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437" r:id="rId2"/>
    <p:sldId id="438" r:id="rId3"/>
    <p:sldId id="439" r:id="rId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323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äyrynen Päivi" initials="VP" lastIdx="8" clrIdx="0"/>
  <p:cmAuthor id="1" name="Päivi Väyrynen" initials="PV" lastIdx="4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F72"/>
    <a:srgbClr val="D13800"/>
    <a:srgbClr val="5191CD"/>
    <a:srgbClr val="F35193"/>
    <a:srgbClr val="29A0C1"/>
    <a:srgbClr val="840084"/>
    <a:srgbClr val="2977A0"/>
    <a:srgbClr val="07839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054" autoAdjust="0"/>
  </p:normalViewPr>
  <p:slideViewPr>
    <p:cSldViewPr snapToGrid="0" snapToObjects="1">
      <p:cViewPr varScale="1">
        <p:scale>
          <a:sx n="53" d="100"/>
          <a:sy n="53" d="100"/>
        </p:scale>
        <p:origin x="-492" y="-72"/>
      </p:cViewPr>
      <p:guideLst>
        <p:guide orient="horz" pos="2160"/>
        <p:guide orient="horz" pos="3323"/>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F85E6FD-88C9-BA48-9ED6-1CDD314FA1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Source Sans Pro" panose="020B0503030403020204" pitchFamily="34" charset="77"/>
            </a:endParaRPr>
          </a:p>
        </p:txBody>
      </p:sp>
      <p:sp>
        <p:nvSpPr>
          <p:cNvPr id="3" name="Date Placeholder 2">
            <a:extLst>
              <a:ext uri="{FF2B5EF4-FFF2-40B4-BE49-F238E27FC236}">
                <a16:creationId xmlns:a16="http://schemas.microsoft.com/office/drawing/2014/main" xmlns="" id="{F02D6E3C-F67B-FF49-B629-277A3E9611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97794-A160-3E42-B960-0EA37DF77E75}" type="datetimeFigureOut">
              <a:rPr lang="fi-FI">
                <a:latin typeface="Source Sans Pro" panose="020B0503030403020204" pitchFamily="34" charset="77"/>
              </a:rPr>
              <a:t>4.3.2020</a:t>
            </a:fld>
            <a:endParaRPr lang="en-GB">
              <a:latin typeface="Source Sans Pro" panose="020B0503030403020204" pitchFamily="34" charset="77"/>
            </a:endParaRPr>
          </a:p>
        </p:txBody>
      </p:sp>
      <p:sp>
        <p:nvSpPr>
          <p:cNvPr id="4" name="Footer Placeholder 3">
            <a:extLst>
              <a:ext uri="{FF2B5EF4-FFF2-40B4-BE49-F238E27FC236}">
                <a16:creationId xmlns:a16="http://schemas.microsoft.com/office/drawing/2014/main" xmlns="" id="{48EEC784-1CBF-3147-81DA-BDF3E5F101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Source Sans Pro" panose="020B0503030403020204" pitchFamily="34" charset="77"/>
            </a:endParaRPr>
          </a:p>
        </p:txBody>
      </p:sp>
      <p:sp>
        <p:nvSpPr>
          <p:cNvPr id="5" name="Slide Number Placeholder 4">
            <a:extLst>
              <a:ext uri="{FF2B5EF4-FFF2-40B4-BE49-F238E27FC236}">
                <a16:creationId xmlns:a16="http://schemas.microsoft.com/office/drawing/2014/main" xmlns="" id="{E7B35273-3E9E-5740-BEC3-96E4B64D9B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9DA6E-89CC-EF4D-9F3F-54D06F88B81E}" type="slidenum">
              <a:rPr>
                <a:latin typeface="Source Sans Pro" panose="020B0503030403020204" pitchFamily="34" charset="77"/>
              </a:rPr>
              <a:t>‹#›</a:t>
            </a:fld>
            <a:endParaRPr lang="en-GB">
              <a:latin typeface="Source Sans Pro" panose="020B0503030403020204" pitchFamily="34" charset="77"/>
            </a:endParaRPr>
          </a:p>
        </p:txBody>
      </p:sp>
    </p:spTree>
    <p:extLst>
      <p:ext uri="{BB962C8B-B14F-4D97-AF65-F5344CB8AC3E}">
        <p14:creationId xmlns:p14="http://schemas.microsoft.com/office/powerpoint/2010/main" val="31701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77"/>
              </a:defRPr>
            </a:lvl1pPr>
          </a:lstStyle>
          <a:p>
            <a:fld id="{991831A4-3FAC-C54E-BF08-DA215E40618E}" type="datetimeFigureOut">
              <a:rPr lang="fi-FI"/>
              <a:pPr/>
              <a:t>4.3.2020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77"/>
              </a:defRPr>
            </a:lvl1pPr>
          </a:lstStyle>
          <a:p>
            <a:fld id="{90FE303A-2093-1B4B-907B-37F22CDAF294}" type="slidenum">
              <a:rPr lang="fi-FI"/>
              <a:pPr/>
              <a:t>‹#›</a:t>
            </a:fld>
            <a:endParaRPr lang="fi-FI"/>
          </a:p>
        </p:txBody>
      </p:sp>
    </p:spTree>
    <p:extLst>
      <p:ext uri="{BB962C8B-B14F-4D97-AF65-F5344CB8AC3E}">
        <p14:creationId xmlns:p14="http://schemas.microsoft.com/office/powerpoint/2010/main" val="42159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panose="020B0503030403020204" pitchFamily="34" charset="77"/>
        <a:ea typeface="+mn-ea"/>
        <a:cs typeface="+mn-cs"/>
      </a:defRPr>
    </a:lvl1pPr>
    <a:lvl2pPr marL="457200" algn="l" defTabSz="914400" rtl="0" eaLnBrk="1" latinLnBrk="0" hangingPunct="1">
      <a:defRPr sz="1200" b="0" i="0" kern="1200">
        <a:solidFill>
          <a:schemeClr val="tx1"/>
        </a:solidFill>
        <a:latin typeface="Source Sans Pro" panose="020B0503030403020204" pitchFamily="34" charset="77"/>
        <a:ea typeface="+mn-ea"/>
        <a:cs typeface="+mn-cs"/>
      </a:defRPr>
    </a:lvl2pPr>
    <a:lvl3pPr marL="914400" algn="l" defTabSz="914400" rtl="0" eaLnBrk="1" latinLnBrk="0" hangingPunct="1">
      <a:defRPr sz="1200" b="0" i="0" kern="1200">
        <a:solidFill>
          <a:schemeClr val="tx1"/>
        </a:solidFill>
        <a:latin typeface="Source Sans Pro" panose="020B0503030403020204" pitchFamily="34" charset="77"/>
        <a:ea typeface="+mn-ea"/>
        <a:cs typeface="+mn-cs"/>
      </a:defRPr>
    </a:lvl3pPr>
    <a:lvl4pPr marL="1371600" algn="l" defTabSz="914400" rtl="0" eaLnBrk="1" latinLnBrk="0" hangingPunct="1">
      <a:defRPr sz="1200" b="0" i="0" kern="1200">
        <a:solidFill>
          <a:schemeClr val="tx1"/>
        </a:solidFill>
        <a:latin typeface="Source Sans Pro" panose="020B0503030403020204" pitchFamily="34" charset="77"/>
        <a:ea typeface="+mn-ea"/>
        <a:cs typeface="+mn-cs"/>
      </a:defRPr>
    </a:lvl4pPr>
    <a:lvl5pPr marL="1828800" algn="l" defTabSz="914400" rtl="0" eaLnBrk="1" latinLnBrk="0" hangingPunct="1">
      <a:defRPr sz="1200" b="0" i="0" kern="1200">
        <a:solidFill>
          <a:schemeClr val="tx1"/>
        </a:solidFill>
        <a:latin typeface="Source Sans Pro" panose="020B05030304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lehti - yleine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146DE7-15B9-6F42-95AD-FC9F561396A2}"/>
              </a:ext>
              <a:ext uri="{C183D7F6-B498-43B3-948B-1728B52AA6E4}">
                <adec:decorative xmlns:adec="http://schemas.microsoft.com/office/drawing/2017/decorative" xmlns="" val="1"/>
              </a:ext>
            </a:extLst>
          </p:cNvPr>
          <p:cNvPicPr>
            <a:picLocks noChangeAspect="1"/>
          </p:cNvPicPr>
          <p:nvPr userDrawn="1"/>
        </p:nvPicPr>
        <p:blipFill rotWithShape="1">
          <a:blip r:embed="rId2"/>
          <a:srcRect b="1394"/>
          <a:stretch/>
        </p:blipFill>
        <p:spPr>
          <a:xfrm>
            <a:off x="0" y="5140801"/>
            <a:ext cx="12192000" cy="1713144"/>
          </a:xfrm>
          <a:prstGeom prst="rect">
            <a:avLst/>
          </a:prstGeom>
        </p:spPr>
      </p:pic>
      <p:sp>
        <p:nvSpPr>
          <p:cNvPr id="2" name="Title 1">
            <a:extLst>
              <a:ext uri="{FF2B5EF4-FFF2-40B4-BE49-F238E27FC236}">
                <a16:creationId xmlns:a16="http://schemas.microsoft.com/office/drawing/2014/main" xmlns="" id="{6F7E592F-8DA0-FD46-9F27-D1363BC53295}"/>
              </a:ext>
            </a:extLst>
          </p:cNvPr>
          <p:cNvSpPr>
            <a:spLocks noGrp="1"/>
          </p:cNvSpPr>
          <p:nvPr>
            <p:ph type="ctrTitle" hasCustomPrompt="1"/>
          </p:nvPr>
        </p:nvSpPr>
        <p:spPr>
          <a:xfrm>
            <a:off x="0" y="3632400"/>
            <a:ext cx="12192000" cy="702000"/>
          </a:xfrm>
        </p:spPr>
        <p:txBody>
          <a:bodyPr anchor="b">
            <a:noAutofit/>
          </a:bodyPr>
          <a:lstStyle>
            <a:lvl1pPr algn="ctr">
              <a:lnSpc>
                <a:spcPct val="80000"/>
              </a:lnSpc>
              <a:defRPr sz="4200" b="1">
                <a:solidFill>
                  <a:schemeClr val="tx1"/>
                </a:solidFill>
              </a:defRPr>
            </a:lvl1pPr>
          </a:lstStyle>
          <a:p>
            <a:r>
              <a:rPr lang="fi-FI" dirty="0"/>
              <a:t>Kirjoita otsikko yhdelle riville (</a:t>
            </a:r>
            <a:r>
              <a:rPr lang="fi-FI" dirty="0" err="1"/>
              <a:t>max</a:t>
            </a:r>
            <a:r>
              <a:rPr lang="fi-FI" dirty="0"/>
              <a:t>. 50 merkkiä)</a:t>
            </a:r>
            <a:endParaRPr lang="en-GB" dirty="0"/>
          </a:p>
        </p:txBody>
      </p:sp>
      <p:sp>
        <p:nvSpPr>
          <p:cNvPr id="23" name="Text Placeholder 21">
            <a:extLst>
              <a:ext uri="{FF2B5EF4-FFF2-40B4-BE49-F238E27FC236}">
                <a16:creationId xmlns:a16="http://schemas.microsoft.com/office/drawing/2014/main" xmlns="" id="{2FEC5214-C18A-C946-966B-0E908424C92A}"/>
              </a:ext>
            </a:extLst>
          </p:cNvPr>
          <p:cNvSpPr>
            <a:spLocks noGrp="1"/>
          </p:cNvSpPr>
          <p:nvPr>
            <p:ph type="body" sz="quarter" idx="22" hasCustomPrompt="1"/>
          </p:nvPr>
        </p:nvSpPr>
        <p:spPr>
          <a:xfrm>
            <a:off x="0" y="4327200"/>
            <a:ext cx="12192000" cy="604800"/>
          </a:xfrm>
          <a:prstGeom prst="rect">
            <a:avLst/>
          </a:prstGeom>
        </p:spPr>
        <p:txBody>
          <a:bodyPr bIns="0" anchor="ctr" anchorCtr="0">
            <a:noAutofit/>
          </a:bodyPr>
          <a:lstStyle>
            <a:lvl1pPr marL="0" indent="0" algn="ctr">
              <a:spcBef>
                <a:spcPts val="0"/>
              </a:spcBef>
              <a:buNone/>
              <a:defRPr sz="2200" b="1" i="0">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dirty="0"/>
              <a:t>Kirjoita alaotsikko tähän</a:t>
            </a:r>
          </a:p>
        </p:txBody>
      </p:sp>
      <p:sp>
        <p:nvSpPr>
          <p:cNvPr id="5" name="Text Placeholder 4">
            <a:extLst>
              <a:ext uri="{FF2B5EF4-FFF2-40B4-BE49-F238E27FC236}">
                <a16:creationId xmlns:a16="http://schemas.microsoft.com/office/drawing/2014/main" xmlns="" id="{E214D2AC-4645-D34B-816B-9C305D9BBADE}"/>
              </a:ext>
            </a:extLst>
          </p:cNvPr>
          <p:cNvSpPr>
            <a:spLocks noGrp="1"/>
          </p:cNvSpPr>
          <p:nvPr>
            <p:ph type="body" sz="quarter" idx="25" hasCustomPrompt="1"/>
          </p:nvPr>
        </p:nvSpPr>
        <p:spPr>
          <a:xfrm>
            <a:off x="3740556" y="5518800"/>
            <a:ext cx="4713287" cy="396000"/>
          </a:xfrm>
          <a:prstGeom prst="rect">
            <a:avLst/>
          </a:prstGeom>
        </p:spPr>
        <p:txBody>
          <a:bodyPr lIns="90000">
            <a:noAutofit/>
          </a:bodyPr>
          <a:lstStyle>
            <a:lvl1pPr marL="0" indent="0" algn="ctr">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err="1"/>
              <a:t>Etunimi</a:t>
            </a:r>
            <a:r>
              <a:rPr lang="en-GB" dirty="0"/>
              <a:t> </a:t>
            </a:r>
            <a:r>
              <a:rPr lang="en-GB" dirty="0" err="1"/>
              <a:t>Sukunimi</a:t>
            </a:r>
            <a:endParaRPr lang="fi-FI" dirty="0"/>
          </a:p>
        </p:txBody>
      </p:sp>
      <p:sp>
        <p:nvSpPr>
          <p:cNvPr id="25" name="Date Placeholder 24">
            <a:extLst>
              <a:ext uri="{FF2B5EF4-FFF2-40B4-BE49-F238E27FC236}">
                <a16:creationId xmlns:a16="http://schemas.microsoft.com/office/drawing/2014/main" xmlns="" id="{E1A9171C-BC6D-8B40-AC3E-635B8D6B7327}"/>
              </a:ext>
            </a:extLst>
          </p:cNvPr>
          <p:cNvSpPr>
            <a:spLocks noGrp="1"/>
          </p:cNvSpPr>
          <p:nvPr>
            <p:ph type="dt" sz="half" idx="23"/>
          </p:nvPr>
        </p:nvSpPr>
        <p:spPr>
          <a:xfrm>
            <a:off x="4738673" y="5857200"/>
            <a:ext cx="2717053" cy="396000"/>
          </a:xfrm>
          <a:prstGeom prst="rect">
            <a:avLst/>
          </a:prstGeom>
        </p:spPr>
        <p:txBody>
          <a:bodyPr lIns="90000" tIns="0"/>
          <a:lstStyle>
            <a:lvl1pPr algn="ctr">
              <a:defRPr sz="1800">
                <a:solidFill>
                  <a:schemeClr val="tx1"/>
                </a:solidFill>
              </a:defRPr>
            </a:lvl1pPr>
          </a:lstStyle>
          <a:p>
            <a:r>
              <a:rPr lang="fi-FI" smtClean="0"/>
              <a:t>4.3.2020</a:t>
            </a:r>
            <a:endParaRPr lang="fi-FI" dirty="0"/>
          </a:p>
        </p:txBody>
      </p:sp>
      <p:pic>
        <p:nvPicPr>
          <p:cNvPr id="17" name="Picture Placeholder 24">
            <a:extLst>
              <a:ext uri="{FF2B5EF4-FFF2-40B4-BE49-F238E27FC236}">
                <a16:creationId xmlns:a16="http://schemas.microsoft.com/office/drawing/2014/main" xmlns="" id="{B6747A57-6FA4-0E46-B932-64F750329BFA}"/>
              </a:ext>
              <a:ext uri="{C183D7F6-B498-43B3-948B-1728B52AA6E4}">
                <adec:decorative xmlns:adec="http://schemas.microsoft.com/office/drawing/2017/decorative" xmlns=""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713601"/>
            <a:ext cx="3049200" cy="1713600"/>
          </a:xfrm>
          <a:prstGeom prst="rect">
            <a:avLst/>
          </a:prstGeom>
        </p:spPr>
      </p:pic>
      <p:pic>
        <p:nvPicPr>
          <p:cNvPr id="13" name="Picture Placeholder 26" descr="Valokuvakollaasi erilaisista suomalaisista syntyperän ja iän mukaan.">
            <a:extLst>
              <a:ext uri="{FF2B5EF4-FFF2-40B4-BE49-F238E27FC236}">
                <a16:creationId xmlns:a16="http://schemas.microsoft.com/office/drawing/2014/main" xmlns="" id="{129B7C40-F36B-D243-972A-0DD9BD256CD8}"/>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3048001" y="0"/>
            <a:ext cx="3047349" cy="1713600"/>
          </a:xfrm>
          <a:prstGeom prst="rect">
            <a:avLst/>
          </a:prstGeom>
        </p:spPr>
      </p:pic>
      <p:pic>
        <p:nvPicPr>
          <p:cNvPr id="14" name="Picture Placeholder 22">
            <a:extLst>
              <a:ext uri="{FF2B5EF4-FFF2-40B4-BE49-F238E27FC236}">
                <a16:creationId xmlns:a16="http://schemas.microsoft.com/office/drawing/2014/main" xmlns="" id="{5D86BEE0-10F8-6947-BB77-5E096F12B771}"/>
              </a:ext>
              <a:ext uri="{C183D7F6-B498-43B3-948B-1728B52AA6E4}">
                <adec:decorative xmlns:adec="http://schemas.microsoft.com/office/drawing/2017/decorative" xmlns=""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048000" y="1713601"/>
            <a:ext cx="3049200" cy="1713600"/>
          </a:xfrm>
          <a:prstGeom prst="rect">
            <a:avLst/>
          </a:prstGeom>
        </p:spPr>
      </p:pic>
      <p:pic>
        <p:nvPicPr>
          <p:cNvPr id="15" name="Picture Placeholder 20">
            <a:extLst>
              <a:ext uri="{FF2B5EF4-FFF2-40B4-BE49-F238E27FC236}">
                <a16:creationId xmlns:a16="http://schemas.microsoft.com/office/drawing/2014/main" xmlns="" id="{6C9EAF38-6ACF-3443-9D35-F19AF4173D8D}"/>
              </a:ext>
              <a:ext uri="{C183D7F6-B498-43B3-948B-1728B52AA6E4}">
                <adec:decorative xmlns:adec="http://schemas.microsoft.com/office/drawing/2017/decorative" xmlns="" val="1"/>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a:xfrm>
            <a:off x="6096000" y="1"/>
            <a:ext cx="6096308" cy="3427200"/>
          </a:xfrm>
          <a:prstGeom prst="rect">
            <a:avLst/>
          </a:prstGeom>
        </p:spPr>
      </p:pic>
      <p:grpSp>
        <p:nvGrpSpPr>
          <p:cNvPr id="33" name="Group 17" descr="THL:n logo">
            <a:extLst>
              <a:ext uri="{FF2B5EF4-FFF2-40B4-BE49-F238E27FC236}">
                <a16:creationId xmlns:a16="http://schemas.microsoft.com/office/drawing/2014/main" xmlns="" id="{2040C763-9F05-4FE5-B6BB-8D21B47A2975}"/>
              </a:ext>
              <a:ext uri="{C183D7F6-B498-43B3-948B-1728B52AA6E4}">
                <adec:decorative xmlns:adec="http://schemas.microsoft.com/office/drawing/2017/decorative" xmlns="" val="0"/>
              </a:ext>
            </a:extLst>
          </p:cNvPr>
          <p:cNvGrpSpPr/>
          <p:nvPr userDrawn="1"/>
        </p:nvGrpSpPr>
        <p:grpSpPr>
          <a:xfrm>
            <a:off x="504157" y="519848"/>
            <a:ext cx="1896143" cy="677099"/>
            <a:chOff x="2633663" y="2192338"/>
            <a:chExt cx="6926262" cy="2473325"/>
          </a:xfrm>
        </p:grpSpPr>
        <p:sp>
          <p:nvSpPr>
            <p:cNvPr id="34" name="Freeform 5">
              <a:extLst>
                <a:ext uri="{FF2B5EF4-FFF2-40B4-BE49-F238E27FC236}">
                  <a16:creationId xmlns:a16="http://schemas.microsoft.com/office/drawing/2014/main" xmlns="" id="{1702AE8E-05B0-400A-8D8D-B856B77A28B6}"/>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6">
              <a:extLst>
                <a:ext uri="{FF2B5EF4-FFF2-40B4-BE49-F238E27FC236}">
                  <a16:creationId xmlns:a16="http://schemas.microsoft.com/office/drawing/2014/main" xmlns="" id="{08ABFE27-8814-4942-B88E-5D847DFDE2DB}"/>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7">
              <a:extLst>
                <a:ext uri="{FF2B5EF4-FFF2-40B4-BE49-F238E27FC236}">
                  <a16:creationId xmlns:a16="http://schemas.microsoft.com/office/drawing/2014/main" xmlns="" id="{8C3580F3-B5AB-41A7-BB32-1F8683856A6E}"/>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8">
              <a:extLst>
                <a:ext uri="{FF2B5EF4-FFF2-40B4-BE49-F238E27FC236}">
                  <a16:creationId xmlns:a16="http://schemas.microsoft.com/office/drawing/2014/main" xmlns="" id="{BEC95DF9-07D9-4CC1-B4DA-D7D271355F4F}"/>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9">
              <a:extLst>
                <a:ext uri="{FF2B5EF4-FFF2-40B4-BE49-F238E27FC236}">
                  <a16:creationId xmlns:a16="http://schemas.microsoft.com/office/drawing/2014/main" xmlns="" id="{373CF6F0-05E2-42A7-AA5A-0BD3F0279EE8}"/>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
              <a:extLst>
                <a:ext uri="{FF2B5EF4-FFF2-40B4-BE49-F238E27FC236}">
                  <a16:creationId xmlns:a16="http://schemas.microsoft.com/office/drawing/2014/main" xmlns="" id="{3C7C9FB1-E3AC-41CB-8704-1C2D172D9994}"/>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
              <a:extLst>
                <a:ext uri="{FF2B5EF4-FFF2-40B4-BE49-F238E27FC236}">
                  <a16:creationId xmlns:a16="http://schemas.microsoft.com/office/drawing/2014/main" xmlns="" id="{FD7A3DE0-F947-4EA0-A72D-3861770FCBF4}"/>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2">
              <a:extLst>
                <a:ext uri="{FF2B5EF4-FFF2-40B4-BE49-F238E27FC236}">
                  <a16:creationId xmlns:a16="http://schemas.microsoft.com/office/drawing/2014/main" xmlns="" id="{DEB2776E-F5DA-4533-BDBB-DDF6809A7CD4}"/>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3">
              <a:extLst>
                <a:ext uri="{FF2B5EF4-FFF2-40B4-BE49-F238E27FC236}">
                  <a16:creationId xmlns:a16="http://schemas.microsoft.com/office/drawing/2014/main" xmlns="" id="{9456E1ED-6E50-41D4-B52B-DD85EE7D6538}"/>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Box 21">
            <a:extLst>
              <a:ext uri="{FF2B5EF4-FFF2-40B4-BE49-F238E27FC236}">
                <a16:creationId xmlns:a16="http://schemas.microsoft.com/office/drawing/2014/main" xmlns="" id="{58A3C83B-EBF9-4082-A5B7-CEF6A6F01AD8}"/>
              </a:ext>
            </a:extLst>
          </p:cNvPr>
          <p:cNvSpPr txBox="1"/>
          <p:nvPr userDrawn="1"/>
        </p:nvSpPr>
        <p:spPr>
          <a:xfrm>
            <a:off x="3473150" y="6216351"/>
            <a:ext cx="5254858" cy="369332"/>
          </a:xfrm>
          <a:prstGeom prst="rect">
            <a:avLst/>
          </a:prstGeom>
          <a:noFill/>
        </p:spPr>
        <p:txBody>
          <a:bodyPr wrap="square" rtlCol="0">
            <a:spAutoFit/>
          </a:bodyPr>
          <a:lstStyle/>
          <a:p>
            <a:pPr lvl="0" algn="ctr"/>
            <a:r>
              <a:rPr lang="en-GB" b="1" dirty="0" err="1"/>
              <a:t>Terveyden</a:t>
            </a:r>
            <a:r>
              <a:rPr lang="en-GB" b="1" dirty="0"/>
              <a:t> </a:t>
            </a:r>
            <a:r>
              <a:rPr lang="en-GB" b="1" dirty="0" err="1"/>
              <a:t>ja</a:t>
            </a:r>
            <a:r>
              <a:rPr lang="en-GB" b="1" dirty="0"/>
              <a:t> </a:t>
            </a:r>
            <a:r>
              <a:rPr lang="en-GB" b="1" dirty="0" err="1"/>
              <a:t>hyvinvoinnin</a:t>
            </a:r>
            <a:r>
              <a:rPr lang="en-GB" b="1" dirty="0"/>
              <a:t> </a:t>
            </a:r>
            <a:r>
              <a:rPr lang="en-GB" b="1" dirty="0" err="1"/>
              <a:t>laitos</a:t>
            </a:r>
            <a:endParaRPr lang="fi-FI" b="1" dirty="0"/>
          </a:p>
        </p:txBody>
      </p:sp>
    </p:spTree>
    <p:extLst>
      <p:ext uri="{BB962C8B-B14F-4D97-AF65-F5344CB8AC3E}">
        <p14:creationId xmlns:p14="http://schemas.microsoft.com/office/powerpoint/2010/main" val="350880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lehti turkoosi - valmiit kuvat">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06C448E-5766-7E49-99CA-79DF56E2F123}"/>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1200" y="0"/>
            <a:ext cx="3048000" cy="3429000"/>
          </a:xfrm>
          <a:prstGeom prst="rect">
            <a:avLst/>
          </a:prstGeom>
        </p:spPr>
      </p:pic>
      <p:pic>
        <p:nvPicPr>
          <p:cNvPr id="20" name="Picture 19">
            <a:extLst>
              <a:ext uri="{FF2B5EF4-FFF2-40B4-BE49-F238E27FC236}">
                <a16:creationId xmlns:a16="http://schemas.microsoft.com/office/drawing/2014/main" xmlns="" id="{9674F886-1BDF-5B42-B756-929822999246}"/>
              </a:ext>
              <a:ext uri="{C183D7F6-B498-43B3-948B-1728B52AA6E4}">
                <adec:decorative xmlns:adec="http://schemas.microsoft.com/office/drawing/2017/decorative" xmlns="" val="1"/>
              </a:ext>
            </a:extLst>
          </p:cNvPr>
          <p:cNvPicPr>
            <a:picLocks noChangeAspect="1"/>
          </p:cNvPicPr>
          <p:nvPr userDrawn="1"/>
        </p:nvPicPr>
        <p:blipFill rotWithShape="1">
          <a:blip r:embed="rId3"/>
          <a:srcRect b="25482"/>
          <a:stretch/>
        </p:blipFill>
        <p:spPr>
          <a:xfrm>
            <a:off x="-1" y="5140325"/>
            <a:ext cx="12192000" cy="1294635"/>
          </a:xfrm>
          <a:prstGeom prst="rect">
            <a:avLst/>
          </a:prstGeom>
        </p:spPr>
      </p:pic>
      <p:sp>
        <p:nvSpPr>
          <p:cNvPr id="12" name="Suorakulmio 11">
            <a:extLst>
              <a:ext uri="{FF2B5EF4-FFF2-40B4-BE49-F238E27FC236}">
                <a16:creationId xmlns:a16="http://schemas.microsoft.com/office/drawing/2014/main" xmlns="" id="{113D6621-4517-4E2A-86F9-398D91DA7CD3}"/>
              </a:ext>
            </a:extLst>
          </p:cNvPr>
          <p:cNvSpPr/>
          <p:nvPr userDrawn="1"/>
        </p:nvSpPr>
        <p:spPr>
          <a:xfrm>
            <a:off x="1" y="3430800"/>
            <a:ext cx="12193200" cy="1709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a:extLst>
              <a:ext uri="{FF2B5EF4-FFF2-40B4-BE49-F238E27FC236}">
                <a16:creationId xmlns:a16="http://schemas.microsoft.com/office/drawing/2014/main" xmlns="" id="{1887DCA5-B6E7-9C41-8398-E8E0F0764F83}"/>
              </a:ext>
              <a:ext uri="{C183D7F6-B498-43B3-948B-1728B52AA6E4}">
                <adec:decorative xmlns:adec="http://schemas.microsoft.com/office/drawing/2017/decorative" xmlns="" val="1"/>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3430800"/>
            <a:ext cx="3049200" cy="1710000"/>
          </a:xfrm>
          <a:prstGeom prst="rect">
            <a:avLst/>
          </a:prstGeom>
        </p:spPr>
      </p:pic>
      <p:sp>
        <p:nvSpPr>
          <p:cNvPr id="42" name="Text Placeholder 6">
            <a:extLst>
              <a:ext uri="{FF2B5EF4-FFF2-40B4-BE49-F238E27FC236}">
                <a16:creationId xmlns:a16="http://schemas.microsoft.com/office/drawing/2014/main" xmlns="" id="{810DCD61-7A5E-B648-A81F-AA573F5B111B}"/>
              </a:ext>
            </a:extLst>
          </p:cNvPr>
          <p:cNvSpPr>
            <a:spLocks noGrp="1"/>
          </p:cNvSpPr>
          <p:nvPr>
            <p:ph type="body" sz="quarter" idx="26" hasCustomPrompt="1"/>
          </p:nvPr>
        </p:nvSpPr>
        <p:spPr>
          <a:xfrm>
            <a:off x="336369" y="900000"/>
            <a:ext cx="2373312" cy="2340429"/>
          </a:xfrm>
          <a:prstGeom prst="rect">
            <a:avLst/>
          </a:prstGeom>
        </p:spPr>
        <p:txBody>
          <a:bodyPr tIns="0" bIns="0">
            <a:noAutofit/>
          </a:bodyPr>
          <a:lstStyle>
            <a:lvl1pPr marL="0" indent="0" algn="ctr">
              <a:spcBef>
                <a:spcPts val="0"/>
              </a:spcBef>
              <a:buNone/>
              <a:defRPr sz="2200">
                <a:solidFill>
                  <a:schemeClr val="bg1"/>
                </a:solidFill>
              </a:defRPr>
            </a:lvl1pPr>
            <a:lvl2pPr marL="457200" indent="0" algn="ctr">
              <a:buNone/>
              <a:defRPr sz="2200"/>
            </a:lvl2pPr>
            <a:lvl3pPr marL="914400" indent="0" algn="ctr">
              <a:buNone/>
              <a:defRPr sz="2200"/>
            </a:lvl3pPr>
            <a:lvl4pPr marL="1371600" indent="0" algn="ctr">
              <a:buNone/>
              <a:defRPr sz="2200"/>
            </a:lvl4pPr>
            <a:lvl5pPr marL="1828800" indent="0" algn="ctr">
              <a:buNone/>
              <a:defRPr sz="2200"/>
            </a:lvl5pPr>
          </a:lstStyle>
          <a:p>
            <a:pPr lvl="0"/>
            <a:r>
              <a:rPr lang="en-GB" dirty="0" err="1"/>
              <a:t>Tuo</a:t>
            </a:r>
            <a:r>
              <a:rPr lang="en-GB" dirty="0"/>
              <a:t> </a:t>
            </a:r>
            <a:r>
              <a:rPr lang="en-GB" dirty="0" err="1"/>
              <a:t>tähän</a:t>
            </a:r>
            <a:r>
              <a:rPr lang="en-GB" dirty="0"/>
              <a:t> </a:t>
            </a:r>
            <a:br>
              <a:rPr lang="en-GB" dirty="0"/>
            </a:br>
            <a:r>
              <a:rPr lang="en-GB" dirty="0" err="1"/>
              <a:t>nosto</a:t>
            </a:r>
            <a:r>
              <a:rPr lang="en-GB" dirty="0"/>
              <a:t>/</a:t>
            </a:r>
            <a:r>
              <a:rPr lang="en-GB" dirty="0" err="1"/>
              <a:t>lainaus</a:t>
            </a:r>
            <a:r>
              <a:rPr lang="en-GB" dirty="0"/>
              <a:t> tai </a:t>
            </a:r>
            <a:r>
              <a:rPr lang="en-GB" dirty="0" err="1"/>
              <a:t>poista</a:t>
            </a:r>
            <a:r>
              <a:rPr lang="en-GB" dirty="0"/>
              <a:t> </a:t>
            </a:r>
            <a:r>
              <a:rPr lang="en-GB" dirty="0" err="1"/>
              <a:t>laatikko</a:t>
            </a:r>
            <a:r>
              <a:rPr lang="en-GB" dirty="0"/>
              <a:t> </a:t>
            </a:r>
            <a:r>
              <a:rPr lang="en-GB" dirty="0" err="1"/>
              <a:t>ja</a:t>
            </a:r>
            <a:r>
              <a:rPr lang="en-GB" dirty="0"/>
              <a:t> </a:t>
            </a:r>
            <a:r>
              <a:rPr lang="en-GB" dirty="0" err="1"/>
              <a:t>lainausmerkit</a:t>
            </a:r>
            <a:endParaRPr lang="fi-FI" dirty="0"/>
          </a:p>
        </p:txBody>
      </p:sp>
      <p:sp>
        <p:nvSpPr>
          <p:cNvPr id="3" name="Date Placeholder 2">
            <a:extLst>
              <a:ext uri="{FF2B5EF4-FFF2-40B4-BE49-F238E27FC236}">
                <a16:creationId xmlns:a16="http://schemas.microsoft.com/office/drawing/2014/main" xmlns="" id="{49380DB9-3B72-2742-95D5-5A45E093F535}"/>
              </a:ext>
            </a:extLst>
          </p:cNvPr>
          <p:cNvSpPr>
            <a:spLocks noGrp="1"/>
          </p:cNvSpPr>
          <p:nvPr>
            <p:ph type="dt" sz="half" idx="25"/>
          </p:nvPr>
        </p:nvSpPr>
        <p:spPr/>
        <p:txBody>
          <a:bodyPr/>
          <a:lstStyle/>
          <a:p>
            <a:r>
              <a:rPr lang="fi-FI" smtClean="0"/>
              <a:t>4.3.2020</a:t>
            </a:r>
            <a:endParaRPr lang="fi-FI"/>
          </a:p>
        </p:txBody>
      </p:sp>
      <p:sp>
        <p:nvSpPr>
          <p:cNvPr id="5" name="Footer Placeholder 4">
            <a:extLst>
              <a:ext uri="{FF2B5EF4-FFF2-40B4-BE49-F238E27FC236}">
                <a16:creationId xmlns:a16="http://schemas.microsoft.com/office/drawing/2014/main" xmlns="" id="{73D90B40-AD65-6C4F-8D61-BB4C0B82DEF1}"/>
              </a:ext>
            </a:extLst>
          </p:cNvPr>
          <p:cNvSpPr>
            <a:spLocks noGrp="1"/>
          </p:cNvSpPr>
          <p:nvPr>
            <p:ph type="ftr" sz="quarter" idx="11"/>
          </p:nvPr>
        </p:nvSpPr>
        <p:spPr/>
        <p:txBody>
          <a:bodyPr/>
          <a:lstStyle>
            <a:lvl1pPr>
              <a:defRPr>
                <a:solidFill>
                  <a:schemeClr val="tx1"/>
                </a:solidFill>
              </a:defRPr>
            </a:lvl1pPr>
          </a:lstStyle>
          <a:p>
            <a:r>
              <a:rPr lang="en-GB" smtClean="0"/>
              <a:t>tapani.kauppinen@thl.fi @TapaniKa</a:t>
            </a:r>
            <a:endParaRPr lang="en-GB"/>
          </a:p>
        </p:txBody>
      </p:sp>
      <p:sp>
        <p:nvSpPr>
          <p:cNvPr id="6" name="Slide Number Placeholder 5">
            <a:extLst>
              <a:ext uri="{FF2B5EF4-FFF2-40B4-BE49-F238E27FC236}">
                <a16:creationId xmlns:a16="http://schemas.microsoft.com/office/drawing/2014/main" xmlns="" id="{67A838BB-9E60-0145-9E7A-E33D03404FE7}"/>
              </a:ext>
            </a:extLst>
          </p:cNvPr>
          <p:cNvSpPr>
            <a:spLocks noGrp="1"/>
          </p:cNvSpPr>
          <p:nvPr>
            <p:ph type="sldNum" sz="quarter" idx="12"/>
          </p:nvPr>
        </p:nvSpPr>
        <p:spPr>
          <a:xfrm>
            <a:off x="10961917" y="6484540"/>
            <a:ext cx="511629" cy="365125"/>
          </a:xfrm>
        </p:spPr>
        <p:txBody>
          <a:bodyPr lIns="0" rIns="0"/>
          <a:lstStyle>
            <a:lvl1pPr>
              <a:defRPr>
                <a:solidFill>
                  <a:schemeClr val="tx1"/>
                </a:solidFill>
              </a:defRPr>
            </a:lvl1pPr>
          </a:lstStyle>
          <a:p>
            <a:fld id="{882CC271-BBF5-3F46-90AE-792A663E0CFB}" type="slidenum">
              <a:rPr lang="en-GB"/>
              <a:pPr/>
              <a:t>‹#›</a:t>
            </a:fld>
            <a:endParaRPr lang="en-GB"/>
          </a:p>
        </p:txBody>
      </p:sp>
      <p:pic>
        <p:nvPicPr>
          <p:cNvPr id="16" name="Kuva 15" descr="Kuvia eri sukupolvista">
            <a:extLst>
              <a:ext uri="{FF2B5EF4-FFF2-40B4-BE49-F238E27FC236}">
                <a16:creationId xmlns:a16="http://schemas.microsoft.com/office/drawing/2014/main" xmlns="" id="{057D0479-F166-4FAF-93C7-FF472CED0E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049200" y="-1"/>
            <a:ext cx="9148801" cy="3430800"/>
          </a:xfrm>
          <a:prstGeom prst="rect">
            <a:avLst/>
          </a:prstGeom>
        </p:spPr>
      </p:pic>
      <p:sp>
        <p:nvSpPr>
          <p:cNvPr id="17" name="Title 9">
            <a:extLst>
              <a:ext uri="{FF2B5EF4-FFF2-40B4-BE49-F238E27FC236}">
                <a16:creationId xmlns:a16="http://schemas.microsoft.com/office/drawing/2014/main" xmlns="" id="{5AE67045-4E51-47AE-BADC-AA4560A06111}"/>
              </a:ext>
            </a:extLst>
          </p:cNvPr>
          <p:cNvSpPr>
            <a:spLocks noGrp="1"/>
          </p:cNvSpPr>
          <p:nvPr>
            <p:ph type="title" hasCustomPrompt="1"/>
          </p:nvPr>
        </p:nvSpPr>
        <p:spPr>
          <a:xfrm>
            <a:off x="3038400" y="3582341"/>
            <a:ext cx="9129600" cy="1446859"/>
          </a:xfrm>
        </p:spPr>
        <p:txBody>
          <a:bodyPr anchor="ctr">
            <a:noAutofit/>
          </a:bodyPr>
          <a:lstStyle>
            <a:lvl1pPr algn="ctr">
              <a:lnSpc>
                <a:spcPct val="80000"/>
              </a:lnSpc>
              <a:defRPr sz="4000" b="1">
                <a:solidFill>
                  <a:srgbClr val="078390"/>
                </a:solidFill>
              </a:defRPr>
            </a:lvl1pPr>
          </a:lstStyle>
          <a:p>
            <a:r>
              <a:rPr lang="fi-FI" dirty="0"/>
              <a:t>Kirjoita väliotsikko tähän</a:t>
            </a:r>
          </a:p>
        </p:txBody>
      </p:sp>
    </p:spTree>
    <p:extLst>
      <p:ext uri="{BB962C8B-B14F-4D97-AF65-F5344CB8AC3E}">
        <p14:creationId xmlns:p14="http://schemas.microsoft.com/office/powerpoint/2010/main" val="219922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lehti pinkki - valmiit kuva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0139C72-9ED2-F749-859D-FD7C1CBE2008}"/>
              </a:ext>
              <a:ext uri="{C183D7F6-B498-43B3-948B-1728B52AA6E4}">
                <adec:decorative xmlns:adec="http://schemas.microsoft.com/office/drawing/2017/decorative" xmlns="" val="1"/>
              </a:ext>
            </a:extLst>
          </p:cNvPr>
          <p:cNvPicPr>
            <a:picLocks noChangeAspect="1"/>
          </p:cNvPicPr>
          <p:nvPr userDrawn="1"/>
        </p:nvPicPr>
        <p:blipFill rotWithShape="1">
          <a:blip r:embed="rId2"/>
          <a:srcRect b="25482"/>
          <a:stretch/>
        </p:blipFill>
        <p:spPr>
          <a:xfrm>
            <a:off x="0" y="5140800"/>
            <a:ext cx="12192000" cy="1294635"/>
          </a:xfrm>
          <a:prstGeom prst="rect">
            <a:avLst/>
          </a:prstGeom>
        </p:spPr>
      </p:pic>
      <p:pic>
        <p:nvPicPr>
          <p:cNvPr id="14" name="Picture 13">
            <a:extLst>
              <a:ext uri="{FF2B5EF4-FFF2-40B4-BE49-F238E27FC236}">
                <a16:creationId xmlns:a16="http://schemas.microsoft.com/office/drawing/2014/main" xmlns="" id="{2AB765CC-C404-484F-8074-6F75E6D198DC}"/>
              </a:ext>
              <a:ext uri="{C183D7F6-B498-43B3-948B-1728B52AA6E4}">
                <adec:decorative xmlns:adec="http://schemas.microsoft.com/office/drawing/2017/decorative" xmlns="" val="1"/>
              </a:ext>
            </a:extLst>
          </p:cNvPr>
          <p:cNvPicPr>
            <a:picLocks noChangeAspect="1"/>
          </p:cNvPicPr>
          <p:nvPr userDrawn="1"/>
        </p:nvPicPr>
        <p:blipFill>
          <a:blip r:embed="rId3"/>
          <a:srcRect/>
          <a:stretch/>
        </p:blipFill>
        <p:spPr>
          <a:xfrm>
            <a:off x="1200" y="0"/>
            <a:ext cx="3048000" cy="3429000"/>
          </a:xfrm>
          <a:prstGeom prst="rect">
            <a:avLst/>
          </a:prstGeom>
        </p:spPr>
      </p:pic>
      <p:sp>
        <p:nvSpPr>
          <p:cNvPr id="2" name="Suorakulmio 1">
            <a:extLst>
              <a:ext uri="{FF2B5EF4-FFF2-40B4-BE49-F238E27FC236}">
                <a16:creationId xmlns:a16="http://schemas.microsoft.com/office/drawing/2014/main" xmlns="" id="{5F9B3F31-7128-4B1C-9880-6FDD3DCF4C75}"/>
              </a:ext>
            </a:extLst>
          </p:cNvPr>
          <p:cNvSpPr/>
          <p:nvPr userDrawn="1"/>
        </p:nvSpPr>
        <p:spPr>
          <a:xfrm>
            <a:off x="1" y="3430800"/>
            <a:ext cx="12193200" cy="1709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 Placeholder 6">
            <a:extLst>
              <a:ext uri="{FF2B5EF4-FFF2-40B4-BE49-F238E27FC236}">
                <a16:creationId xmlns:a16="http://schemas.microsoft.com/office/drawing/2014/main" xmlns="" id="{977AAE7D-0196-9F4D-B283-7D1FD9111E7B}"/>
              </a:ext>
            </a:extLst>
          </p:cNvPr>
          <p:cNvSpPr>
            <a:spLocks noGrp="1"/>
          </p:cNvSpPr>
          <p:nvPr>
            <p:ph type="body" sz="quarter" idx="26" hasCustomPrompt="1"/>
          </p:nvPr>
        </p:nvSpPr>
        <p:spPr>
          <a:xfrm>
            <a:off x="336369" y="900000"/>
            <a:ext cx="2373312" cy="2340429"/>
          </a:xfrm>
          <a:prstGeom prst="rect">
            <a:avLst/>
          </a:prstGeom>
        </p:spPr>
        <p:txBody>
          <a:bodyPr tIns="0" bIns="0">
            <a:noAutofit/>
          </a:bodyPr>
          <a:lstStyle>
            <a:lvl1pPr marL="0" indent="0" algn="ctr">
              <a:spcBef>
                <a:spcPts val="0"/>
              </a:spcBef>
              <a:buNone/>
              <a:defRPr sz="2200">
                <a:solidFill>
                  <a:schemeClr val="bg1"/>
                </a:solidFill>
              </a:defRPr>
            </a:lvl1pPr>
            <a:lvl2pPr marL="457200" indent="0" algn="ctr">
              <a:buNone/>
              <a:defRPr sz="2200"/>
            </a:lvl2pPr>
            <a:lvl3pPr marL="914400" indent="0" algn="ctr">
              <a:buNone/>
              <a:defRPr sz="2200"/>
            </a:lvl3pPr>
            <a:lvl4pPr marL="1371600" indent="0" algn="ctr">
              <a:buNone/>
              <a:defRPr sz="2200"/>
            </a:lvl4pPr>
            <a:lvl5pPr marL="1828800" indent="0" algn="ctr">
              <a:buNone/>
              <a:defRPr sz="2200"/>
            </a:lvl5pPr>
          </a:lstStyle>
          <a:p>
            <a:pPr lvl="0"/>
            <a:r>
              <a:rPr lang="en-GB" dirty="0" err="1"/>
              <a:t>Tuo</a:t>
            </a:r>
            <a:r>
              <a:rPr lang="en-GB" dirty="0"/>
              <a:t> </a:t>
            </a:r>
            <a:r>
              <a:rPr lang="en-GB" dirty="0" err="1"/>
              <a:t>tähän</a:t>
            </a:r>
            <a:r>
              <a:rPr lang="en-GB" dirty="0"/>
              <a:t> </a:t>
            </a:r>
            <a:br>
              <a:rPr lang="en-GB" dirty="0"/>
            </a:br>
            <a:r>
              <a:rPr lang="en-GB" dirty="0" err="1"/>
              <a:t>nosto</a:t>
            </a:r>
            <a:r>
              <a:rPr lang="en-GB" dirty="0"/>
              <a:t>/</a:t>
            </a:r>
            <a:r>
              <a:rPr lang="en-GB" dirty="0" err="1"/>
              <a:t>lainaus</a:t>
            </a:r>
            <a:r>
              <a:rPr lang="en-GB" dirty="0"/>
              <a:t> tai </a:t>
            </a:r>
            <a:r>
              <a:rPr lang="en-GB" dirty="0" err="1"/>
              <a:t>poista</a:t>
            </a:r>
            <a:r>
              <a:rPr lang="en-GB" dirty="0"/>
              <a:t> </a:t>
            </a:r>
            <a:r>
              <a:rPr lang="en-GB" dirty="0" err="1"/>
              <a:t>laatikko</a:t>
            </a:r>
            <a:r>
              <a:rPr lang="en-GB" dirty="0"/>
              <a:t> </a:t>
            </a:r>
            <a:r>
              <a:rPr lang="en-GB" dirty="0" err="1"/>
              <a:t>ja</a:t>
            </a:r>
            <a:r>
              <a:rPr lang="en-GB" dirty="0"/>
              <a:t> </a:t>
            </a:r>
            <a:r>
              <a:rPr lang="en-GB" dirty="0" err="1"/>
              <a:t>lainausmerkit</a:t>
            </a:r>
            <a:endParaRPr lang="fi-FI" dirty="0"/>
          </a:p>
        </p:txBody>
      </p:sp>
      <p:pic>
        <p:nvPicPr>
          <p:cNvPr id="7" name="Picture 6">
            <a:extLst>
              <a:ext uri="{FF2B5EF4-FFF2-40B4-BE49-F238E27FC236}">
                <a16:creationId xmlns:a16="http://schemas.microsoft.com/office/drawing/2014/main" xmlns="" id="{631128D9-EEBF-4F45-A268-45F1629E93B6}"/>
              </a:ext>
              <a:ext uri="{C183D7F6-B498-43B3-948B-1728B52AA6E4}">
                <adec:decorative xmlns:adec="http://schemas.microsoft.com/office/drawing/2017/decorative" xmlns="" val="1"/>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3430799"/>
            <a:ext cx="3049200" cy="1710000"/>
          </a:xfrm>
          <a:prstGeom prst="rect">
            <a:avLst/>
          </a:prstGeom>
        </p:spPr>
      </p:pic>
      <p:sp>
        <p:nvSpPr>
          <p:cNvPr id="3" name="Date Placeholder 2">
            <a:extLst>
              <a:ext uri="{FF2B5EF4-FFF2-40B4-BE49-F238E27FC236}">
                <a16:creationId xmlns:a16="http://schemas.microsoft.com/office/drawing/2014/main" xmlns="" id="{49380DB9-3B72-2742-95D5-5A45E093F535}"/>
              </a:ext>
            </a:extLst>
          </p:cNvPr>
          <p:cNvSpPr>
            <a:spLocks noGrp="1"/>
          </p:cNvSpPr>
          <p:nvPr>
            <p:ph type="dt" sz="half" idx="25"/>
          </p:nvPr>
        </p:nvSpPr>
        <p:spPr/>
        <p:txBody>
          <a:bodyPr/>
          <a:lstStyle/>
          <a:p>
            <a:r>
              <a:rPr lang="fi-FI" smtClean="0"/>
              <a:t>4.3.2020</a:t>
            </a:r>
            <a:endParaRPr lang="fi-FI"/>
          </a:p>
        </p:txBody>
      </p:sp>
      <p:sp>
        <p:nvSpPr>
          <p:cNvPr id="5" name="Footer Placeholder 4">
            <a:extLst>
              <a:ext uri="{FF2B5EF4-FFF2-40B4-BE49-F238E27FC236}">
                <a16:creationId xmlns:a16="http://schemas.microsoft.com/office/drawing/2014/main" xmlns="" id="{73D90B40-AD65-6C4F-8D61-BB4C0B82DEF1}"/>
              </a:ext>
            </a:extLst>
          </p:cNvPr>
          <p:cNvSpPr>
            <a:spLocks noGrp="1"/>
          </p:cNvSpPr>
          <p:nvPr>
            <p:ph type="ftr" sz="quarter" idx="11"/>
          </p:nvPr>
        </p:nvSpPr>
        <p:spPr/>
        <p:txBody>
          <a:bodyPr/>
          <a:lstStyle>
            <a:lvl1pPr>
              <a:defRPr>
                <a:solidFill>
                  <a:schemeClr val="tx1"/>
                </a:solidFill>
              </a:defRPr>
            </a:lvl1pPr>
          </a:lstStyle>
          <a:p>
            <a:r>
              <a:rPr lang="en-GB" smtClean="0"/>
              <a:t>tapani.kauppinen@thl.fi @TapaniKa</a:t>
            </a:r>
            <a:endParaRPr lang="en-GB"/>
          </a:p>
        </p:txBody>
      </p:sp>
      <p:sp>
        <p:nvSpPr>
          <p:cNvPr id="6" name="Slide Number Placeholder 5">
            <a:extLst>
              <a:ext uri="{FF2B5EF4-FFF2-40B4-BE49-F238E27FC236}">
                <a16:creationId xmlns:a16="http://schemas.microsoft.com/office/drawing/2014/main" xmlns="" id="{67A838BB-9E60-0145-9E7A-E33D03404FE7}"/>
              </a:ext>
            </a:extLst>
          </p:cNvPr>
          <p:cNvSpPr>
            <a:spLocks noGrp="1"/>
          </p:cNvSpPr>
          <p:nvPr>
            <p:ph type="sldNum" sz="quarter" idx="12"/>
          </p:nvPr>
        </p:nvSpPr>
        <p:spPr>
          <a:xfrm>
            <a:off x="10961917" y="6484540"/>
            <a:ext cx="511629" cy="365125"/>
          </a:xfrm>
        </p:spPr>
        <p:txBody>
          <a:bodyPr lIns="0" rIns="0"/>
          <a:lstStyle>
            <a:lvl1pPr>
              <a:defRPr>
                <a:solidFill>
                  <a:schemeClr val="tx1"/>
                </a:solidFill>
              </a:defRPr>
            </a:lvl1pPr>
          </a:lstStyle>
          <a:p>
            <a:fld id="{882CC271-BBF5-3F46-90AE-792A663E0CFB}" type="slidenum">
              <a:rPr lang="en-GB"/>
              <a:pPr/>
              <a:t>‹#›</a:t>
            </a:fld>
            <a:endParaRPr lang="en-GB"/>
          </a:p>
        </p:txBody>
      </p:sp>
      <p:pic>
        <p:nvPicPr>
          <p:cNvPr id="16" name="Kuva 15" descr="Kuvia THL:n henkilökunnasta työnsä äärellä">
            <a:extLst>
              <a:ext uri="{FF2B5EF4-FFF2-40B4-BE49-F238E27FC236}">
                <a16:creationId xmlns:a16="http://schemas.microsoft.com/office/drawing/2014/main" xmlns="" id="{455990A6-02DB-4456-99BB-58174A61D699}"/>
              </a:ext>
            </a:extLst>
          </p:cNvPr>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3049200" y="0"/>
            <a:ext cx="9151200" cy="3430800"/>
          </a:xfrm>
          <a:prstGeom prst="rect">
            <a:avLst/>
          </a:prstGeom>
        </p:spPr>
      </p:pic>
      <p:sp>
        <p:nvSpPr>
          <p:cNvPr id="17" name="Title 9">
            <a:extLst>
              <a:ext uri="{FF2B5EF4-FFF2-40B4-BE49-F238E27FC236}">
                <a16:creationId xmlns:a16="http://schemas.microsoft.com/office/drawing/2014/main" xmlns="" id="{A0724612-2AF8-49C6-8F24-384C56B7805D}"/>
              </a:ext>
            </a:extLst>
          </p:cNvPr>
          <p:cNvSpPr>
            <a:spLocks noGrp="1"/>
          </p:cNvSpPr>
          <p:nvPr>
            <p:ph type="title" hasCustomPrompt="1"/>
          </p:nvPr>
        </p:nvSpPr>
        <p:spPr>
          <a:xfrm>
            <a:off x="3038400" y="3582341"/>
            <a:ext cx="9129600" cy="1446859"/>
          </a:xfrm>
        </p:spPr>
        <p:txBody>
          <a:bodyPr anchor="ctr">
            <a:noAutofit/>
          </a:bodyPr>
          <a:lstStyle>
            <a:lvl1pPr algn="ctr">
              <a:lnSpc>
                <a:spcPct val="80000"/>
              </a:lnSpc>
              <a:defRPr sz="4000" b="1">
                <a:solidFill>
                  <a:schemeClr val="accent6"/>
                </a:solidFill>
              </a:defRPr>
            </a:lvl1pPr>
          </a:lstStyle>
          <a:p>
            <a:r>
              <a:rPr lang="fi-FI" dirty="0"/>
              <a:t>Kirjoita väliotsikko tähän</a:t>
            </a:r>
          </a:p>
        </p:txBody>
      </p:sp>
    </p:spTree>
    <p:extLst>
      <p:ext uri="{BB962C8B-B14F-4D97-AF65-F5344CB8AC3E}">
        <p14:creationId xmlns:p14="http://schemas.microsoft.com/office/powerpoint/2010/main" val="280952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lehti sininen - valmiit kuva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9DF186A6-5757-EB45-884D-547B434A3D66}"/>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1200" y="0"/>
            <a:ext cx="3048000" cy="3429000"/>
          </a:xfrm>
          <a:prstGeom prst="rect">
            <a:avLst/>
          </a:prstGeom>
        </p:spPr>
      </p:pic>
      <p:pic>
        <p:nvPicPr>
          <p:cNvPr id="7" name="Picture 6">
            <a:extLst>
              <a:ext uri="{FF2B5EF4-FFF2-40B4-BE49-F238E27FC236}">
                <a16:creationId xmlns:a16="http://schemas.microsoft.com/office/drawing/2014/main" xmlns="" id="{FA2CF501-2D67-C548-86F5-386AE9BA775D}"/>
              </a:ext>
              <a:ext uri="{C183D7F6-B498-43B3-948B-1728B52AA6E4}">
                <adec:decorative xmlns:adec="http://schemas.microsoft.com/office/drawing/2017/decorative" xmlns="" val="1"/>
              </a:ext>
            </a:extLst>
          </p:cNvPr>
          <p:cNvPicPr>
            <a:picLocks noChangeAspect="1"/>
          </p:cNvPicPr>
          <p:nvPr userDrawn="1"/>
        </p:nvPicPr>
        <p:blipFill rotWithShape="1">
          <a:blip r:embed="rId3"/>
          <a:srcRect b="25379"/>
          <a:stretch/>
        </p:blipFill>
        <p:spPr>
          <a:xfrm>
            <a:off x="0" y="5139001"/>
            <a:ext cx="12192000" cy="1296434"/>
          </a:xfrm>
          <a:prstGeom prst="rect">
            <a:avLst/>
          </a:prstGeom>
        </p:spPr>
      </p:pic>
      <p:sp>
        <p:nvSpPr>
          <p:cNvPr id="13" name="Suorakulmio 12">
            <a:extLst>
              <a:ext uri="{FF2B5EF4-FFF2-40B4-BE49-F238E27FC236}">
                <a16:creationId xmlns:a16="http://schemas.microsoft.com/office/drawing/2014/main" xmlns="" id="{DEDDE960-22D9-4D5C-8397-45448EC0CC05}"/>
              </a:ext>
            </a:extLst>
          </p:cNvPr>
          <p:cNvSpPr/>
          <p:nvPr userDrawn="1"/>
        </p:nvSpPr>
        <p:spPr>
          <a:xfrm>
            <a:off x="1" y="3430800"/>
            <a:ext cx="12193200" cy="1709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 Placeholder 6">
            <a:extLst>
              <a:ext uri="{FF2B5EF4-FFF2-40B4-BE49-F238E27FC236}">
                <a16:creationId xmlns:a16="http://schemas.microsoft.com/office/drawing/2014/main" xmlns="" id="{977AAE7D-0196-9F4D-B283-7D1FD9111E7B}"/>
              </a:ext>
            </a:extLst>
          </p:cNvPr>
          <p:cNvSpPr>
            <a:spLocks noGrp="1"/>
          </p:cNvSpPr>
          <p:nvPr>
            <p:ph type="body" sz="quarter" idx="26" hasCustomPrompt="1"/>
          </p:nvPr>
        </p:nvSpPr>
        <p:spPr>
          <a:xfrm>
            <a:off x="336369" y="900000"/>
            <a:ext cx="2373312" cy="2282862"/>
          </a:xfrm>
          <a:prstGeom prst="rect">
            <a:avLst/>
          </a:prstGeom>
        </p:spPr>
        <p:txBody>
          <a:bodyPr tIns="0" bIns="0">
            <a:noAutofit/>
          </a:bodyPr>
          <a:lstStyle>
            <a:lvl1pPr marL="0" indent="0" algn="ctr">
              <a:spcBef>
                <a:spcPts val="0"/>
              </a:spcBef>
              <a:buNone/>
              <a:defRPr sz="2200">
                <a:solidFill>
                  <a:schemeClr val="bg1"/>
                </a:solidFill>
              </a:defRPr>
            </a:lvl1pPr>
            <a:lvl2pPr marL="457200" indent="0" algn="ctr">
              <a:buNone/>
              <a:defRPr sz="2200"/>
            </a:lvl2pPr>
            <a:lvl3pPr marL="914400" indent="0" algn="ctr">
              <a:buNone/>
              <a:defRPr sz="2200"/>
            </a:lvl3pPr>
            <a:lvl4pPr marL="1371600" indent="0" algn="ctr">
              <a:buNone/>
              <a:defRPr sz="2200"/>
            </a:lvl4pPr>
            <a:lvl5pPr marL="1828800" indent="0" algn="ctr">
              <a:buNone/>
              <a:defRPr sz="2200"/>
            </a:lvl5pPr>
          </a:lstStyle>
          <a:p>
            <a:pPr lvl="0"/>
            <a:r>
              <a:rPr lang="en-GB" dirty="0" err="1"/>
              <a:t>Tuo</a:t>
            </a:r>
            <a:r>
              <a:rPr lang="en-GB" dirty="0"/>
              <a:t> </a:t>
            </a:r>
            <a:r>
              <a:rPr lang="en-GB" dirty="0" err="1"/>
              <a:t>tähän</a:t>
            </a:r>
            <a:r>
              <a:rPr lang="en-GB" dirty="0"/>
              <a:t> </a:t>
            </a:r>
            <a:br>
              <a:rPr lang="en-GB" dirty="0"/>
            </a:br>
            <a:r>
              <a:rPr lang="en-GB" dirty="0" err="1"/>
              <a:t>nosto</a:t>
            </a:r>
            <a:r>
              <a:rPr lang="en-GB" dirty="0"/>
              <a:t>/</a:t>
            </a:r>
            <a:r>
              <a:rPr lang="en-GB" dirty="0" err="1"/>
              <a:t>lainaus</a:t>
            </a:r>
            <a:r>
              <a:rPr lang="en-GB" dirty="0"/>
              <a:t> tai </a:t>
            </a:r>
            <a:r>
              <a:rPr lang="en-GB" dirty="0" err="1"/>
              <a:t>poista</a:t>
            </a:r>
            <a:r>
              <a:rPr lang="en-GB" dirty="0"/>
              <a:t> </a:t>
            </a:r>
            <a:r>
              <a:rPr lang="en-GB" dirty="0" err="1"/>
              <a:t>laatikko</a:t>
            </a:r>
            <a:r>
              <a:rPr lang="en-GB" dirty="0"/>
              <a:t> </a:t>
            </a:r>
            <a:r>
              <a:rPr lang="en-GB" dirty="0" err="1"/>
              <a:t>ja</a:t>
            </a:r>
            <a:r>
              <a:rPr lang="en-GB" dirty="0"/>
              <a:t> </a:t>
            </a:r>
            <a:r>
              <a:rPr lang="en-GB" dirty="0" err="1"/>
              <a:t>lainausmerkit</a:t>
            </a:r>
            <a:endParaRPr lang="fi-FI" dirty="0"/>
          </a:p>
        </p:txBody>
      </p:sp>
      <p:pic>
        <p:nvPicPr>
          <p:cNvPr id="21" name="Picture 20" descr="Kuvia suomalaisista arjen askareissaan">
            <a:extLst>
              <a:ext uri="{FF2B5EF4-FFF2-40B4-BE49-F238E27FC236}">
                <a16:creationId xmlns:a16="http://schemas.microsoft.com/office/drawing/2014/main" xmlns="" id="{9575D91E-9689-424E-A14F-1DC817AF791B}"/>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3049200" y="0"/>
            <a:ext cx="3054000" cy="3429000"/>
          </a:xfrm>
          <a:prstGeom prst="rect">
            <a:avLst/>
          </a:prstGeom>
        </p:spPr>
      </p:pic>
      <p:pic>
        <p:nvPicPr>
          <p:cNvPr id="19" name="Picture 18">
            <a:extLst>
              <a:ext uri="{FF2B5EF4-FFF2-40B4-BE49-F238E27FC236}">
                <a16:creationId xmlns:a16="http://schemas.microsoft.com/office/drawing/2014/main" xmlns="" id="{CEF3BED7-B95B-D84F-AF4D-BB322903606E}"/>
              </a:ext>
              <a:ext uri="{C183D7F6-B498-43B3-948B-1728B52AA6E4}">
                <adec:decorative xmlns:adec="http://schemas.microsoft.com/office/drawing/2017/decorative" xmlns="" val="1"/>
              </a:ext>
            </a:extLst>
          </p:cNvPr>
          <p:cNvPicPr>
            <a:picLocks/>
          </p:cNvPicPr>
          <p:nvPr userDrawn="1"/>
        </p:nvPicPr>
        <p:blipFill rotWithShape="1">
          <a:blip r:embed="rId5" cstate="screen">
            <a:extLst>
              <a:ext uri="{28A0092B-C50C-407E-A947-70E740481C1C}">
                <a14:useLocalDpi xmlns:a14="http://schemas.microsoft.com/office/drawing/2010/main"/>
              </a:ext>
            </a:extLst>
          </a:blip>
          <a:srcRect/>
          <a:stretch/>
        </p:blipFill>
        <p:spPr>
          <a:xfrm>
            <a:off x="0" y="3429001"/>
            <a:ext cx="3049200" cy="1713600"/>
          </a:xfrm>
          <a:prstGeom prst="rect">
            <a:avLst/>
          </a:prstGeom>
        </p:spPr>
      </p:pic>
      <p:sp>
        <p:nvSpPr>
          <p:cNvPr id="3" name="Date Placeholder 2">
            <a:extLst>
              <a:ext uri="{FF2B5EF4-FFF2-40B4-BE49-F238E27FC236}">
                <a16:creationId xmlns:a16="http://schemas.microsoft.com/office/drawing/2014/main" xmlns="" id="{49380DB9-3B72-2742-95D5-5A45E093F535}"/>
              </a:ext>
            </a:extLst>
          </p:cNvPr>
          <p:cNvSpPr>
            <a:spLocks noGrp="1"/>
          </p:cNvSpPr>
          <p:nvPr>
            <p:ph type="dt" sz="half" idx="25"/>
          </p:nvPr>
        </p:nvSpPr>
        <p:spPr/>
        <p:txBody>
          <a:bodyPr/>
          <a:lstStyle/>
          <a:p>
            <a:r>
              <a:rPr lang="fi-FI" smtClean="0"/>
              <a:t>4.3.2020</a:t>
            </a:r>
            <a:endParaRPr lang="fi-FI"/>
          </a:p>
        </p:txBody>
      </p:sp>
      <p:sp>
        <p:nvSpPr>
          <p:cNvPr id="5" name="Footer Placeholder 4">
            <a:extLst>
              <a:ext uri="{FF2B5EF4-FFF2-40B4-BE49-F238E27FC236}">
                <a16:creationId xmlns:a16="http://schemas.microsoft.com/office/drawing/2014/main" xmlns="" id="{73D90B40-AD65-6C4F-8D61-BB4C0B82DEF1}"/>
              </a:ext>
            </a:extLst>
          </p:cNvPr>
          <p:cNvSpPr>
            <a:spLocks noGrp="1"/>
          </p:cNvSpPr>
          <p:nvPr>
            <p:ph type="ftr" sz="quarter" idx="11"/>
          </p:nvPr>
        </p:nvSpPr>
        <p:spPr/>
        <p:txBody>
          <a:bodyPr/>
          <a:lstStyle>
            <a:lvl1pPr>
              <a:defRPr>
                <a:solidFill>
                  <a:schemeClr val="tx1"/>
                </a:solidFill>
              </a:defRPr>
            </a:lvl1pPr>
          </a:lstStyle>
          <a:p>
            <a:r>
              <a:rPr lang="en-GB" smtClean="0"/>
              <a:t>tapani.kauppinen@thl.fi @TapaniKa</a:t>
            </a:r>
            <a:endParaRPr lang="en-GB"/>
          </a:p>
        </p:txBody>
      </p:sp>
      <p:sp>
        <p:nvSpPr>
          <p:cNvPr id="6" name="Slide Number Placeholder 5">
            <a:extLst>
              <a:ext uri="{FF2B5EF4-FFF2-40B4-BE49-F238E27FC236}">
                <a16:creationId xmlns:a16="http://schemas.microsoft.com/office/drawing/2014/main" xmlns="" id="{67A838BB-9E60-0145-9E7A-E33D03404FE7}"/>
              </a:ext>
            </a:extLst>
          </p:cNvPr>
          <p:cNvSpPr>
            <a:spLocks noGrp="1"/>
          </p:cNvSpPr>
          <p:nvPr>
            <p:ph type="sldNum" sz="quarter" idx="12"/>
          </p:nvPr>
        </p:nvSpPr>
        <p:spPr>
          <a:xfrm>
            <a:off x="10961917" y="6484540"/>
            <a:ext cx="511629" cy="365125"/>
          </a:xfrm>
        </p:spPr>
        <p:txBody>
          <a:bodyPr lIns="0" rIns="0"/>
          <a:lstStyle>
            <a:lvl1pPr>
              <a:defRPr>
                <a:solidFill>
                  <a:schemeClr val="tx1"/>
                </a:solidFill>
              </a:defRPr>
            </a:lvl1pPr>
          </a:lstStyle>
          <a:p>
            <a:fld id="{882CC271-BBF5-3F46-90AE-792A663E0CFB}" type="slidenum">
              <a:rPr lang="en-GB"/>
              <a:pPr/>
              <a:t>‹#›</a:t>
            </a:fld>
            <a:endParaRPr lang="en-GB"/>
          </a:p>
        </p:txBody>
      </p:sp>
      <p:pic>
        <p:nvPicPr>
          <p:cNvPr id="22" name="Kuva 21">
            <a:extLst>
              <a:ext uri="{FF2B5EF4-FFF2-40B4-BE49-F238E27FC236}">
                <a16:creationId xmlns:a16="http://schemas.microsoft.com/office/drawing/2014/main" xmlns="" id="{44F2EFD4-1C67-40EB-A6B2-4E4E679469E4}"/>
              </a:ext>
              <a:ext uri="{C183D7F6-B498-43B3-948B-1728B52AA6E4}">
                <adec:decorative xmlns:adec="http://schemas.microsoft.com/office/drawing/2017/decorative" xmlns=""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096000" y="0"/>
            <a:ext cx="6095999" cy="3429001"/>
          </a:xfrm>
          <a:prstGeom prst="rect">
            <a:avLst/>
          </a:prstGeom>
        </p:spPr>
      </p:pic>
      <p:sp>
        <p:nvSpPr>
          <p:cNvPr id="17" name="Title 9">
            <a:extLst>
              <a:ext uri="{FF2B5EF4-FFF2-40B4-BE49-F238E27FC236}">
                <a16:creationId xmlns:a16="http://schemas.microsoft.com/office/drawing/2014/main" xmlns="" id="{F534777B-8380-4B2B-A195-EA69944F8C3D}"/>
              </a:ext>
            </a:extLst>
          </p:cNvPr>
          <p:cNvSpPr>
            <a:spLocks noGrp="1"/>
          </p:cNvSpPr>
          <p:nvPr>
            <p:ph type="title" hasCustomPrompt="1"/>
          </p:nvPr>
        </p:nvSpPr>
        <p:spPr>
          <a:xfrm>
            <a:off x="3038400" y="3582341"/>
            <a:ext cx="9129600" cy="1446859"/>
          </a:xfrm>
        </p:spPr>
        <p:txBody>
          <a:bodyPr anchor="ctr">
            <a:noAutofit/>
          </a:bodyPr>
          <a:lstStyle>
            <a:lvl1pPr algn="ctr">
              <a:lnSpc>
                <a:spcPct val="80000"/>
              </a:lnSpc>
              <a:defRPr sz="4000" b="1">
                <a:solidFill>
                  <a:schemeClr val="accent2"/>
                </a:solidFill>
              </a:defRPr>
            </a:lvl1pPr>
          </a:lstStyle>
          <a:p>
            <a:r>
              <a:rPr lang="fi-FI" dirty="0"/>
              <a:t>Kirjoita väliotsikko tähän</a:t>
            </a:r>
          </a:p>
        </p:txBody>
      </p:sp>
    </p:spTree>
    <p:extLst>
      <p:ext uri="{BB962C8B-B14F-4D97-AF65-F5344CB8AC3E}">
        <p14:creationId xmlns:p14="http://schemas.microsoft.com/office/powerpoint/2010/main" val="366914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lehti - tieteellinen">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208D9F56-578C-FA48-B005-7E511BB499EC}"/>
              </a:ext>
              <a:ext uri="{C183D7F6-B498-43B3-948B-1728B52AA6E4}">
                <adec:decorative xmlns:adec="http://schemas.microsoft.com/office/drawing/2017/decorative" xmlns="" val="1"/>
              </a:ext>
            </a:extLst>
          </p:cNvPr>
          <p:cNvPicPr>
            <a:picLocks noChangeAspect="1"/>
          </p:cNvPicPr>
          <p:nvPr userDrawn="1"/>
        </p:nvPicPr>
        <p:blipFill rotWithShape="1">
          <a:blip r:embed="rId2"/>
          <a:srcRect b="1394"/>
          <a:stretch/>
        </p:blipFill>
        <p:spPr>
          <a:xfrm>
            <a:off x="0" y="5140801"/>
            <a:ext cx="12192000" cy="1713144"/>
          </a:xfrm>
          <a:prstGeom prst="rect">
            <a:avLst/>
          </a:prstGeom>
        </p:spPr>
      </p:pic>
      <p:sp>
        <p:nvSpPr>
          <p:cNvPr id="2" name="Title 1" descr="Laboratoriossa tutkitaan tietokoneen näytöltä dna tuloksia">
            <a:extLst>
              <a:ext uri="{FF2B5EF4-FFF2-40B4-BE49-F238E27FC236}">
                <a16:creationId xmlns:a16="http://schemas.microsoft.com/office/drawing/2014/main" xmlns="" id="{6F7E592F-8DA0-FD46-9F27-D1363BC53295}"/>
              </a:ext>
            </a:extLst>
          </p:cNvPr>
          <p:cNvSpPr>
            <a:spLocks noGrp="1"/>
          </p:cNvSpPr>
          <p:nvPr>
            <p:ph type="ctrTitle" hasCustomPrompt="1"/>
          </p:nvPr>
        </p:nvSpPr>
        <p:spPr>
          <a:xfrm>
            <a:off x="0" y="3632400"/>
            <a:ext cx="12192000" cy="702000"/>
          </a:xfrm>
        </p:spPr>
        <p:txBody>
          <a:bodyPr anchor="b">
            <a:noAutofit/>
          </a:bodyPr>
          <a:lstStyle>
            <a:lvl1pPr algn="ctr">
              <a:lnSpc>
                <a:spcPct val="80000"/>
              </a:lnSpc>
              <a:defRPr sz="4200" b="1">
                <a:solidFill>
                  <a:schemeClr val="tx1"/>
                </a:solidFill>
              </a:defRPr>
            </a:lvl1pPr>
          </a:lstStyle>
          <a:p>
            <a:r>
              <a:rPr lang="fi-FI" dirty="0"/>
              <a:t>Kirjoita otsikko yhdelle riville (</a:t>
            </a:r>
            <a:r>
              <a:rPr lang="fi-FI" dirty="0" err="1"/>
              <a:t>max</a:t>
            </a:r>
            <a:r>
              <a:rPr lang="fi-FI" dirty="0"/>
              <a:t>. 50 merkkiä)</a:t>
            </a:r>
            <a:endParaRPr lang="en-GB" dirty="0"/>
          </a:p>
        </p:txBody>
      </p:sp>
      <p:sp>
        <p:nvSpPr>
          <p:cNvPr id="23" name="Text Placeholder 21" descr="Laboratoriossa tutkitaan tietokoneen näytöltä dna tuloksia">
            <a:extLst>
              <a:ext uri="{FF2B5EF4-FFF2-40B4-BE49-F238E27FC236}">
                <a16:creationId xmlns:a16="http://schemas.microsoft.com/office/drawing/2014/main" xmlns="" id="{2FEC5214-C18A-C946-966B-0E908424C92A}"/>
              </a:ext>
            </a:extLst>
          </p:cNvPr>
          <p:cNvSpPr>
            <a:spLocks noGrp="1"/>
          </p:cNvSpPr>
          <p:nvPr>
            <p:ph type="body" sz="quarter" idx="22" hasCustomPrompt="1"/>
          </p:nvPr>
        </p:nvSpPr>
        <p:spPr>
          <a:xfrm>
            <a:off x="0" y="4327200"/>
            <a:ext cx="12192000" cy="604800"/>
          </a:xfrm>
          <a:prstGeom prst="rect">
            <a:avLst/>
          </a:prstGeom>
        </p:spPr>
        <p:txBody>
          <a:bodyPr bIns="0" anchor="ctr" anchorCtr="0">
            <a:noAutofit/>
          </a:bodyPr>
          <a:lstStyle>
            <a:lvl1pPr marL="0" indent="0" algn="ctr">
              <a:spcBef>
                <a:spcPts val="0"/>
              </a:spcBef>
              <a:buNone/>
              <a:defRPr sz="2200" b="1" i="0">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r>
              <a:rPr lang="fi-FI" dirty="0"/>
              <a:t>Kirjoita alaotsikko tähän </a:t>
            </a:r>
          </a:p>
        </p:txBody>
      </p:sp>
      <p:sp>
        <p:nvSpPr>
          <p:cNvPr id="20" name="Text Placeholder 4" descr="Laboratoriossa tutkitaan tietokoneen näytöltä dna tuloksia">
            <a:extLst>
              <a:ext uri="{FF2B5EF4-FFF2-40B4-BE49-F238E27FC236}">
                <a16:creationId xmlns:a16="http://schemas.microsoft.com/office/drawing/2014/main" xmlns="" id="{B0A548F2-6A89-1941-8158-2EDFD34FF14F}"/>
              </a:ext>
            </a:extLst>
          </p:cNvPr>
          <p:cNvSpPr>
            <a:spLocks noGrp="1"/>
          </p:cNvSpPr>
          <p:nvPr>
            <p:ph type="body" sz="quarter" idx="25" hasCustomPrompt="1"/>
          </p:nvPr>
        </p:nvSpPr>
        <p:spPr>
          <a:xfrm>
            <a:off x="3740556" y="5518800"/>
            <a:ext cx="4713287" cy="396000"/>
          </a:xfrm>
          <a:prstGeom prst="rect">
            <a:avLst/>
          </a:prstGeom>
        </p:spPr>
        <p:txBody>
          <a:bodyPr lIns="90000">
            <a:noAutofit/>
          </a:bodyPr>
          <a:lstStyle>
            <a:lvl1pPr marL="0" indent="0" algn="ctr">
              <a:lnSpc>
                <a:spcPct val="100000"/>
              </a:lnSpc>
              <a:buNone/>
              <a:defRPr sz="18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GB" dirty="0" err="1"/>
              <a:t>Etunimi</a:t>
            </a:r>
            <a:r>
              <a:rPr lang="en-GB" dirty="0"/>
              <a:t> </a:t>
            </a:r>
            <a:r>
              <a:rPr lang="en-GB" dirty="0" err="1"/>
              <a:t>Sukunimi</a:t>
            </a:r>
            <a:endParaRPr lang="fi-FI" dirty="0"/>
          </a:p>
        </p:txBody>
      </p:sp>
      <p:sp>
        <p:nvSpPr>
          <p:cNvPr id="19" name="Date Placeholder 24" descr="Laboratoriossa tutkitaan tietokoneen näytöltä dna tuloksia">
            <a:extLst>
              <a:ext uri="{FF2B5EF4-FFF2-40B4-BE49-F238E27FC236}">
                <a16:creationId xmlns:a16="http://schemas.microsoft.com/office/drawing/2014/main" xmlns="" id="{588ED27B-BDA3-A747-9204-13DC4CD59A80}"/>
              </a:ext>
            </a:extLst>
          </p:cNvPr>
          <p:cNvSpPr>
            <a:spLocks noGrp="1"/>
          </p:cNvSpPr>
          <p:nvPr>
            <p:ph type="dt" sz="half" idx="23"/>
          </p:nvPr>
        </p:nvSpPr>
        <p:spPr>
          <a:xfrm>
            <a:off x="4738673" y="5857200"/>
            <a:ext cx="2717053" cy="396000"/>
          </a:xfrm>
          <a:prstGeom prst="rect">
            <a:avLst/>
          </a:prstGeom>
        </p:spPr>
        <p:txBody>
          <a:bodyPr lIns="90000" tIns="0"/>
          <a:lstStyle>
            <a:lvl1pPr algn="ctr">
              <a:defRPr sz="1800">
                <a:solidFill>
                  <a:schemeClr val="tx1"/>
                </a:solidFill>
              </a:defRPr>
            </a:lvl1pPr>
          </a:lstStyle>
          <a:p>
            <a:r>
              <a:rPr lang="fi-FI" smtClean="0"/>
              <a:t>4.3.2020</a:t>
            </a:r>
            <a:endParaRPr lang="fi-FI" dirty="0"/>
          </a:p>
        </p:txBody>
      </p:sp>
      <p:pic>
        <p:nvPicPr>
          <p:cNvPr id="17" name="Picture Placeholder 24">
            <a:extLst>
              <a:ext uri="{FF2B5EF4-FFF2-40B4-BE49-F238E27FC236}">
                <a16:creationId xmlns:a16="http://schemas.microsoft.com/office/drawing/2014/main" xmlns="" id="{B6747A57-6FA4-0E46-B932-64F750329BFA}"/>
              </a:ext>
              <a:ext uri="{C183D7F6-B498-43B3-948B-1728B52AA6E4}">
                <adec:decorative xmlns:adec="http://schemas.microsoft.com/office/drawing/2017/decorative" xmlns="" val="1"/>
              </a:ext>
            </a:extLst>
          </p:cNvPr>
          <p:cNvPicPr>
            <a:picLocks/>
          </p:cNvPicPr>
          <p:nvPr userDrawn="1"/>
        </p:nvPicPr>
        <p:blipFill>
          <a:blip r:embed="rId3" cstate="screen">
            <a:extLst>
              <a:ext uri="{28A0092B-C50C-407E-A947-70E740481C1C}">
                <a14:useLocalDpi xmlns:a14="http://schemas.microsoft.com/office/drawing/2010/main"/>
              </a:ext>
            </a:extLst>
          </a:blip>
          <a:srcRect/>
          <a:stretch/>
        </p:blipFill>
        <p:spPr>
          <a:xfrm>
            <a:off x="1206" y="1713600"/>
            <a:ext cx="3049200" cy="1713600"/>
          </a:xfrm>
          <a:prstGeom prst="rect">
            <a:avLst/>
          </a:prstGeom>
        </p:spPr>
      </p:pic>
      <p:pic>
        <p:nvPicPr>
          <p:cNvPr id="13" name="Picture Placeholder 26" descr="Valokuvakollaasi THL:n tutkimustyöstä">
            <a:extLst>
              <a:ext uri="{FF2B5EF4-FFF2-40B4-BE49-F238E27FC236}">
                <a16:creationId xmlns:a16="http://schemas.microsoft.com/office/drawing/2014/main" xmlns="" id="{129B7C40-F36B-D243-972A-0DD9BD256CD8}"/>
              </a:ext>
            </a:extLst>
          </p:cNvPr>
          <p:cNvPicPr>
            <a:picLocks/>
          </p:cNvPicPr>
          <p:nvPr userDrawn="1"/>
        </p:nvPicPr>
        <p:blipFill>
          <a:blip r:embed="rId4" cstate="screen">
            <a:extLst>
              <a:ext uri="{28A0092B-C50C-407E-A947-70E740481C1C}">
                <a14:useLocalDpi xmlns:a14="http://schemas.microsoft.com/office/drawing/2010/main"/>
              </a:ext>
            </a:extLst>
          </a:blip>
          <a:srcRect/>
          <a:stretch/>
        </p:blipFill>
        <p:spPr>
          <a:xfrm>
            <a:off x="3049200" y="0"/>
            <a:ext cx="3049200" cy="1713600"/>
          </a:xfrm>
          <a:prstGeom prst="rect">
            <a:avLst/>
          </a:prstGeom>
        </p:spPr>
      </p:pic>
      <p:pic>
        <p:nvPicPr>
          <p:cNvPr id="14" name="Picture Placeholder 22">
            <a:extLst>
              <a:ext uri="{FF2B5EF4-FFF2-40B4-BE49-F238E27FC236}">
                <a16:creationId xmlns:a16="http://schemas.microsoft.com/office/drawing/2014/main" xmlns="" id="{5D86BEE0-10F8-6947-BB77-5E096F12B771}"/>
              </a:ext>
              <a:ext uri="{C183D7F6-B498-43B3-948B-1728B52AA6E4}">
                <adec:decorative xmlns:adec="http://schemas.microsoft.com/office/drawing/2017/decorative" xmlns="" val="1"/>
              </a:ext>
            </a:extLst>
          </p:cNvPr>
          <p:cNvPicPr>
            <a:picLocks/>
          </p:cNvPicPr>
          <p:nvPr userDrawn="1"/>
        </p:nvPicPr>
        <p:blipFill>
          <a:blip r:embed="rId5" cstate="screen">
            <a:extLst>
              <a:ext uri="{28A0092B-C50C-407E-A947-70E740481C1C}">
                <a14:useLocalDpi xmlns:a14="http://schemas.microsoft.com/office/drawing/2010/main"/>
              </a:ext>
            </a:extLst>
          </a:blip>
          <a:srcRect/>
          <a:stretch/>
        </p:blipFill>
        <p:spPr>
          <a:xfrm>
            <a:off x="3049200" y="1713600"/>
            <a:ext cx="3049200" cy="1713600"/>
          </a:xfrm>
          <a:prstGeom prst="rect">
            <a:avLst/>
          </a:prstGeom>
        </p:spPr>
      </p:pic>
      <p:grpSp>
        <p:nvGrpSpPr>
          <p:cNvPr id="22" name="Group 17" descr="THL:n logo">
            <a:extLst>
              <a:ext uri="{FF2B5EF4-FFF2-40B4-BE49-F238E27FC236}">
                <a16:creationId xmlns:a16="http://schemas.microsoft.com/office/drawing/2014/main" xmlns="" id="{64D6A81C-C30B-40FE-BECC-FE10CBC27D27}"/>
              </a:ext>
              <a:ext uri="{C183D7F6-B498-43B3-948B-1728B52AA6E4}">
                <adec:decorative xmlns:adec="http://schemas.microsoft.com/office/drawing/2017/decorative" xmlns="" val="1"/>
              </a:ext>
            </a:extLst>
          </p:cNvPr>
          <p:cNvGrpSpPr/>
          <p:nvPr userDrawn="1"/>
        </p:nvGrpSpPr>
        <p:grpSpPr>
          <a:xfrm>
            <a:off x="504157" y="519848"/>
            <a:ext cx="1896143" cy="677099"/>
            <a:chOff x="2633663" y="2192338"/>
            <a:chExt cx="6926262" cy="2473325"/>
          </a:xfrm>
        </p:grpSpPr>
        <p:sp>
          <p:nvSpPr>
            <p:cNvPr id="24" name="Freeform 5">
              <a:extLst>
                <a:ext uri="{FF2B5EF4-FFF2-40B4-BE49-F238E27FC236}">
                  <a16:creationId xmlns:a16="http://schemas.microsoft.com/office/drawing/2014/main" xmlns="" id="{4ECAF118-777D-4C53-BAD2-89144D130812}"/>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a:extLst>
                <a:ext uri="{FF2B5EF4-FFF2-40B4-BE49-F238E27FC236}">
                  <a16:creationId xmlns:a16="http://schemas.microsoft.com/office/drawing/2014/main" xmlns="" id="{3D663EC5-0453-484A-B3BE-6D683C53C07C}"/>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a:extLst>
                <a:ext uri="{FF2B5EF4-FFF2-40B4-BE49-F238E27FC236}">
                  <a16:creationId xmlns:a16="http://schemas.microsoft.com/office/drawing/2014/main" xmlns="" id="{17008E42-981F-4E73-80F2-F75E2BB36076}"/>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8">
              <a:extLst>
                <a:ext uri="{FF2B5EF4-FFF2-40B4-BE49-F238E27FC236}">
                  <a16:creationId xmlns:a16="http://schemas.microsoft.com/office/drawing/2014/main" xmlns="" id="{C9135A5B-549B-49D5-AB03-C53089D90F0C}"/>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a:extLst>
                <a:ext uri="{FF2B5EF4-FFF2-40B4-BE49-F238E27FC236}">
                  <a16:creationId xmlns:a16="http://schemas.microsoft.com/office/drawing/2014/main" xmlns="" id="{AE51EE85-F28D-4371-A8E0-E13C7D5042EC}"/>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a:extLst>
                <a:ext uri="{FF2B5EF4-FFF2-40B4-BE49-F238E27FC236}">
                  <a16:creationId xmlns:a16="http://schemas.microsoft.com/office/drawing/2014/main" xmlns="" id="{41E45731-52EA-4DD4-A4B1-14658F647806}"/>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a:extLst>
                <a:ext uri="{FF2B5EF4-FFF2-40B4-BE49-F238E27FC236}">
                  <a16:creationId xmlns:a16="http://schemas.microsoft.com/office/drawing/2014/main" xmlns="" id="{BED394E4-4F3C-4A35-8026-159AF36F52C3}"/>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a:extLst>
                <a:ext uri="{FF2B5EF4-FFF2-40B4-BE49-F238E27FC236}">
                  <a16:creationId xmlns:a16="http://schemas.microsoft.com/office/drawing/2014/main" xmlns="" id="{E3BA7083-CD0D-4AB7-87B3-4C19942A0C7D}"/>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a:extLst>
                <a:ext uri="{FF2B5EF4-FFF2-40B4-BE49-F238E27FC236}">
                  <a16:creationId xmlns:a16="http://schemas.microsoft.com/office/drawing/2014/main" xmlns="" id="{C2A10138-9146-4C2F-B7AD-68F3CB73247E}"/>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3" name="Kuva 32">
            <a:extLst>
              <a:ext uri="{FF2B5EF4-FFF2-40B4-BE49-F238E27FC236}">
                <a16:creationId xmlns:a16="http://schemas.microsoft.com/office/drawing/2014/main" xmlns="" id="{B27ACDFD-A0DB-462E-A696-D186D7DA938D}"/>
              </a:ext>
              <a:ext uri="{C183D7F6-B498-43B3-948B-1728B52AA6E4}">
                <adec:decorative xmlns:adec="http://schemas.microsoft.com/office/drawing/2017/decorative" xmlns="" val="1"/>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6098400" y="0"/>
            <a:ext cx="6096807" cy="3427200"/>
          </a:xfrm>
          <a:prstGeom prst="rect">
            <a:avLst/>
          </a:prstGeom>
        </p:spPr>
      </p:pic>
      <p:sp>
        <p:nvSpPr>
          <p:cNvPr id="34" name="TextBox 33">
            <a:extLst>
              <a:ext uri="{FF2B5EF4-FFF2-40B4-BE49-F238E27FC236}">
                <a16:creationId xmlns:a16="http://schemas.microsoft.com/office/drawing/2014/main" xmlns="" id="{232829A9-E781-4C2C-8EFE-F8C70C15B422}"/>
              </a:ext>
            </a:extLst>
          </p:cNvPr>
          <p:cNvSpPr txBox="1"/>
          <p:nvPr userDrawn="1"/>
        </p:nvSpPr>
        <p:spPr>
          <a:xfrm>
            <a:off x="3473150" y="6216351"/>
            <a:ext cx="5254858" cy="369332"/>
          </a:xfrm>
          <a:prstGeom prst="rect">
            <a:avLst/>
          </a:prstGeom>
          <a:noFill/>
        </p:spPr>
        <p:txBody>
          <a:bodyPr wrap="square" rtlCol="0">
            <a:spAutoFit/>
          </a:bodyPr>
          <a:lstStyle/>
          <a:p>
            <a:pPr lvl="0" algn="ctr"/>
            <a:r>
              <a:rPr lang="en-GB" b="1" dirty="0" err="1"/>
              <a:t>Terveyden</a:t>
            </a:r>
            <a:r>
              <a:rPr lang="en-GB" b="1" dirty="0"/>
              <a:t> </a:t>
            </a:r>
            <a:r>
              <a:rPr lang="en-GB" b="1" dirty="0" err="1"/>
              <a:t>ja</a:t>
            </a:r>
            <a:r>
              <a:rPr lang="en-GB" b="1" dirty="0"/>
              <a:t> </a:t>
            </a:r>
            <a:r>
              <a:rPr lang="en-GB" b="1" dirty="0" err="1"/>
              <a:t>hyvinvoinnin</a:t>
            </a:r>
            <a:r>
              <a:rPr lang="en-GB" b="1" dirty="0"/>
              <a:t> </a:t>
            </a:r>
            <a:r>
              <a:rPr lang="en-GB" b="1" dirty="0" err="1"/>
              <a:t>laitos</a:t>
            </a:r>
            <a:endParaRPr lang="fi-FI" b="1" dirty="0"/>
          </a:p>
        </p:txBody>
      </p:sp>
    </p:spTree>
    <p:extLst>
      <p:ext uri="{BB962C8B-B14F-4D97-AF65-F5344CB8AC3E}">
        <p14:creationId xmlns:p14="http://schemas.microsoft.com/office/powerpoint/2010/main" val="417873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81A8-BD3B-1B4E-A475-43EC2E1EB331}"/>
              </a:ext>
            </a:extLst>
          </p:cNvPr>
          <p:cNvSpPr>
            <a:spLocks noGrp="1"/>
          </p:cNvSpPr>
          <p:nvPr>
            <p:ph type="title" hasCustomPrompt="1"/>
          </p:nvPr>
        </p:nvSpPr>
        <p:spPr>
          <a:xfrm>
            <a:off x="719998" y="180000"/>
            <a:ext cx="10753200" cy="118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xmlns="" id="{86F3938F-2A79-734F-B23C-610FE38D1355}"/>
              </a:ext>
            </a:extLst>
          </p:cNvPr>
          <p:cNvSpPr>
            <a:spLocks noGrp="1"/>
          </p:cNvSpPr>
          <p:nvPr>
            <p:ph sz="quarter" idx="13" hasCustomPrompt="1"/>
          </p:nvPr>
        </p:nvSpPr>
        <p:spPr>
          <a:xfrm>
            <a:off x="720724" y="1476000"/>
            <a:ext cx="107532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9" name="Date Placeholder 8">
            <a:extLst>
              <a:ext uri="{FF2B5EF4-FFF2-40B4-BE49-F238E27FC236}">
                <a16:creationId xmlns:a16="http://schemas.microsoft.com/office/drawing/2014/main" xmlns="" id="{29E45F09-AFAB-8B48-9837-96726DE637EA}"/>
              </a:ext>
            </a:extLst>
          </p:cNvPr>
          <p:cNvSpPr>
            <a:spLocks noGrp="1"/>
          </p:cNvSpPr>
          <p:nvPr>
            <p:ph type="dt" sz="half" idx="14"/>
          </p:nvPr>
        </p:nvSpPr>
        <p:spPr/>
        <p:txBody>
          <a:bodyPr/>
          <a:lstStyle/>
          <a:p>
            <a:r>
              <a:rPr lang="fi-FI" smtClean="0"/>
              <a:t>4.3.2020</a:t>
            </a:r>
            <a:endParaRPr lang="fi-FI"/>
          </a:p>
        </p:txBody>
      </p:sp>
      <p:sp>
        <p:nvSpPr>
          <p:cNvPr id="10" name="Footer Placeholder 9">
            <a:extLst>
              <a:ext uri="{FF2B5EF4-FFF2-40B4-BE49-F238E27FC236}">
                <a16:creationId xmlns:a16="http://schemas.microsoft.com/office/drawing/2014/main" xmlns="" id="{A0384C4E-A250-FC47-8062-FF31ECD25429}"/>
              </a:ext>
            </a:extLst>
          </p:cNvPr>
          <p:cNvSpPr>
            <a:spLocks noGrp="1"/>
          </p:cNvSpPr>
          <p:nvPr>
            <p:ph type="ftr" sz="quarter" idx="15"/>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163827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 harmaa tausta">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xmlns="" id="{4FC5FEAD-1E52-4459-9AD4-4ECAB4A18984}"/>
              </a:ext>
              <a:ext uri="{C183D7F6-B498-43B3-948B-1728B52AA6E4}">
                <adec:decorative xmlns:adec="http://schemas.microsoft.com/office/drawing/2017/decorative" xmlns="" val="1"/>
              </a:ext>
            </a:extLst>
          </p:cNvPr>
          <p:cNvPicPr>
            <a:picLocks noChangeAspect="1"/>
          </p:cNvPicPr>
          <p:nvPr userDrawn="1"/>
        </p:nvPicPr>
        <p:blipFill rotWithShape="1">
          <a:blip r:embed="rId2"/>
          <a:srcRect b="5442"/>
          <a:stretch/>
        </p:blipFill>
        <p:spPr>
          <a:xfrm>
            <a:off x="504" y="283"/>
            <a:ext cx="12190992" cy="6484257"/>
          </a:xfrm>
          <a:prstGeom prst="rect">
            <a:avLst/>
          </a:prstGeom>
        </p:spPr>
      </p:pic>
      <p:sp>
        <p:nvSpPr>
          <p:cNvPr id="2" name="Title 1">
            <a:extLst>
              <a:ext uri="{FF2B5EF4-FFF2-40B4-BE49-F238E27FC236}">
                <a16:creationId xmlns:a16="http://schemas.microsoft.com/office/drawing/2014/main" xmlns="" id="{54A181A8-BD3B-1B4E-A475-43EC2E1EB331}"/>
              </a:ext>
            </a:extLst>
          </p:cNvPr>
          <p:cNvSpPr>
            <a:spLocks noGrp="1"/>
          </p:cNvSpPr>
          <p:nvPr>
            <p:ph type="title" hasCustomPrompt="1"/>
          </p:nvPr>
        </p:nvSpPr>
        <p:spPr>
          <a:xfrm>
            <a:off x="719998" y="180000"/>
            <a:ext cx="10753200" cy="118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xmlns="" id="{86F3938F-2A79-734F-B23C-610FE38D1355}"/>
              </a:ext>
            </a:extLst>
          </p:cNvPr>
          <p:cNvSpPr>
            <a:spLocks noGrp="1"/>
          </p:cNvSpPr>
          <p:nvPr>
            <p:ph sz="quarter" idx="13" hasCustomPrompt="1"/>
          </p:nvPr>
        </p:nvSpPr>
        <p:spPr>
          <a:xfrm>
            <a:off x="720724" y="1476000"/>
            <a:ext cx="107532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9" name="Date Placeholder 8">
            <a:extLst>
              <a:ext uri="{FF2B5EF4-FFF2-40B4-BE49-F238E27FC236}">
                <a16:creationId xmlns:a16="http://schemas.microsoft.com/office/drawing/2014/main" xmlns="" id="{29E45F09-AFAB-8B48-9837-96726DE637EA}"/>
              </a:ext>
            </a:extLst>
          </p:cNvPr>
          <p:cNvSpPr>
            <a:spLocks noGrp="1"/>
          </p:cNvSpPr>
          <p:nvPr>
            <p:ph type="dt" sz="half" idx="14"/>
          </p:nvPr>
        </p:nvSpPr>
        <p:spPr/>
        <p:txBody>
          <a:bodyPr/>
          <a:lstStyle/>
          <a:p>
            <a:r>
              <a:rPr lang="fi-FI" smtClean="0"/>
              <a:t>4.3.2020</a:t>
            </a:r>
            <a:endParaRPr lang="fi-FI"/>
          </a:p>
        </p:txBody>
      </p:sp>
      <p:sp>
        <p:nvSpPr>
          <p:cNvPr id="10" name="Footer Placeholder 9">
            <a:extLst>
              <a:ext uri="{FF2B5EF4-FFF2-40B4-BE49-F238E27FC236}">
                <a16:creationId xmlns:a16="http://schemas.microsoft.com/office/drawing/2014/main" xmlns="" id="{A0384C4E-A250-FC47-8062-FF31ECD25429}"/>
              </a:ext>
            </a:extLst>
          </p:cNvPr>
          <p:cNvSpPr>
            <a:spLocks noGrp="1"/>
          </p:cNvSpPr>
          <p:nvPr>
            <p:ph type="ftr" sz="quarter" idx="15"/>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137736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81A8-BD3B-1B4E-A475-43EC2E1EB331}"/>
              </a:ext>
            </a:extLst>
          </p:cNvPr>
          <p:cNvSpPr>
            <a:spLocks noGrp="1"/>
          </p:cNvSpPr>
          <p:nvPr>
            <p:ph type="title" hasCustomPrompt="1"/>
          </p:nvPr>
        </p:nvSpPr>
        <p:spPr>
          <a:xfrm>
            <a:off x="719998" y="180000"/>
            <a:ext cx="10753200" cy="118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xmlns="" id="{86F3938F-2A79-734F-B23C-610FE38D1355}"/>
              </a:ext>
            </a:extLst>
          </p:cNvPr>
          <p:cNvSpPr>
            <a:spLocks noGrp="1"/>
          </p:cNvSpPr>
          <p:nvPr>
            <p:ph sz="quarter" idx="13" hasCustomPrompt="1"/>
          </p:nvPr>
        </p:nvSpPr>
        <p:spPr>
          <a:xfrm>
            <a:off x="720724" y="1476000"/>
            <a:ext cx="52560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7" name="Content Placeholder 7">
            <a:extLst>
              <a:ext uri="{FF2B5EF4-FFF2-40B4-BE49-F238E27FC236}">
                <a16:creationId xmlns:a16="http://schemas.microsoft.com/office/drawing/2014/main" xmlns="" id="{56B34CFB-7144-404C-9943-76A3DA1FFAF3}"/>
              </a:ext>
            </a:extLst>
          </p:cNvPr>
          <p:cNvSpPr>
            <a:spLocks noGrp="1"/>
          </p:cNvSpPr>
          <p:nvPr>
            <p:ph sz="quarter" idx="17" hasCustomPrompt="1"/>
          </p:nvPr>
        </p:nvSpPr>
        <p:spPr>
          <a:xfrm>
            <a:off x="6217198" y="1476000"/>
            <a:ext cx="52560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9" name="Date Placeholder 8">
            <a:extLst>
              <a:ext uri="{FF2B5EF4-FFF2-40B4-BE49-F238E27FC236}">
                <a16:creationId xmlns:a16="http://schemas.microsoft.com/office/drawing/2014/main" xmlns="" id="{29E45F09-AFAB-8B48-9837-96726DE637EA}"/>
              </a:ext>
            </a:extLst>
          </p:cNvPr>
          <p:cNvSpPr>
            <a:spLocks noGrp="1"/>
          </p:cNvSpPr>
          <p:nvPr>
            <p:ph type="dt" sz="half" idx="14"/>
          </p:nvPr>
        </p:nvSpPr>
        <p:spPr/>
        <p:txBody>
          <a:bodyPr/>
          <a:lstStyle/>
          <a:p>
            <a:r>
              <a:rPr lang="fi-FI" smtClean="0"/>
              <a:t>4.3.2020</a:t>
            </a:r>
            <a:endParaRPr lang="fi-FI"/>
          </a:p>
        </p:txBody>
      </p:sp>
      <p:sp>
        <p:nvSpPr>
          <p:cNvPr id="10" name="Footer Placeholder 9">
            <a:extLst>
              <a:ext uri="{FF2B5EF4-FFF2-40B4-BE49-F238E27FC236}">
                <a16:creationId xmlns:a16="http://schemas.microsoft.com/office/drawing/2014/main" xmlns="" id="{A0384C4E-A250-FC47-8062-FF31ECD25429}"/>
              </a:ext>
            </a:extLst>
          </p:cNvPr>
          <p:cNvSpPr>
            <a:spLocks noGrp="1"/>
          </p:cNvSpPr>
          <p:nvPr>
            <p:ph type="ftr" sz="quarter" idx="15"/>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407254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sisältökohdetta - harmaa tau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xmlns="" id="{8F564523-C3CA-4652-9789-03A0F16FEEFB}"/>
              </a:ext>
              <a:ext uri="{C183D7F6-B498-43B3-948B-1728B52AA6E4}">
                <adec:decorative xmlns:adec="http://schemas.microsoft.com/office/drawing/2017/decorative" xmlns="" val="1"/>
              </a:ext>
            </a:extLst>
          </p:cNvPr>
          <p:cNvPicPr>
            <a:picLocks noChangeAspect="1"/>
          </p:cNvPicPr>
          <p:nvPr userDrawn="1"/>
        </p:nvPicPr>
        <p:blipFill rotWithShape="1">
          <a:blip r:embed="rId2"/>
          <a:srcRect b="5442"/>
          <a:stretch/>
        </p:blipFill>
        <p:spPr>
          <a:xfrm>
            <a:off x="504" y="283"/>
            <a:ext cx="12190992" cy="6484257"/>
          </a:xfrm>
          <a:prstGeom prst="rect">
            <a:avLst/>
          </a:prstGeom>
        </p:spPr>
      </p:pic>
      <p:sp>
        <p:nvSpPr>
          <p:cNvPr id="2" name="Title 1">
            <a:extLst>
              <a:ext uri="{FF2B5EF4-FFF2-40B4-BE49-F238E27FC236}">
                <a16:creationId xmlns:a16="http://schemas.microsoft.com/office/drawing/2014/main" xmlns="" id="{54A181A8-BD3B-1B4E-A475-43EC2E1EB331}"/>
              </a:ext>
            </a:extLst>
          </p:cNvPr>
          <p:cNvSpPr>
            <a:spLocks noGrp="1"/>
          </p:cNvSpPr>
          <p:nvPr>
            <p:ph type="title" hasCustomPrompt="1"/>
          </p:nvPr>
        </p:nvSpPr>
        <p:spPr>
          <a:xfrm>
            <a:off x="719998" y="180000"/>
            <a:ext cx="10753200" cy="1188000"/>
          </a:xfrm>
        </p:spPr>
        <p:txBody>
          <a:bodyPr/>
          <a:lstStyle>
            <a:lvl1pPr>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8" name="Content Placeholder 7">
            <a:extLst>
              <a:ext uri="{FF2B5EF4-FFF2-40B4-BE49-F238E27FC236}">
                <a16:creationId xmlns:a16="http://schemas.microsoft.com/office/drawing/2014/main" xmlns="" id="{86F3938F-2A79-734F-B23C-610FE38D1355}"/>
              </a:ext>
            </a:extLst>
          </p:cNvPr>
          <p:cNvSpPr>
            <a:spLocks noGrp="1"/>
          </p:cNvSpPr>
          <p:nvPr>
            <p:ph sz="quarter" idx="13" hasCustomPrompt="1"/>
          </p:nvPr>
        </p:nvSpPr>
        <p:spPr>
          <a:xfrm>
            <a:off x="720724" y="1476000"/>
            <a:ext cx="52560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a:p>
            <a:pPr lvl="4"/>
            <a:endParaRPr lang="en-GB" dirty="0"/>
          </a:p>
        </p:txBody>
      </p:sp>
      <p:sp>
        <p:nvSpPr>
          <p:cNvPr id="7" name="Content Placeholder 7">
            <a:extLst>
              <a:ext uri="{FF2B5EF4-FFF2-40B4-BE49-F238E27FC236}">
                <a16:creationId xmlns:a16="http://schemas.microsoft.com/office/drawing/2014/main" xmlns="" id="{56B34CFB-7144-404C-9943-76A3DA1FFAF3}"/>
              </a:ext>
            </a:extLst>
          </p:cNvPr>
          <p:cNvSpPr>
            <a:spLocks noGrp="1"/>
          </p:cNvSpPr>
          <p:nvPr>
            <p:ph sz="quarter" idx="17" hasCustomPrompt="1"/>
          </p:nvPr>
        </p:nvSpPr>
        <p:spPr>
          <a:xfrm>
            <a:off x="6217198" y="1476000"/>
            <a:ext cx="5256000" cy="4680000"/>
          </a:xfrm>
          <a:prstGeom prst="rect">
            <a:avLst/>
          </a:prstGeom>
        </p:spPr>
        <p:txBody>
          <a:bodyPr/>
          <a:lstStyle>
            <a:lvl1pPr>
              <a:defRPr/>
            </a:lvl1pPr>
            <a:lvl2pPr>
              <a:defRPr/>
            </a:lvl2pPr>
            <a:lvl3pPr>
              <a:defRPr/>
            </a:lvl3pPr>
            <a:lvl4pPr>
              <a:defRPr/>
            </a:lvl4pPr>
            <a:lvl5pPr>
              <a:defRPr/>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a:p>
            <a:pPr lvl="4"/>
            <a:endParaRPr lang="en-GB" dirty="0"/>
          </a:p>
        </p:txBody>
      </p:sp>
      <p:sp>
        <p:nvSpPr>
          <p:cNvPr id="9" name="Date Placeholder 8">
            <a:extLst>
              <a:ext uri="{FF2B5EF4-FFF2-40B4-BE49-F238E27FC236}">
                <a16:creationId xmlns:a16="http://schemas.microsoft.com/office/drawing/2014/main" xmlns="" id="{29E45F09-AFAB-8B48-9837-96726DE637EA}"/>
              </a:ext>
            </a:extLst>
          </p:cNvPr>
          <p:cNvSpPr>
            <a:spLocks noGrp="1"/>
          </p:cNvSpPr>
          <p:nvPr>
            <p:ph type="dt" sz="half" idx="14"/>
          </p:nvPr>
        </p:nvSpPr>
        <p:spPr/>
        <p:txBody>
          <a:bodyPr/>
          <a:lstStyle/>
          <a:p>
            <a:r>
              <a:rPr lang="fi-FI" smtClean="0"/>
              <a:t>4.3.2020</a:t>
            </a:r>
            <a:endParaRPr lang="fi-FI"/>
          </a:p>
        </p:txBody>
      </p:sp>
      <p:sp>
        <p:nvSpPr>
          <p:cNvPr id="10" name="Footer Placeholder 9">
            <a:extLst>
              <a:ext uri="{FF2B5EF4-FFF2-40B4-BE49-F238E27FC236}">
                <a16:creationId xmlns:a16="http://schemas.microsoft.com/office/drawing/2014/main" xmlns="" id="{A0384C4E-A250-FC47-8062-FF31ECD25429}"/>
              </a:ext>
            </a:extLst>
          </p:cNvPr>
          <p:cNvSpPr>
            <a:spLocks noGrp="1"/>
          </p:cNvSpPr>
          <p:nvPr>
            <p:ph type="ftr" sz="quarter" idx="15"/>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365087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sittelysivu esim. osastoesitte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B034028-560C-6F4C-99E6-6B3F966880F4}"/>
              </a:ext>
              <a:ext uri="{C183D7F6-B498-43B3-948B-1728B52AA6E4}">
                <adec:decorative xmlns:adec="http://schemas.microsoft.com/office/drawing/2017/decorative" xmlns="" val="1"/>
              </a:ext>
            </a:extLst>
          </p:cNvPr>
          <p:cNvSpPr/>
          <p:nvPr userDrawn="1"/>
        </p:nvSpPr>
        <p:spPr>
          <a:xfrm>
            <a:off x="0" y="3844800"/>
            <a:ext cx="6094798" cy="12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9">
            <a:extLst>
              <a:ext uri="{FF2B5EF4-FFF2-40B4-BE49-F238E27FC236}">
                <a16:creationId xmlns:a16="http://schemas.microsoft.com/office/drawing/2014/main" xmlns="" id="{03D0572F-69C6-3941-B8A4-BB732F485103}"/>
              </a:ext>
            </a:extLst>
          </p:cNvPr>
          <p:cNvSpPr>
            <a:spLocks noGrp="1"/>
          </p:cNvSpPr>
          <p:nvPr>
            <p:ph type="title" hasCustomPrompt="1"/>
          </p:nvPr>
        </p:nvSpPr>
        <p:spPr>
          <a:xfrm>
            <a:off x="291495" y="4020574"/>
            <a:ext cx="5510611" cy="981635"/>
          </a:xfrm>
        </p:spPr>
        <p:txBody>
          <a:bodyPr lIns="90000" anchor="ctr">
            <a:noAutofit/>
          </a:bodyPr>
          <a:lstStyle>
            <a:lvl1pPr algn="ctr">
              <a:lnSpc>
                <a:spcPts val="2800"/>
              </a:lnSpc>
              <a:defRPr sz="2800">
                <a:solidFill>
                  <a:schemeClr val="tx1"/>
                </a:solidFill>
              </a:defRPr>
            </a:lvl1pPr>
          </a:lstStyle>
          <a:p>
            <a:r>
              <a:rPr lang="en-GB" dirty="0" err="1"/>
              <a:t>Lisää</a:t>
            </a:r>
            <a:r>
              <a:rPr lang="en-GB" dirty="0"/>
              <a:t> </a:t>
            </a:r>
            <a:r>
              <a:rPr lang="en-GB" dirty="0" err="1"/>
              <a:t>otsikko</a:t>
            </a:r>
            <a:r>
              <a:rPr lang="en-GB" dirty="0"/>
              <a:t> </a:t>
            </a:r>
            <a:r>
              <a:rPr lang="en-GB" dirty="0" err="1"/>
              <a:t>napsauttamalla</a:t>
            </a:r>
            <a:endParaRPr lang="fi-FI" dirty="0"/>
          </a:p>
        </p:txBody>
      </p:sp>
      <p:sp>
        <p:nvSpPr>
          <p:cNvPr id="3" name="Text Placeholder 2">
            <a:extLst>
              <a:ext uri="{FF2B5EF4-FFF2-40B4-BE49-F238E27FC236}">
                <a16:creationId xmlns:a16="http://schemas.microsoft.com/office/drawing/2014/main" xmlns="" id="{5DC781EB-E964-9142-B090-98055050A229}"/>
              </a:ext>
            </a:extLst>
          </p:cNvPr>
          <p:cNvSpPr>
            <a:spLocks noGrp="1"/>
          </p:cNvSpPr>
          <p:nvPr>
            <p:ph type="body" sz="quarter" idx="17" hasCustomPrompt="1"/>
          </p:nvPr>
        </p:nvSpPr>
        <p:spPr>
          <a:xfrm>
            <a:off x="6333565" y="235330"/>
            <a:ext cx="5563341" cy="4712449"/>
          </a:xfrm>
          <a:prstGeom prst="rect">
            <a:avLst/>
          </a:prstGeom>
        </p:spPr>
        <p:txBody>
          <a:bodyPr>
            <a:noAutofit/>
          </a:bodyPr>
          <a:lstStyle>
            <a:lvl1pPr marL="357188" indent="-357188">
              <a:spcBef>
                <a:spcPts val="1200"/>
              </a:spcBef>
              <a:buClrTx/>
              <a:defRPr sz="2200" spc="-30" baseline="0"/>
            </a:lvl1pPr>
            <a:lvl2pPr marL="715963" indent="-358775">
              <a:buClrTx/>
              <a:tabLst/>
              <a:defRPr sz="1800"/>
            </a:lvl2pPr>
            <a:lvl3pPr marL="985838" indent="-269875">
              <a:buClrTx/>
              <a:tabLst/>
              <a:defRPr sz="1800"/>
            </a:lvl3pPr>
            <a:lvl4pPr marL="1255713" indent="-269875">
              <a:buClrTx/>
              <a:tabLst/>
              <a:defRPr sz="1800"/>
            </a:lvl4pPr>
            <a:lvl5pPr marL="1435100" indent="-179388">
              <a:buClrTx/>
              <a:tabLst/>
              <a:defRPr sz="1800"/>
            </a:lvl5p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18" name="Picture Placeholder 3">
            <a:extLst>
              <a:ext uri="{FF2B5EF4-FFF2-40B4-BE49-F238E27FC236}">
                <a16:creationId xmlns:a16="http://schemas.microsoft.com/office/drawing/2014/main" xmlns="" id="{9FA01EDD-B184-0B41-80D1-F9E6DC809B30}"/>
              </a:ext>
            </a:extLst>
          </p:cNvPr>
          <p:cNvSpPr>
            <a:spLocks noGrp="1"/>
          </p:cNvSpPr>
          <p:nvPr>
            <p:ph type="pic" sz="quarter" idx="16" hasCustomPrompt="1"/>
          </p:nvPr>
        </p:nvSpPr>
        <p:spPr>
          <a:xfrm>
            <a:off x="0" y="0"/>
            <a:ext cx="6096000" cy="3850792"/>
          </a:xfrm>
          <a:prstGeom prst="rect">
            <a:avLst/>
          </a:prstGeom>
        </p:spPr>
        <p:txBody>
          <a:bodyPr/>
          <a:lstStyle>
            <a:lvl1pPr marL="0" indent="0">
              <a:buNone/>
              <a:defRPr/>
            </a:lvl1pPr>
          </a:lstStyle>
          <a:p>
            <a:r>
              <a:rPr lang="fi-FI" dirty="0"/>
              <a:t>Tuo kuva tähän</a:t>
            </a:r>
          </a:p>
        </p:txBody>
      </p:sp>
      <p:sp>
        <p:nvSpPr>
          <p:cNvPr id="2" name="Date Placeholder 1">
            <a:extLst>
              <a:ext uri="{FF2B5EF4-FFF2-40B4-BE49-F238E27FC236}">
                <a16:creationId xmlns:a16="http://schemas.microsoft.com/office/drawing/2014/main" xmlns="" id="{0892C720-8BAD-2844-BFC6-35ADBFABEAF8}"/>
              </a:ext>
            </a:extLst>
          </p:cNvPr>
          <p:cNvSpPr>
            <a:spLocks noGrp="1"/>
          </p:cNvSpPr>
          <p:nvPr>
            <p:ph type="dt" sz="half" idx="18"/>
          </p:nvPr>
        </p:nvSpPr>
        <p:spPr/>
        <p:txBody>
          <a:bodyPr/>
          <a:lstStyle/>
          <a:p>
            <a:r>
              <a:rPr lang="fi-FI" smtClean="0"/>
              <a:t>4.3.2020</a:t>
            </a:r>
            <a:endParaRPr lang="fi-FI"/>
          </a:p>
        </p:txBody>
      </p:sp>
      <p:sp>
        <p:nvSpPr>
          <p:cNvPr id="7" name="Footer Placeholder 6">
            <a:extLst>
              <a:ext uri="{FF2B5EF4-FFF2-40B4-BE49-F238E27FC236}">
                <a16:creationId xmlns:a16="http://schemas.microsoft.com/office/drawing/2014/main" xmlns="" id="{6D5F75C1-C803-F744-BF64-CDC51C2419CD}"/>
              </a:ext>
            </a:extLst>
          </p:cNvPr>
          <p:cNvSpPr>
            <a:spLocks noGrp="1"/>
          </p:cNvSpPr>
          <p:nvPr>
            <p:ph type="ftr" sz="quarter" idx="19"/>
          </p:nvPr>
        </p:nvSpPr>
        <p:spPr/>
        <p:txBody>
          <a:bodyPr/>
          <a:lstStyle/>
          <a:p>
            <a:r>
              <a:rPr lang="en-GB" smtClean="0"/>
              <a:t>tapani.kauppinen@thl.fi @TapaniKa</a:t>
            </a:r>
            <a:endParaRPr lang="en-GB"/>
          </a:p>
        </p:txBody>
      </p:sp>
      <p:sp>
        <p:nvSpPr>
          <p:cNvPr id="9" name="Slide Number Placeholder 8">
            <a:extLst>
              <a:ext uri="{FF2B5EF4-FFF2-40B4-BE49-F238E27FC236}">
                <a16:creationId xmlns:a16="http://schemas.microsoft.com/office/drawing/2014/main" xmlns="" id="{E6F11D63-58EA-B342-B084-82A9CCCC32B3}"/>
              </a:ext>
            </a:extLst>
          </p:cNvPr>
          <p:cNvSpPr>
            <a:spLocks noGrp="1"/>
          </p:cNvSpPr>
          <p:nvPr>
            <p:ph type="sldNum" sz="quarter" idx="20"/>
          </p:nvPr>
        </p:nvSpPr>
        <p:spPr/>
        <p:txBody>
          <a:bodyPr/>
          <a:lstStyle/>
          <a:p>
            <a:fld id="{882CC271-BBF5-3F46-90AE-792A663E0CFB}" type="slidenum">
              <a:rPr lang="en-GB"/>
              <a:pPr/>
              <a:t>‹#›</a:t>
            </a:fld>
            <a:endParaRPr lang="en-GB"/>
          </a:p>
        </p:txBody>
      </p:sp>
      <p:pic>
        <p:nvPicPr>
          <p:cNvPr id="12" name="Picture 11">
            <a:extLst>
              <a:ext uri="{FF2B5EF4-FFF2-40B4-BE49-F238E27FC236}">
                <a16:creationId xmlns:a16="http://schemas.microsoft.com/office/drawing/2014/main" xmlns="" id="{B4D11757-E046-CB48-9B02-979346550315}"/>
              </a:ext>
              <a:ext uri="{C183D7F6-B498-43B3-948B-1728B52AA6E4}">
                <adec:decorative xmlns:adec="http://schemas.microsoft.com/office/drawing/2017/decorative" xmlns="" val="1"/>
              </a:ext>
            </a:extLst>
          </p:cNvPr>
          <p:cNvPicPr>
            <a:picLocks noChangeAspect="1"/>
          </p:cNvPicPr>
          <p:nvPr userDrawn="1"/>
        </p:nvPicPr>
        <p:blipFill rotWithShape="1">
          <a:blip r:embed="rId2"/>
          <a:srcRect b="25483"/>
          <a:stretch/>
        </p:blipFill>
        <p:spPr>
          <a:xfrm>
            <a:off x="0" y="5140800"/>
            <a:ext cx="12192000" cy="1294635"/>
          </a:xfrm>
          <a:prstGeom prst="rect">
            <a:avLst/>
          </a:prstGeom>
        </p:spPr>
      </p:pic>
    </p:spTree>
    <p:extLst>
      <p:ext uri="{BB962C8B-B14F-4D97-AF65-F5344CB8AC3E}">
        <p14:creationId xmlns:p14="http://schemas.microsoft.com/office/powerpoint/2010/main" val="277649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lehti vihreä - valmiit kuva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AC7A070-3E16-F945-AF96-B16411F624C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200" y="0"/>
            <a:ext cx="3048000" cy="3429000"/>
          </a:xfrm>
          <a:prstGeom prst="rect">
            <a:avLst/>
          </a:prstGeom>
        </p:spPr>
      </p:pic>
      <p:sp>
        <p:nvSpPr>
          <p:cNvPr id="12" name="Suorakulmio 11">
            <a:extLst>
              <a:ext uri="{FF2B5EF4-FFF2-40B4-BE49-F238E27FC236}">
                <a16:creationId xmlns:a16="http://schemas.microsoft.com/office/drawing/2014/main" xmlns="" id="{512669D1-FF57-472C-88EF-0715C7F32BF5}"/>
              </a:ext>
            </a:extLst>
          </p:cNvPr>
          <p:cNvSpPr/>
          <p:nvPr userDrawn="1"/>
        </p:nvSpPr>
        <p:spPr>
          <a:xfrm>
            <a:off x="1" y="3430800"/>
            <a:ext cx="12193200" cy="1709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9">
            <a:extLst>
              <a:ext uri="{FF2B5EF4-FFF2-40B4-BE49-F238E27FC236}">
                <a16:creationId xmlns:a16="http://schemas.microsoft.com/office/drawing/2014/main" xmlns="" id="{03D0572F-69C6-3941-B8A4-BB732F485103}"/>
              </a:ext>
            </a:extLst>
          </p:cNvPr>
          <p:cNvSpPr>
            <a:spLocks noGrp="1"/>
          </p:cNvSpPr>
          <p:nvPr>
            <p:ph type="title" hasCustomPrompt="1"/>
          </p:nvPr>
        </p:nvSpPr>
        <p:spPr>
          <a:xfrm>
            <a:off x="3038400" y="3582341"/>
            <a:ext cx="9129600" cy="1446859"/>
          </a:xfrm>
        </p:spPr>
        <p:txBody>
          <a:bodyPr anchor="ctr">
            <a:noAutofit/>
          </a:bodyPr>
          <a:lstStyle>
            <a:lvl1pPr algn="ctr">
              <a:lnSpc>
                <a:spcPct val="80000"/>
              </a:lnSpc>
              <a:defRPr sz="4000" b="1">
                <a:solidFill>
                  <a:schemeClr val="accent1"/>
                </a:solidFill>
              </a:defRPr>
            </a:lvl1pPr>
          </a:lstStyle>
          <a:p>
            <a:r>
              <a:rPr lang="fi-FI" dirty="0"/>
              <a:t>Kirjoita väliotsikko tähän</a:t>
            </a:r>
          </a:p>
        </p:txBody>
      </p:sp>
      <p:sp>
        <p:nvSpPr>
          <p:cNvPr id="38" name="Text Placeholder 6">
            <a:extLst>
              <a:ext uri="{FF2B5EF4-FFF2-40B4-BE49-F238E27FC236}">
                <a16:creationId xmlns:a16="http://schemas.microsoft.com/office/drawing/2014/main" xmlns="" id="{3837B7AC-6E66-7742-95BD-D0D525089395}"/>
              </a:ext>
            </a:extLst>
          </p:cNvPr>
          <p:cNvSpPr>
            <a:spLocks noGrp="1"/>
          </p:cNvSpPr>
          <p:nvPr>
            <p:ph type="body" sz="quarter" idx="26" hasCustomPrompt="1"/>
          </p:nvPr>
        </p:nvSpPr>
        <p:spPr>
          <a:xfrm>
            <a:off x="336369" y="900000"/>
            <a:ext cx="2373312" cy="2340429"/>
          </a:xfrm>
          <a:prstGeom prst="rect">
            <a:avLst/>
          </a:prstGeom>
        </p:spPr>
        <p:txBody>
          <a:bodyPr tIns="0" bIns="0">
            <a:noAutofit/>
          </a:bodyPr>
          <a:lstStyle>
            <a:lvl1pPr marL="0" indent="0" algn="ctr">
              <a:spcBef>
                <a:spcPts val="0"/>
              </a:spcBef>
              <a:buNone/>
              <a:defRPr sz="2200">
                <a:solidFill>
                  <a:schemeClr val="bg1"/>
                </a:solidFill>
              </a:defRPr>
            </a:lvl1pPr>
            <a:lvl2pPr marL="457200" indent="0" algn="ctr">
              <a:buNone/>
              <a:defRPr sz="2200"/>
            </a:lvl2pPr>
            <a:lvl3pPr marL="914400" indent="0" algn="ctr">
              <a:buNone/>
              <a:defRPr sz="2200"/>
            </a:lvl3pPr>
            <a:lvl4pPr marL="1371600" indent="0" algn="ctr">
              <a:buNone/>
              <a:defRPr sz="2200"/>
            </a:lvl4pPr>
            <a:lvl5pPr marL="1828800" indent="0" algn="ctr">
              <a:buNone/>
              <a:defRPr sz="2200"/>
            </a:lvl5pPr>
          </a:lstStyle>
          <a:p>
            <a:pPr lvl="0"/>
            <a:r>
              <a:rPr lang="en-GB" dirty="0" err="1"/>
              <a:t>Tuo</a:t>
            </a:r>
            <a:r>
              <a:rPr lang="en-GB" dirty="0"/>
              <a:t> </a:t>
            </a:r>
            <a:r>
              <a:rPr lang="en-GB" dirty="0" err="1"/>
              <a:t>tähän</a:t>
            </a:r>
            <a:r>
              <a:rPr lang="en-GB" dirty="0"/>
              <a:t> </a:t>
            </a:r>
            <a:br>
              <a:rPr lang="en-GB" dirty="0"/>
            </a:br>
            <a:r>
              <a:rPr lang="en-GB" dirty="0" err="1"/>
              <a:t>nosto</a:t>
            </a:r>
            <a:r>
              <a:rPr lang="en-GB" dirty="0"/>
              <a:t>/</a:t>
            </a:r>
            <a:r>
              <a:rPr lang="en-GB" dirty="0" err="1"/>
              <a:t>lainaus</a:t>
            </a:r>
            <a:r>
              <a:rPr lang="en-GB" dirty="0"/>
              <a:t> tai </a:t>
            </a:r>
            <a:r>
              <a:rPr lang="en-GB" dirty="0" err="1"/>
              <a:t>poista</a:t>
            </a:r>
            <a:r>
              <a:rPr lang="en-GB" dirty="0"/>
              <a:t> </a:t>
            </a:r>
            <a:r>
              <a:rPr lang="en-GB" dirty="0" err="1"/>
              <a:t>laatikko</a:t>
            </a:r>
            <a:r>
              <a:rPr lang="en-GB" dirty="0"/>
              <a:t> </a:t>
            </a:r>
            <a:r>
              <a:rPr lang="en-GB" dirty="0" err="1"/>
              <a:t>ja</a:t>
            </a:r>
            <a:r>
              <a:rPr lang="en-GB" dirty="0"/>
              <a:t> </a:t>
            </a:r>
            <a:r>
              <a:rPr lang="en-GB" dirty="0" err="1"/>
              <a:t>lainausmerkit</a:t>
            </a:r>
            <a:endParaRPr lang="fi-FI" dirty="0"/>
          </a:p>
        </p:txBody>
      </p:sp>
      <p:pic>
        <p:nvPicPr>
          <p:cNvPr id="4" name="Kuva 3" descr="Kuvia erilaisista suomalaisista ulkoisemassa">
            <a:extLst>
              <a:ext uri="{FF2B5EF4-FFF2-40B4-BE49-F238E27FC236}">
                <a16:creationId xmlns:a16="http://schemas.microsoft.com/office/drawing/2014/main" xmlns="" id="{950FC17D-56E0-4E6E-80BD-129DFBDE08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9200" y="0"/>
            <a:ext cx="9149151" cy="3430800"/>
          </a:xfrm>
          <a:prstGeom prst="rect">
            <a:avLst/>
          </a:prstGeom>
        </p:spPr>
      </p:pic>
      <p:pic>
        <p:nvPicPr>
          <p:cNvPr id="34" name="Picture 33">
            <a:extLst>
              <a:ext uri="{FF2B5EF4-FFF2-40B4-BE49-F238E27FC236}">
                <a16:creationId xmlns:a16="http://schemas.microsoft.com/office/drawing/2014/main" xmlns="" id="{2D5B1D24-37E0-494E-8C4C-BEADAC0040F0}"/>
              </a:ext>
              <a:ext uri="{C183D7F6-B498-43B3-948B-1728B52AA6E4}">
                <adec:decorative xmlns:adec="http://schemas.microsoft.com/office/drawing/2017/decorative" xmlns="" val="1"/>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0" y="3430800"/>
            <a:ext cx="3049200" cy="1710000"/>
          </a:xfrm>
          <a:prstGeom prst="rect">
            <a:avLst/>
          </a:prstGeom>
        </p:spPr>
      </p:pic>
      <p:sp>
        <p:nvSpPr>
          <p:cNvPr id="3" name="Date Placeholder 2">
            <a:extLst>
              <a:ext uri="{FF2B5EF4-FFF2-40B4-BE49-F238E27FC236}">
                <a16:creationId xmlns:a16="http://schemas.microsoft.com/office/drawing/2014/main" xmlns="" id="{5136533D-65E8-8345-ABCA-B9B48C5C9126}"/>
              </a:ext>
            </a:extLst>
          </p:cNvPr>
          <p:cNvSpPr>
            <a:spLocks noGrp="1"/>
          </p:cNvSpPr>
          <p:nvPr>
            <p:ph type="dt" sz="half" idx="23"/>
          </p:nvPr>
        </p:nvSpPr>
        <p:spPr/>
        <p:txBody>
          <a:bodyPr/>
          <a:lstStyle/>
          <a:p>
            <a:r>
              <a:rPr lang="fi-FI" smtClean="0"/>
              <a:t>4.3.2020</a:t>
            </a:r>
            <a:endParaRPr lang="fi-FI"/>
          </a:p>
        </p:txBody>
      </p:sp>
      <p:sp>
        <p:nvSpPr>
          <p:cNvPr id="9" name="Footer Placeholder 8">
            <a:extLst>
              <a:ext uri="{FF2B5EF4-FFF2-40B4-BE49-F238E27FC236}">
                <a16:creationId xmlns:a16="http://schemas.microsoft.com/office/drawing/2014/main" xmlns="" id="{A5FA1F2B-F91A-A446-8163-99D5AFBF72C6}"/>
              </a:ext>
            </a:extLst>
          </p:cNvPr>
          <p:cNvSpPr>
            <a:spLocks noGrp="1"/>
          </p:cNvSpPr>
          <p:nvPr>
            <p:ph type="ftr" sz="quarter" idx="24"/>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9A3F8065-3F23-894C-A5E5-BF7CC33E1338}"/>
              </a:ext>
            </a:extLst>
          </p:cNvPr>
          <p:cNvSpPr>
            <a:spLocks noGrp="1"/>
          </p:cNvSpPr>
          <p:nvPr>
            <p:ph type="sldNum" sz="quarter" idx="25"/>
          </p:nvPr>
        </p:nvSpPr>
        <p:spPr/>
        <p:txBody>
          <a:bodyPr/>
          <a:lstStyle/>
          <a:p>
            <a:fld id="{882CC271-BBF5-3F46-90AE-792A663E0CFB}" type="slidenum">
              <a:rPr lang="en-GB"/>
              <a:pPr/>
              <a:t>‹#›</a:t>
            </a:fld>
            <a:endParaRPr lang="en-GB"/>
          </a:p>
        </p:txBody>
      </p:sp>
      <p:pic>
        <p:nvPicPr>
          <p:cNvPr id="14" name="Picture 13">
            <a:extLst>
              <a:ext uri="{FF2B5EF4-FFF2-40B4-BE49-F238E27FC236}">
                <a16:creationId xmlns:a16="http://schemas.microsoft.com/office/drawing/2014/main" xmlns="" id="{CC90C250-FEB2-2646-95A8-D493DDAFB5BC}"/>
              </a:ext>
              <a:ext uri="{C183D7F6-B498-43B3-948B-1728B52AA6E4}">
                <adec:decorative xmlns:adec="http://schemas.microsoft.com/office/drawing/2017/decorative" xmlns="" val="1"/>
              </a:ext>
            </a:extLst>
          </p:cNvPr>
          <p:cNvPicPr>
            <a:picLocks noChangeAspect="1"/>
          </p:cNvPicPr>
          <p:nvPr userDrawn="1"/>
        </p:nvPicPr>
        <p:blipFill rotWithShape="1">
          <a:blip r:embed="rId5"/>
          <a:srcRect b="25483"/>
          <a:stretch/>
        </p:blipFill>
        <p:spPr>
          <a:xfrm>
            <a:off x="0" y="5140800"/>
            <a:ext cx="12192000" cy="1294635"/>
          </a:xfrm>
          <a:prstGeom prst="rect">
            <a:avLst/>
          </a:prstGeom>
        </p:spPr>
      </p:pic>
    </p:spTree>
    <p:extLst>
      <p:ext uri="{BB962C8B-B14F-4D97-AF65-F5344CB8AC3E}">
        <p14:creationId xmlns:p14="http://schemas.microsoft.com/office/powerpoint/2010/main" val="16885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lehti - tuo omat kuvat">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0DFA579F-4234-EF4C-99D9-D00A5A92944C}"/>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200" y="0"/>
            <a:ext cx="3048000" cy="3429000"/>
          </a:xfrm>
          <a:prstGeom prst="rect">
            <a:avLst/>
          </a:prstGeom>
        </p:spPr>
      </p:pic>
      <p:pic>
        <p:nvPicPr>
          <p:cNvPr id="19" name="Picture 18">
            <a:extLst>
              <a:ext uri="{FF2B5EF4-FFF2-40B4-BE49-F238E27FC236}">
                <a16:creationId xmlns:a16="http://schemas.microsoft.com/office/drawing/2014/main" xmlns="" id="{2459CBF1-7D29-974D-B4B9-09D2BA34E878}"/>
              </a:ext>
              <a:ext uri="{C183D7F6-B498-43B3-948B-1728B52AA6E4}">
                <adec:decorative xmlns:adec="http://schemas.microsoft.com/office/drawing/2017/decorative" xmlns="" val="1"/>
              </a:ext>
            </a:extLst>
          </p:cNvPr>
          <p:cNvPicPr>
            <a:picLocks noChangeAspect="1"/>
          </p:cNvPicPr>
          <p:nvPr userDrawn="1"/>
        </p:nvPicPr>
        <p:blipFill rotWithShape="1">
          <a:blip r:embed="rId3"/>
          <a:srcRect b="25483"/>
          <a:stretch/>
        </p:blipFill>
        <p:spPr>
          <a:xfrm>
            <a:off x="0" y="5140800"/>
            <a:ext cx="12192000" cy="1294635"/>
          </a:xfrm>
          <a:prstGeom prst="rect">
            <a:avLst/>
          </a:prstGeom>
        </p:spPr>
      </p:pic>
      <p:sp>
        <p:nvSpPr>
          <p:cNvPr id="13" name="Suorakulmio 12">
            <a:extLst>
              <a:ext uri="{FF2B5EF4-FFF2-40B4-BE49-F238E27FC236}">
                <a16:creationId xmlns:a16="http://schemas.microsoft.com/office/drawing/2014/main" xmlns="" id="{3E103B4D-6356-4378-82DD-A60F1A420786}"/>
              </a:ext>
            </a:extLst>
          </p:cNvPr>
          <p:cNvSpPr/>
          <p:nvPr userDrawn="1"/>
        </p:nvSpPr>
        <p:spPr>
          <a:xfrm>
            <a:off x="1" y="3430800"/>
            <a:ext cx="12193200" cy="1709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Text Placeholder 6">
            <a:extLst>
              <a:ext uri="{FF2B5EF4-FFF2-40B4-BE49-F238E27FC236}">
                <a16:creationId xmlns:a16="http://schemas.microsoft.com/office/drawing/2014/main" xmlns="" id="{3837B7AC-6E66-7742-95BD-D0D525089395}"/>
              </a:ext>
            </a:extLst>
          </p:cNvPr>
          <p:cNvSpPr>
            <a:spLocks noGrp="1"/>
          </p:cNvSpPr>
          <p:nvPr>
            <p:ph type="body" sz="quarter" idx="26" hasCustomPrompt="1"/>
          </p:nvPr>
        </p:nvSpPr>
        <p:spPr>
          <a:xfrm>
            <a:off x="336369" y="900000"/>
            <a:ext cx="2373312" cy="2340429"/>
          </a:xfrm>
          <a:prstGeom prst="rect">
            <a:avLst/>
          </a:prstGeom>
        </p:spPr>
        <p:txBody>
          <a:bodyPr tIns="0" bIns="0">
            <a:noAutofit/>
          </a:bodyPr>
          <a:lstStyle>
            <a:lvl1pPr marL="0" indent="0" algn="ctr">
              <a:spcBef>
                <a:spcPts val="0"/>
              </a:spcBef>
              <a:buNone/>
              <a:defRPr sz="2200">
                <a:solidFill>
                  <a:schemeClr val="bg1"/>
                </a:solidFill>
              </a:defRPr>
            </a:lvl1pPr>
            <a:lvl2pPr marL="457200" indent="0" algn="ctr">
              <a:buNone/>
              <a:defRPr sz="2200"/>
            </a:lvl2pPr>
            <a:lvl3pPr marL="914400" indent="0" algn="ctr">
              <a:buNone/>
              <a:defRPr sz="2200"/>
            </a:lvl3pPr>
            <a:lvl4pPr marL="1371600" indent="0" algn="ctr">
              <a:buNone/>
              <a:defRPr sz="2200"/>
            </a:lvl4pPr>
            <a:lvl5pPr marL="1828800" indent="0" algn="ctr">
              <a:buNone/>
              <a:defRPr sz="2200"/>
            </a:lvl5pPr>
          </a:lstStyle>
          <a:p>
            <a:pPr lvl="0"/>
            <a:r>
              <a:rPr lang="en-GB" dirty="0" err="1"/>
              <a:t>Tuo</a:t>
            </a:r>
            <a:r>
              <a:rPr lang="en-GB" dirty="0"/>
              <a:t> </a:t>
            </a:r>
            <a:r>
              <a:rPr lang="en-GB" dirty="0" err="1"/>
              <a:t>tähän</a:t>
            </a:r>
            <a:r>
              <a:rPr lang="en-GB" dirty="0"/>
              <a:t> </a:t>
            </a:r>
            <a:br>
              <a:rPr lang="en-GB" dirty="0"/>
            </a:br>
            <a:r>
              <a:rPr lang="en-GB" dirty="0" err="1"/>
              <a:t>nosto</a:t>
            </a:r>
            <a:r>
              <a:rPr lang="en-GB" dirty="0"/>
              <a:t>/</a:t>
            </a:r>
            <a:r>
              <a:rPr lang="en-GB" dirty="0" err="1"/>
              <a:t>lainaus</a:t>
            </a:r>
            <a:r>
              <a:rPr lang="en-GB" dirty="0"/>
              <a:t> tai </a:t>
            </a:r>
            <a:r>
              <a:rPr lang="en-GB" dirty="0" err="1"/>
              <a:t>poista</a:t>
            </a:r>
            <a:r>
              <a:rPr lang="en-GB" dirty="0"/>
              <a:t> </a:t>
            </a:r>
            <a:r>
              <a:rPr lang="en-GB" dirty="0" err="1"/>
              <a:t>laatikko</a:t>
            </a:r>
            <a:r>
              <a:rPr lang="en-GB" dirty="0"/>
              <a:t> </a:t>
            </a:r>
            <a:r>
              <a:rPr lang="en-GB" dirty="0" err="1"/>
              <a:t>ja</a:t>
            </a:r>
            <a:r>
              <a:rPr lang="en-GB" dirty="0"/>
              <a:t> </a:t>
            </a:r>
            <a:r>
              <a:rPr lang="en-GB" dirty="0" err="1"/>
              <a:t>lainausmerkit</a:t>
            </a:r>
            <a:endParaRPr lang="fi-FI" dirty="0"/>
          </a:p>
        </p:txBody>
      </p:sp>
      <p:sp>
        <p:nvSpPr>
          <p:cNvPr id="6" name="Picture Placeholder 5">
            <a:extLst>
              <a:ext uri="{FF2B5EF4-FFF2-40B4-BE49-F238E27FC236}">
                <a16:creationId xmlns:a16="http://schemas.microsoft.com/office/drawing/2014/main" xmlns="" id="{3926EE64-8D0C-7546-9B6B-4FEAD07DA169}"/>
              </a:ext>
            </a:extLst>
          </p:cNvPr>
          <p:cNvSpPr>
            <a:spLocks noGrp="1"/>
          </p:cNvSpPr>
          <p:nvPr>
            <p:ph type="pic" sz="quarter" idx="27" hasCustomPrompt="1"/>
          </p:nvPr>
        </p:nvSpPr>
        <p:spPr>
          <a:xfrm>
            <a:off x="3049200" y="0"/>
            <a:ext cx="9134449" cy="3430800"/>
          </a:xfrm>
          <a:ln>
            <a:noFill/>
          </a:ln>
        </p:spPr>
        <p:txBody>
          <a:bodyPr/>
          <a:lstStyle>
            <a:lvl1pPr marL="0" indent="0">
              <a:buNone/>
              <a:defRPr/>
            </a:lvl1pPr>
          </a:lstStyle>
          <a:p>
            <a:r>
              <a:rPr lang="fi-FI" dirty="0"/>
              <a:t>Tuo kuva tähän</a:t>
            </a:r>
          </a:p>
        </p:txBody>
      </p:sp>
      <p:sp>
        <p:nvSpPr>
          <p:cNvPr id="21" name="Picture Placeholder 5">
            <a:extLst>
              <a:ext uri="{FF2B5EF4-FFF2-40B4-BE49-F238E27FC236}">
                <a16:creationId xmlns:a16="http://schemas.microsoft.com/office/drawing/2014/main" xmlns="" id="{223A2C9D-5ED1-AA44-998B-9E3CE3888205}"/>
              </a:ext>
            </a:extLst>
          </p:cNvPr>
          <p:cNvSpPr>
            <a:spLocks noGrp="1"/>
          </p:cNvSpPr>
          <p:nvPr>
            <p:ph type="pic" sz="quarter" idx="28" hasCustomPrompt="1"/>
          </p:nvPr>
        </p:nvSpPr>
        <p:spPr>
          <a:xfrm>
            <a:off x="0" y="3430800"/>
            <a:ext cx="3049200" cy="1713600"/>
          </a:xfrm>
          <a:solidFill>
            <a:schemeClr val="bg1"/>
          </a:solidFill>
          <a:ln>
            <a:noFill/>
          </a:ln>
        </p:spPr>
        <p:txBody>
          <a:bodyPr/>
          <a:lstStyle>
            <a:lvl1pPr marL="0" indent="0">
              <a:buNone/>
              <a:defRPr/>
            </a:lvl1pPr>
          </a:lstStyle>
          <a:p>
            <a:r>
              <a:rPr lang="fi-FI" dirty="0"/>
              <a:t>Tuo kuva tähän</a:t>
            </a:r>
          </a:p>
        </p:txBody>
      </p:sp>
      <p:sp>
        <p:nvSpPr>
          <p:cNvPr id="3" name="Date Placeholder 2">
            <a:extLst>
              <a:ext uri="{FF2B5EF4-FFF2-40B4-BE49-F238E27FC236}">
                <a16:creationId xmlns:a16="http://schemas.microsoft.com/office/drawing/2014/main" xmlns="" id="{5136533D-65E8-8345-ABCA-B9B48C5C9126}"/>
              </a:ext>
            </a:extLst>
          </p:cNvPr>
          <p:cNvSpPr>
            <a:spLocks noGrp="1"/>
          </p:cNvSpPr>
          <p:nvPr>
            <p:ph type="dt" sz="half" idx="23"/>
          </p:nvPr>
        </p:nvSpPr>
        <p:spPr/>
        <p:txBody>
          <a:bodyPr/>
          <a:lstStyle/>
          <a:p>
            <a:r>
              <a:rPr lang="fi-FI" smtClean="0"/>
              <a:t>4.3.2020</a:t>
            </a:r>
            <a:endParaRPr lang="fi-FI"/>
          </a:p>
        </p:txBody>
      </p:sp>
      <p:sp>
        <p:nvSpPr>
          <p:cNvPr id="9" name="Footer Placeholder 8">
            <a:extLst>
              <a:ext uri="{FF2B5EF4-FFF2-40B4-BE49-F238E27FC236}">
                <a16:creationId xmlns:a16="http://schemas.microsoft.com/office/drawing/2014/main" xmlns="" id="{A5FA1F2B-F91A-A446-8163-99D5AFBF72C6}"/>
              </a:ext>
            </a:extLst>
          </p:cNvPr>
          <p:cNvSpPr>
            <a:spLocks noGrp="1"/>
          </p:cNvSpPr>
          <p:nvPr>
            <p:ph type="ftr" sz="quarter" idx="24"/>
          </p:nvPr>
        </p:nvSpPr>
        <p:spPr/>
        <p:txBody>
          <a:bodyPr/>
          <a:lstStyle/>
          <a:p>
            <a:r>
              <a:rPr lang="en-GB" smtClean="0"/>
              <a:t>tapani.kauppinen@thl.fi @TapaniKa</a:t>
            </a:r>
            <a:endParaRPr lang="en-GB"/>
          </a:p>
        </p:txBody>
      </p:sp>
      <p:sp>
        <p:nvSpPr>
          <p:cNvPr id="11" name="Slide Number Placeholder 10">
            <a:extLst>
              <a:ext uri="{FF2B5EF4-FFF2-40B4-BE49-F238E27FC236}">
                <a16:creationId xmlns:a16="http://schemas.microsoft.com/office/drawing/2014/main" xmlns="" id="{9A3F8065-3F23-894C-A5E5-BF7CC33E1338}"/>
              </a:ext>
            </a:extLst>
          </p:cNvPr>
          <p:cNvSpPr>
            <a:spLocks noGrp="1"/>
          </p:cNvSpPr>
          <p:nvPr>
            <p:ph type="sldNum" sz="quarter" idx="25"/>
          </p:nvPr>
        </p:nvSpPr>
        <p:spPr/>
        <p:txBody>
          <a:bodyPr/>
          <a:lstStyle/>
          <a:p>
            <a:fld id="{882CC271-BBF5-3F46-90AE-792A663E0CFB}" type="slidenum">
              <a:rPr lang="en-GB"/>
              <a:pPr/>
              <a:t>‹#›</a:t>
            </a:fld>
            <a:endParaRPr lang="en-GB"/>
          </a:p>
        </p:txBody>
      </p:sp>
      <p:sp>
        <p:nvSpPr>
          <p:cNvPr id="14" name="Title 9">
            <a:extLst>
              <a:ext uri="{FF2B5EF4-FFF2-40B4-BE49-F238E27FC236}">
                <a16:creationId xmlns:a16="http://schemas.microsoft.com/office/drawing/2014/main" xmlns="" id="{82208BB5-C0AD-42EA-8982-99B00B2CA251}"/>
              </a:ext>
            </a:extLst>
          </p:cNvPr>
          <p:cNvSpPr>
            <a:spLocks noGrp="1"/>
          </p:cNvSpPr>
          <p:nvPr>
            <p:ph type="title" hasCustomPrompt="1"/>
          </p:nvPr>
        </p:nvSpPr>
        <p:spPr>
          <a:xfrm>
            <a:off x="3038400" y="3582341"/>
            <a:ext cx="9129600" cy="1446859"/>
          </a:xfrm>
        </p:spPr>
        <p:txBody>
          <a:bodyPr anchor="ctr">
            <a:noAutofit/>
          </a:bodyPr>
          <a:lstStyle>
            <a:lvl1pPr algn="ctr">
              <a:lnSpc>
                <a:spcPct val="80000"/>
              </a:lnSpc>
              <a:defRPr sz="4000" b="1">
                <a:solidFill>
                  <a:schemeClr val="accent1"/>
                </a:solidFill>
              </a:defRPr>
            </a:lvl1pPr>
          </a:lstStyle>
          <a:p>
            <a:r>
              <a:rPr lang="fi-FI" dirty="0"/>
              <a:t>Kirjoita väliotsikko tähän</a:t>
            </a:r>
          </a:p>
        </p:txBody>
      </p:sp>
    </p:spTree>
    <p:extLst>
      <p:ext uri="{BB962C8B-B14F-4D97-AF65-F5344CB8AC3E}">
        <p14:creationId xmlns:p14="http://schemas.microsoft.com/office/powerpoint/2010/main" val="378013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D7D8CD7-CFA3-9A4E-B24B-ECDB1C190F94}"/>
              </a:ext>
            </a:extLst>
          </p:cNvPr>
          <p:cNvSpPr>
            <a:spLocks noGrp="1"/>
          </p:cNvSpPr>
          <p:nvPr>
            <p:ph type="title"/>
          </p:nvPr>
        </p:nvSpPr>
        <p:spPr>
          <a:xfrm>
            <a:off x="719998" y="180000"/>
            <a:ext cx="10753200" cy="1186372"/>
          </a:xfrm>
          <a:prstGeom prst="rect">
            <a:avLst/>
          </a:prstGeom>
        </p:spPr>
        <p:txBody>
          <a:bodyPr vert="horz" lIns="0" tIns="36000" rIns="72000" bIns="36000" rtlCol="0" anchor="ctr">
            <a:noAutofit/>
          </a:bodyPr>
          <a:lstStyle/>
          <a:p>
            <a:r>
              <a:rPr lang="en-GB" dirty="0" err="1"/>
              <a:t>Lisää</a:t>
            </a:r>
            <a:r>
              <a:rPr lang="en-GB" dirty="0"/>
              <a:t> </a:t>
            </a:r>
            <a:r>
              <a:rPr lang="en-GB" dirty="0" err="1"/>
              <a:t>otsikko</a:t>
            </a:r>
            <a:r>
              <a:rPr lang="en-GB" dirty="0"/>
              <a:t> </a:t>
            </a:r>
            <a:r>
              <a:rPr lang="en-GB" dirty="0" err="1"/>
              <a:t>napsauttamalla</a:t>
            </a:r>
            <a:endParaRPr lang="en-GB" dirty="0"/>
          </a:p>
        </p:txBody>
      </p:sp>
      <p:sp>
        <p:nvSpPr>
          <p:cNvPr id="3" name="Text Placeholder 2">
            <a:extLst>
              <a:ext uri="{FF2B5EF4-FFF2-40B4-BE49-F238E27FC236}">
                <a16:creationId xmlns:a16="http://schemas.microsoft.com/office/drawing/2014/main" xmlns="" id="{6A6F43FC-41AF-1047-89AF-270EC8B09319}"/>
              </a:ext>
            </a:extLst>
          </p:cNvPr>
          <p:cNvSpPr>
            <a:spLocks noGrp="1"/>
          </p:cNvSpPr>
          <p:nvPr>
            <p:ph type="body" idx="1"/>
          </p:nvPr>
        </p:nvSpPr>
        <p:spPr>
          <a:xfrm>
            <a:off x="719998" y="1475999"/>
            <a:ext cx="10753200" cy="4680000"/>
          </a:xfrm>
          <a:prstGeom prst="rect">
            <a:avLst/>
          </a:prstGeom>
        </p:spPr>
        <p:txBody>
          <a:bodyPr vert="horz" lIns="0" tIns="72000" rIns="0" bIns="72000" rtlCol="0">
            <a:noAutofit/>
          </a:bodyPr>
          <a:lstStyle/>
          <a:p>
            <a:pPr lvl="0"/>
            <a:r>
              <a:rPr lang="en-US" dirty="0" err="1"/>
              <a:t>Lisää</a:t>
            </a:r>
            <a:r>
              <a:rPr lang="en-US" dirty="0"/>
              <a:t> </a:t>
            </a:r>
            <a:r>
              <a:rPr lang="en-US" dirty="0" err="1"/>
              <a:t>tekstiä</a:t>
            </a:r>
            <a:r>
              <a:rPr lang="en-US" dirty="0"/>
              <a:t> </a:t>
            </a:r>
            <a:r>
              <a:rPr lang="en-US" dirty="0" err="1"/>
              <a:t>napsauttamalla</a:t>
            </a:r>
            <a:endParaRPr lang="en-US" dirty="0"/>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7" name="Date Placeholder 6">
            <a:extLst>
              <a:ext uri="{FF2B5EF4-FFF2-40B4-BE49-F238E27FC236}">
                <a16:creationId xmlns:a16="http://schemas.microsoft.com/office/drawing/2014/main" xmlns="" id="{1A68C792-92AA-5543-893A-7655E958CA78}"/>
              </a:ext>
            </a:extLst>
          </p:cNvPr>
          <p:cNvSpPr>
            <a:spLocks noGrp="1"/>
          </p:cNvSpPr>
          <p:nvPr>
            <p:ph type="dt" sz="half" idx="2"/>
          </p:nvPr>
        </p:nvSpPr>
        <p:spPr>
          <a:xfrm>
            <a:off x="9871364" y="6484540"/>
            <a:ext cx="1081270" cy="380965"/>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r>
              <a:rPr lang="fi-FI" smtClean="0"/>
              <a:t>4.3.2020</a:t>
            </a:r>
            <a:endParaRPr lang="fi-FI" dirty="0"/>
          </a:p>
        </p:txBody>
      </p:sp>
      <p:sp>
        <p:nvSpPr>
          <p:cNvPr id="5" name="Footer Placeholder 4">
            <a:extLst>
              <a:ext uri="{FF2B5EF4-FFF2-40B4-BE49-F238E27FC236}">
                <a16:creationId xmlns:a16="http://schemas.microsoft.com/office/drawing/2014/main" xmlns="" id="{7AF3904C-F799-2642-B251-6E349BF88B57}"/>
              </a:ext>
            </a:extLst>
          </p:cNvPr>
          <p:cNvSpPr>
            <a:spLocks noGrp="1"/>
          </p:cNvSpPr>
          <p:nvPr>
            <p:ph type="ftr" sz="quarter" idx="3"/>
          </p:nvPr>
        </p:nvSpPr>
        <p:spPr>
          <a:xfrm>
            <a:off x="2620068" y="6484540"/>
            <a:ext cx="6953061" cy="365125"/>
          </a:xfrm>
          <a:prstGeom prst="rect">
            <a:avLst/>
          </a:prstGeom>
        </p:spPr>
        <p:txBody>
          <a:bodyPr vert="horz" lIns="91440" tIns="45720" rIns="91440" bIns="45720" rtlCol="0" anchor="ctr">
            <a:noAutofit/>
          </a:bodyPr>
          <a:lstStyle>
            <a:lvl1pPr algn="ctr">
              <a:defRPr sz="1200" b="0" i="0">
                <a:solidFill>
                  <a:schemeClr val="tx1"/>
                </a:solidFill>
                <a:latin typeface="+mn-lt"/>
              </a:defRPr>
            </a:lvl1pPr>
          </a:lstStyle>
          <a:p>
            <a:r>
              <a:rPr lang="en-GB" smtClean="0"/>
              <a:t>tapani.kauppinen@thl.fi @TapaniKa</a:t>
            </a:r>
            <a:endParaRPr lang="en-GB" dirty="0"/>
          </a:p>
        </p:txBody>
      </p:sp>
      <p:sp>
        <p:nvSpPr>
          <p:cNvPr id="6" name="Slide Number Placeholder 5">
            <a:extLst>
              <a:ext uri="{FF2B5EF4-FFF2-40B4-BE49-F238E27FC236}">
                <a16:creationId xmlns:a16="http://schemas.microsoft.com/office/drawing/2014/main" xmlns="" id="{420B161F-1984-DA44-A538-C66E74D538ED}"/>
              </a:ext>
            </a:extLst>
          </p:cNvPr>
          <p:cNvSpPr>
            <a:spLocks noGrp="1"/>
          </p:cNvSpPr>
          <p:nvPr>
            <p:ph type="sldNum" sz="quarter" idx="4"/>
          </p:nvPr>
        </p:nvSpPr>
        <p:spPr>
          <a:xfrm>
            <a:off x="10958605" y="6484540"/>
            <a:ext cx="511629" cy="365125"/>
          </a:xfrm>
          <a:prstGeom prst="rect">
            <a:avLst/>
          </a:prstGeom>
        </p:spPr>
        <p:txBody>
          <a:bodyPr vert="horz" lIns="91440" tIns="45720" rIns="91440" bIns="45720" rtlCol="0" anchor="ctr">
            <a:noAutofit/>
          </a:bodyPr>
          <a:lstStyle>
            <a:lvl1pPr algn="r">
              <a:defRPr sz="1200" b="0" i="0">
                <a:solidFill>
                  <a:schemeClr val="tx1"/>
                </a:solidFill>
                <a:latin typeface="+mn-lt"/>
              </a:defRPr>
            </a:lvl1pPr>
          </a:lstStyle>
          <a:p>
            <a:fld id="{882CC271-BBF5-3F46-90AE-792A663E0CFB}" type="slidenum">
              <a:rPr lang="en-GB" smtClean="0"/>
              <a:pPr/>
              <a:t>‹#›</a:t>
            </a:fld>
            <a:endParaRPr lang="en-GB" dirty="0"/>
          </a:p>
        </p:txBody>
      </p:sp>
      <p:grpSp>
        <p:nvGrpSpPr>
          <p:cNvPr id="29" name="Group 17">
            <a:extLst>
              <a:ext uri="{FF2B5EF4-FFF2-40B4-BE49-F238E27FC236}">
                <a16:creationId xmlns:a16="http://schemas.microsoft.com/office/drawing/2014/main" xmlns="" id="{7E0E12FC-D761-4D04-90EC-7F07BD7889FD}"/>
              </a:ext>
              <a:ext uri="{C183D7F6-B498-43B3-948B-1728B52AA6E4}">
                <adec:decorative xmlns:adec="http://schemas.microsoft.com/office/drawing/2017/decorative" xmlns="" val="1"/>
              </a:ext>
            </a:extLst>
          </p:cNvPr>
          <p:cNvGrpSpPr/>
          <p:nvPr/>
        </p:nvGrpSpPr>
        <p:grpSpPr>
          <a:xfrm>
            <a:off x="720725" y="6527292"/>
            <a:ext cx="689711" cy="246291"/>
            <a:chOff x="2633663" y="2192338"/>
            <a:chExt cx="6926262" cy="2473325"/>
          </a:xfrm>
        </p:grpSpPr>
        <p:sp>
          <p:nvSpPr>
            <p:cNvPr id="30" name="Freeform 5">
              <a:extLst>
                <a:ext uri="{FF2B5EF4-FFF2-40B4-BE49-F238E27FC236}">
                  <a16:creationId xmlns:a16="http://schemas.microsoft.com/office/drawing/2014/main" xmlns="" id="{60C26619-2D90-4997-9BA6-2BFC19057EAA}"/>
                </a:ext>
              </a:extLst>
            </p:cNvPr>
            <p:cNvSpPr>
              <a:spLocks/>
            </p:cNvSpPr>
            <p:nvPr userDrawn="1"/>
          </p:nvSpPr>
          <p:spPr bwMode="gray">
            <a:xfrm>
              <a:off x="5743575" y="2598738"/>
              <a:ext cx="985838" cy="1857375"/>
            </a:xfrm>
            <a:custGeom>
              <a:avLst/>
              <a:gdLst>
                <a:gd name="T0" fmla="*/ 1818 w 2733"/>
                <a:gd name="T1" fmla="*/ 2142 h 5151"/>
                <a:gd name="T2" fmla="*/ 2733 w 2733"/>
                <a:gd name="T3" fmla="*/ 2142 h 5151"/>
                <a:gd name="T4" fmla="*/ 2733 w 2733"/>
                <a:gd name="T5" fmla="*/ 1087 h 5151"/>
                <a:gd name="T6" fmla="*/ 1816 w 2733"/>
                <a:gd name="T7" fmla="*/ 1087 h 5151"/>
                <a:gd name="T8" fmla="*/ 1816 w 2733"/>
                <a:gd name="T9" fmla="*/ 520 h 5151"/>
                <a:gd name="T10" fmla="*/ 1296 w 2733"/>
                <a:gd name="T11" fmla="*/ 0 h 5151"/>
                <a:gd name="T12" fmla="*/ 523 w 2733"/>
                <a:gd name="T13" fmla="*/ 0 h 5151"/>
                <a:gd name="T14" fmla="*/ 523 w 2733"/>
                <a:gd name="T15" fmla="*/ 1087 h 5151"/>
                <a:gd name="T16" fmla="*/ 0 w 2733"/>
                <a:gd name="T17" fmla="*/ 1087 h 5151"/>
                <a:gd name="T18" fmla="*/ 0 w 2733"/>
                <a:gd name="T19" fmla="*/ 2142 h 5151"/>
                <a:gd name="T20" fmla="*/ 523 w 2733"/>
                <a:gd name="T21" fmla="*/ 2142 h 5151"/>
                <a:gd name="T22" fmla="*/ 523 w 2733"/>
                <a:gd name="T23" fmla="*/ 3627 h 5151"/>
                <a:gd name="T24" fmla="*/ 2359 w 2733"/>
                <a:gd name="T25" fmla="*/ 5151 h 5151"/>
                <a:gd name="T26" fmla="*/ 2733 w 2733"/>
                <a:gd name="T27" fmla="*/ 5128 h 5151"/>
                <a:gd name="T28" fmla="*/ 2733 w 2733"/>
                <a:gd name="T29" fmla="*/ 3955 h 5151"/>
                <a:gd name="T30" fmla="*/ 2550 w 2733"/>
                <a:gd name="T31" fmla="*/ 3963 h 5151"/>
                <a:gd name="T32" fmla="*/ 1818 w 2733"/>
                <a:gd name="T33" fmla="*/ 3447 h 5151"/>
                <a:gd name="T34" fmla="*/ 1818 w 2733"/>
                <a:gd name="T35" fmla="*/ 2142 h 5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3" h="5151">
                  <a:moveTo>
                    <a:pt x="1818" y="2142"/>
                  </a:moveTo>
                  <a:lnTo>
                    <a:pt x="2733" y="2142"/>
                  </a:lnTo>
                  <a:lnTo>
                    <a:pt x="2733" y="1087"/>
                  </a:lnTo>
                  <a:lnTo>
                    <a:pt x="1816" y="1087"/>
                  </a:lnTo>
                  <a:lnTo>
                    <a:pt x="1816" y="520"/>
                  </a:lnTo>
                  <a:cubicBezTo>
                    <a:pt x="1816" y="520"/>
                    <a:pt x="1816" y="0"/>
                    <a:pt x="1296" y="0"/>
                  </a:cubicBezTo>
                  <a:lnTo>
                    <a:pt x="523" y="0"/>
                  </a:lnTo>
                  <a:lnTo>
                    <a:pt x="523" y="1087"/>
                  </a:lnTo>
                  <a:lnTo>
                    <a:pt x="0" y="1087"/>
                  </a:lnTo>
                  <a:lnTo>
                    <a:pt x="0" y="2142"/>
                  </a:lnTo>
                  <a:lnTo>
                    <a:pt x="523" y="2142"/>
                  </a:lnTo>
                  <a:lnTo>
                    <a:pt x="523" y="3627"/>
                  </a:lnTo>
                  <a:cubicBezTo>
                    <a:pt x="523" y="4980"/>
                    <a:pt x="1706" y="5151"/>
                    <a:pt x="2359" y="5151"/>
                  </a:cubicBezTo>
                  <a:cubicBezTo>
                    <a:pt x="2582" y="5151"/>
                    <a:pt x="2733" y="5128"/>
                    <a:pt x="2733" y="5128"/>
                  </a:cubicBezTo>
                  <a:lnTo>
                    <a:pt x="2733" y="3955"/>
                  </a:lnTo>
                  <a:cubicBezTo>
                    <a:pt x="2733" y="3955"/>
                    <a:pt x="2661" y="3963"/>
                    <a:pt x="2550" y="3963"/>
                  </a:cubicBezTo>
                  <a:cubicBezTo>
                    <a:pt x="2287" y="3963"/>
                    <a:pt x="1818" y="3901"/>
                    <a:pt x="1818" y="3447"/>
                  </a:cubicBezTo>
                  <a:lnTo>
                    <a:pt x="1818" y="214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1" name="Freeform 6">
              <a:extLst>
                <a:ext uri="{FF2B5EF4-FFF2-40B4-BE49-F238E27FC236}">
                  <a16:creationId xmlns:a16="http://schemas.microsoft.com/office/drawing/2014/main" xmlns="" id="{C4750652-CB08-4C8E-BD7D-4647FE851D2D}"/>
                </a:ext>
              </a:extLst>
            </p:cNvPr>
            <p:cNvSpPr>
              <a:spLocks/>
            </p:cNvSpPr>
            <p:nvPr userDrawn="1"/>
          </p:nvSpPr>
          <p:spPr bwMode="gray">
            <a:xfrm>
              <a:off x="7046913" y="2425700"/>
              <a:ext cx="1587500" cy="2016125"/>
            </a:xfrm>
            <a:custGeom>
              <a:avLst/>
              <a:gdLst>
                <a:gd name="T0" fmla="*/ 3299 w 4405"/>
                <a:gd name="T1" fmla="*/ 5589 h 5589"/>
                <a:gd name="T2" fmla="*/ 4405 w 4405"/>
                <a:gd name="T3" fmla="*/ 5589 h 5589"/>
                <a:gd name="T4" fmla="*/ 4405 w 4405"/>
                <a:gd name="T5" fmla="*/ 4456 h 5589"/>
                <a:gd name="T6" fmla="*/ 4405 w 4405"/>
                <a:gd name="T7" fmla="*/ 4456 h 5589"/>
                <a:gd name="T8" fmla="*/ 4201 w 4405"/>
                <a:gd name="T9" fmla="*/ 4456 h 5589"/>
                <a:gd name="T10" fmla="*/ 3928 w 4405"/>
                <a:gd name="T11" fmla="*/ 4183 h 5589"/>
                <a:gd name="T12" fmla="*/ 3928 w 4405"/>
                <a:gd name="T13" fmla="*/ 2976 h 5589"/>
                <a:gd name="T14" fmla="*/ 2539 w 4405"/>
                <a:gd name="T15" fmla="*/ 1470 h 5589"/>
                <a:gd name="T16" fmla="*/ 1293 w 4405"/>
                <a:gd name="T17" fmla="*/ 2106 h 5589"/>
                <a:gd name="T18" fmla="*/ 1294 w 4405"/>
                <a:gd name="T19" fmla="*/ 520 h 5589"/>
                <a:gd name="T20" fmla="*/ 773 w 4405"/>
                <a:gd name="T21" fmla="*/ 0 h 5589"/>
                <a:gd name="T22" fmla="*/ 0 w 4405"/>
                <a:gd name="T23" fmla="*/ 0 h 5589"/>
                <a:gd name="T24" fmla="*/ 0 w 4405"/>
                <a:gd name="T25" fmla="*/ 3305 h 5589"/>
                <a:gd name="T26" fmla="*/ 0 w 4405"/>
                <a:gd name="T27" fmla="*/ 5589 h 5589"/>
                <a:gd name="T28" fmla="*/ 1290 w 4405"/>
                <a:gd name="T29" fmla="*/ 5589 h 5589"/>
                <a:gd name="T30" fmla="*/ 1290 w 4405"/>
                <a:gd name="T31" fmla="*/ 3807 h 5589"/>
                <a:gd name="T32" fmla="*/ 1362 w 4405"/>
                <a:gd name="T33" fmla="*/ 3291 h 5589"/>
                <a:gd name="T34" fmla="*/ 2181 w 4405"/>
                <a:gd name="T35" fmla="*/ 2697 h 5589"/>
                <a:gd name="T36" fmla="*/ 2635 w 4405"/>
                <a:gd name="T37" fmla="*/ 3229 h 5589"/>
                <a:gd name="T38" fmla="*/ 2635 w 4405"/>
                <a:gd name="T39" fmla="*/ 4937 h 5589"/>
                <a:gd name="T40" fmla="*/ 3299 w 4405"/>
                <a:gd name="T41" fmla="*/ 5589 h 5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5" h="5589">
                  <a:moveTo>
                    <a:pt x="3299" y="5589"/>
                  </a:moveTo>
                  <a:lnTo>
                    <a:pt x="4405" y="5589"/>
                  </a:lnTo>
                  <a:lnTo>
                    <a:pt x="4405" y="4456"/>
                  </a:lnTo>
                  <a:lnTo>
                    <a:pt x="4405" y="4456"/>
                  </a:lnTo>
                  <a:lnTo>
                    <a:pt x="4201" y="4456"/>
                  </a:lnTo>
                  <a:cubicBezTo>
                    <a:pt x="3928" y="4456"/>
                    <a:pt x="3928" y="4183"/>
                    <a:pt x="3928" y="4183"/>
                  </a:cubicBezTo>
                  <a:lnTo>
                    <a:pt x="3928" y="2976"/>
                  </a:lnTo>
                  <a:cubicBezTo>
                    <a:pt x="3927" y="1845"/>
                    <a:pt x="3366" y="1470"/>
                    <a:pt x="2539" y="1470"/>
                  </a:cubicBezTo>
                  <a:cubicBezTo>
                    <a:pt x="2001" y="1470"/>
                    <a:pt x="1525" y="1710"/>
                    <a:pt x="1293" y="2106"/>
                  </a:cubicBezTo>
                  <a:lnTo>
                    <a:pt x="1294" y="520"/>
                  </a:lnTo>
                  <a:cubicBezTo>
                    <a:pt x="1294" y="520"/>
                    <a:pt x="1294" y="0"/>
                    <a:pt x="773" y="0"/>
                  </a:cubicBezTo>
                  <a:lnTo>
                    <a:pt x="0" y="0"/>
                  </a:lnTo>
                  <a:lnTo>
                    <a:pt x="0" y="3305"/>
                  </a:lnTo>
                  <a:lnTo>
                    <a:pt x="0" y="5589"/>
                  </a:lnTo>
                  <a:lnTo>
                    <a:pt x="1290" y="5589"/>
                  </a:lnTo>
                  <a:lnTo>
                    <a:pt x="1290" y="3807"/>
                  </a:lnTo>
                  <a:cubicBezTo>
                    <a:pt x="1290" y="3619"/>
                    <a:pt x="1306" y="3448"/>
                    <a:pt x="1362" y="3291"/>
                  </a:cubicBezTo>
                  <a:cubicBezTo>
                    <a:pt x="1481" y="2940"/>
                    <a:pt x="1760" y="2697"/>
                    <a:pt x="2181" y="2697"/>
                  </a:cubicBezTo>
                  <a:cubicBezTo>
                    <a:pt x="2484" y="2697"/>
                    <a:pt x="2635" y="2854"/>
                    <a:pt x="2635" y="3229"/>
                  </a:cubicBezTo>
                  <a:lnTo>
                    <a:pt x="2635" y="4937"/>
                  </a:lnTo>
                  <a:cubicBezTo>
                    <a:pt x="2635" y="5336"/>
                    <a:pt x="2893" y="5589"/>
                    <a:pt x="3299" y="5589"/>
                  </a:cubicBez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2" name="Freeform 7">
              <a:extLst>
                <a:ext uri="{FF2B5EF4-FFF2-40B4-BE49-F238E27FC236}">
                  <a16:creationId xmlns:a16="http://schemas.microsoft.com/office/drawing/2014/main" xmlns="" id="{74D74125-DE27-406A-9899-F63B0FB60E26}"/>
                </a:ext>
              </a:extLst>
            </p:cNvPr>
            <p:cNvSpPr>
              <a:spLocks/>
            </p:cNvSpPr>
            <p:nvPr userDrawn="1"/>
          </p:nvSpPr>
          <p:spPr bwMode="gray">
            <a:xfrm>
              <a:off x="8921750" y="2598738"/>
              <a:ext cx="638175" cy="1843088"/>
            </a:xfrm>
            <a:custGeom>
              <a:avLst/>
              <a:gdLst>
                <a:gd name="T0" fmla="*/ 1771 w 1771"/>
                <a:gd name="T1" fmla="*/ 5112 h 5112"/>
                <a:gd name="T2" fmla="*/ 1771 w 1771"/>
                <a:gd name="T3" fmla="*/ 3979 h 5112"/>
                <a:gd name="T4" fmla="*/ 1566 w 1771"/>
                <a:gd name="T5" fmla="*/ 3979 h 5112"/>
                <a:gd name="T6" fmla="*/ 1293 w 1771"/>
                <a:gd name="T7" fmla="*/ 3706 h 5112"/>
                <a:gd name="T8" fmla="*/ 1293 w 1771"/>
                <a:gd name="T9" fmla="*/ 520 h 5112"/>
                <a:gd name="T10" fmla="*/ 773 w 1771"/>
                <a:gd name="T11" fmla="*/ 0 h 5112"/>
                <a:gd name="T12" fmla="*/ 0 w 1771"/>
                <a:gd name="T13" fmla="*/ 0 h 5112"/>
                <a:gd name="T14" fmla="*/ 0 w 1771"/>
                <a:gd name="T15" fmla="*/ 4460 h 5112"/>
                <a:gd name="T16" fmla="*/ 664 w 1771"/>
                <a:gd name="T17" fmla="*/ 5112 h 5112"/>
                <a:gd name="T18" fmla="*/ 1771 w 1771"/>
                <a:gd name="T19" fmla="*/ 5112 h 5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1" h="5112">
                  <a:moveTo>
                    <a:pt x="1771" y="5112"/>
                  </a:moveTo>
                  <a:lnTo>
                    <a:pt x="1771" y="3979"/>
                  </a:lnTo>
                  <a:lnTo>
                    <a:pt x="1566" y="3979"/>
                  </a:lnTo>
                  <a:cubicBezTo>
                    <a:pt x="1293" y="3979"/>
                    <a:pt x="1293" y="3706"/>
                    <a:pt x="1293" y="3706"/>
                  </a:cubicBezTo>
                  <a:lnTo>
                    <a:pt x="1293" y="520"/>
                  </a:lnTo>
                  <a:cubicBezTo>
                    <a:pt x="1293" y="520"/>
                    <a:pt x="1293" y="0"/>
                    <a:pt x="773" y="0"/>
                  </a:cubicBezTo>
                  <a:lnTo>
                    <a:pt x="0" y="0"/>
                  </a:lnTo>
                  <a:lnTo>
                    <a:pt x="0" y="4460"/>
                  </a:lnTo>
                  <a:cubicBezTo>
                    <a:pt x="0" y="4859"/>
                    <a:pt x="259" y="5112"/>
                    <a:pt x="664" y="5112"/>
                  </a:cubicBezTo>
                  <a:lnTo>
                    <a:pt x="1771" y="511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3" name="Oval 8">
              <a:extLst>
                <a:ext uri="{FF2B5EF4-FFF2-40B4-BE49-F238E27FC236}">
                  <a16:creationId xmlns:a16="http://schemas.microsoft.com/office/drawing/2014/main" xmlns="" id="{B3131A15-2CE2-49AA-BA13-896652A28265}"/>
                </a:ext>
              </a:extLst>
            </p:cNvPr>
            <p:cNvSpPr>
              <a:spLocks noChangeArrowheads="1"/>
            </p:cNvSpPr>
            <p:nvPr userDrawn="1"/>
          </p:nvSpPr>
          <p:spPr bwMode="gray">
            <a:xfrm>
              <a:off x="2633663" y="2192338"/>
              <a:ext cx="2471738" cy="2473325"/>
            </a:xfrm>
            <a:prstGeom prst="ellipse">
              <a:avLst/>
            </a:prstGeom>
            <a:solidFill>
              <a:srgbClr val="78C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4" name="Freeform 9">
              <a:extLst>
                <a:ext uri="{FF2B5EF4-FFF2-40B4-BE49-F238E27FC236}">
                  <a16:creationId xmlns:a16="http://schemas.microsoft.com/office/drawing/2014/main" xmlns="" id="{02042A85-9C58-4C9F-BC74-146EC4DBF495}"/>
                </a:ext>
              </a:extLst>
            </p:cNvPr>
            <p:cNvSpPr>
              <a:spLocks/>
            </p:cNvSpPr>
            <p:nvPr userDrawn="1"/>
          </p:nvSpPr>
          <p:spPr bwMode="gray">
            <a:xfrm>
              <a:off x="3971925" y="2928938"/>
              <a:ext cx="849313" cy="601663"/>
            </a:xfrm>
            <a:custGeom>
              <a:avLst/>
              <a:gdLst>
                <a:gd name="T0" fmla="*/ 0 w 2357"/>
                <a:gd name="T1" fmla="*/ 1295 h 1670"/>
                <a:gd name="T2" fmla="*/ 1113 w 2357"/>
                <a:gd name="T3" fmla="*/ 198 h 1670"/>
                <a:gd name="T4" fmla="*/ 2357 w 2357"/>
                <a:gd name="T5" fmla="*/ 530 h 1670"/>
                <a:gd name="T6" fmla="*/ 1545 w 2357"/>
                <a:gd name="T7" fmla="*/ 1529 h 1670"/>
                <a:gd name="T8" fmla="*/ 0 w 2357"/>
                <a:gd name="T9" fmla="*/ 1295 h 1670"/>
              </a:gdLst>
              <a:ahLst/>
              <a:cxnLst>
                <a:cxn ang="0">
                  <a:pos x="T0" y="T1"/>
                </a:cxn>
                <a:cxn ang="0">
                  <a:pos x="T2" y="T3"/>
                </a:cxn>
                <a:cxn ang="0">
                  <a:pos x="T4" y="T5"/>
                </a:cxn>
                <a:cxn ang="0">
                  <a:pos x="T6" y="T7"/>
                </a:cxn>
                <a:cxn ang="0">
                  <a:pos x="T8" y="T9"/>
                </a:cxn>
              </a:cxnLst>
              <a:rect l="0" t="0" r="r" b="b"/>
              <a:pathLst>
                <a:path w="2357" h="1670">
                  <a:moveTo>
                    <a:pt x="0" y="1295"/>
                  </a:moveTo>
                  <a:cubicBezTo>
                    <a:pt x="317" y="719"/>
                    <a:pt x="689" y="336"/>
                    <a:pt x="1113" y="198"/>
                  </a:cubicBezTo>
                  <a:cubicBezTo>
                    <a:pt x="1721" y="0"/>
                    <a:pt x="2073" y="377"/>
                    <a:pt x="2357" y="530"/>
                  </a:cubicBezTo>
                  <a:cubicBezTo>
                    <a:pt x="2217" y="820"/>
                    <a:pt x="2151" y="1331"/>
                    <a:pt x="1545" y="1529"/>
                  </a:cubicBezTo>
                  <a:cubicBezTo>
                    <a:pt x="1111" y="1670"/>
                    <a:pt x="595" y="1573"/>
                    <a:pt x="0" y="1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5" name="Freeform 10">
              <a:extLst>
                <a:ext uri="{FF2B5EF4-FFF2-40B4-BE49-F238E27FC236}">
                  <a16:creationId xmlns:a16="http://schemas.microsoft.com/office/drawing/2014/main" xmlns="" id="{A7D3EF6E-B533-4CAB-93A3-C4B9E0AC1663}"/>
                </a:ext>
              </a:extLst>
            </p:cNvPr>
            <p:cNvSpPr>
              <a:spLocks/>
            </p:cNvSpPr>
            <p:nvPr userDrawn="1"/>
          </p:nvSpPr>
          <p:spPr bwMode="gray">
            <a:xfrm>
              <a:off x="3617913" y="2427288"/>
              <a:ext cx="503238" cy="893763"/>
            </a:xfrm>
            <a:custGeom>
              <a:avLst/>
              <a:gdLst>
                <a:gd name="T0" fmla="*/ 0 w 1399"/>
                <a:gd name="T1" fmla="*/ 1081 h 2477"/>
                <a:gd name="T2" fmla="*/ 700 w 1399"/>
                <a:gd name="T3" fmla="*/ 0 h 2477"/>
                <a:gd name="T4" fmla="*/ 1399 w 1399"/>
                <a:gd name="T5" fmla="*/ 1081 h 2477"/>
                <a:gd name="T6" fmla="*/ 700 w 1399"/>
                <a:gd name="T7" fmla="*/ 2477 h 2477"/>
                <a:gd name="T8" fmla="*/ 0 w 1399"/>
                <a:gd name="T9" fmla="*/ 1081 h 2477"/>
              </a:gdLst>
              <a:ahLst/>
              <a:cxnLst>
                <a:cxn ang="0">
                  <a:pos x="T0" y="T1"/>
                </a:cxn>
                <a:cxn ang="0">
                  <a:pos x="T2" y="T3"/>
                </a:cxn>
                <a:cxn ang="0">
                  <a:pos x="T4" y="T5"/>
                </a:cxn>
                <a:cxn ang="0">
                  <a:pos x="T6" y="T7"/>
                </a:cxn>
                <a:cxn ang="0">
                  <a:pos x="T8" y="T9"/>
                </a:cxn>
              </a:cxnLst>
              <a:rect l="0" t="0" r="r" b="b"/>
              <a:pathLst>
                <a:path w="1399" h="2477">
                  <a:moveTo>
                    <a:pt x="0" y="1081"/>
                  </a:moveTo>
                  <a:cubicBezTo>
                    <a:pt x="0" y="443"/>
                    <a:pt x="467" y="222"/>
                    <a:pt x="700" y="0"/>
                  </a:cubicBezTo>
                  <a:cubicBezTo>
                    <a:pt x="932" y="223"/>
                    <a:pt x="1399" y="440"/>
                    <a:pt x="1399" y="1081"/>
                  </a:cubicBezTo>
                  <a:cubicBezTo>
                    <a:pt x="1399" y="1525"/>
                    <a:pt x="1150" y="1998"/>
                    <a:pt x="700" y="2477"/>
                  </a:cubicBezTo>
                  <a:cubicBezTo>
                    <a:pt x="251" y="1998"/>
                    <a:pt x="0" y="1536"/>
                    <a:pt x="0" y="1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6" name="Freeform 11">
              <a:extLst>
                <a:ext uri="{FF2B5EF4-FFF2-40B4-BE49-F238E27FC236}">
                  <a16:creationId xmlns:a16="http://schemas.microsoft.com/office/drawing/2014/main" xmlns="" id="{58367FC8-1CD7-49FC-A1FB-5330BBB5657A}"/>
                </a:ext>
              </a:extLst>
            </p:cNvPr>
            <p:cNvSpPr>
              <a:spLocks/>
            </p:cNvSpPr>
            <p:nvPr userDrawn="1"/>
          </p:nvSpPr>
          <p:spPr bwMode="gray">
            <a:xfrm>
              <a:off x="2917825" y="2928938"/>
              <a:ext cx="849313" cy="601663"/>
            </a:xfrm>
            <a:custGeom>
              <a:avLst/>
              <a:gdLst>
                <a:gd name="T0" fmla="*/ 2357 w 2357"/>
                <a:gd name="T1" fmla="*/ 1294 h 1669"/>
                <a:gd name="T2" fmla="*/ 812 w 2357"/>
                <a:gd name="T3" fmla="*/ 1528 h 1669"/>
                <a:gd name="T4" fmla="*/ 0 w 2357"/>
                <a:gd name="T5" fmla="*/ 529 h 1669"/>
                <a:gd name="T6" fmla="*/ 1245 w 2357"/>
                <a:gd name="T7" fmla="*/ 197 h 1669"/>
                <a:gd name="T8" fmla="*/ 2357 w 2357"/>
                <a:gd name="T9" fmla="*/ 1294 h 1669"/>
              </a:gdLst>
              <a:ahLst/>
              <a:cxnLst>
                <a:cxn ang="0">
                  <a:pos x="T0" y="T1"/>
                </a:cxn>
                <a:cxn ang="0">
                  <a:pos x="T2" y="T3"/>
                </a:cxn>
                <a:cxn ang="0">
                  <a:pos x="T4" y="T5"/>
                </a:cxn>
                <a:cxn ang="0">
                  <a:pos x="T6" y="T7"/>
                </a:cxn>
                <a:cxn ang="0">
                  <a:pos x="T8" y="T9"/>
                </a:cxn>
              </a:cxnLst>
              <a:rect l="0" t="0" r="r" b="b"/>
              <a:pathLst>
                <a:path w="2357" h="1669">
                  <a:moveTo>
                    <a:pt x="2357" y="1294"/>
                  </a:moveTo>
                  <a:cubicBezTo>
                    <a:pt x="1762" y="1572"/>
                    <a:pt x="1246" y="1669"/>
                    <a:pt x="812" y="1528"/>
                  </a:cubicBezTo>
                  <a:cubicBezTo>
                    <a:pt x="206" y="1331"/>
                    <a:pt x="140" y="819"/>
                    <a:pt x="0" y="529"/>
                  </a:cubicBezTo>
                  <a:cubicBezTo>
                    <a:pt x="284" y="376"/>
                    <a:pt x="636" y="0"/>
                    <a:pt x="1245" y="197"/>
                  </a:cubicBezTo>
                  <a:cubicBezTo>
                    <a:pt x="1668" y="335"/>
                    <a:pt x="2040" y="718"/>
                    <a:pt x="2357" y="1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7" name="Freeform 12">
              <a:extLst>
                <a:ext uri="{FF2B5EF4-FFF2-40B4-BE49-F238E27FC236}">
                  <a16:creationId xmlns:a16="http://schemas.microsoft.com/office/drawing/2014/main" xmlns="" id="{993D038B-5696-4114-9C42-1EEBD27B3EB9}"/>
                </a:ext>
              </a:extLst>
            </p:cNvPr>
            <p:cNvSpPr>
              <a:spLocks/>
            </p:cNvSpPr>
            <p:nvPr userDrawn="1"/>
          </p:nvSpPr>
          <p:spPr bwMode="gray">
            <a:xfrm>
              <a:off x="3171825" y="3516313"/>
              <a:ext cx="663575" cy="742950"/>
            </a:xfrm>
            <a:custGeom>
              <a:avLst/>
              <a:gdLst>
                <a:gd name="T0" fmla="*/ 1762 w 1844"/>
                <a:gd name="T1" fmla="*/ 0 h 2059"/>
                <a:gd name="T2" fmla="*/ 1507 w 1844"/>
                <a:gd name="T3" fmla="*/ 1541 h 2059"/>
                <a:gd name="T4" fmla="*/ 305 w 1844"/>
                <a:gd name="T5" fmla="*/ 2004 h 2059"/>
                <a:gd name="T6" fmla="*/ 375 w 1844"/>
                <a:gd name="T7" fmla="*/ 719 h 2059"/>
                <a:gd name="T8" fmla="*/ 1762 w 1844"/>
                <a:gd name="T9" fmla="*/ 0 h 2059"/>
              </a:gdLst>
              <a:ahLst/>
              <a:cxnLst>
                <a:cxn ang="0">
                  <a:pos x="T0" y="T1"/>
                </a:cxn>
                <a:cxn ang="0">
                  <a:pos x="T2" y="T3"/>
                </a:cxn>
                <a:cxn ang="0">
                  <a:pos x="T4" y="T5"/>
                </a:cxn>
                <a:cxn ang="0">
                  <a:pos x="T6" y="T7"/>
                </a:cxn>
                <a:cxn ang="0">
                  <a:pos x="T8" y="T9"/>
                </a:cxn>
              </a:cxnLst>
              <a:rect l="0" t="0" r="r" b="b"/>
              <a:pathLst>
                <a:path w="1844" h="2059">
                  <a:moveTo>
                    <a:pt x="1762" y="0"/>
                  </a:moveTo>
                  <a:cubicBezTo>
                    <a:pt x="1844" y="652"/>
                    <a:pt x="1768" y="1181"/>
                    <a:pt x="1507" y="1541"/>
                  </a:cubicBezTo>
                  <a:cubicBezTo>
                    <a:pt x="1130" y="2059"/>
                    <a:pt x="625" y="1961"/>
                    <a:pt x="305" y="2004"/>
                  </a:cubicBezTo>
                  <a:cubicBezTo>
                    <a:pt x="248" y="1687"/>
                    <a:pt x="0" y="1235"/>
                    <a:pt x="375" y="719"/>
                  </a:cubicBezTo>
                  <a:cubicBezTo>
                    <a:pt x="643" y="349"/>
                    <a:pt x="1117" y="124"/>
                    <a:pt x="17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38" name="Freeform 13">
              <a:extLst>
                <a:ext uri="{FF2B5EF4-FFF2-40B4-BE49-F238E27FC236}">
                  <a16:creationId xmlns:a16="http://schemas.microsoft.com/office/drawing/2014/main" xmlns="" id="{1DE297DB-37C4-4B30-B318-144BC7200C6F}"/>
                </a:ext>
              </a:extLst>
            </p:cNvPr>
            <p:cNvSpPr>
              <a:spLocks/>
            </p:cNvSpPr>
            <p:nvPr userDrawn="1"/>
          </p:nvSpPr>
          <p:spPr bwMode="gray">
            <a:xfrm>
              <a:off x="3903663" y="3516313"/>
              <a:ext cx="663575" cy="742950"/>
            </a:xfrm>
            <a:custGeom>
              <a:avLst/>
              <a:gdLst>
                <a:gd name="T0" fmla="*/ 1537 w 1843"/>
                <a:gd name="T1" fmla="*/ 2004 h 2057"/>
                <a:gd name="T2" fmla="*/ 335 w 1843"/>
                <a:gd name="T3" fmla="*/ 1541 h 2057"/>
                <a:gd name="T4" fmla="*/ 80 w 1843"/>
                <a:gd name="T5" fmla="*/ 0 h 2057"/>
                <a:gd name="T6" fmla="*/ 1467 w 1843"/>
                <a:gd name="T7" fmla="*/ 719 h 2057"/>
                <a:gd name="T8" fmla="*/ 1537 w 1843"/>
                <a:gd name="T9" fmla="*/ 2004 h 2057"/>
              </a:gdLst>
              <a:ahLst/>
              <a:cxnLst>
                <a:cxn ang="0">
                  <a:pos x="T0" y="T1"/>
                </a:cxn>
                <a:cxn ang="0">
                  <a:pos x="T2" y="T3"/>
                </a:cxn>
                <a:cxn ang="0">
                  <a:pos x="T4" y="T5"/>
                </a:cxn>
                <a:cxn ang="0">
                  <a:pos x="T6" y="T7"/>
                </a:cxn>
                <a:cxn ang="0">
                  <a:pos x="T8" y="T9"/>
                </a:cxn>
              </a:cxnLst>
              <a:rect l="0" t="0" r="r" b="b"/>
              <a:pathLst>
                <a:path w="1843" h="2057">
                  <a:moveTo>
                    <a:pt x="1537" y="2004"/>
                  </a:moveTo>
                  <a:cubicBezTo>
                    <a:pt x="1218" y="1961"/>
                    <a:pt x="710" y="2057"/>
                    <a:pt x="335" y="1541"/>
                  </a:cubicBezTo>
                  <a:cubicBezTo>
                    <a:pt x="67" y="1172"/>
                    <a:pt x="0" y="651"/>
                    <a:pt x="80" y="0"/>
                  </a:cubicBezTo>
                  <a:cubicBezTo>
                    <a:pt x="726" y="123"/>
                    <a:pt x="1205" y="359"/>
                    <a:pt x="1467" y="719"/>
                  </a:cubicBezTo>
                  <a:cubicBezTo>
                    <a:pt x="1843" y="1237"/>
                    <a:pt x="1594" y="1687"/>
                    <a:pt x="1537" y="20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2997500665"/>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9" r:id="rId3"/>
    <p:sldLayoutId id="2147483713" r:id="rId4"/>
    <p:sldLayoutId id="2147483712" r:id="rId5"/>
    <p:sldLayoutId id="2147483714" r:id="rId6"/>
    <p:sldLayoutId id="2147483691" r:id="rId7"/>
    <p:sldLayoutId id="2147483711" r:id="rId8"/>
    <p:sldLayoutId id="2147483718" r:id="rId9"/>
    <p:sldLayoutId id="2147483706" r:id="rId10"/>
    <p:sldLayoutId id="2147483717" r:id="rId11"/>
    <p:sldLayoutId id="2147483716" r:id="rId12"/>
  </p:sldLayoutIdLst>
  <p:hf hdr="0"/>
  <p:txStyles>
    <p:titleStyle>
      <a:lvl1pPr algn="l" defTabSz="914400" rtl="0" eaLnBrk="1" latinLnBrk="0" hangingPunct="1">
        <a:lnSpc>
          <a:spcPct val="80000"/>
        </a:lnSpc>
        <a:spcBef>
          <a:spcPct val="0"/>
        </a:spcBef>
        <a:buNone/>
        <a:defRPr sz="4000" b="1" kern="1200" spc="-40" baseline="0">
          <a:solidFill>
            <a:schemeClr val="tx1"/>
          </a:solidFill>
          <a:latin typeface="+mj-lt"/>
          <a:ea typeface="+mj-ea"/>
          <a:cs typeface="+mj-cs"/>
        </a:defRPr>
      </a:lvl1pPr>
    </p:titleStyle>
    <p:bodyStyle>
      <a:lvl1pPr marL="365125" indent="-36512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720725" indent="-355600"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984250" indent="-2667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255713" indent="-271463"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4pPr>
      <a:lvl5pPr marL="1436688" indent="-18097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52" userDrawn="1">
          <p15:clr>
            <a:srgbClr val="F26B43"/>
          </p15:clr>
        </p15:guide>
        <p15:guide id="2" pos="7225" userDrawn="1">
          <p15:clr>
            <a:srgbClr val="F26B43"/>
          </p15:clr>
        </p15:guide>
        <p15:guide id="3" orient="horz" pos="3884" userDrawn="1">
          <p15:clr>
            <a:srgbClr val="F26B43"/>
          </p15:clr>
        </p15:guide>
        <p15:guide id="4" orient="horz" pos="2160" userDrawn="1">
          <p15:clr>
            <a:srgbClr val="F26B43"/>
          </p15:clr>
        </p15:guide>
        <p15:guide id="5" orient="horz" pos="3238" userDrawn="1">
          <p15:clr>
            <a:srgbClr val="F26B43"/>
          </p15:clr>
        </p15:guide>
        <p15:guide id="6" pos="3840" userDrawn="1">
          <p15:clr>
            <a:srgbClr val="F26B43"/>
          </p15:clr>
        </p15:guide>
        <p15:guide id="7" pos="19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urn.fi/URN:NBN:fi-fe2016100324788" TargetMode="External"/><Relationship Id="rId2" Type="http://schemas.openxmlformats.org/officeDocument/2006/relationships/hyperlink" Target="https://thl.fi/fi/web/hyvinvoinnin-ja-terveyden-edistamisen-johtaminen/hyvinvointijohtaminen/paatosten-vaikutusten-ennakkoarviointi" TargetMode="External"/><Relationship Id="rId1" Type="http://schemas.openxmlformats.org/officeDocument/2006/relationships/slideLayout" Target="../slideLayouts/slideLayout4.xml"/><Relationship Id="rId4" Type="http://schemas.openxmlformats.org/officeDocument/2006/relationships/hyperlink" Target="http://urn.fi/URN:NBN:fi-fe2012050851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Taulukkotyökalu tuo eri vaihtoehdot näkyväksi</a:t>
            </a:r>
          </a:p>
        </p:txBody>
      </p:sp>
      <p:sp>
        <p:nvSpPr>
          <p:cNvPr id="4" name="Päivämäärän paikkamerkki 3"/>
          <p:cNvSpPr>
            <a:spLocks noGrp="1"/>
          </p:cNvSpPr>
          <p:nvPr>
            <p:ph type="dt" sz="half" idx="14"/>
          </p:nvPr>
        </p:nvSpPr>
        <p:spPr/>
        <p:txBody>
          <a:bodyPr/>
          <a:lstStyle/>
          <a:p>
            <a:r>
              <a:rPr lang="fi-FI" smtClean="0"/>
              <a:t>4.3.2020</a:t>
            </a:r>
            <a:endParaRPr lang="fi-FI"/>
          </a:p>
        </p:txBody>
      </p:sp>
      <p:sp>
        <p:nvSpPr>
          <p:cNvPr id="5" name="Alatunnisteen paikkamerkki 4"/>
          <p:cNvSpPr>
            <a:spLocks noGrp="1"/>
          </p:cNvSpPr>
          <p:nvPr>
            <p:ph type="ftr" sz="quarter" idx="15"/>
          </p:nvPr>
        </p:nvSpPr>
        <p:spPr/>
        <p:txBody>
          <a:bodyPr/>
          <a:lstStyle/>
          <a:p>
            <a:r>
              <a:rPr lang="en-GB" smtClean="0"/>
              <a:t>tapani.kauppinen@thl.fi @TapaniKa</a:t>
            </a:r>
            <a:endParaRPr lang="en-GB"/>
          </a:p>
        </p:txBody>
      </p:sp>
      <p:sp>
        <p:nvSpPr>
          <p:cNvPr id="6" name="Dian numeron paikkamerkki 5"/>
          <p:cNvSpPr>
            <a:spLocks noGrp="1"/>
          </p:cNvSpPr>
          <p:nvPr>
            <p:ph type="sldNum" sz="quarter" idx="16"/>
          </p:nvPr>
        </p:nvSpPr>
        <p:spPr/>
        <p:txBody>
          <a:bodyPr/>
          <a:lstStyle/>
          <a:p>
            <a:fld id="{882CC271-BBF5-3F46-90AE-792A663E0CFB}" type="slidenum">
              <a:rPr lang="en-GB" smtClean="0"/>
              <a:pPr/>
              <a:t>1</a:t>
            </a:fld>
            <a:endParaRPr lang="en-GB"/>
          </a:p>
        </p:txBody>
      </p:sp>
      <p:graphicFrame>
        <p:nvGraphicFramePr>
          <p:cNvPr id="7" name="Sisällön paikkamerkki 6" descr="Taulukon sarakkeina on vaikutukset, vaihtoehto 0 eli nykytila, vaihtoehto 1, vaihtoehto 2, ja niin edelleen. Taulukon ensimmäisen rivin nimenä on vaikutukset kuntalaisiin ( esimerkiksi iän, sukupuolen, asuinpaikan, kulttuuritaustan, varallisuuden tai terveyden mukaan). Muut rivit ovat &quot;ympäristö&quot;, &quot;Organisaaatio ja henkilöstö&quot;, &quot;talous&quot; ja &quot;muu, mikä?&quot;." title="Vaikutusten arviointitaulukko"/>
          <p:cNvGraphicFramePr>
            <a:graphicFrameLocks/>
          </p:cNvGraphicFramePr>
          <p:nvPr>
            <p:extLst>
              <p:ext uri="{D42A27DB-BD31-4B8C-83A1-F6EECF244321}">
                <p14:modId xmlns:p14="http://schemas.microsoft.com/office/powerpoint/2010/main" val="1546521482"/>
              </p:ext>
            </p:extLst>
          </p:nvPr>
        </p:nvGraphicFramePr>
        <p:xfrm>
          <a:off x="757432" y="1454209"/>
          <a:ext cx="10677136" cy="4586216"/>
        </p:xfrm>
        <a:graphic>
          <a:graphicData uri="http://schemas.openxmlformats.org/drawingml/2006/table">
            <a:tbl>
              <a:tblPr firstRow="1" bandRow="1">
                <a:tableStyleId>{5C22544A-7EE6-4342-B048-85BDC9FD1C3A}</a:tableStyleId>
              </a:tblPr>
              <a:tblGrid>
                <a:gridCol w="2669284"/>
                <a:gridCol w="2669284"/>
                <a:gridCol w="2669284"/>
                <a:gridCol w="2669284"/>
              </a:tblGrid>
              <a:tr h="805945">
                <a:tc>
                  <a:txBody>
                    <a:bodyPr/>
                    <a:lstStyle/>
                    <a:p>
                      <a:r>
                        <a:rPr lang="fi-FI" sz="2200" dirty="0" smtClean="0"/>
                        <a:t>Vaikutukset</a:t>
                      </a:r>
                      <a:endParaRPr lang="fi-FI" sz="2200" dirty="0"/>
                    </a:p>
                  </a:txBody>
                  <a:tcPr marL="113328" marR="113328" marT="56663" marB="56663"/>
                </a:tc>
                <a:tc>
                  <a:txBody>
                    <a:bodyPr/>
                    <a:lstStyle/>
                    <a:p>
                      <a:r>
                        <a:rPr lang="fi-FI" sz="2200" dirty="0" smtClean="0"/>
                        <a:t>Vaihtoehto 0</a:t>
                      </a:r>
                    </a:p>
                    <a:p>
                      <a:r>
                        <a:rPr lang="fi-FI" sz="2200" dirty="0" smtClean="0"/>
                        <a:t>(nykytila)</a:t>
                      </a:r>
                      <a:endParaRPr lang="fi-FI" sz="2200" dirty="0"/>
                    </a:p>
                  </a:txBody>
                  <a:tcPr marL="113328" marR="113328" marT="56663" marB="56663"/>
                </a:tc>
                <a:tc>
                  <a:txBody>
                    <a:bodyPr/>
                    <a:lstStyle/>
                    <a:p>
                      <a:r>
                        <a:rPr lang="fi-FI" sz="2200" dirty="0" smtClean="0"/>
                        <a:t>Vaihtoehto 1</a:t>
                      </a:r>
                      <a:endParaRPr lang="fi-FI" sz="2200" dirty="0"/>
                    </a:p>
                  </a:txBody>
                  <a:tcPr marL="113328" marR="113328" marT="56663" marB="56663"/>
                </a:tc>
                <a:tc>
                  <a:txBody>
                    <a:bodyPr/>
                    <a:lstStyle/>
                    <a:p>
                      <a:r>
                        <a:rPr lang="fi-FI" sz="2200" dirty="0" smtClean="0"/>
                        <a:t>Vaihtoehto 2</a:t>
                      </a:r>
                      <a:endParaRPr lang="fi-FI" sz="2200" dirty="0"/>
                    </a:p>
                  </a:txBody>
                  <a:tcPr marL="113328" marR="113328" marT="56663" marB="56663"/>
                </a:tc>
              </a:tr>
              <a:tr h="1650269">
                <a:tc>
                  <a:txBody>
                    <a:bodyPr/>
                    <a:lstStyle/>
                    <a:p>
                      <a:r>
                        <a:rPr lang="fi-FI" sz="2000" dirty="0" smtClean="0"/>
                        <a:t>Kuntalaisiin (esim. ikä, sukupuoli, asuinpaikka, kulttuuritausta, varallisuus, terveys)</a:t>
                      </a:r>
                      <a:endParaRPr lang="fi-FI" sz="2000" dirty="0"/>
                    </a:p>
                  </a:txBody>
                  <a:tcPr marL="113328" marR="113328" marT="56663" marB="56663"/>
                </a:tc>
                <a:tc>
                  <a:txBody>
                    <a:bodyPr/>
                    <a:lstStyle/>
                    <a:p>
                      <a:endParaRPr lang="fi-FI" sz="2200" dirty="0"/>
                    </a:p>
                  </a:txBody>
                  <a:tcPr marL="113328" marR="113328" marT="56663" marB="56663"/>
                </a:tc>
                <a:tc>
                  <a:txBody>
                    <a:bodyPr/>
                    <a:lstStyle/>
                    <a:p>
                      <a:endParaRPr lang="fi-FI" sz="2200" dirty="0"/>
                    </a:p>
                  </a:txBody>
                  <a:tcPr marL="113328" marR="113328" marT="56663" marB="56663"/>
                </a:tc>
                <a:tc>
                  <a:txBody>
                    <a:bodyPr/>
                    <a:lstStyle/>
                    <a:p>
                      <a:endParaRPr lang="fi-FI" sz="2200"/>
                    </a:p>
                  </a:txBody>
                  <a:tcPr marL="113328" marR="113328" marT="56663" marB="56663"/>
                </a:tc>
              </a:tr>
              <a:tr h="466938">
                <a:tc>
                  <a:txBody>
                    <a:bodyPr/>
                    <a:lstStyle/>
                    <a:p>
                      <a:r>
                        <a:rPr lang="fi-FI" sz="2000" dirty="0" smtClean="0"/>
                        <a:t>Ympäristöön</a:t>
                      </a:r>
                      <a:endParaRPr lang="fi-FI" sz="2000" dirty="0"/>
                    </a:p>
                  </a:txBody>
                  <a:tcPr marL="113328" marR="113328" marT="56663" marB="56663"/>
                </a:tc>
                <a:tc>
                  <a:txBody>
                    <a:bodyPr/>
                    <a:lstStyle/>
                    <a:p>
                      <a:endParaRPr lang="fi-FI" sz="2200"/>
                    </a:p>
                  </a:txBody>
                  <a:tcPr marL="113328" marR="113328" marT="56663" marB="56663"/>
                </a:tc>
                <a:tc>
                  <a:txBody>
                    <a:bodyPr/>
                    <a:lstStyle/>
                    <a:p>
                      <a:endParaRPr lang="fi-FI" sz="2200"/>
                    </a:p>
                  </a:txBody>
                  <a:tcPr marL="113328" marR="113328" marT="56663" marB="56663"/>
                </a:tc>
                <a:tc>
                  <a:txBody>
                    <a:bodyPr/>
                    <a:lstStyle/>
                    <a:p>
                      <a:endParaRPr lang="fi-FI" sz="2200"/>
                    </a:p>
                  </a:txBody>
                  <a:tcPr marL="113328" marR="113328" marT="56663" marB="56663"/>
                </a:tc>
              </a:tr>
              <a:tr h="729188">
                <a:tc>
                  <a:txBody>
                    <a:bodyPr/>
                    <a:lstStyle/>
                    <a:p>
                      <a:r>
                        <a:rPr lang="fi-FI" sz="2000" dirty="0" smtClean="0"/>
                        <a:t>Organisaatio &amp; henkilöstö</a:t>
                      </a:r>
                      <a:endParaRPr lang="fi-FI" sz="2000" dirty="0"/>
                    </a:p>
                  </a:txBody>
                  <a:tcPr marL="113328" marR="113328" marT="56663" marB="56663"/>
                </a:tc>
                <a:tc>
                  <a:txBody>
                    <a:bodyPr/>
                    <a:lstStyle/>
                    <a:p>
                      <a:endParaRPr lang="fi-FI" sz="2200" dirty="0"/>
                    </a:p>
                  </a:txBody>
                  <a:tcPr marL="113328" marR="113328" marT="56663" marB="56663"/>
                </a:tc>
                <a:tc>
                  <a:txBody>
                    <a:bodyPr/>
                    <a:lstStyle/>
                    <a:p>
                      <a:endParaRPr lang="fi-FI" sz="2200"/>
                    </a:p>
                  </a:txBody>
                  <a:tcPr marL="113328" marR="113328" marT="56663" marB="56663"/>
                </a:tc>
                <a:tc>
                  <a:txBody>
                    <a:bodyPr/>
                    <a:lstStyle/>
                    <a:p>
                      <a:endParaRPr lang="fi-FI" sz="2200" dirty="0"/>
                    </a:p>
                  </a:txBody>
                  <a:tcPr marL="113328" marR="113328" marT="56663" marB="56663"/>
                </a:tc>
              </a:tr>
              <a:tr h="466938">
                <a:tc>
                  <a:txBody>
                    <a:bodyPr/>
                    <a:lstStyle/>
                    <a:p>
                      <a:r>
                        <a:rPr lang="fi-FI" sz="2000" dirty="0" smtClean="0"/>
                        <a:t>Talouteen</a:t>
                      </a:r>
                      <a:endParaRPr lang="fi-FI" sz="2000" dirty="0"/>
                    </a:p>
                  </a:txBody>
                  <a:tcPr marL="113328" marR="113328" marT="56663" marB="56663"/>
                </a:tc>
                <a:tc>
                  <a:txBody>
                    <a:bodyPr/>
                    <a:lstStyle/>
                    <a:p>
                      <a:endParaRPr lang="fi-FI" sz="2200"/>
                    </a:p>
                  </a:txBody>
                  <a:tcPr marL="113328" marR="113328" marT="56663" marB="56663"/>
                </a:tc>
                <a:tc>
                  <a:txBody>
                    <a:bodyPr/>
                    <a:lstStyle/>
                    <a:p>
                      <a:endParaRPr lang="fi-FI" sz="2200"/>
                    </a:p>
                  </a:txBody>
                  <a:tcPr marL="113328" marR="113328" marT="56663" marB="56663"/>
                </a:tc>
                <a:tc>
                  <a:txBody>
                    <a:bodyPr/>
                    <a:lstStyle/>
                    <a:p>
                      <a:endParaRPr lang="fi-FI" sz="2200"/>
                    </a:p>
                  </a:txBody>
                  <a:tcPr marL="113328" marR="113328" marT="56663" marB="56663"/>
                </a:tc>
              </a:tr>
              <a:tr h="466938">
                <a:tc>
                  <a:txBody>
                    <a:bodyPr/>
                    <a:lstStyle/>
                    <a:p>
                      <a:r>
                        <a:rPr lang="fi-FI" sz="2000" dirty="0" smtClean="0"/>
                        <a:t>Muu?</a:t>
                      </a:r>
                      <a:endParaRPr lang="fi-FI" sz="2000" dirty="0"/>
                    </a:p>
                  </a:txBody>
                  <a:tcPr marL="113328" marR="113328" marT="56663" marB="56663"/>
                </a:tc>
                <a:tc>
                  <a:txBody>
                    <a:bodyPr/>
                    <a:lstStyle/>
                    <a:p>
                      <a:endParaRPr lang="fi-FI" sz="2200"/>
                    </a:p>
                  </a:txBody>
                  <a:tcPr marL="113328" marR="113328" marT="56663" marB="56663"/>
                </a:tc>
                <a:tc>
                  <a:txBody>
                    <a:bodyPr/>
                    <a:lstStyle/>
                    <a:p>
                      <a:endParaRPr lang="fi-FI" sz="2200"/>
                    </a:p>
                  </a:txBody>
                  <a:tcPr marL="113328" marR="113328" marT="56663" marB="56663"/>
                </a:tc>
                <a:tc>
                  <a:txBody>
                    <a:bodyPr/>
                    <a:lstStyle/>
                    <a:p>
                      <a:endParaRPr lang="fi-FI" sz="2200" dirty="0"/>
                    </a:p>
                  </a:txBody>
                  <a:tcPr marL="113328" marR="113328" marT="56663" marB="56663"/>
                </a:tc>
              </a:tr>
            </a:tbl>
          </a:graphicData>
        </a:graphic>
      </p:graphicFrame>
    </p:spTree>
    <p:extLst>
      <p:ext uri="{BB962C8B-B14F-4D97-AF65-F5344CB8AC3E}">
        <p14:creationId xmlns:p14="http://schemas.microsoft.com/office/powerpoint/2010/main" val="268397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a:t/>
            </a:r>
            <a:br>
              <a:rPr lang="fi-FI" altLang="fi-FI" dirty="0"/>
            </a:br>
            <a:r>
              <a:rPr lang="fi-FI" altLang="fi-FI" dirty="0"/>
              <a:t/>
            </a:r>
            <a:br>
              <a:rPr lang="fi-FI" altLang="fi-FI" dirty="0"/>
            </a:br>
            <a:r>
              <a:rPr lang="fi-FI" altLang="fi-FI" dirty="0" smtClean="0"/>
              <a:t>Arviointitaulukossa rinnakkain eri vaikutukset, esimerkiksi</a:t>
            </a:r>
            <a:endParaRPr lang="fi-FI" dirty="0"/>
          </a:p>
        </p:txBody>
      </p:sp>
      <p:sp>
        <p:nvSpPr>
          <p:cNvPr id="4" name="Päivämäärän paikkamerkki 3"/>
          <p:cNvSpPr>
            <a:spLocks noGrp="1"/>
          </p:cNvSpPr>
          <p:nvPr>
            <p:ph type="dt" sz="half" idx="14"/>
          </p:nvPr>
        </p:nvSpPr>
        <p:spPr/>
        <p:txBody>
          <a:bodyPr/>
          <a:lstStyle/>
          <a:p>
            <a:r>
              <a:rPr lang="fi-FI" smtClean="0"/>
              <a:t>4.3.2020</a:t>
            </a:r>
            <a:endParaRPr lang="fi-FI"/>
          </a:p>
        </p:txBody>
      </p:sp>
      <p:sp>
        <p:nvSpPr>
          <p:cNvPr id="5" name="Alatunnisteen paikkamerkki 4"/>
          <p:cNvSpPr>
            <a:spLocks noGrp="1"/>
          </p:cNvSpPr>
          <p:nvPr>
            <p:ph type="ftr" sz="quarter" idx="15"/>
          </p:nvPr>
        </p:nvSpPr>
        <p:spPr/>
        <p:txBody>
          <a:bodyPr/>
          <a:lstStyle/>
          <a:p>
            <a:r>
              <a:rPr lang="en-GB" smtClean="0"/>
              <a:t>tapani.kauppinen@thl.fi @TapaniKa</a:t>
            </a:r>
            <a:endParaRPr lang="en-GB"/>
          </a:p>
        </p:txBody>
      </p:sp>
      <p:sp>
        <p:nvSpPr>
          <p:cNvPr id="6" name="Dian numeron paikkamerkki 5"/>
          <p:cNvSpPr>
            <a:spLocks noGrp="1"/>
          </p:cNvSpPr>
          <p:nvPr>
            <p:ph type="sldNum" sz="quarter" idx="16"/>
          </p:nvPr>
        </p:nvSpPr>
        <p:spPr/>
        <p:txBody>
          <a:bodyPr/>
          <a:lstStyle/>
          <a:p>
            <a:fld id="{882CC271-BBF5-3F46-90AE-792A663E0CFB}" type="slidenum">
              <a:rPr lang="en-GB" smtClean="0"/>
              <a:pPr/>
              <a:t>2</a:t>
            </a:fld>
            <a:endParaRPr lang="en-GB"/>
          </a:p>
        </p:txBody>
      </p:sp>
      <p:graphicFrame>
        <p:nvGraphicFramePr>
          <p:cNvPr id="7" name="Sisällön paikkamerkki 6" descr="Taulukossa riveillä on rahassa mitattavat vaikutukset, mitattavat vaikutukset ja laadulliset vaikutukset ja sarakkeissa eri vaihtoehdot, alkaen nollavaihtoehdosta, jos mitään ei tehdä. Sarakkeen ja rivin yhtymäkohdassa on kuvaus vaikutukselle ominaisessa muodossa." title="Taulukko, jossa vaikutuksia voi esittää ja vertailla vaihtoehdoittain."/>
          <p:cNvGraphicFramePr>
            <a:graphicFrameLocks noGrp="1"/>
          </p:cNvGraphicFramePr>
          <p:nvPr>
            <p:ph sz="quarter" idx="13"/>
            <p:extLst>
              <p:ext uri="{D42A27DB-BD31-4B8C-83A1-F6EECF244321}">
                <p14:modId xmlns:p14="http://schemas.microsoft.com/office/powerpoint/2010/main" val="3372204980"/>
              </p:ext>
            </p:extLst>
          </p:nvPr>
        </p:nvGraphicFramePr>
        <p:xfrm>
          <a:off x="720725" y="2053887"/>
          <a:ext cx="10753724" cy="2839720"/>
        </p:xfrm>
        <a:graphic>
          <a:graphicData uri="http://schemas.openxmlformats.org/drawingml/2006/table">
            <a:tbl>
              <a:tblPr firstRow="1" bandRow="1">
                <a:tableStyleId>{5C22544A-7EE6-4342-B048-85BDC9FD1C3A}</a:tableStyleId>
              </a:tblPr>
              <a:tblGrid>
                <a:gridCol w="2688431"/>
                <a:gridCol w="2688431"/>
                <a:gridCol w="2688431"/>
                <a:gridCol w="2688431"/>
              </a:tblGrid>
              <a:tr h="370840">
                <a:tc>
                  <a:txBody>
                    <a:bodyPr/>
                    <a:lstStyle/>
                    <a:p>
                      <a:endParaRPr lang="fi-FI" dirty="0"/>
                    </a:p>
                  </a:txBody>
                  <a:tcPr/>
                </a:tc>
                <a:tc>
                  <a:txBody>
                    <a:bodyPr/>
                    <a:lstStyle/>
                    <a:p>
                      <a:r>
                        <a:rPr lang="fi-FI" dirty="0" smtClean="0"/>
                        <a:t>0-vaihtoehto (ei tehdä mitään)</a:t>
                      </a:r>
                      <a:endParaRPr lang="fi-FI" dirty="0"/>
                    </a:p>
                  </a:txBody>
                  <a:tcPr/>
                </a:tc>
                <a:tc>
                  <a:txBody>
                    <a:bodyPr/>
                    <a:lstStyle/>
                    <a:p>
                      <a:r>
                        <a:rPr lang="fi-FI" dirty="0" smtClean="0"/>
                        <a:t>Vaihtoehto</a:t>
                      </a:r>
                      <a:r>
                        <a:rPr lang="fi-FI" baseline="0" dirty="0" smtClean="0"/>
                        <a:t> 1</a:t>
                      </a:r>
                      <a:endParaRPr lang="fi-FI" dirty="0"/>
                    </a:p>
                  </a:txBody>
                  <a:tcPr/>
                </a:tc>
                <a:tc>
                  <a:txBody>
                    <a:bodyPr/>
                    <a:lstStyle/>
                    <a:p>
                      <a:r>
                        <a:rPr lang="fi-FI" dirty="0" smtClean="0"/>
                        <a:t>Vaihtoehto 2</a:t>
                      </a:r>
                      <a:endParaRPr lang="fi-FI" dirty="0"/>
                    </a:p>
                  </a:txBody>
                  <a:tcPr/>
                </a:tc>
              </a:tr>
              <a:tr h="370840">
                <a:tc>
                  <a:txBody>
                    <a:bodyPr/>
                    <a:lstStyle/>
                    <a:p>
                      <a:r>
                        <a:rPr lang="fi-FI" dirty="0" smtClean="0"/>
                        <a:t>Rahassa</a:t>
                      </a:r>
                      <a:r>
                        <a:rPr lang="fi-FI" baseline="0" dirty="0" smtClean="0"/>
                        <a:t> mitattavat vaikutukset</a:t>
                      </a:r>
                      <a:endParaRPr lang="fi-FI" dirty="0"/>
                    </a:p>
                  </a:txBody>
                  <a:tcPr/>
                </a:tc>
                <a:tc>
                  <a:txBody>
                    <a:bodyPr/>
                    <a:lstStyle/>
                    <a:p>
                      <a:r>
                        <a:rPr lang="fi-FI" dirty="0" smtClean="0"/>
                        <a:t>30 000 euroa</a:t>
                      </a:r>
                      <a:endParaRPr lang="fi-FI" dirty="0"/>
                    </a:p>
                  </a:txBody>
                  <a:tcPr/>
                </a:tc>
                <a:tc>
                  <a:txBody>
                    <a:bodyPr/>
                    <a:lstStyle/>
                    <a:p>
                      <a:r>
                        <a:rPr lang="fi-FI" dirty="0" smtClean="0"/>
                        <a:t>50 000 euroa</a:t>
                      </a:r>
                      <a:endParaRPr lang="fi-FI" dirty="0"/>
                    </a:p>
                  </a:txBody>
                  <a:tcPr/>
                </a:tc>
                <a:tc>
                  <a:txBody>
                    <a:bodyPr/>
                    <a:lstStyle/>
                    <a:p>
                      <a:r>
                        <a:rPr lang="fi-FI" dirty="0" smtClean="0"/>
                        <a:t>80 000 euroa</a:t>
                      </a:r>
                      <a:endParaRPr lang="fi-FI" dirty="0"/>
                    </a:p>
                  </a:txBody>
                  <a:tcPr/>
                </a:tc>
              </a:tr>
              <a:tr h="370840">
                <a:tc>
                  <a:txBody>
                    <a:bodyPr/>
                    <a:lstStyle/>
                    <a:p>
                      <a:r>
                        <a:rPr lang="fi-FI" dirty="0" smtClean="0"/>
                        <a:t>Mitattavat vaikutukset</a:t>
                      </a:r>
                      <a:endParaRPr lang="fi-FI" dirty="0"/>
                    </a:p>
                  </a:txBody>
                  <a:tcPr/>
                </a:tc>
                <a:tc>
                  <a:txBody>
                    <a:bodyPr/>
                    <a:lstStyle/>
                    <a:p>
                      <a:r>
                        <a:rPr lang="fi-FI" dirty="0" smtClean="0"/>
                        <a:t>25 kpl</a:t>
                      </a:r>
                      <a:endParaRPr lang="fi-FI" dirty="0"/>
                    </a:p>
                  </a:txBody>
                  <a:tcPr/>
                </a:tc>
                <a:tc>
                  <a:txBody>
                    <a:bodyPr/>
                    <a:lstStyle/>
                    <a:p>
                      <a:r>
                        <a:rPr lang="fi-FI" dirty="0" smtClean="0"/>
                        <a:t>10 kpl</a:t>
                      </a:r>
                      <a:endParaRPr lang="fi-FI" dirty="0"/>
                    </a:p>
                  </a:txBody>
                  <a:tcPr/>
                </a:tc>
                <a:tc>
                  <a:txBody>
                    <a:bodyPr/>
                    <a:lstStyle/>
                    <a:p>
                      <a:r>
                        <a:rPr lang="fi-FI" dirty="0" smtClean="0"/>
                        <a:t>5 kpl</a:t>
                      </a:r>
                      <a:endParaRPr lang="fi-FI" dirty="0"/>
                    </a:p>
                  </a:txBody>
                  <a:tcPr/>
                </a:tc>
              </a:tr>
              <a:tr h="370840">
                <a:tc>
                  <a:txBody>
                    <a:bodyPr/>
                    <a:lstStyle/>
                    <a:p>
                      <a:r>
                        <a:rPr lang="fi-FI" dirty="0" smtClean="0"/>
                        <a:t>Laadulliset vaikutukset</a:t>
                      </a:r>
                      <a:endParaRPr lang="fi-FI" dirty="0"/>
                    </a:p>
                  </a:txBody>
                  <a:tcPr/>
                </a:tc>
                <a:tc>
                  <a:txBody>
                    <a:bodyPr/>
                    <a:lstStyle/>
                    <a:p>
                      <a:r>
                        <a:rPr lang="fi-FI" dirty="0" smtClean="0"/>
                        <a:t>Turvattomuuden tunne lisääntyy</a:t>
                      </a:r>
                    </a:p>
                    <a:p>
                      <a:endParaRPr lang="fi-FI" dirty="0" smtClean="0"/>
                    </a:p>
                    <a:p>
                      <a:r>
                        <a:rPr lang="fi-FI" dirty="0" smtClean="0"/>
                        <a:t>Vastuun otto vähenee</a:t>
                      </a:r>
                      <a:endParaRPr lang="fi-FI" dirty="0"/>
                    </a:p>
                  </a:txBody>
                  <a:tcPr/>
                </a:tc>
                <a:tc>
                  <a:txBody>
                    <a:bodyPr/>
                    <a:lstStyle/>
                    <a:p>
                      <a:r>
                        <a:rPr lang="fi-FI" dirty="0" smtClean="0"/>
                        <a:t>Turvattomuuden tunne säilyy ennallaan</a:t>
                      </a:r>
                    </a:p>
                    <a:p>
                      <a:endParaRPr lang="fi-FI" dirty="0" smtClean="0"/>
                    </a:p>
                    <a:p>
                      <a:r>
                        <a:rPr lang="fi-FI" dirty="0" smtClean="0"/>
                        <a:t>Vastuun</a:t>
                      </a:r>
                      <a:r>
                        <a:rPr lang="fi-FI" baseline="0" dirty="0" smtClean="0"/>
                        <a:t> otto vähenee</a:t>
                      </a:r>
                      <a:endParaRPr lang="fi-FI" dirty="0"/>
                    </a:p>
                  </a:txBody>
                  <a:tcPr/>
                </a:tc>
                <a:tc>
                  <a:txBody>
                    <a:bodyPr/>
                    <a:lstStyle/>
                    <a:p>
                      <a:r>
                        <a:rPr lang="fi-FI" dirty="0" smtClean="0"/>
                        <a:t>Turvattomuuden tunne vähenee,</a:t>
                      </a:r>
                    </a:p>
                    <a:p>
                      <a:endParaRPr lang="fi-FI" dirty="0" smtClean="0"/>
                    </a:p>
                    <a:p>
                      <a:r>
                        <a:rPr lang="fi-FI" dirty="0" smtClean="0"/>
                        <a:t>Vastuun otto kasvaa</a:t>
                      </a:r>
                      <a:endParaRPr lang="fi-FI" dirty="0"/>
                    </a:p>
                  </a:txBody>
                  <a:tcPr/>
                </a:tc>
              </a:tr>
            </a:tbl>
          </a:graphicData>
        </a:graphic>
      </p:graphicFrame>
    </p:spTree>
    <p:extLst>
      <p:ext uri="{BB962C8B-B14F-4D97-AF65-F5344CB8AC3E}">
        <p14:creationId xmlns:p14="http://schemas.microsoft.com/office/powerpoint/2010/main" val="3073040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Lue lisää ennakkoarvioinnista</a:t>
            </a:r>
            <a:endParaRPr lang="fi-FI" dirty="0"/>
          </a:p>
        </p:txBody>
      </p:sp>
      <p:sp>
        <p:nvSpPr>
          <p:cNvPr id="3" name="Sisällön paikkamerkki 2"/>
          <p:cNvSpPr>
            <a:spLocks noGrp="1"/>
          </p:cNvSpPr>
          <p:nvPr>
            <p:ph sz="quarter" idx="13"/>
          </p:nvPr>
        </p:nvSpPr>
        <p:spPr/>
        <p:txBody>
          <a:bodyPr/>
          <a:lstStyle/>
          <a:p>
            <a:r>
              <a:rPr lang="fi-FI" dirty="0" err="1"/>
              <a:t>THL:n</a:t>
            </a:r>
            <a:r>
              <a:rPr lang="fi-FI" dirty="0"/>
              <a:t> aihesivut: </a:t>
            </a:r>
            <a:r>
              <a:rPr lang="fi-FI" dirty="0">
                <a:hlinkClick r:id="rId2"/>
              </a:rPr>
              <a:t>https://thl.fi/fi/web/hyvinvoinnin-ja-terveyden-edistamisen-johtaminen/hyvinvointijohtaminen/paatosten-vaikutusten-ennakkoarviointi</a:t>
            </a:r>
            <a:endParaRPr lang="fi-FI" dirty="0"/>
          </a:p>
          <a:p>
            <a:r>
              <a:rPr lang="fi-FI" dirty="0"/>
              <a:t>Ihmisiin kohdistuvien vaikutusten arvioiminen –opas: </a:t>
            </a:r>
            <a:r>
              <a:rPr lang="fi-FI" dirty="0">
                <a:hlinkClick r:id="rId3"/>
              </a:rPr>
              <a:t>http://urn.fi/URN:NBN:fi-fe2016100324788</a:t>
            </a:r>
            <a:endParaRPr lang="fi-FI" dirty="0"/>
          </a:p>
          <a:p>
            <a:r>
              <a:rPr lang="fi-FI" dirty="0"/>
              <a:t>Kuntien tulevaisuus haltuun : Ennakkoarvioinnin soveltamiseen vaikuttavat tekijät lautakuntapäätöksissä: </a:t>
            </a:r>
            <a:r>
              <a:rPr lang="fi-FI" dirty="0">
                <a:hlinkClick r:id="rId4"/>
              </a:rPr>
              <a:t>http://urn.fi/URN:NBN:fi-fe201205085147</a:t>
            </a:r>
            <a:endParaRPr lang="fi-FI" dirty="0"/>
          </a:p>
          <a:p>
            <a:endParaRPr lang="fi-FI" dirty="0"/>
          </a:p>
        </p:txBody>
      </p:sp>
      <p:sp>
        <p:nvSpPr>
          <p:cNvPr id="4" name="Päivämäärän paikkamerkki 3"/>
          <p:cNvSpPr>
            <a:spLocks noGrp="1"/>
          </p:cNvSpPr>
          <p:nvPr>
            <p:ph type="dt" sz="half" idx="14"/>
          </p:nvPr>
        </p:nvSpPr>
        <p:spPr/>
        <p:txBody>
          <a:bodyPr/>
          <a:lstStyle/>
          <a:p>
            <a:r>
              <a:rPr lang="fi-FI" smtClean="0"/>
              <a:t>4.3.2020</a:t>
            </a:r>
            <a:endParaRPr lang="fi-FI"/>
          </a:p>
        </p:txBody>
      </p:sp>
      <p:sp>
        <p:nvSpPr>
          <p:cNvPr id="5" name="Alatunnisteen paikkamerkki 4"/>
          <p:cNvSpPr>
            <a:spLocks noGrp="1"/>
          </p:cNvSpPr>
          <p:nvPr>
            <p:ph type="ftr" sz="quarter" idx="15"/>
          </p:nvPr>
        </p:nvSpPr>
        <p:spPr/>
        <p:txBody>
          <a:bodyPr/>
          <a:lstStyle/>
          <a:p>
            <a:r>
              <a:rPr lang="en-GB" smtClean="0"/>
              <a:t>tapani.kauppinen@thl.fi @TapaniKa</a:t>
            </a:r>
            <a:endParaRPr lang="en-GB"/>
          </a:p>
        </p:txBody>
      </p:sp>
      <p:sp>
        <p:nvSpPr>
          <p:cNvPr id="6" name="Dian numeron paikkamerkki 5"/>
          <p:cNvSpPr>
            <a:spLocks noGrp="1"/>
          </p:cNvSpPr>
          <p:nvPr>
            <p:ph type="sldNum" sz="quarter" idx="16"/>
          </p:nvPr>
        </p:nvSpPr>
        <p:spPr/>
        <p:txBody>
          <a:bodyPr/>
          <a:lstStyle/>
          <a:p>
            <a:fld id="{882CC271-BBF5-3F46-90AE-792A663E0CFB}" type="slidenum">
              <a:rPr lang="en-GB" smtClean="0"/>
              <a:pPr/>
              <a:t>3</a:t>
            </a:fld>
            <a:endParaRPr lang="en-GB"/>
          </a:p>
        </p:txBody>
      </p:sp>
    </p:spTree>
    <p:extLst>
      <p:ext uri="{BB962C8B-B14F-4D97-AF65-F5344CB8AC3E}">
        <p14:creationId xmlns:p14="http://schemas.microsoft.com/office/powerpoint/2010/main" val="101574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L_ppt-pohja_FI_2019">
  <a:themeElements>
    <a:clrScheme name="THL tilastovärit">
      <a:dk1>
        <a:srgbClr val="303030"/>
      </a:dk1>
      <a:lt1>
        <a:srgbClr val="FFFFFF"/>
      </a:lt1>
      <a:dk2>
        <a:srgbClr val="7BC143"/>
      </a:dk2>
      <a:lt2>
        <a:srgbClr val="F2F2F2"/>
      </a:lt2>
      <a:accent1>
        <a:srgbClr val="519B2F"/>
      </a:accent1>
      <a:accent2>
        <a:srgbClr val="2F61AD"/>
      </a:accent2>
      <a:accent3>
        <a:srgbClr val="FAA61A"/>
      </a:accent3>
      <a:accent4>
        <a:srgbClr val="CC77AC"/>
      </a:accent4>
      <a:accent5>
        <a:srgbClr val="28A0C1"/>
      </a:accent5>
      <a:accent6>
        <a:srgbClr val="BE3F71"/>
      </a:accent6>
      <a:hlink>
        <a:srgbClr val="2F61AD"/>
      </a:hlink>
      <a:folHlink>
        <a:srgbClr val="5191CD"/>
      </a:folHlink>
    </a:clrScheme>
    <a:fontScheme name="THL 2019 09">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0D279F72-949A-449F-91DB-D9F6B2DC6D5F}" vid="{1403DCCF-56B2-4717-AF3C-30E5419E1E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THL_ppt-pohja_FI_2019</Template>
  <TotalTime>615</TotalTime>
  <Words>137</Words>
  <Application>Microsoft Office PowerPoint</Application>
  <PresentationFormat>Mukautettu</PresentationFormat>
  <Paragraphs>46</Paragraphs>
  <Slides>3</Slides>
  <Notes>0</Notes>
  <HiddenSlides>0</HiddenSlides>
  <MMClips>0</MMClips>
  <ScaleCrop>false</ScaleCrop>
  <HeadingPairs>
    <vt:vector size="4" baseType="variant">
      <vt:variant>
        <vt:lpstr>Teema</vt:lpstr>
      </vt:variant>
      <vt:variant>
        <vt:i4>1</vt:i4>
      </vt:variant>
      <vt:variant>
        <vt:lpstr>Dian otsikot</vt:lpstr>
      </vt:variant>
      <vt:variant>
        <vt:i4>3</vt:i4>
      </vt:variant>
    </vt:vector>
  </HeadingPairs>
  <TitlesOfParts>
    <vt:vector size="4" baseType="lpstr">
      <vt:lpstr>THL_ppt-pohja_FI_2019</vt:lpstr>
      <vt:lpstr>Taulukkotyökalu tuo eri vaihtoehdot näkyväksi</vt:lpstr>
      <vt:lpstr>  Arviointitaulukossa rinnakkain eri vaikutukset, esimerkiksi</vt:lpstr>
      <vt:lpstr>Lue lisää ennakkoarvioinnista</vt:lpstr>
    </vt:vector>
  </TitlesOfParts>
  <Company>THL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Kilpeläinen Katri</dc:creator>
  <cp:lastModifiedBy>Kauppinen Tapani</cp:lastModifiedBy>
  <cp:revision>89</cp:revision>
  <dcterms:created xsi:type="dcterms:W3CDTF">2019-11-18T08:27:45Z</dcterms:created>
  <dcterms:modified xsi:type="dcterms:W3CDTF">2020-03-04T08:20:28Z</dcterms:modified>
</cp:coreProperties>
</file>