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8" r:id="rId2"/>
  </p:sldMasterIdLst>
  <p:notesMasterIdLst>
    <p:notesMasterId r:id="rId6"/>
  </p:notesMasterIdLst>
  <p:sldIdLst>
    <p:sldId id="256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BD9DE-5CA4-4D0D-BCA7-D27DACF23C4F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B8187-9BC3-4873-AB32-0A716CD44B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964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3EF0F-4FEC-C643-9570-CB43FBFFAFCE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607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42B54-3454-4F02-9EDB-84E4A91EAF6E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0238-7858-4C5D-9334-38D34ABA26B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94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2B0D-8E3F-4368-926B-8825CAB6EEA7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8FCEA-2837-4113-B69C-807D10F262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831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35ED-F5EB-413C-923D-7DEED82B9857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7142E-A5C0-4F7E-9E3F-39EFB1B8C6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6689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BE7C3-B0CE-45FB-82B2-A2C823E63EDB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4C75-B948-4718-AB2E-13FA01724A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639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52A5-7DD3-42CE-9848-DACDD94E1AA8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7C0B-DE9C-4AC2-B54E-E80C9DED7B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437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68B7-36C6-4615-A572-EE07AA264383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75ADE-FF0D-4AE5-90D1-481D715BAD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6420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FEC4-BF3D-464A-8A26-3D861B1B2AEE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A2A89-7DD5-41AC-9A43-96CEA010C92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885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315C-70A2-49CB-912B-2EFF7A2041E0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DA1E-CC65-4D4A-8AD3-33B6FE2ED2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0943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51A5B-0A5A-4F41-8E7A-437D621197D3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6811A-B41B-4B02-A7C2-918597E845A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9192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BCA4-27B5-41D9-9A12-540F15919028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3D36-9475-4DF2-AEE1-BA2915921F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127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7970-1A0F-4034-81DA-400291B49248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34FC9-4BA4-471C-A025-62828D7E80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595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25FE7F-639B-4F41-B411-9A10F7DF6F82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BA1A6B-480F-4EC3-B195-0111055878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8102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CC60-B823-41DF-9DB0-D0400F43B348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7C43-36BE-42D4-99BF-9CAD33AED9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2016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0A33-4F74-46C5-BA84-323431FCF468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6714-1DC3-4B48-B907-0C5C7B57AB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148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2424-FB5D-40AA-8551-11A4F0C75246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42987-6EE2-4694-B2A5-3F3009D4312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9853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81359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358965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77C4F-FC96-441E-97E5-63D21FCCDBBB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A1E-CB5F-44BF-813F-4678206E63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85278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42ED-B5E4-443F-A90E-A092EE76DE85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7DB6B-03B8-417A-B79B-FECB0555FC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071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64210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088404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9227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76131D-9689-4368-B1C5-1478C81E59F2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4583BA-8BA8-4764-BEC1-509EADF4BC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7194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5211289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131361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545380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0479522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7097011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3131648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7581675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5FD-9EDB-4E47-83E4-9D72FCBC5FA8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AA95-CA2E-4CF3-B093-562DA8E9AD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98713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FBEB55-BF89-7E44-9F0A-CA060E3F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324" y="430570"/>
            <a:ext cx="10717352" cy="1018667"/>
          </a:xfrm>
        </p:spPr>
        <p:txBody>
          <a:bodyPr>
            <a:normAutofit/>
          </a:bodyPr>
          <a:lstStyle>
            <a:lvl1pPr>
              <a:defRPr sz="41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FA3F4F-9882-104B-AF74-60ADF440D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24" y="1552756"/>
            <a:ext cx="10717352" cy="43649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CA9DEAB-9FA4-5C47-962F-8A81F3E28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6676" y="6443440"/>
            <a:ext cx="1993901" cy="21232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/>
              <a:t>Maija Meikäläinen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7EAC7589-D6B1-0448-9D32-4B1B6F42F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50582" y="6443442"/>
            <a:ext cx="700954" cy="21232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fld id="{4F06C91F-F1D1-F846-B207-B7A5606E11F8}" type="datetime1">
              <a:rPr lang="fi-FI" smtClean="0"/>
              <a:t>26.11.2020</a:t>
            </a:fld>
            <a:endParaRPr lang="fi-FI"/>
          </a:p>
        </p:txBody>
      </p:sp>
      <p:sp>
        <p:nvSpPr>
          <p:cNvPr id="16" name="Dian numeron paikkamerkki 5">
            <a:extLst>
              <a:ext uri="{FF2B5EF4-FFF2-40B4-BE49-F238E27FC236}">
                <a16:creationId xmlns:a16="http://schemas.microsoft.com/office/drawing/2014/main" id="{C9BB4902-D7ED-1B4A-9124-6418AF245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2901" y="6443440"/>
            <a:ext cx="479099" cy="212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2"/>
                </a:solidFill>
              </a:defRPr>
            </a:lvl1pPr>
          </a:lstStyle>
          <a:p>
            <a:fld id="{C5540028-A6EB-B348-839E-EE3A7C11958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59578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BE3033-BAA7-214F-9419-CB700A21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324" y="422694"/>
            <a:ext cx="10717352" cy="1027515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923750-A669-9642-8EFA-02C722DB2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324" y="1561692"/>
            <a:ext cx="5282475" cy="436465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5F8D298-0AC5-1B41-9B3C-AB120313C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61691"/>
            <a:ext cx="5282475" cy="436465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E89B9A2C-5E10-084B-925D-E63ECACD1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6676" y="6443440"/>
            <a:ext cx="1993901" cy="21232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/>
              <a:t>Maija Meikäläinen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0014C34-2D6B-D84B-9104-E1570B7D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50582" y="6443442"/>
            <a:ext cx="700954" cy="21232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fld id="{38B81C53-5A25-4A48-8661-3F612DF85982}" type="datetime1">
              <a:rPr lang="fi-FI" smtClean="0"/>
              <a:t>26.11.2020</a:t>
            </a:fld>
            <a:endParaRPr lang="fi-FI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03826AE6-3A32-0141-AEB5-E45AA7B0B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2901" y="6443440"/>
            <a:ext cx="479099" cy="212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2"/>
                </a:solidFill>
              </a:defRPr>
            </a:lvl1pPr>
          </a:lstStyle>
          <a:p>
            <a:fld id="{C5540028-A6EB-B348-839E-EE3A7C11958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261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2E4427-7DC9-465A-AC18-63739EE817FE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25E92E-7255-4D0A-BC70-6446A13C33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15588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F0B692-EA63-F744-977C-E998A0BCA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20" y="422694"/>
            <a:ext cx="10742760" cy="1035170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905AD5-EA2A-684E-9C76-16F7E2C9F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4620" y="1562973"/>
            <a:ext cx="5303200" cy="743701"/>
          </a:xfrm>
        </p:spPr>
        <p:txBody>
          <a:bodyPr anchor="b" anchorCtr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30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1A4C486-9084-D549-A366-0B6F0A795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4619" y="2411783"/>
            <a:ext cx="5303200" cy="3515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85D2EA6-B1F8-CB44-9D4B-71E6E011D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62973"/>
            <a:ext cx="5295180" cy="743701"/>
          </a:xfrm>
        </p:spPr>
        <p:txBody>
          <a:bodyPr anchor="b" anchorCtr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30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5560720-FE9C-9041-87AE-48FC6CCE8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11783"/>
            <a:ext cx="5295181" cy="3515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2413CBE4-EFA0-5948-81FE-4491C3734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56676" y="6443440"/>
            <a:ext cx="1993901" cy="21232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/>
              <a:t>Maija Meikäläinen</a:t>
            </a:r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C02429E6-8AF2-1C4D-869A-8D093B2C2A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50582" y="6443442"/>
            <a:ext cx="700954" cy="21232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fld id="{9488C382-2063-8643-9657-5532B4CC4842}" type="datetime1">
              <a:rPr lang="fi-FI" smtClean="0"/>
              <a:t>26.11.2020</a:t>
            </a:fld>
            <a:endParaRPr lang="fi-FI"/>
          </a:p>
        </p:txBody>
      </p:sp>
      <p:sp>
        <p:nvSpPr>
          <p:cNvPr id="12" name="Dian numeron paikkamerkki 5">
            <a:extLst>
              <a:ext uri="{FF2B5EF4-FFF2-40B4-BE49-F238E27FC236}">
                <a16:creationId xmlns:a16="http://schemas.microsoft.com/office/drawing/2014/main" id="{C6C77B45-A7FA-B147-B8C5-F51977B3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2901" y="6443440"/>
            <a:ext cx="479099" cy="212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2"/>
                </a:solidFill>
              </a:defRPr>
            </a:lvl1pPr>
          </a:lstStyle>
          <a:p>
            <a:fld id="{C5540028-A6EB-B348-839E-EE3A7C11958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53315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C6BA00-9299-CF4F-925F-9DF26038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6C5A8E38-0069-B647-8416-B37EB67F3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6676" y="6443440"/>
            <a:ext cx="1993901" cy="21232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/>
              <a:t>Maija Meikäläinen</a:t>
            </a:r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73934FAD-7BE7-CB4A-BEA7-0A0649DCFC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50582" y="6443442"/>
            <a:ext cx="700954" cy="21232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fld id="{4DBFF73D-270B-3446-A8E5-B9C575836C2F}" type="datetime1">
              <a:rPr lang="fi-FI" smtClean="0"/>
              <a:t>26.11.2020</a:t>
            </a:fld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3AF8C7E8-A2F8-8549-A05B-DAFB31CB3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2901" y="6443440"/>
            <a:ext cx="479099" cy="212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2"/>
                </a:solidFill>
              </a:defRPr>
            </a:lvl1pPr>
          </a:lstStyle>
          <a:p>
            <a:fld id="{C5540028-A6EB-B348-839E-EE3A7C11958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5040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sivu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ABA9E-4596-5244-ACA9-4D821645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740" y="423305"/>
            <a:ext cx="6684977" cy="1970637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27CEB8-4E62-7146-9BDF-5B6978B99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3740" y="2572361"/>
            <a:ext cx="6684977" cy="3353985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12">
            <a:extLst>
              <a:ext uri="{FF2B5EF4-FFF2-40B4-BE49-F238E27FC236}">
                <a16:creationId xmlns:a16="http://schemas.microsoft.com/office/drawing/2014/main" id="{2B29A243-EB0C-5646-B74E-6CBCBA1CC5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12122" y="0"/>
            <a:ext cx="4079877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99484803-E8D2-0E48-A8A7-37F1622E6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6676" y="6443440"/>
            <a:ext cx="1993901" cy="21232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/>
              <a:t>Maija Meikäläinen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9F18EE86-DAAF-D34F-B1AB-776B38DBBDF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950582" y="6443442"/>
            <a:ext cx="700954" cy="21232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fld id="{33A69DB4-82A7-934C-BC24-A79815AB9254}" type="datetime1">
              <a:rPr lang="fi-FI" smtClean="0"/>
              <a:t>26.11.2020</a:t>
            </a:fld>
            <a:endParaRPr lang="fi-FI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37C4DD7A-B3F2-AB49-88AA-78EE95AD9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2901" y="6443440"/>
            <a:ext cx="479099" cy="212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2"/>
                </a:solidFill>
              </a:defRPr>
            </a:lvl1pPr>
          </a:lstStyle>
          <a:p>
            <a:fld id="{C5540028-A6EB-B348-839E-EE3A7C11958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7202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teksti sivussa, vihreä 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ABA9E-4596-5244-ACA9-4D821645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214" y="423304"/>
            <a:ext cx="6687502" cy="197063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27CEB8-4E62-7146-9BDF-5B6978B99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1214" y="2572359"/>
            <a:ext cx="6687502" cy="3353987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936E5813-3107-4E45-BD53-5CDAA47C44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12122" y="0"/>
            <a:ext cx="407987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n paikkamerkki 9">
            <a:extLst>
              <a:ext uri="{FF2B5EF4-FFF2-40B4-BE49-F238E27FC236}">
                <a16:creationId xmlns:a16="http://schemas.microsoft.com/office/drawing/2014/main" id="{20872B0D-1118-CB4E-B970-F35B01FCD8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19380" y="423305"/>
            <a:ext cx="3433313" cy="5503042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FontTx/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FontTx/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FontTx/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FontTx/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90C81772-E7AC-5D47-8FF5-B708AE38B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6676" y="6443440"/>
            <a:ext cx="1993901" cy="21232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/>
              <a:t>Maija Meikäläinen</a:t>
            </a:r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4DF8D1C7-5AB2-3B41-A461-44288EE249E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950582" y="6443442"/>
            <a:ext cx="700954" cy="21232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fld id="{0034651B-25BA-854F-A0F2-9C4CFD1BCB64}" type="datetime1">
              <a:rPr lang="fi-FI" smtClean="0"/>
              <a:t>26.11.2020</a:t>
            </a:fld>
            <a:endParaRPr lang="fi-FI"/>
          </a:p>
        </p:txBody>
      </p:sp>
      <p:sp>
        <p:nvSpPr>
          <p:cNvPr id="12" name="Dian numeron paikkamerkki 5">
            <a:extLst>
              <a:ext uri="{FF2B5EF4-FFF2-40B4-BE49-F238E27FC236}">
                <a16:creationId xmlns:a16="http://schemas.microsoft.com/office/drawing/2014/main" id="{D30B57CF-ECA5-B54B-9C67-B092328BA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2901" y="6443440"/>
            <a:ext cx="479099" cy="212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/>
                </a:solidFill>
              </a:defRPr>
            </a:lvl1pPr>
          </a:lstStyle>
          <a:p>
            <a:fld id="{C5540028-A6EB-B348-839E-EE3A7C11958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9078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teksti sivussa, turkoosi 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ABA9E-4596-5244-ACA9-4D821645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216" y="423310"/>
            <a:ext cx="6687500" cy="197063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27CEB8-4E62-7146-9BDF-5B6978B99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1216" y="2572365"/>
            <a:ext cx="6687500" cy="3353981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936E5813-3107-4E45-BD53-5CDAA47C44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12122" y="0"/>
            <a:ext cx="407987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091D76CC-F260-864C-8AD8-061E8D80F4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19380" y="423311"/>
            <a:ext cx="3433313" cy="550303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FontTx/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FontTx/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FontTx/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FontTx/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AF9C654C-CA2D-2748-B167-150C66BAD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6676" y="6443440"/>
            <a:ext cx="1993901" cy="21232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/>
              <a:t>Maija Meikäläinen</a:t>
            </a:r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BBDC2A-AEB6-9F41-BD20-D76C207E9C2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950582" y="6443442"/>
            <a:ext cx="700954" cy="21232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fld id="{6FBAE665-3C80-764C-ACF4-42A880979A03}" type="datetime1">
              <a:rPr lang="fi-FI" smtClean="0"/>
              <a:t>26.11.2020</a:t>
            </a:fld>
            <a:endParaRPr lang="fi-FI"/>
          </a:p>
        </p:txBody>
      </p:sp>
      <p:sp>
        <p:nvSpPr>
          <p:cNvPr id="12" name="Dian numeron paikkamerkki 5">
            <a:extLst>
              <a:ext uri="{FF2B5EF4-FFF2-40B4-BE49-F238E27FC236}">
                <a16:creationId xmlns:a16="http://schemas.microsoft.com/office/drawing/2014/main" id="{02DA4234-3219-994C-BD12-7FCF8F712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2901" y="6443440"/>
            <a:ext cx="479099" cy="212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/>
                </a:solidFill>
              </a:defRPr>
            </a:lvl1pPr>
          </a:lstStyle>
          <a:p>
            <a:fld id="{C5540028-A6EB-B348-839E-EE3A7C11958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31291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teksti sivussa, keltainen 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ABA9E-4596-5244-ACA9-4D821645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216" y="423310"/>
            <a:ext cx="6687500" cy="197063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27CEB8-4E62-7146-9BDF-5B6978B99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1216" y="2572365"/>
            <a:ext cx="6687500" cy="3353981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936E5813-3107-4E45-BD53-5CDAA47C44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12122" y="0"/>
            <a:ext cx="4079877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091D76CC-F260-864C-8AD8-061E8D80F4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19380" y="423311"/>
            <a:ext cx="3433313" cy="550303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FontTx/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FontTx/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FontTx/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FontTx/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AF9C654C-CA2D-2748-B167-150C66BAD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6676" y="6443440"/>
            <a:ext cx="1993901" cy="21232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/>
              <a:t>Maija Meikäläinen</a:t>
            </a:r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BBDC2A-AEB6-9F41-BD20-D76C207E9C2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950582" y="6443442"/>
            <a:ext cx="700954" cy="21232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fld id="{1485CCF7-5230-B849-B723-F9A4C5070F08}" type="datetime1">
              <a:rPr lang="fi-FI" smtClean="0"/>
              <a:t>26.11.2020</a:t>
            </a:fld>
            <a:endParaRPr lang="fi-FI"/>
          </a:p>
        </p:txBody>
      </p:sp>
      <p:sp>
        <p:nvSpPr>
          <p:cNvPr id="12" name="Dian numeron paikkamerkki 5">
            <a:extLst>
              <a:ext uri="{FF2B5EF4-FFF2-40B4-BE49-F238E27FC236}">
                <a16:creationId xmlns:a16="http://schemas.microsoft.com/office/drawing/2014/main" id="{02DA4234-3219-994C-BD12-7FCF8F712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2901" y="6443440"/>
            <a:ext cx="479099" cy="212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2"/>
                </a:solidFill>
              </a:defRPr>
            </a:lvl1pPr>
          </a:lstStyle>
          <a:p>
            <a:fld id="{C5540028-A6EB-B348-839E-EE3A7C11958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98972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teksti sivussa, oranssi 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ABA9E-4596-5244-ACA9-4D821645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216" y="423310"/>
            <a:ext cx="6687500" cy="197063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27CEB8-4E62-7146-9BDF-5B6978B99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1216" y="2572365"/>
            <a:ext cx="6687500" cy="3353981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936E5813-3107-4E45-BD53-5CDAA47C44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12122" y="0"/>
            <a:ext cx="407987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091D76CC-F260-864C-8AD8-061E8D80F4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19380" y="423311"/>
            <a:ext cx="3433313" cy="550303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FontTx/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FontTx/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FontTx/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FontTx/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AF9C654C-CA2D-2748-B167-150C66BAD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6676" y="6443440"/>
            <a:ext cx="1993901" cy="21232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/>
              <a:t>Maija Meikäläinen</a:t>
            </a:r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BBDC2A-AEB6-9F41-BD20-D76C207E9C2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950582" y="6443442"/>
            <a:ext cx="700954" cy="21232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fld id="{F0D1AFFE-ADB2-174A-974F-6C9031E06C9B}" type="datetime1">
              <a:rPr lang="fi-FI" smtClean="0"/>
              <a:t>26.11.2020</a:t>
            </a:fld>
            <a:endParaRPr lang="fi-FI"/>
          </a:p>
        </p:txBody>
      </p:sp>
      <p:sp>
        <p:nvSpPr>
          <p:cNvPr id="12" name="Dian numeron paikkamerkki 5">
            <a:extLst>
              <a:ext uri="{FF2B5EF4-FFF2-40B4-BE49-F238E27FC236}">
                <a16:creationId xmlns:a16="http://schemas.microsoft.com/office/drawing/2014/main" id="{02DA4234-3219-994C-BD12-7FCF8F712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2901" y="6443440"/>
            <a:ext cx="479099" cy="212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/>
                </a:solidFill>
              </a:defRPr>
            </a:lvl1pPr>
          </a:lstStyle>
          <a:p>
            <a:fld id="{C5540028-A6EB-B348-839E-EE3A7C11958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78158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k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ABA9E-4596-5244-ACA9-4D8216457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741" y="423305"/>
            <a:ext cx="5338439" cy="1970637"/>
          </a:xfrm>
        </p:spPr>
        <p:txBody>
          <a:bodyPr anchor="b">
            <a:normAutofit/>
          </a:bodyPr>
          <a:lstStyle>
            <a:lvl1pPr algn="ctr">
              <a:defRPr sz="4100"/>
            </a:lvl1pPr>
          </a:lstStyle>
          <a:p>
            <a:r>
              <a:rPr lang="fi-FI"/>
              <a:t>Lisää kiitosteksti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27CEB8-4E62-7146-9BDF-5B6978B9957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3741" y="2572361"/>
            <a:ext cx="5338439" cy="3353985"/>
          </a:xfrm>
        </p:spPr>
        <p:txBody>
          <a:bodyPr>
            <a:normAutofit/>
          </a:bodyPr>
          <a:lstStyle>
            <a:lvl1pPr marL="0" indent="0" algn="ctr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indent="0">
              <a:buNone/>
            </a:pPr>
            <a:r>
              <a:rPr lang="fi-FI"/>
              <a:t>Lisää nimi</a:t>
            </a:r>
          </a:p>
          <a:p>
            <a:pPr marL="0" indent="0">
              <a:buNone/>
            </a:pPr>
            <a:r>
              <a:rPr lang="fi-FI"/>
              <a:t>Lisää titteli</a:t>
            </a:r>
          </a:p>
          <a:p>
            <a:pPr marL="0" indent="0">
              <a:buNone/>
            </a:pPr>
            <a:r>
              <a:rPr lang="fi-FI"/>
              <a:t>Lisää yhteystiedot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99484803-E8D2-0E48-A8A7-37F1622E6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6676" y="6443440"/>
            <a:ext cx="1993901" cy="21232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/>
              <a:t>Maija Meikäläinen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9F18EE86-DAAF-D34F-B1AB-776B38DBBDF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950582" y="6443442"/>
            <a:ext cx="700954" cy="21232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fld id="{33A69DB4-82A7-934C-BC24-A79815AB9254}" type="datetime1">
              <a:rPr lang="fi-FI" smtClean="0"/>
              <a:t>26.11.2020</a:t>
            </a:fld>
            <a:endParaRPr lang="fi-FI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37C4DD7A-B3F2-AB49-88AA-78EE95AD9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2901" y="6443440"/>
            <a:ext cx="479099" cy="212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2"/>
                </a:solidFill>
              </a:defRPr>
            </a:lvl1pPr>
          </a:lstStyle>
          <a:p>
            <a:fld id="{C5540028-A6EB-B348-839E-EE3A7C11958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Kuvan paikkamerkki 12">
            <a:extLst>
              <a:ext uri="{FF2B5EF4-FFF2-40B4-BE49-F238E27FC236}">
                <a16:creationId xmlns:a16="http://schemas.microsoft.com/office/drawing/2014/main" id="{2B29A243-EB0C-5646-B74E-6CBCBA1CC5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3560" y="0"/>
            <a:ext cx="5338439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869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EA73BA-8D8B-40BF-BD4B-A95D6EC962C6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27EA9D-47E1-4E27-9FE0-FCEA2F48A9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00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6680E6-DF0C-41FE-B435-3271F8822860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72E9DE-A9FA-4888-AE9F-B9157D1DC3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243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3267E7-3E57-42A7-9090-EF905079A598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F30CF3-25C1-4041-A96E-EA98C728F4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056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7B08EE-E418-4C9D-9E13-1A7A12859A20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D0CFF0-84BF-467A-A1B2-5ADB6B20CF7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635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7132-4491-4D90-808E-F4ABA1A9E346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5B4B-1776-4491-9403-9325C58D36A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576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D753CC4-067A-4F36-B556-8E1E6DD6A3F8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66FB-CFF7-4EF1-8999-674D97D3420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95161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C0D9AF7-A5C8-0248-B169-F21C21DDB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324" y="426768"/>
            <a:ext cx="10717352" cy="1040693"/>
          </a:xfrm>
          <a:prstGeom prst="rect">
            <a:avLst/>
          </a:prstGeom>
        </p:spPr>
        <p:txBody>
          <a:bodyPr vert="horz" lIns="91440" tIns="45720" rIns="91440" bIns="18000" rtlCol="0" anchor="b" anchorCtr="0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D593CD-5F48-914E-89D5-BFD656C78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7324" y="1559613"/>
            <a:ext cx="107173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635447-8170-6D45-B9C7-2AE68F63F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56676" y="6443440"/>
            <a:ext cx="1993901" cy="21232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i-FI"/>
              <a:t>Maija Meikäläinen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AD203B-C4FB-8C43-97E4-4F8818979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50582" y="6443442"/>
            <a:ext cx="700954" cy="21232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50" b="0" i="0">
                <a:solidFill>
                  <a:schemeClr val="tx1"/>
                </a:solidFill>
                <a:latin typeface="Corbel" panose="020B0503020204020204" pitchFamily="34" charset="0"/>
                <a:cs typeface="Calibri Light" panose="020F0302020204030204" pitchFamily="34" charset="0"/>
              </a:defRPr>
            </a:lvl1pPr>
          </a:lstStyle>
          <a:p>
            <a:fld id="{31528517-17FD-5042-900F-6F26E6EEEC36}" type="datetime1">
              <a:rPr lang="fi-FI" smtClean="0"/>
              <a:t>26.11.2020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96ED7D-5147-044F-8BF7-D1FE4E5DD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2901" y="6443440"/>
            <a:ext cx="479099" cy="212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2"/>
                </a:solidFill>
                <a:latin typeface="Corbel" panose="020B0503020204020204" pitchFamily="34" charset="0"/>
              </a:defRPr>
            </a:lvl1pPr>
          </a:lstStyle>
          <a:p>
            <a:fld id="{C5540028-A6EB-B348-839E-EE3A7C119583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85EA0085-0E70-B34B-8FE4-551B75CACA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684732" y="6441730"/>
            <a:ext cx="0" cy="216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Kuva 8" descr="Logo: Socca – Pääkaupunkiseudun sosiaalialan osaamiskeskus">
            <a:extLst>
              <a:ext uri="{FF2B5EF4-FFF2-40B4-BE49-F238E27FC236}">
                <a16:creationId xmlns:a16="http://schemas.microsoft.com/office/drawing/2014/main" id="{DC8E2224-B705-5C4F-A559-DE41A5BBFBED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33577" y="6119838"/>
            <a:ext cx="1859089" cy="51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3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</p:sldLayoutIdLst>
  <p:hf hdr="0"/>
  <p:txStyles>
    <p:titleStyle>
      <a:lvl1pPr algn="l" defTabSz="914400" rtl="0" eaLnBrk="1" fontAlgn="b" latinLnBrk="0" hangingPunct="1">
        <a:lnSpc>
          <a:spcPts val="4000"/>
        </a:lnSpc>
        <a:spcBef>
          <a:spcPct val="0"/>
        </a:spcBef>
        <a:buNone/>
        <a:defRPr sz="4100" b="1" i="0" kern="1200">
          <a:solidFill>
            <a:schemeClr val="tx2"/>
          </a:solidFill>
          <a:latin typeface="Corbel" panose="020B050302020402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3400"/>
        </a:lnSpc>
        <a:spcBef>
          <a:spcPts val="1000"/>
        </a:spcBef>
        <a:spcAft>
          <a:spcPts val="200"/>
        </a:spcAft>
        <a:buClr>
          <a:schemeClr val="accent1"/>
        </a:buClr>
        <a:buSzPct val="90000"/>
        <a:buFont typeface="Wingdings" pitchFamily="2" charset="2"/>
        <a:buChar char="§"/>
        <a:defRPr sz="3000" b="0" i="0" kern="1200">
          <a:solidFill>
            <a:schemeClr val="tx1"/>
          </a:solidFill>
          <a:latin typeface="Corbel" panose="020B050302020402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ts val="3400"/>
        </a:lnSpc>
        <a:spcBef>
          <a:spcPts val="500"/>
        </a:spcBef>
        <a:spcAft>
          <a:spcPts val="200"/>
        </a:spcAft>
        <a:buClr>
          <a:schemeClr val="accent2"/>
        </a:buClr>
        <a:buSzPct val="90000"/>
        <a:buFont typeface="Wingdings" pitchFamily="2" charset="2"/>
        <a:buChar char="§"/>
        <a:defRPr sz="3000" b="0" i="0" kern="1200">
          <a:solidFill>
            <a:schemeClr val="tx1"/>
          </a:solidFill>
          <a:latin typeface="Corbel" panose="020B050302020402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ts val="3400"/>
        </a:lnSpc>
        <a:spcBef>
          <a:spcPts val="500"/>
        </a:spcBef>
        <a:spcAft>
          <a:spcPts val="20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3000" b="0" i="0" kern="1200">
          <a:solidFill>
            <a:schemeClr val="tx1"/>
          </a:solidFill>
          <a:latin typeface="Corbel" panose="020B050302020402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ts val="3400"/>
        </a:lnSpc>
        <a:spcBef>
          <a:spcPts val="500"/>
        </a:spcBef>
        <a:spcAft>
          <a:spcPts val="200"/>
        </a:spcAft>
        <a:buClr>
          <a:schemeClr val="accent2"/>
        </a:buClr>
        <a:buSzPct val="90000"/>
        <a:buFont typeface="Arial" panose="020B0604020202020204" pitchFamily="34" charset="0"/>
        <a:buChar char="•"/>
        <a:defRPr sz="3000" b="0" i="0" kern="1200">
          <a:solidFill>
            <a:schemeClr val="tx1"/>
          </a:solidFill>
          <a:latin typeface="Corbel" panose="020B050302020402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ts val="3400"/>
        </a:lnSpc>
        <a:spcBef>
          <a:spcPts val="500"/>
        </a:spcBef>
        <a:spcAft>
          <a:spcPts val="200"/>
        </a:spcAft>
        <a:buClr>
          <a:schemeClr val="accent1"/>
        </a:buClr>
        <a:buSzPct val="90000"/>
        <a:buFont typeface="Normaali järjestelmäfontti"/>
        <a:buChar char="–"/>
        <a:defRPr sz="3000" b="0" i="0" kern="1200">
          <a:solidFill>
            <a:schemeClr val="tx1"/>
          </a:solidFill>
          <a:latin typeface="Corbel" panose="020B050302020402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6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4637314"/>
          </a:xfr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Asiakaspalautetta </a:t>
            </a:r>
            <a:r>
              <a:rPr lang="fi-FI" dirty="0" smtClean="0"/>
              <a:t>sosiaalisen kuntoutuksen Etäkahvilasta </a:t>
            </a:r>
            <a:br>
              <a:rPr lang="fi-FI" dirty="0" smtClean="0"/>
            </a:br>
            <a:r>
              <a:rPr lang="fi-FI" dirty="0" smtClean="0"/>
              <a:t>kevät-kesä </a:t>
            </a:r>
            <a:r>
              <a:rPr lang="fi-FI" dirty="0" smtClean="0"/>
              <a:t>2020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7686241" y="5812971"/>
            <a:ext cx="3461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Lännen aikuissosiaalityö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Sosiaalinen kuntoutus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>
                <a:solidFill>
                  <a:srgbClr val="0070C0"/>
                </a:solidFill>
                <a:latin typeface="+mn-lt"/>
              </a:rPr>
              <a:t>Asiakaspalautetta ja kokemuksia Etäkahvilasta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00536"/>
            <a:ext cx="5364000" cy="5025944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900"/>
              <a:t>Asiakkailla kova tarve osallistua sosiaaliseen kuntoutuksen teemakerroille ja vaihtaa ajatuksia muiden kanssa. Aktiivista mielipiteiden vaihtoa.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900"/>
              <a:t>Sosiaalinen kuntoutus etänä on tuonut asiakkaita ja työntekijöitä uudella tavalla lähemmäksi toisiaan ja lisännyt entisestään vertaisuuden kokemusta.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900"/>
              <a:t>Osalle asiakkaista sosiaalinen kuntoutus etänä soveltuu hyvin lähikuntoutusta unohtamatta, osa ei kykene osallistumaan mm. puutteellisten välineiden ja puuttuvan tietotaidon takia.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900"/>
              <a:t>Sosiaalinen kuntoutus etänä sitoo paljon työntekijäresurssia, mutta vauhdittaa samalla osaltaan uudenlaisten työmuotojen kehittämistä.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82B0D-8E3F-4368-926B-8825CAB6EEA7}" type="datetime1">
              <a:rPr kumimoji="0" 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26.11.2020</a:t>
            </a:fld>
            <a:endParaRPr kumimoji="0" 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8FCEA-2837-4113-B69C-807D10F262C0}" type="slidenum">
              <a:rPr kumimoji="0" 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847" y="948177"/>
            <a:ext cx="6248153" cy="5574584"/>
          </a:xfrm>
          <a:prstGeom prst="rect">
            <a:avLst/>
          </a:prstGeom>
        </p:spPr>
      </p:pic>
      <p:sp>
        <p:nvSpPr>
          <p:cNvPr id="11" name="Tekstiruutu 10"/>
          <p:cNvSpPr txBox="1"/>
          <p:nvPr/>
        </p:nvSpPr>
        <p:spPr>
          <a:xfrm>
            <a:off x="2881753" y="6243956"/>
            <a:ext cx="2472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Marjo Oikarinen</a:t>
            </a:r>
          </a:p>
        </p:txBody>
      </p:sp>
    </p:spTree>
    <p:extLst>
      <p:ext uri="{BB962C8B-B14F-4D97-AF65-F5344CB8AC3E}">
        <p14:creationId xmlns:p14="http://schemas.microsoft.com/office/powerpoint/2010/main" val="120279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37324" y="221127"/>
            <a:ext cx="10717352" cy="77351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i-FI">
                <a:solidFill>
                  <a:srgbClr val="0070C0"/>
                </a:solidFill>
                <a:latin typeface="Corbel"/>
                <a:cs typeface="Calibri"/>
              </a:rPr>
              <a:t>Asiakkaiden kehittämisideoita Etäkahvilassa</a:t>
            </a:r>
            <a:endParaRPr lang="fi-FI">
              <a:solidFill>
                <a:srgbClr val="0070C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540028-A6EB-B348-839E-EE3A7C119583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1E9C9B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900" b="1" i="0" u="none" strike="noStrike" kern="1200" cap="none" spc="0" normalizeH="0" baseline="0" noProof="0">
              <a:ln>
                <a:noFill/>
              </a:ln>
              <a:solidFill>
                <a:srgbClr val="1E9C9B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701" y="6145736"/>
            <a:ext cx="1316850" cy="609653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5980423" y="3244334"/>
            <a:ext cx="231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</a:p>
        </p:txBody>
      </p:sp>
      <p:sp>
        <p:nvSpPr>
          <p:cNvPr id="10" name="Ellipsi 9"/>
          <p:cNvSpPr/>
          <p:nvPr/>
        </p:nvSpPr>
        <p:spPr>
          <a:xfrm>
            <a:off x="9135375" y="2728823"/>
            <a:ext cx="3298165" cy="1457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Tekniikkamurheet olisi hyvä saada pois, tietotekniikkataitojen lisäys</a:t>
            </a:r>
          </a:p>
        </p:txBody>
      </p:sp>
      <p:sp>
        <p:nvSpPr>
          <p:cNvPr id="11" name="Ellipsi 10"/>
          <p:cNvSpPr/>
          <p:nvPr/>
        </p:nvSpPr>
        <p:spPr>
          <a:xfrm>
            <a:off x="4759465" y="3022483"/>
            <a:ext cx="2070339" cy="121469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Aikaa keskusteluun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6096558" y="2130726"/>
            <a:ext cx="2849593" cy="171090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Joistain mielenkiintoisista aiheista voisi pitää toisenkin istunnon</a:t>
            </a:r>
          </a:p>
        </p:txBody>
      </p:sp>
      <p:sp>
        <p:nvSpPr>
          <p:cNvPr id="13" name="Ellipsi 12"/>
          <p:cNvSpPr/>
          <p:nvPr/>
        </p:nvSpPr>
        <p:spPr>
          <a:xfrm>
            <a:off x="2252295" y="2973237"/>
            <a:ext cx="2642276" cy="2047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Puheenvuorojen järkevää ja oikeudenmukaista jakoa ja päivän teemassa pysymistä</a:t>
            </a:r>
          </a:p>
        </p:txBody>
      </p:sp>
      <p:sp>
        <p:nvSpPr>
          <p:cNvPr id="14" name="Ellipsi 13"/>
          <p:cNvSpPr/>
          <p:nvPr/>
        </p:nvSpPr>
        <p:spPr>
          <a:xfrm>
            <a:off x="9273953" y="1234045"/>
            <a:ext cx="2239435" cy="149765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Toisten päälle puhuminen kitkettävä pois/kiinnitettävä huomiota</a:t>
            </a:r>
          </a:p>
        </p:txBody>
      </p:sp>
      <p:sp>
        <p:nvSpPr>
          <p:cNvPr id="15" name="Ellipsi 14"/>
          <p:cNvSpPr/>
          <p:nvPr/>
        </p:nvSpPr>
        <p:spPr>
          <a:xfrm>
            <a:off x="7949884" y="3843703"/>
            <a:ext cx="2833133" cy="74201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Talousasioita, asumista  lisää</a:t>
            </a:r>
          </a:p>
        </p:txBody>
      </p:sp>
      <p:sp>
        <p:nvSpPr>
          <p:cNvPr id="16" name="Ellipsi 15"/>
          <p:cNvSpPr/>
          <p:nvPr/>
        </p:nvSpPr>
        <p:spPr>
          <a:xfrm>
            <a:off x="8038539" y="4936143"/>
            <a:ext cx="2947358" cy="97096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Ylävartaloliikuntaa</a:t>
            </a:r>
          </a:p>
        </p:txBody>
      </p:sp>
      <p:sp>
        <p:nvSpPr>
          <p:cNvPr id="17" name="Ellipsi 16"/>
          <p:cNvSpPr/>
          <p:nvPr/>
        </p:nvSpPr>
        <p:spPr>
          <a:xfrm>
            <a:off x="4956111" y="3998485"/>
            <a:ext cx="3168769" cy="202322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Laitekohtaisen opastusvideo: kuinka käytät puhelimella, läppärillä, kotikoneella (lisälaitteet, mikki, kamera)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4F539784-8FB1-40B5-A0E7-385EB6312D37}"/>
              </a:ext>
            </a:extLst>
          </p:cNvPr>
          <p:cNvSpPr/>
          <p:nvPr/>
        </p:nvSpPr>
        <p:spPr>
          <a:xfrm>
            <a:off x="7680386" y="1304026"/>
            <a:ext cx="1754035" cy="920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Musiikkia lisää</a:t>
            </a:r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C471EB4C-45AE-4836-9DB0-81DAF7BE7A8C}"/>
              </a:ext>
            </a:extLst>
          </p:cNvPr>
          <p:cNvSpPr/>
          <p:nvPr/>
        </p:nvSpPr>
        <p:spPr>
          <a:xfrm>
            <a:off x="433298" y="3071542"/>
            <a:ext cx="2070338" cy="920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Mielialan kohottamista lisää</a:t>
            </a:r>
          </a:p>
        </p:txBody>
      </p:sp>
      <p:sp>
        <p:nvSpPr>
          <p:cNvPr id="18" name="Ellipsi 17">
            <a:extLst>
              <a:ext uri="{FF2B5EF4-FFF2-40B4-BE49-F238E27FC236}">
                <a16:creationId xmlns:a16="http://schemas.microsoft.com/office/drawing/2014/main" id="{46D8D1A1-2B0F-4E33-9F3A-4CE637BAEC03}"/>
              </a:ext>
            </a:extLst>
          </p:cNvPr>
          <p:cNvSpPr/>
          <p:nvPr/>
        </p:nvSpPr>
        <p:spPr>
          <a:xfrm>
            <a:off x="1467569" y="2136116"/>
            <a:ext cx="2329131" cy="92015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Urheilua, musiikkia, elokuvia</a:t>
            </a:r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7A5F3C68-0D23-4229-9811-9007C01CD77D}"/>
              </a:ext>
            </a:extLst>
          </p:cNvPr>
          <p:cNvSpPr/>
          <p:nvPr/>
        </p:nvSpPr>
        <p:spPr>
          <a:xfrm>
            <a:off x="215842" y="1143179"/>
            <a:ext cx="3896262" cy="8913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Keinoja ahdistuksen tunnistamiseen/hoitoon</a:t>
            </a:r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292FED79-42AD-4157-B0CA-22984621C65E}"/>
              </a:ext>
            </a:extLst>
          </p:cNvPr>
          <p:cNvSpPr/>
          <p:nvPr/>
        </p:nvSpPr>
        <p:spPr>
          <a:xfrm>
            <a:off x="531243" y="4707866"/>
            <a:ext cx="2587923" cy="9201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 Vuorovaikutus eri tilanteissa</a:t>
            </a:r>
          </a:p>
        </p:txBody>
      </p:sp>
      <p:sp>
        <p:nvSpPr>
          <p:cNvPr id="21" name="Ellipsi 20">
            <a:extLst>
              <a:ext uri="{FF2B5EF4-FFF2-40B4-BE49-F238E27FC236}">
                <a16:creationId xmlns:a16="http://schemas.microsoft.com/office/drawing/2014/main" id="{2EE882A3-9A7C-4C88-9E78-6CCBC1311191}"/>
              </a:ext>
            </a:extLst>
          </p:cNvPr>
          <p:cNvSpPr/>
          <p:nvPr/>
        </p:nvSpPr>
        <p:spPr>
          <a:xfrm>
            <a:off x="3190156" y="2032779"/>
            <a:ext cx="3119885" cy="94890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Vapaa-aika, harrastukset, lemmikit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1B242968-C440-4F32-BE73-CC1A41491A9E}"/>
              </a:ext>
            </a:extLst>
          </p:cNvPr>
          <p:cNvSpPr txBox="1"/>
          <p:nvPr/>
        </p:nvSpPr>
        <p:spPr>
          <a:xfrm>
            <a:off x="3728420" y="6243956"/>
            <a:ext cx="2472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Marjo Oikarinen</a:t>
            </a:r>
          </a:p>
        </p:txBody>
      </p:sp>
    </p:spTree>
    <p:extLst>
      <p:ext uri="{BB962C8B-B14F-4D97-AF65-F5344CB8AC3E}">
        <p14:creationId xmlns:p14="http://schemas.microsoft.com/office/powerpoint/2010/main" val="3125075623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EB9048E2-569B-4DDF-9D7F-6C09463B3504}"/>
    </a:ext>
  </a:extLst>
</a:theme>
</file>

<file path=ppt/theme/theme2.xml><?xml version="1.0" encoding="utf-8"?>
<a:theme xmlns:a="http://schemas.openxmlformats.org/drawingml/2006/main" name="Sisältösivut">
  <a:themeElements>
    <a:clrScheme name="Socca 2020">
      <a:dk1>
        <a:srgbClr val="000000"/>
      </a:dk1>
      <a:lt1>
        <a:srgbClr val="FFFFFF"/>
      </a:lt1>
      <a:dk2>
        <a:srgbClr val="188180"/>
      </a:dk2>
      <a:lt2>
        <a:srgbClr val="FAFAFA"/>
      </a:lt2>
      <a:accent1>
        <a:srgbClr val="A2BD30"/>
      </a:accent1>
      <a:accent2>
        <a:srgbClr val="1E9C9B"/>
      </a:accent2>
      <a:accent3>
        <a:srgbClr val="F79256"/>
      </a:accent3>
      <a:accent4>
        <a:srgbClr val="FFE74C"/>
      </a:accent4>
      <a:accent5>
        <a:srgbClr val="188180"/>
      </a:accent5>
      <a:accent6>
        <a:srgbClr val="677F34"/>
      </a:accent6>
      <a:hlink>
        <a:srgbClr val="188180"/>
      </a:hlink>
      <a:folHlink>
        <a:srgbClr val="18818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178</Words>
  <Application>Microsoft Office PowerPoint</Application>
  <PresentationFormat>Laajakuva</PresentationFormat>
  <Paragraphs>30</Paragraphs>
  <Slides>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Corbel</vt:lpstr>
      <vt:lpstr>Normaali järjestelmäfontti</vt:lpstr>
      <vt:lpstr>Wingdings</vt:lpstr>
      <vt:lpstr>HKI-perus</vt:lpstr>
      <vt:lpstr>Sisältösivut</vt:lpstr>
      <vt:lpstr>Asiakaspalautetta sosiaalisen kuntoutuksen Etäkahvilasta  kevät-kesä 2020</vt:lpstr>
      <vt:lpstr>Asiakaspalautetta ja kokemuksia Etäkahvilasta</vt:lpstr>
      <vt:lpstr>Asiakkaiden kehittämisideoita Etäkahvilassa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Asiakaspalautetta kuntoutusohjauksen Etäkahvilasta kevät-kesä 2020</dc:title>
  <dc:creator>Bäckman Terhi Päivikki</dc:creator>
  <cp:lastModifiedBy>Bäckman Terhi Päivikki</cp:lastModifiedBy>
  <cp:revision>2</cp:revision>
  <dcterms:created xsi:type="dcterms:W3CDTF">2020-11-25T15:21:48Z</dcterms:created>
  <dcterms:modified xsi:type="dcterms:W3CDTF">2020-11-26T11:44:48Z</dcterms:modified>
</cp:coreProperties>
</file>