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F0057-41D0-401E-A156-0576ABCBC021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i-FI"/>
        </a:p>
      </dgm:t>
    </dgm:pt>
    <dgm:pt modelId="{BCF352EA-CA08-44B8-9C75-7C46AEFBA693}">
      <dgm:prSet phldrT="[Teksti]" custT="1"/>
      <dgm:spPr/>
      <dgm:t>
        <a:bodyPr/>
        <a:lstStyle/>
        <a:p>
          <a:r>
            <a:rPr lang="fi-FI" sz="2800" dirty="0" smtClean="0">
              <a:solidFill>
                <a:schemeClr val="tx1"/>
              </a:solidFill>
            </a:rPr>
            <a:t>Ilmoittautuminen</a:t>
          </a:r>
        </a:p>
        <a:p>
          <a:r>
            <a:rPr lang="fi-FI" sz="2800" dirty="0" smtClean="0">
              <a:solidFill>
                <a:schemeClr val="tx1"/>
              </a:solidFill>
            </a:rPr>
            <a:t>Yhteyksien tarkistus</a:t>
          </a:r>
          <a:endParaRPr lang="fi-FI" sz="2800" dirty="0">
            <a:solidFill>
              <a:schemeClr val="tx1"/>
            </a:solidFill>
          </a:endParaRPr>
        </a:p>
      </dgm:t>
    </dgm:pt>
    <dgm:pt modelId="{9D0AB871-64BE-4E6E-8DBD-AC19E4776580}" type="parTrans" cxnId="{496BB536-F780-41B3-B085-7E75791DD91B}">
      <dgm:prSet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60032767-BAEB-4EE0-8213-A746C1FA4887}" type="sibTrans" cxnId="{496BB536-F780-41B3-B085-7E75791DD91B}">
      <dgm:prSet custT="1"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47214098-7A73-4B38-91A6-67CF22D691FF}">
      <dgm:prSet phldrT="[Teksti]" custT="1"/>
      <dgm:spPr/>
      <dgm:t>
        <a:bodyPr/>
        <a:lstStyle/>
        <a:p>
          <a:r>
            <a:rPr lang="fi-FI" sz="2800" dirty="0" smtClean="0">
              <a:solidFill>
                <a:schemeClr val="tx1"/>
              </a:solidFill>
            </a:rPr>
            <a:t>Teeman alustus </a:t>
          </a:r>
          <a:endParaRPr lang="fi-FI" sz="2800" dirty="0" smtClean="0">
            <a:solidFill>
              <a:schemeClr val="tx1"/>
            </a:solidFill>
          </a:endParaRPr>
        </a:p>
        <a:p>
          <a:r>
            <a:rPr lang="fi-FI" sz="2800" dirty="0" smtClean="0">
              <a:solidFill>
                <a:schemeClr val="tx1"/>
              </a:solidFill>
            </a:rPr>
            <a:t>Keskustelu + Tehtävä</a:t>
          </a:r>
          <a:endParaRPr lang="fi-FI" sz="2800" dirty="0">
            <a:solidFill>
              <a:schemeClr val="tx1"/>
            </a:solidFill>
          </a:endParaRPr>
        </a:p>
      </dgm:t>
    </dgm:pt>
    <dgm:pt modelId="{184A1A88-949B-47AC-8217-3D945F12AD8E}" type="parTrans" cxnId="{8FA3A2F0-A91E-4537-A5F9-63F88EE8987C}">
      <dgm:prSet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288F947F-53E2-42B4-9BBF-65A91726C7DA}" type="sibTrans" cxnId="{8FA3A2F0-A91E-4537-A5F9-63F88EE8987C}">
      <dgm:prSet custT="1"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1F08CA91-53F2-4D06-8A73-566F012BBB95}">
      <dgm:prSet phldrT="[Teksti]" custT="1"/>
      <dgm:spPr/>
      <dgm:t>
        <a:bodyPr/>
        <a:lstStyle/>
        <a:p>
          <a:r>
            <a:rPr lang="fi-FI" sz="2800" dirty="0" smtClean="0">
              <a:solidFill>
                <a:schemeClr val="tx1"/>
              </a:solidFill>
            </a:rPr>
            <a:t>Itsenäistä tehtäväntekoa / toimintaa</a:t>
          </a:r>
          <a:endParaRPr lang="fi-FI" sz="2800" dirty="0">
            <a:solidFill>
              <a:schemeClr val="tx1"/>
            </a:solidFill>
          </a:endParaRPr>
        </a:p>
      </dgm:t>
    </dgm:pt>
    <dgm:pt modelId="{08D51997-B180-475B-BA2B-7A2DE315C906}" type="parTrans" cxnId="{6E11CD3F-A300-4163-B3F6-D08D921D4834}">
      <dgm:prSet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363A4EA5-6BDE-4503-B6AF-640B314F41DB}" type="sibTrans" cxnId="{6E11CD3F-A300-4163-B3F6-D08D921D4834}">
      <dgm:prSet custT="1"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5CFD856C-608D-487C-93F0-A82DD93138BD}">
      <dgm:prSet phldrT="[Teksti]" custT="1"/>
      <dgm:spPr/>
      <dgm:t>
        <a:bodyPr/>
        <a:lstStyle/>
        <a:p>
          <a:r>
            <a:rPr lang="fi-FI" sz="2800" smtClean="0">
              <a:solidFill>
                <a:schemeClr val="tx1"/>
              </a:solidFill>
            </a:rPr>
            <a:t>Tehtävän palautus /loppukeskustelu</a:t>
          </a:r>
          <a:endParaRPr lang="fi-FI" sz="2800" dirty="0">
            <a:solidFill>
              <a:schemeClr val="tx1"/>
            </a:solidFill>
          </a:endParaRPr>
        </a:p>
      </dgm:t>
    </dgm:pt>
    <dgm:pt modelId="{9F634838-61F8-4D6E-87BA-794BEE11642D}" type="parTrans" cxnId="{95B29B84-2F64-40AC-B9EF-2890C740A462}">
      <dgm:prSet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D71B44F9-A2E5-4703-9FBB-10540E51CD66}" type="sibTrans" cxnId="{95B29B84-2F64-40AC-B9EF-2890C740A462}">
      <dgm:prSet/>
      <dgm:spPr/>
      <dgm:t>
        <a:bodyPr/>
        <a:lstStyle/>
        <a:p>
          <a:endParaRPr lang="fi-FI" sz="2800">
            <a:solidFill>
              <a:schemeClr val="tx1"/>
            </a:solidFill>
          </a:endParaRPr>
        </a:p>
      </dgm:t>
    </dgm:pt>
    <dgm:pt modelId="{FA1189E5-B904-4ED7-B3F5-1280E088A1AB}" type="pres">
      <dgm:prSet presAssocID="{DEFF0057-41D0-401E-A156-0576ABCBC021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1ADDB81-4F7D-4BF6-ABFE-4CDCD5DE95A1}" type="pres">
      <dgm:prSet presAssocID="{BCF352EA-CA08-44B8-9C75-7C46AEFBA69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8AC4664-1207-40A7-8176-9DB6C3D1203F}" type="pres">
      <dgm:prSet presAssocID="{60032767-BAEB-4EE0-8213-A746C1FA4887}" presName="sibTrans" presStyleLbl="sibTrans2D1" presStyleIdx="0" presStyleCnt="3"/>
      <dgm:spPr/>
      <dgm:t>
        <a:bodyPr/>
        <a:lstStyle/>
        <a:p>
          <a:endParaRPr lang="fi-FI"/>
        </a:p>
      </dgm:t>
    </dgm:pt>
    <dgm:pt modelId="{F95B49D5-4F46-40A7-B00D-937653105185}" type="pres">
      <dgm:prSet presAssocID="{60032767-BAEB-4EE0-8213-A746C1FA4887}" presName="connectorText" presStyleLbl="sibTrans2D1" presStyleIdx="0" presStyleCnt="3"/>
      <dgm:spPr/>
      <dgm:t>
        <a:bodyPr/>
        <a:lstStyle/>
        <a:p>
          <a:endParaRPr lang="fi-FI"/>
        </a:p>
      </dgm:t>
    </dgm:pt>
    <dgm:pt modelId="{7C48FB3B-F63B-4269-8CA1-CEDE9A06F1CD}" type="pres">
      <dgm:prSet presAssocID="{47214098-7A73-4B38-91A6-67CF22D691F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A77CB8C-FC0D-4D06-9988-7B69A8247F0F}" type="pres">
      <dgm:prSet presAssocID="{288F947F-53E2-42B4-9BBF-65A91726C7DA}" presName="sibTrans" presStyleLbl="sibTrans2D1" presStyleIdx="1" presStyleCnt="3"/>
      <dgm:spPr/>
      <dgm:t>
        <a:bodyPr/>
        <a:lstStyle/>
        <a:p>
          <a:endParaRPr lang="fi-FI"/>
        </a:p>
      </dgm:t>
    </dgm:pt>
    <dgm:pt modelId="{9F9DB8BB-31ED-4C47-A7CA-278EAB962F74}" type="pres">
      <dgm:prSet presAssocID="{288F947F-53E2-42B4-9BBF-65A91726C7DA}" presName="connectorText" presStyleLbl="sibTrans2D1" presStyleIdx="1" presStyleCnt="3"/>
      <dgm:spPr/>
      <dgm:t>
        <a:bodyPr/>
        <a:lstStyle/>
        <a:p>
          <a:endParaRPr lang="fi-FI"/>
        </a:p>
      </dgm:t>
    </dgm:pt>
    <dgm:pt modelId="{C35CDD6F-4E37-468E-BE8B-D787D30AF4B8}" type="pres">
      <dgm:prSet presAssocID="{1F08CA91-53F2-4D06-8A73-566F012BBB95}" presName="node" presStyleLbl="node1" presStyleIdx="2" presStyleCnt="4" custScaleY="11499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76386AD-425D-4280-9647-8CFB04754B58}" type="pres">
      <dgm:prSet presAssocID="{363A4EA5-6BDE-4503-B6AF-640B314F41DB}" presName="sibTrans" presStyleLbl="sibTrans2D1" presStyleIdx="2" presStyleCnt="3" custLinFactNeighborX="0" custLinFactNeighborY="24630"/>
      <dgm:spPr/>
      <dgm:t>
        <a:bodyPr/>
        <a:lstStyle/>
        <a:p>
          <a:endParaRPr lang="fi-FI"/>
        </a:p>
      </dgm:t>
    </dgm:pt>
    <dgm:pt modelId="{F500530A-9215-4F6C-933B-510CCC4F8382}" type="pres">
      <dgm:prSet presAssocID="{363A4EA5-6BDE-4503-B6AF-640B314F41DB}" presName="connectorText" presStyleLbl="sibTrans2D1" presStyleIdx="2" presStyleCnt="3"/>
      <dgm:spPr/>
      <dgm:t>
        <a:bodyPr/>
        <a:lstStyle/>
        <a:p>
          <a:endParaRPr lang="fi-FI"/>
        </a:p>
      </dgm:t>
    </dgm:pt>
    <dgm:pt modelId="{9A1770DB-2E96-40A0-9AD4-F94923BFED2D}" type="pres">
      <dgm:prSet presAssocID="{5CFD856C-608D-487C-93F0-A82DD93138BD}" presName="node" presStyleLbl="node1" presStyleIdx="3" presStyleCnt="4" custScaleX="96570" custScaleY="12109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E11CD3F-A300-4163-B3F6-D08D921D4834}" srcId="{DEFF0057-41D0-401E-A156-0576ABCBC021}" destId="{1F08CA91-53F2-4D06-8A73-566F012BBB95}" srcOrd="2" destOrd="0" parTransId="{08D51997-B180-475B-BA2B-7A2DE315C906}" sibTransId="{363A4EA5-6BDE-4503-B6AF-640B314F41DB}"/>
    <dgm:cxn modelId="{75A477DE-5804-4290-8531-E7B4480557C4}" type="presOf" srcId="{60032767-BAEB-4EE0-8213-A746C1FA4887}" destId="{F95B49D5-4F46-40A7-B00D-937653105185}" srcOrd="1" destOrd="0" presId="urn:microsoft.com/office/officeart/2005/8/layout/process2"/>
    <dgm:cxn modelId="{BC1FF776-5504-4D67-A2A5-C61A8AB7E67F}" type="presOf" srcId="{1F08CA91-53F2-4D06-8A73-566F012BBB95}" destId="{C35CDD6F-4E37-468E-BE8B-D787D30AF4B8}" srcOrd="0" destOrd="0" presId="urn:microsoft.com/office/officeart/2005/8/layout/process2"/>
    <dgm:cxn modelId="{DBF2F4CC-E275-48B5-8DEE-DB45E167BBD1}" type="presOf" srcId="{288F947F-53E2-42B4-9BBF-65A91726C7DA}" destId="{9F9DB8BB-31ED-4C47-A7CA-278EAB962F74}" srcOrd="1" destOrd="0" presId="urn:microsoft.com/office/officeart/2005/8/layout/process2"/>
    <dgm:cxn modelId="{8A56763A-CC0E-43C9-BEE8-18D79645C135}" type="presOf" srcId="{288F947F-53E2-42B4-9BBF-65A91726C7DA}" destId="{7A77CB8C-FC0D-4D06-9988-7B69A8247F0F}" srcOrd="0" destOrd="0" presId="urn:microsoft.com/office/officeart/2005/8/layout/process2"/>
    <dgm:cxn modelId="{496BB536-F780-41B3-B085-7E75791DD91B}" srcId="{DEFF0057-41D0-401E-A156-0576ABCBC021}" destId="{BCF352EA-CA08-44B8-9C75-7C46AEFBA693}" srcOrd="0" destOrd="0" parTransId="{9D0AB871-64BE-4E6E-8DBD-AC19E4776580}" sibTransId="{60032767-BAEB-4EE0-8213-A746C1FA4887}"/>
    <dgm:cxn modelId="{6C372E93-1191-43F5-8386-ED01FD751C91}" type="presOf" srcId="{5CFD856C-608D-487C-93F0-A82DD93138BD}" destId="{9A1770DB-2E96-40A0-9AD4-F94923BFED2D}" srcOrd="0" destOrd="0" presId="urn:microsoft.com/office/officeart/2005/8/layout/process2"/>
    <dgm:cxn modelId="{654A2222-B960-4F6A-9F50-9C46FA91EAD9}" type="presOf" srcId="{363A4EA5-6BDE-4503-B6AF-640B314F41DB}" destId="{F500530A-9215-4F6C-933B-510CCC4F8382}" srcOrd="1" destOrd="0" presId="urn:microsoft.com/office/officeart/2005/8/layout/process2"/>
    <dgm:cxn modelId="{45E7F02E-2F8F-4032-AF64-49999C259A2A}" type="presOf" srcId="{DEFF0057-41D0-401E-A156-0576ABCBC021}" destId="{FA1189E5-B904-4ED7-B3F5-1280E088A1AB}" srcOrd="0" destOrd="0" presId="urn:microsoft.com/office/officeart/2005/8/layout/process2"/>
    <dgm:cxn modelId="{87142F57-64C8-48D6-A513-B6FD3108E778}" type="presOf" srcId="{363A4EA5-6BDE-4503-B6AF-640B314F41DB}" destId="{476386AD-425D-4280-9647-8CFB04754B58}" srcOrd="0" destOrd="0" presId="urn:microsoft.com/office/officeart/2005/8/layout/process2"/>
    <dgm:cxn modelId="{8FA3A2F0-A91E-4537-A5F9-63F88EE8987C}" srcId="{DEFF0057-41D0-401E-A156-0576ABCBC021}" destId="{47214098-7A73-4B38-91A6-67CF22D691FF}" srcOrd="1" destOrd="0" parTransId="{184A1A88-949B-47AC-8217-3D945F12AD8E}" sibTransId="{288F947F-53E2-42B4-9BBF-65A91726C7DA}"/>
    <dgm:cxn modelId="{D83E8D72-20B5-44A4-9E57-0924DD43200C}" type="presOf" srcId="{60032767-BAEB-4EE0-8213-A746C1FA4887}" destId="{B8AC4664-1207-40A7-8176-9DB6C3D1203F}" srcOrd="0" destOrd="0" presId="urn:microsoft.com/office/officeart/2005/8/layout/process2"/>
    <dgm:cxn modelId="{95B29B84-2F64-40AC-B9EF-2890C740A462}" srcId="{DEFF0057-41D0-401E-A156-0576ABCBC021}" destId="{5CFD856C-608D-487C-93F0-A82DD93138BD}" srcOrd="3" destOrd="0" parTransId="{9F634838-61F8-4D6E-87BA-794BEE11642D}" sibTransId="{D71B44F9-A2E5-4703-9FBB-10540E51CD66}"/>
    <dgm:cxn modelId="{633D84C9-C65D-407F-B228-CDC2AFA3CF8B}" type="presOf" srcId="{47214098-7A73-4B38-91A6-67CF22D691FF}" destId="{7C48FB3B-F63B-4269-8CA1-CEDE9A06F1CD}" srcOrd="0" destOrd="0" presId="urn:microsoft.com/office/officeart/2005/8/layout/process2"/>
    <dgm:cxn modelId="{97DCFFBA-8DBA-4CDF-A31F-97FA66D9BBB5}" type="presOf" srcId="{BCF352EA-CA08-44B8-9C75-7C46AEFBA693}" destId="{11ADDB81-4F7D-4BF6-ABFE-4CDCD5DE95A1}" srcOrd="0" destOrd="0" presId="urn:microsoft.com/office/officeart/2005/8/layout/process2"/>
    <dgm:cxn modelId="{EB08522D-EFCB-4FF3-9D61-FFC69DD4385D}" type="presParOf" srcId="{FA1189E5-B904-4ED7-B3F5-1280E088A1AB}" destId="{11ADDB81-4F7D-4BF6-ABFE-4CDCD5DE95A1}" srcOrd="0" destOrd="0" presId="urn:microsoft.com/office/officeart/2005/8/layout/process2"/>
    <dgm:cxn modelId="{E7300A08-8608-4970-9087-3D148D9FE055}" type="presParOf" srcId="{FA1189E5-B904-4ED7-B3F5-1280E088A1AB}" destId="{B8AC4664-1207-40A7-8176-9DB6C3D1203F}" srcOrd="1" destOrd="0" presId="urn:microsoft.com/office/officeart/2005/8/layout/process2"/>
    <dgm:cxn modelId="{7B85C2C7-AD0E-4D77-8918-A1CAC7DFD488}" type="presParOf" srcId="{B8AC4664-1207-40A7-8176-9DB6C3D1203F}" destId="{F95B49D5-4F46-40A7-B00D-937653105185}" srcOrd="0" destOrd="0" presId="urn:microsoft.com/office/officeart/2005/8/layout/process2"/>
    <dgm:cxn modelId="{F282C1D4-3385-4605-94F5-A432AADFD71E}" type="presParOf" srcId="{FA1189E5-B904-4ED7-B3F5-1280E088A1AB}" destId="{7C48FB3B-F63B-4269-8CA1-CEDE9A06F1CD}" srcOrd="2" destOrd="0" presId="urn:microsoft.com/office/officeart/2005/8/layout/process2"/>
    <dgm:cxn modelId="{8DEA23A9-B29B-4F41-AAA1-86B737201BAB}" type="presParOf" srcId="{FA1189E5-B904-4ED7-B3F5-1280E088A1AB}" destId="{7A77CB8C-FC0D-4D06-9988-7B69A8247F0F}" srcOrd="3" destOrd="0" presId="urn:microsoft.com/office/officeart/2005/8/layout/process2"/>
    <dgm:cxn modelId="{5CBC40C6-6EB3-4AAD-B7DE-A7D005D173B1}" type="presParOf" srcId="{7A77CB8C-FC0D-4D06-9988-7B69A8247F0F}" destId="{9F9DB8BB-31ED-4C47-A7CA-278EAB962F74}" srcOrd="0" destOrd="0" presId="urn:microsoft.com/office/officeart/2005/8/layout/process2"/>
    <dgm:cxn modelId="{9C4907BE-9ACE-40AF-9129-B580E7548CD0}" type="presParOf" srcId="{FA1189E5-B904-4ED7-B3F5-1280E088A1AB}" destId="{C35CDD6F-4E37-468E-BE8B-D787D30AF4B8}" srcOrd="4" destOrd="0" presId="urn:microsoft.com/office/officeart/2005/8/layout/process2"/>
    <dgm:cxn modelId="{2F89802A-B444-4012-B62D-BE4F03E0FF23}" type="presParOf" srcId="{FA1189E5-B904-4ED7-B3F5-1280E088A1AB}" destId="{476386AD-425D-4280-9647-8CFB04754B58}" srcOrd="5" destOrd="0" presId="urn:microsoft.com/office/officeart/2005/8/layout/process2"/>
    <dgm:cxn modelId="{597477B1-8ACD-4D59-B2BB-6983AE0829FF}" type="presParOf" srcId="{476386AD-425D-4280-9647-8CFB04754B58}" destId="{F500530A-9215-4F6C-933B-510CCC4F8382}" srcOrd="0" destOrd="0" presId="urn:microsoft.com/office/officeart/2005/8/layout/process2"/>
    <dgm:cxn modelId="{88506BAF-9A4E-48B1-A9C2-5FC880935519}" type="presParOf" srcId="{FA1189E5-B904-4ED7-B3F5-1280E088A1AB}" destId="{9A1770DB-2E96-40A0-9AD4-F94923BFED2D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DDB81-4F7D-4BF6-ABFE-4CDCD5DE95A1}">
      <dsp:nvSpPr>
        <dsp:cNvPr id="0" name=""/>
        <dsp:cNvSpPr/>
      </dsp:nvSpPr>
      <dsp:spPr>
        <a:xfrm>
          <a:off x="841522" y="6305"/>
          <a:ext cx="3877286" cy="96932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>
              <a:solidFill>
                <a:schemeClr val="tx1"/>
              </a:solidFill>
            </a:rPr>
            <a:t>Ilmoittautuminen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>
              <a:solidFill>
                <a:schemeClr val="tx1"/>
              </a:solidFill>
            </a:rPr>
            <a:t>Yhteyksien tarkistus</a:t>
          </a:r>
          <a:endParaRPr lang="fi-FI" sz="2800" kern="1200" dirty="0">
            <a:solidFill>
              <a:schemeClr val="tx1"/>
            </a:solidFill>
          </a:endParaRPr>
        </a:p>
      </dsp:txBody>
      <dsp:txXfrm>
        <a:off x="869912" y="34695"/>
        <a:ext cx="3820506" cy="912541"/>
      </dsp:txXfrm>
    </dsp:sp>
    <dsp:sp modelId="{B8AC4664-1207-40A7-8176-9DB6C3D1203F}">
      <dsp:nvSpPr>
        <dsp:cNvPr id="0" name=""/>
        <dsp:cNvSpPr/>
      </dsp:nvSpPr>
      <dsp:spPr>
        <a:xfrm rot="5400000">
          <a:off x="2598417" y="999860"/>
          <a:ext cx="363495" cy="436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800" kern="1200">
            <a:solidFill>
              <a:schemeClr val="tx1"/>
            </a:solidFill>
          </a:endParaRPr>
        </a:p>
      </dsp:txBody>
      <dsp:txXfrm rot="-5400000">
        <a:off x="2649307" y="1036209"/>
        <a:ext cx="261716" cy="254447"/>
      </dsp:txXfrm>
    </dsp:sp>
    <dsp:sp modelId="{7C48FB3B-F63B-4269-8CA1-CEDE9A06F1CD}">
      <dsp:nvSpPr>
        <dsp:cNvPr id="0" name=""/>
        <dsp:cNvSpPr/>
      </dsp:nvSpPr>
      <dsp:spPr>
        <a:xfrm>
          <a:off x="841522" y="1460288"/>
          <a:ext cx="3877286" cy="969321"/>
        </a:xfrm>
        <a:prstGeom prst="roundRect">
          <a:avLst>
            <a:gd name="adj" fmla="val 10000"/>
          </a:avLst>
        </a:prstGeom>
        <a:solidFill>
          <a:schemeClr val="accent4">
            <a:hueOff val="-5777174"/>
            <a:satOff val="6536"/>
            <a:lumOff val="-8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>
              <a:solidFill>
                <a:schemeClr val="tx1"/>
              </a:solidFill>
            </a:rPr>
            <a:t>Teeman alustus </a:t>
          </a:r>
          <a:endParaRPr lang="fi-FI" sz="2800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>
              <a:solidFill>
                <a:schemeClr val="tx1"/>
              </a:solidFill>
            </a:rPr>
            <a:t>Keskustelu + Tehtävä</a:t>
          </a:r>
          <a:endParaRPr lang="fi-FI" sz="2800" kern="1200" dirty="0">
            <a:solidFill>
              <a:schemeClr val="tx1"/>
            </a:solidFill>
          </a:endParaRPr>
        </a:p>
      </dsp:txBody>
      <dsp:txXfrm>
        <a:off x="869912" y="1488678"/>
        <a:ext cx="3820506" cy="912541"/>
      </dsp:txXfrm>
    </dsp:sp>
    <dsp:sp modelId="{7A77CB8C-FC0D-4D06-9988-7B69A8247F0F}">
      <dsp:nvSpPr>
        <dsp:cNvPr id="0" name=""/>
        <dsp:cNvSpPr/>
      </dsp:nvSpPr>
      <dsp:spPr>
        <a:xfrm rot="5400000">
          <a:off x="2598417" y="2453842"/>
          <a:ext cx="363495" cy="436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665761"/>
            <a:satOff val="9804"/>
            <a:lumOff val="-1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800" kern="1200">
            <a:solidFill>
              <a:schemeClr val="tx1"/>
            </a:solidFill>
          </a:endParaRPr>
        </a:p>
      </dsp:txBody>
      <dsp:txXfrm rot="-5400000">
        <a:off x="2649307" y="2490191"/>
        <a:ext cx="261716" cy="254447"/>
      </dsp:txXfrm>
    </dsp:sp>
    <dsp:sp modelId="{C35CDD6F-4E37-468E-BE8B-D787D30AF4B8}">
      <dsp:nvSpPr>
        <dsp:cNvPr id="0" name=""/>
        <dsp:cNvSpPr/>
      </dsp:nvSpPr>
      <dsp:spPr>
        <a:xfrm>
          <a:off x="841522" y="2914270"/>
          <a:ext cx="3877286" cy="1114710"/>
        </a:xfrm>
        <a:prstGeom prst="roundRect">
          <a:avLst>
            <a:gd name="adj" fmla="val 10000"/>
          </a:avLst>
        </a:prstGeom>
        <a:solidFill>
          <a:schemeClr val="accent4">
            <a:hueOff val="-11554349"/>
            <a:satOff val="13071"/>
            <a:lumOff val="-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>
              <a:solidFill>
                <a:schemeClr val="tx1"/>
              </a:solidFill>
            </a:rPr>
            <a:t>Itsenäistä tehtäväntekoa / toimintaa</a:t>
          </a:r>
          <a:endParaRPr lang="fi-FI" sz="2800" kern="1200" dirty="0">
            <a:solidFill>
              <a:schemeClr val="tx1"/>
            </a:solidFill>
          </a:endParaRPr>
        </a:p>
      </dsp:txBody>
      <dsp:txXfrm>
        <a:off x="874171" y="2946919"/>
        <a:ext cx="3811988" cy="1049412"/>
      </dsp:txXfrm>
    </dsp:sp>
    <dsp:sp modelId="{476386AD-425D-4280-9647-8CFB04754B58}">
      <dsp:nvSpPr>
        <dsp:cNvPr id="0" name=""/>
        <dsp:cNvSpPr/>
      </dsp:nvSpPr>
      <dsp:spPr>
        <a:xfrm rot="5400000">
          <a:off x="2598417" y="4160648"/>
          <a:ext cx="363495" cy="4361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331522"/>
            <a:satOff val="19607"/>
            <a:lumOff val="-2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800" kern="1200">
            <a:solidFill>
              <a:schemeClr val="tx1"/>
            </a:solidFill>
          </a:endParaRPr>
        </a:p>
      </dsp:txBody>
      <dsp:txXfrm rot="-5400000">
        <a:off x="2649307" y="4196997"/>
        <a:ext cx="261716" cy="254447"/>
      </dsp:txXfrm>
    </dsp:sp>
    <dsp:sp modelId="{9A1770DB-2E96-40A0-9AD4-F94923BFED2D}">
      <dsp:nvSpPr>
        <dsp:cNvPr id="0" name=""/>
        <dsp:cNvSpPr/>
      </dsp:nvSpPr>
      <dsp:spPr>
        <a:xfrm>
          <a:off x="908017" y="4513641"/>
          <a:ext cx="3744295" cy="1173780"/>
        </a:xfrm>
        <a:prstGeom prst="roundRect">
          <a:avLst>
            <a:gd name="adj" fmla="val 10000"/>
          </a:avLst>
        </a:prstGeom>
        <a:solidFill>
          <a:schemeClr val="accent4">
            <a:hueOff val="-17331522"/>
            <a:satOff val="19607"/>
            <a:lumOff val="-2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smtClean="0">
              <a:solidFill>
                <a:schemeClr val="tx1"/>
              </a:solidFill>
            </a:rPr>
            <a:t>Tehtävän palautus /loppukeskustelu</a:t>
          </a:r>
          <a:endParaRPr lang="fi-FI" sz="2800" kern="1200" dirty="0">
            <a:solidFill>
              <a:schemeClr val="tx1"/>
            </a:solidFill>
          </a:endParaRPr>
        </a:p>
      </dsp:txBody>
      <dsp:txXfrm>
        <a:off x="942396" y="4548020"/>
        <a:ext cx="3675537" cy="1105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42B54-3454-4F02-9EDB-84E4A91EAF6E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0238-7858-4C5D-9334-38D34ABA26B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316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18838" y="0"/>
            <a:ext cx="1189037" cy="6858000"/>
          </a:xfrm>
          <a:custGeom>
            <a:avLst/>
            <a:gdLst>
              <a:gd name="T0" fmla="*/ 107277 w 2460"/>
              <a:gd name="T1" fmla="*/ 0 h 14300"/>
              <a:gd name="T2" fmla="*/ 0 w 2460"/>
              <a:gd name="T3" fmla="*/ 340023 h 14300"/>
              <a:gd name="T4" fmla="*/ 115492 w 2460"/>
              <a:gd name="T5" fmla="*/ 771645 h 14300"/>
              <a:gd name="T6" fmla="*/ 0 w 2460"/>
              <a:gd name="T7" fmla="*/ 1203267 h 14300"/>
              <a:gd name="T8" fmla="*/ 115492 w 2460"/>
              <a:gd name="T9" fmla="*/ 1634890 h 14300"/>
              <a:gd name="T10" fmla="*/ 0 w 2460"/>
              <a:gd name="T11" fmla="*/ 2066032 h 14300"/>
              <a:gd name="T12" fmla="*/ 115492 w 2460"/>
              <a:gd name="T13" fmla="*/ 2497655 h 14300"/>
              <a:gd name="T14" fmla="*/ 115492 w 2460"/>
              <a:gd name="T15" fmla="*/ 2519716 h 14300"/>
              <a:gd name="T16" fmla="*/ 0 w 2460"/>
              <a:gd name="T17" fmla="*/ 2951338 h 14300"/>
              <a:gd name="T18" fmla="*/ 115492 w 2460"/>
              <a:gd name="T19" fmla="*/ 3382481 h 14300"/>
              <a:gd name="T20" fmla="*/ 0 w 2460"/>
              <a:gd name="T21" fmla="*/ 3814103 h 14300"/>
              <a:gd name="T22" fmla="*/ 115492 w 2460"/>
              <a:gd name="T23" fmla="*/ 4245725 h 14300"/>
              <a:gd name="T24" fmla="*/ 0 w 2460"/>
              <a:gd name="T25" fmla="*/ 4676868 h 14300"/>
              <a:gd name="T26" fmla="*/ 115492 w 2460"/>
              <a:gd name="T27" fmla="*/ 5108491 h 14300"/>
              <a:gd name="T28" fmla="*/ 0 w 2460"/>
              <a:gd name="T29" fmla="*/ 5540113 h 14300"/>
              <a:gd name="T30" fmla="*/ 115492 w 2460"/>
              <a:gd name="T31" fmla="*/ 5971256 h 14300"/>
              <a:gd name="T32" fmla="*/ 0 w 2460"/>
              <a:gd name="T33" fmla="*/ 6402878 h 14300"/>
              <a:gd name="T34" fmla="*/ 115492 w 2460"/>
              <a:gd name="T35" fmla="*/ 6834501 h 14300"/>
              <a:gd name="T36" fmla="*/ 115009 w 2460"/>
              <a:gd name="T37" fmla="*/ 6858000 h 14300"/>
              <a:gd name="T38" fmla="*/ 1188749 w 2460"/>
              <a:gd name="T39" fmla="*/ 6858000 h 14300"/>
              <a:gd name="T40" fmla="*/ 1188749 w 2460"/>
              <a:gd name="T41" fmla="*/ 0 h 14300"/>
              <a:gd name="T42" fmla="*/ 107277 w 2460"/>
              <a:gd name="T43" fmla="*/ 0 h 1430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60" h="14300">
                <a:moveTo>
                  <a:pt x="222" y="0"/>
                </a:moveTo>
                <a:cubicBezTo>
                  <a:pt x="167" y="272"/>
                  <a:pt x="0" y="334"/>
                  <a:pt x="0" y="709"/>
                </a:cubicBezTo>
                <a:cubicBezTo>
                  <a:pt x="0" y="1159"/>
                  <a:pt x="239" y="1159"/>
                  <a:pt x="239" y="1609"/>
                </a:cubicBezTo>
                <a:cubicBezTo>
                  <a:pt x="239" y="2059"/>
                  <a:pt x="0" y="2059"/>
                  <a:pt x="0" y="2509"/>
                </a:cubicBezTo>
                <a:cubicBezTo>
                  <a:pt x="0" y="2959"/>
                  <a:pt x="239" y="2959"/>
                  <a:pt x="239" y="3409"/>
                </a:cubicBezTo>
                <a:cubicBezTo>
                  <a:pt x="239" y="3858"/>
                  <a:pt x="0" y="3858"/>
                  <a:pt x="0" y="4308"/>
                </a:cubicBezTo>
                <a:cubicBezTo>
                  <a:pt x="0" y="4758"/>
                  <a:pt x="239" y="4758"/>
                  <a:pt x="239" y="5208"/>
                </a:cubicBezTo>
                <a:lnTo>
                  <a:pt x="239" y="5254"/>
                </a:lnTo>
                <a:cubicBezTo>
                  <a:pt x="239" y="5704"/>
                  <a:pt x="0" y="5704"/>
                  <a:pt x="0" y="6154"/>
                </a:cubicBezTo>
                <a:cubicBezTo>
                  <a:pt x="0" y="6603"/>
                  <a:pt x="239" y="6603"/>
                  <a:pt x="239" y="7053"/>
                </a:cubicBezTo>
                <a:cubicBezTo>
                  <a:pt x="239" y="7503"/>
                  <a:pt x="0" y="7503"/>
                  <a:pt x="0" y="7953"/>
                </a:cubicBezTo>
                <a:cubicBezTo>
                  <a:pt x="0" y="8403"/>
                  <a:pt x="239" y="8403"/>
                  <a:pt x="239" y="8853"/>
                </a:cubicBezTo>
                <a:cubicBezTo>
                  <a:pt x="239" y="9303"/>
                  <a:pt x="0" y="9303"/>
                  <a:pt x="0" y="9752"/>
                </a:cubicBezTo>
                <a:cubicBezTo>
                  <a:pt x="0" y="10202"/>
                  <a:pt x="239" y="10202"/>
                  <a:pt x="239" y="10652"/>
                </a:cubicBezTo>
                <a:cubicBezTo>
                  <a:pt x="239" y="11102"/>
                  <a:pt x="0" y="11102"/>
                  <a:pt x="0" y="11552"/>
                </a:cubicBezTo>
                <a:cubicBezTo>
                  <a:pt x="0" y="12002"/>
                  <a:pt x="239" y="12002"/>
                  <a:pt x="239" y="12451"/>
                </a:cubicBezTo>
                <a:cubicBezTo>
                  <a:pt x="239" y="12901"/>
                  <a:pt x="0" y="12901"/>
                  <a:pt x="0" y="13351"/>
                </a:cubicBezTo>
                <a:cubicBezTo>
                  <a:pt x="0" y="13801"/>
                  <a:pt x="239" y="13801"/>
                  <a:pt x="239" y="14251"/>
                </a:cubicBezTo>
                <a:cubicBezTo>
                  <a:pt x="239" y="14268"/>
                  <a:pt x="239" y="14284"/>
                  <a:pt x="238" y="14300"/>
                </a:cubicBezTo>
                <a:lnTo>
                  <a:pt x="2460" y="14300"/>
                </a:lnTo>
                <a:lnTo>
                  <a:pt x="2460" y="0"/>
                </a:lnTo>
                <a:lnTo>
                  <a:pt x="222" y="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2B0D-8E3F-4368-926B-8825CAB6EEA7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FCEA-2837-4113-B69C-807D10F262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94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9"/>
          <p:cNvSpPr>
            <a:spLocks noChangeAspect="1"/>
          </p:cNvSpPr>
          <p:nvPr/>
        </p:nvSpPr>
        <p:spPr bwMode="auto">
          <a:xfrm>
            <a:off x="11077575" y="0"/>
            <a:ext cx="1112838" cy="6858000"/>
          </a:xfrm>
          <a:custGeom>
            <a:avLst/>
            <a:gdLst>
              <a:gd name="T0" fmla="*/ 30426 w 2304"/>
              <a:gd name="T1" fmla="*/ 0 h 14300"/>
              <a:gd name="T2" fmla="*/ 18352 w 2304"/>
              <a:gd name="T3" fmla="*/ 11990 h 14300"/>
              <a:gd name="T4" fmla="*/ 286395 w 2304"/>
              <a:gd name="T5" fmla="*/ 276718 h 14300"/>
              <a:gd name="T6" fmla="*/ 18352 w 2304"/>
              <a:gd name="T7" fmla="*/ 540967 h 14300"/>
              <a:gd name="T8" fmla="*/ 268042 w 2304"/>
              <a:gd name="T9" fmla="*/ 787951 h 14300"/>
              <a:gd name="T10" fmla="*/ 0 w 2304"/>
              <a:gd name="T11" fmla="*/ 1052199 h 14300"/>
              <a:gd name="T12" fmla="*/ 268042 w 2304"/>
              <a:gd name="T13" fmla="*/ 1316928 h 14300"/>
              <a:gd name="T14" fmla="*/ 0 w 2304"/>
              <a:gd name="T15" fmla="*/ 1581656 h 14300"/>
              <a:gd name="T16" fmla="*/ 268042 w 2304"/>
              <a:gd name="T17" fmla="*/ 1846385 h 14300"/>
              <a:gd name="T18" fmla="*/ 0 w 2304"/>
              <a:gd name="T19" fmla="*/ 2111113 h 14300"/>
              <a:gd name="T20" fmla="*/ 268042 w 2304"/>
              <a:gd name="T21" fmla="*/ 2375841 h 14300"/>
              <a:gd name="T22" fmla="*/ 0 w 2304"/>
              <a:gd name="T23" fmla="*/ 2640570 h 14300"/>
              <a:gd name="T24" fmla="*/ 268042 w 2304"/>
              <a:gd name="T25" fmla="*/ 2905298 h 14300"/>
              <a:gd name="T26" fmla="*/ 0 w 2304"/>
              <a:gd name="T27" fmla="*/ 3170027 h 14300"/>
              <a:gd name="T28" fmla="*/ 281082 w 2304"/>
              <a:gd name="T29" fmla="*/ 3447704 h 14300"/>
              <a:gd name="T30" fmla="*/ 18352 w 2304"/>
              <a:gd name="T31" fmla="*/ 3706677 h 14300"/>
              <a:gd name="T32" fmla="*/ 286395 w 2304"/>
              <a:gd name="T33" fmla="*/ 3971405 h 14300"/>
              <a:gd name="T34" fmla="*/ 18352 w 2304"/>
              <a:gd name="T35" fmla="*/ 4236134 h 14300"/>
              <a:gd name="T36" fmla="*/ 286395 w 2304"/>
              <a:gd name="T37" fmla="*/ 4500862 h 14300"/>
              <a:gd name="T38" fmla="*/ 18352 w 2304"/>
              <a:gd name="T39" fmla="*/ 4765591 h 14300"/>
              <a:gd name="T40" fmla="*/ 286395 w 2304"/>
              <a:gd name="T41" fmla="*/ 5030319 h 14300"/>
              <a:gd name="T42" fmla="*/ 18352 w 2304"/>
              <a:gd name="T43" fmla="*/ 5295047 h 14300"/>
              <a:gd name="T44" fmla="*/ 268042 w 2304"/>
              <a:gd name="T45" fmla="*/ 5541552 h 14300"/>
              <a:gd name="T46" fmla="*/ 0 w 2304"/>
              <a:gd name="T47" fmla="*/ 5806280 h 14300"/>
              <a:gd name="T48" fmla="*/ 268042 w 2304"/>
              <a:gd name="T49" fmla="*/ 6071009 h 14300"/>
              <a:gd name="T50" fmla="*/ 0 w 2304"/>
              <a:gd name="T51" fmla="*/ 6335737 h 14300"/>
              <a:gd name="T52" fmla="*/ 268042 w 2304"/>
              <a:gd name="T53" fmla="*/ 6600465 h 14300"/>
              <a:gd name="T54" fmla="*/ 7244 w 2304"/>
              <a:gd name="T55" fmla="*/ 6858000 h 14300"/>
              <a:gd name="T56" fmla="*/ 1112737 w 2304"/>
              <a:gd name="T57" fmla="*/ 6858000 h 14300"/>
              <a:gd name="T58" fmla="*/ 1112737 w 2304"/>
              <a:gd name="T59" fmla="*/ 0 h 14300"/>
              <a:gd name="T60" fmla="*/ 30426 w 2304"/>
              <a:gd name="T61" fmla="*/ 0 h 1430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304" h="14300">
                <a:moveTo>
                  <a:pt x="63" y="0"/>
                </a:moveTo>
                <a:lnTo>
                  <a:pt x="38" y="25"/>
                </a:lnTo>
                <a:lnTo>
                  <a:pt x="593" y="577"/>
                </a:lnTo>
                <a:lnTo>
                  <a:pt x="38" y="1128"/>
                </a:lnTo>
                <a:lnTo>
                  <a:pt x="555" y="1643"/>
                </a:lnTo>
                <a:lnTo>
                  <a:pt x="0" y="2194"/>
                </a:lnTo>
                <a:lnTo>
                  <a:pt x="555" y="2746"/>
                </a:lnTo>
                <a:lnTo>
                  <a:pt x="0" y="3298"/>
                </a:lnTo>
                <a:lnTo>
                  <a:pt x="555" y="3850"/>
                </a:lnTo>
                <a:lnTo>
                  <a:pt x="0" y="4402"/>
                </a:lnTo>
                <a:lnTo>
                  <a:pt x="555" y="4954"/>
                </a:lnTo>
                <a:lnTo>
                  <a:pt x="0" y="5506"/>
                </a:lnTo>
                <a:lnTo>
                  <a:pt x="555" y="6058"/>
                </a:lnTo>
                <a:lnTo>
                  <a:pt x="0" y="6610"/>
                </a:lnTo>
                <a:lnTo>
                  <a:pt x="582" y="7189"/>
                </a:lnTo>
                <a:lnTo>
                  <a:pt x="38" y="7729"/>
                </a:lnTo>
                <a:lnTo>
                  <a:pt x="593" y="8281"/>
                </a:lnTo>
                <a:lnTo>
                  <a:pt x="38" y="8833"/>
                </a:lnTo>
                <a:lnTo>
                  <a:pt x="593" y="9385"/>
                </a:lnTo>
                <a:lnTo>
                  <a:pt x="38" y="9937"/>
                </a:lnTo>
                <a:lnTo>
                  <a:pt x="593" y="10489"/>
                </a:lnTo>
                <a:lnTo>
                  <a:pt x="38" y="11041"/>
                </a:lnTo>
                <a:lnTo>
                  <a:pt x="555" y="11555"/>
                </a:lnTo>
                <a:lnTo>
                  <a:pt x="0" y="12107"/>
                </a:lnTo>
                <a:lnTo>
                  <a:pt x="555" y="12659"/>
                </a:lnTo>
                <a:lnTo>
                  <a:pt x="0" y="13211"/>
                </a:lnTo>
                <a:lnTo>
                  <a:pt x="555" y="13763"/>
                </a:lnTo>
                <a:lnTo>
                  <a:pt x="15" y="14300"/>
                </a:lnTo>
                <a:lnTo>
                  <a:pt x="2304" y="14300"/>
                </a:lnTo>
                <a:cubicBezTo>
                  <a:pt x="2304" y="9533"/>
                  <a:pt x="2304" y="4767"/>
                  <a:pt x="2304" y="0"/>
                </a:cubicBezTo>
                <a:lnTo>
                  <a:pt x="63" y="0"/>
                </a:lnTo>
                <a:close/>
              </a:path>
            </a:pathLst>
          </a:custGeom>
          <a:solidFill>
            <a:srgbClr val="0000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35ED-F5EB-413C-923D-7DEED82B9857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142E-A5C0-4F7E-9E3F-39EFB1B8C6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291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ChangeAspect="1"/>
          </p:cNvSpPr>
          <p:nvPr/>
        </p:nvSpPr>
        <p:spPr bwMode="auto">
          <a:xfrm>
            <a:off x="10964863" y="0"/>
            <a:ext cx="1228725" cy="6858000"/>
          </a:xfrm>
          <a:custGeom>
            <a:avLst/>
            <a:gdLst>
              <a:gd name="T0" fmla="*/ 0 w 2539"/>
              <a:gd name="T1" fmla="*/ 4225103 h 14300"/>
              <a:gd name="T2" fmla="*/ 0 w 2539"/>
              <a:gd name="T3" fmla="*/ 4225103 h 14300"/>
              <a:gd name="T4" fmla="*/ 174239 w 2539"/>
              <a:gd name="T5" fmla="*/ 4488393 h 14300"/>
              <a:gd name="T6" fmla="*/ 0 w 2539"/>
              <a:gd name="T7" fmla="*/ 4751683 h 14300"/>
              <a:gd name="T8" fmla="*/ 0 w 2539"/>
              <a:gd name="T9" fmla="*/ 4752642 h 14300"/>
              <a:gd name="T10" fmla="*/ 0 w 2539"/>
              <a:gd name="T11" fmla="*/ 4753122 h 14300"/>
              <a:gd name="T12" fmla="*/ 174239 w 2539"/>
              <a:gd name="T13" fmla="*/ 5016411 h 14300"/>
              <a:gd name="T14" fmla="*/ 0 w 2539"/>
              <a:gd name="T15" fmla="*/ 5279701 h 14300"/>
              <a:gd name="T16" fmla="*/ 0 w 2539"/>
              <a:gd name="T17" fmla="*/ 5279701 h 14300"/>
              <a:gd name="T18" fmla="*/ 0 w 2539"/>
              <a:gd name="T19" fmla="*/ 5281140 h 14300"/>
              <a:gd name="T20" fmla="*/ 175691 w 2539"/>
              <a:gd name="T21" fmla="*/ 5544909 h 14300"/>
              <a:gd name="T22" fmla="*/ 0 w 2539"/>
              <a:gd name="T23" fmla="*/ 5809158 h 14300"/>
              <a:gd name="T24" fmla="*/ 175691 w 2539"/>
              <a:gd name="T25" fmla="*/ 6072927 h 14300"/>
              <a:gd name="T26" fmla="*/ 0 w 2539"/>
              <a:gd name="T27" fmla="*/ 6337176 h 14300"/>
              <a:gd name="T28" fmla="*/ 175691 w 2539"/>
              <a:gd name="T29" fmla="*/ 6600945 h 14300"/>
              <a:gd name="T30" fmla="*/ 0 w 2539"/>
              <a:gd name="T31" fmla="*/ 6858000 h 14300"/>
              <a:gd name="T32" fmla="*/ 1228866 w 2539"/>
              <a:gd name="T33" fmla="*/ 6858000 h 14300"/>
              <a:gd name="T34" fmla="*/ 1228866 w 2539"/>
              <a:gd name="T35" fmla="*/ 0 h 14300"/>
              <a:gd name="T36" fmla="*/ 0 w 2539"/>
              <a:gd name="T37" fmla="*/ 0 h 14300"/>
              <a:gd name="T38" fmla="*/ 175691 w 2539"/>
              <a:gd name="T39" fmla="*/ 264249 h 14300"/>
              <a:gd name="T40" fmla="*/ 0 w 2539"/>
              <a:gd name="T41" fmla="*/ 528018 h 14300"/>
              <a:gd name="T42" fmla="*/ 175691 w 2539"/>
              <a:gd name="T43" fmla="*/ 791787 h 14300"/>
              <a:gd name="T44" fmla="*/ 0 w 2539"/>
              <a:gd name="T45" fmla="*/ 1056036 h 14300"/>
              <a:gd name="T46" fmla="*/ 175691 w 2539"/>
              <a:gd name="T47" fmla="*/ 1319805 h 14300"/>
              <a:gd name="T48" fmla="*/ 0 w 2539"/>
              <a:gd name="T49" fmla="*/ 1584054 h 14300"/>
              <a:gd name="T50" fmla="*/ 175691 w 2539"/>
              <a:gd name="T51" fmla="*/ 1847823 h 14300"/>
              <a:gd name="T52" fmla="*/ 0 w 2539"/>
              <a:gd name="T53" fmla="*/ 2112072 h 14300"/>
              <a:gd name="T54" fmla="*/ 175691 w 2539"/>
              <a:gd name="T55" fmla="*/ 2375841 h 14300"/>
              <a:gd name="T56" fmla="*/ 0 w 2539"/>
              <a:gd name="T57" fmla="*/ 2640090 h 14300"/>
              <a:gd name="T58" fmla="*/ 175691 w 2539"/>
              <a:gd name="T59" fmla="*/ 2903859 h 14300"/>
              <a:gd name="T60" fmla="*/ 0 w 2539"/>
              <a:gd name="T61" fmla="*/ 3168108 h 14300"/>
              <a:gd name="T62" fmla="*/ 175691 w 2539"/>
              <a:gd name="T63" fmla="*/ 3431877 h 14300"/>
              <a:gd name="T64" fmla="*/ 0 w 2539"/>
              <a:gd name="T65" fmla="*/ 3695647 h 14300"/>
              <a:gd name="T66" fmla="*/ 175691 w 2539"/>
              <a:gd name="T67" fmla="*/ 3959896 h 14300"/>
              <a:gd name="T68" fmla="*/ 0 w 2539"/>
              <a:gd name="T69" fmla="*/ 4223665 h 14300"/>
              <a:gd name="T70" fmla="*/ 0 w 2539"/>
              <a:gd name="T71" fmla="*/ 4225103 h 1430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2539" h="14300">
                <a:moveTo>
                  <a:pt x="0" y="8810"/>
                </a:moveTo>
                <a:lnTo>
                  <a:pt x="0" y="8810"/>
                </a:lnTo>
                <a:cubicBezTo>
                  <a:pt x="0" y="9056"/>
                  <a:pt x="148" y="9267"/>
                  <a:pt x="360" y="9359"/>
                </a:cubicBezTo>
                <a:cubicBezTo>
                  <a:pt x="148" y="9451"/>
                  <a:pt x="0" y="9662"/>
                  <a:pt x="0" y="9908"/>
                </a:cubicBezTo>
                <a:lnTo>
                  <a:pt x="0" y="9910"/>
                </a:lnTo>
                <a:lnTo>
                  <a:pt x="0" y="9911"/>
                </a:lnTo>
                <a:cubicBezTo>
                  <a:pt x="0" y="10157"/>
                  <a:pt x="148" y="10368"/>
                  <a:pt x="360" y="10460"/>
                </a:cubicBezTo>
                <a:cubicBezTo>
                  <a:pt x="148" y="10552"/>
                  <a:pt x="0" y="10763"/>
                  <a:pt x="0" y="11009"/>
                </a:cubicBezTo>
                <a:lnTo>
                  <a:pt x="0" y="11012"/>
                </a:lnTo>
                <a:cubicBezTo>
                  <a:pt x="0" y="11259"/>
                  <a:pt x="150" y="11471"/>
                  <a:pt x="363" y="11562"/>
                </a:cubicBezTo>
                <a:cubicBezTo>
                  <a:pt x="150" y="11654"/>
                  <a:pt x="0" y="11866"/>
                  <a:pt x="0" y="12113"/>
                </a:cubicBezTo>
                <a:cubicBezTo>
                  <a:pt x="0" y="12360"/>
                  <a:pt x="150" y="12572"/>
                  <a:pt x="363" y="12663"/>
                </a:cubicBezTo>
                <a:cubicBezTo>
                  <a:pt x="150" y="12755"/>
                  <a:pt x="0" y="12967"/>
                  <a:pt x="0" y="13214"/>
                </a:cubicBezTo>
                <a:cubicBezTo>
                  <a:pt x="0" y="13461"/>
                  <a:pt x="150" y="13673"/>
                  <a:pt x="363" y="13764"/>
                </a:cubicBezTo>
                <a:cubicBezTo>
                  <a:pt x="154" y="13854"/>
                  <a:pt x="6" y="14059"/>
                  <a:pt x="0" y="14300"/>
                </a:cubicBezTo>
                <a:lnTo>
                  <a:pt x="2539" y="14300"/>
                </a:lnTo>
                <a:cubicBezTo>
                  <a:pt x="2539" y="9533"/>
                  <a:pt x="2539" y="4767"/>
                  <a:pt x="2539" y="0"/>
                </a:cubicBezTo>
                <a:lnTo>
                  <a:pt x="0" y="0"/>
                </a:lnTo>
                <a:cubicBezTo>
                  <a:pt x="0" y="247"/>
                  <a:pt x="150" y="459"/>
                  <a:pt x="363" y="551"/>
                </a:cubicBezTo>
                <a:cubicBezTo>
                  <a:pt x="150" y="642"/>
                  <a:pt x="0" y="854"/>
                  <a:pt x="0" y="1101"/>
                </a:cubicBezTo>
                <a:cubicBezTo>
                  <a:pt x="0" y="1348"/>
                  <a:pt x="150" y="1560"/>
                  <a:pt x="363" y="1651"/>
                </a:cubicBezTo>
                <a:cubicBezTo>
                  <a:pt x="150" y="1743"/>
                  <a:pt x="0" y="1955"/>
                  <a:pt x="0" y="2202"/>
                </a:cubicBezTo>
                <a:cubicBezTo>
                  <a:pt x="0" y="2449"/>
                  <a:pt x="150" y="2661"/>
                  <a:pt x="363" y="2752"/>
                </a:cubicBezTo>
                <a:cubicBezTo>
                  <a:pt x="150" y="2844"/>
                  <a:pt x="0" y="3056"/>
                  <a:pt x="0" y="3303"/>
                </a:cubicBezTo>
                <a:cubicBezTo>
                  <a:pt x="0" y="3550"/>
                  <a:pt x="150" y="3762"/>
                  <a:pt x="363" y="3853"/>
                </a:cubicBezTo>
                <a:cubicBezTo>
                  <a:pt x="150" y="3945"/>
                  <a:pt x="0" y="4157"/>
                  <a:pt x="0" y="4404"/>
                </a:cubicBezTo>
                <a:cubicBezTo>
                  <a:pt x="0" y="4651"/>
                  <a:pt x="150" y="4863"/>
                  <a:pt x="363" y="4954"/>
                </a:cubicBezTo>
                <a:cubicBezTo>
                  <a:pt x="150" y="5046"/>
                  <a:pt x="0" y="5258"/>
                  <a:pt x="0" y="5505"/>
                </a:cubicBezTo>
                <a:cubicBezTo>
                  <a:pt x="0" y="5752"/>
                  <a:pt x="150" y="5964"/>
                  <a:pt x="363" y="6055"/>
                </a:cubicBezTo>
                <a:cubicBezTo>
                  <a:pt x="150" y="6147"/>
                  <a:pt x="0" y="6359"/>
                  <a:pt x="0" y="6606"/>
                </a:cubicBezTo>
                <a:cubicBezTo>
                  <a:pt x="0" y="6853"/>
                  <a:pt x="150" y="7065"/>
                  <a:pt x="363" y="7156"/>
                </a:cubicBezTo>
                <a:cubicBezTo>
                  <a:pt x="150" y="7247"/>
                  <a:pt x="0" y="7459"/>
                  <a:pt x="0" y="7706"/>
                </a:cubicBezTo>
                <a:cubicBezTo>
                  <a:pt x="0" y="7954"/>
                  <a:pt x="150" y="8165"/>
                  <a:pt x="363" y="8257"/>
                </a:cubicBezTo>
                <a:cubicBezTo>
                  <a:pt x="150" y="8348"/>
                  <a:pt x="0" y="8560"/>
                  <a:pt x="0" y="8807"/>
                </a:cubicBezTo>
                <a:lnTo>
                  <a:pt x="0" y="8810"/>
                </a:lnTo>
                <a:close/>
              </a:path>
            </a:pathLst>
          </a:custGeom>
          <a:solidFill>
            <a:srgbClr val="F5A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E7C3-B0CE-45FB-82B2-A2C823E63EDB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4C75-B948-4718-AB2E-13FA01724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832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887075" y="0"/>
            <a:ext cx="1304925" cy="6858000"/>
          </a:xfrm>
          <a:custGeom>
            <a:avLst/>
            <a:gdLst>
              <a:gd name="T0" fmla="*/ 0 w 2700"/>
              <a:gd name="T1" fmla="*/ 16306 h 14300"/>
              <a:gd name="T2" fmla="*/ 212647 w 2700"/>
              <a:gd name="T3" fmla="*/ 144354 h 14300"/>
              <a:gd name="T4" fmla="*/ 212647 w 2700"/>
              <a:gd name="T5" fmla="*/ 290626 h 14300"/>
              <a:gd name="T6" fmla="*/ 0 w 2700"/>
              <a:gd name="T7" fmla="*/ 418674 h 14300"/>
              <a:gd name="T8" fmla="*/ 212647 w 2700"/>
              <a:gd name="T9" fmla="*/ 546722 h 14300"/>
              <a:gd name="T10" fmla="*/ 212647 w 2700"/>
              <a:gd name="T11" fmla="*/ 692994 h 14300"/>
              <a:gd name="T12" fmla="*/ 0 w 2700"/>
              <a:gd name="T13" fmla="*/ 820083 h 14300"/>
              <a:gd name="T14" fmla="*/ 212647 w 2700"/>
              <a:gd name="T15" fmla="*/ 948130 h 14300"/>
              <a:gd name="T16" fmla="*/ 212647 w 2700"/>
              <a:gd name="T17" fmla="*/ 1094403 h 14300"/>
              <a:gd name="T18" fmla="*/ 0 w 2700"/>
              <a:gd name="T19" fmla="*/ 1221971 h 14300"/>
              <a:gd name="T20" fmla="*/ 212647 w 2700"/>
              <a:gd name="T21" fmla="*/ 1350019 h 14300"/>
              <a:gd name="T22" fmla="*/ 212647 w 2700"/>
              <a:gd name="T23" fmla="*/ 1496291 h 14300"/>
              <a:gd name="T24" fmla="*/ 0 w 2700"/>
              <a:gd name="T25" fmla="*/ 1624339 h 14300"/>
              <a:gd name="T26" fmla="*/ 212647 w 2700"/>
              <a:gd name="T27" fmla="*/ 1752387 h 14300"/>
              <a:gd name="T28" fmla="*/ 212647 w 2700"/>
              <a:gd name="T29" fmla="*/ 1898659 h 14300"/>
              <a:gd name="T30" fmla="*/ 0 w 2700"/>
              <a:gd name="T31" fmla="*/ 2026707 h 14300"/>
              <a:gd name="T32" fmla="*/ 212647 w 2700"/>
              <a:gd name="T33" fmla="*/ 2154755 h 14300"/>
              <a:gd name="T34" fmla="*/ 212647 w 2700"/>
              <a:gd name="T35" fmla="*/ 2301027 h 14300"/>
              <a:gd name="T36" fmla="*/ 0 w 2700"/>
              <a:gd name="T37" fmla="*/ 2429554 h 14300"/>
              <a:gd name="T38" fmla="*/ 212647 w 2700"/>
              <a:gd name="T39" fmla="*/ 2557602 h 14300"/>
              <a:gd name="T40" fmla="*/ 212647 w 2700"/>
              <a:gd name="T41" fmla="*/ 2703874 h 14300"/>
              <a:gd name="T42" fmla="*/ 0 w 2700"/>
              <a:gd name="T43" fmla="*/ 2831443 h 14300"/>
              <a:gd name="T44" fmla="*/ 212647 w 2700"/>
              <a:gd name="T45" fmla="*/ 2959970 h 14300"/>
              <a:gd name="T46" fmla="*/ 212647 w 2700"/>
              <a:gd name="T47" fmla="*/ 3105763 h 14300"/>
              <a:gd name="T48" fmla="*/ 0 w 2700"/>
              <a:gd name="T49" fmla="*/ 3232852 h 14300"/>
              <a:gd name="T50" fmla="*/ 212647 w 2700"/>
              <a:gd name="T51" fmla="*/ 3360900 h 14300"/>
              <a:gd name="T52" fmla="*/ 212647 w 2700"/>
              <a:gd name="T53" fmla="*/ 3507172 h 14300"/>
              <a:gd name="T54" fmla="*/ 0 w 2700"/>
              <a:gd name="T55" fmla="*/ 3635220 h 14300"/>
              <a:gd name="T56" fmla="*/ 212647 w 2700"/>
              <a:gd name="T57" fmla="*/ 3763268 h 14300"/>
              <a:gd name="T58" fmla="*/ 212647 w 2700"/>
              <a:gd name="T59" fmla="*/ 3909540 h 14300"/>
              <a:gd name="T60" fmla="*/ 0 w 2700"/>
              <a:gd name="T61" fmla="*/ 4037588 h 14300"/>
              <a:gd name="T62" fmla="*/ 212647 w 2700"/>
              <a:gd name="T63" fmla="*/ 4165636 h 14300"/>
              <a:gd name="T64" fmla="*/ 212647 w 2700"/>
              <a:gd name="T65" fmla="*/ 4311908 h 14300"/>
              <a:gd name="T66" fmla="*/ 0 w 2700"/>
              <a:gd name="T67" fmla="*/ 4439476 h 14300"/>
              <a:gd name="T68" fmla="*/ 212647 w 2700"/>
              <a:gd name="T69" fmla="*/ 4568003 h 14300"/>
              <a:gd name="T70" fmla="*/ 262425 w 2700"/>
              <a:gd name="T71" fmla="*/ 4655287 h 14300"/>
              <a:gd name="T72" fmla="*/ 44463 w 2700"/>
              <a:gd name="T73" fmla="*/ 4785733 h 14300"/>
              <a:gd name="T74" fmla="*/ 48812 w 2700"/>
              <a:gd name="T75" fmla="*/ 4928648 h 14300"/>
              <a:gd name="T76" fmla="*/ 262425 w 2700"/>
              <a:gd name="T77" fmla="*/ 5058135 h 14300"/>
              <a:gd name="T78" fmla="*/ 46396 w 2700"/>
              <a:gd name="T79" fmla="*/ 5187621 h 14300"/>
              <a:gd name="T80" fmla="*/ 48812 w 2700"/>
              <a:gd name="T81" fmla="*/ 5331016 h 14300"/>
              <a:gd name="T82" fmla="*/ 262425 w 2700"/>
              <a:gd name="T83" fmla="*/ 5460023 h 14300"/>
              <a:gd name="T84" fmla="*/ 46396 w 2700"/>
              <a:gd name="T85" fmla="*/ 5589510 h 14300"/>
              <a:gd name="T86" fmla="*/ 48812 w 2700"/>
              <a:gd name="T87" fmla="*/ 5732425 h 14300"/>
              <a:gd name="T88" fmla="*/ 262425 w 2700"/>
              <a:gd name="T89" fmla="*/ 5861432 h 14300"/>
              <a:gd name="T90" fmla="*/ 46396 w 2700"/>
              <a:gd name="T91" fmla="*/ 5991398 h 14300"/>
              <a:gd name="T92" fmla="*/ 48812 w 2700"/>
              <a:gd name="T93" fmla="*/ 6134793 h 14300"/>
              <a:gd name="T94" fmla="*/ 262425 w 2700"/>
              <a:gd name="T95" fmla="*/ 6263800 h 14300"/>
              <a:gd name="T96" fmla="*/ 46396 w 2700"/>
              <a:gd name="T97" fmla="*/ 6393287 h 14300"/>
              <a:gd name="T98" fmla="*/ 48812 w 2700"/>
              <a:gd name="T99" fmla="*/ 6537161 h 14300"/>
              <a:gd name="T100" fmla="*/ 262425 w 2700"/>
              <a:gd name="T101" fmla="*/ 6666168 h 14300"/>
              <a:gd name="T102" fmla="*/ 46396 w 2700"/>
              <a:gd name="T103" fmla="*/ 6795655 h 14300"/>
              <a:gd name="T104" fmla="*/ 1304878 w 2700"/>
              <a:gd name="T105" fmla="*/ 6858000 h 14300"/>
              <a:gd name="T106" fmla="*/ 1450 w 2700"/>
              <a:gd name="T107" fmla="*/ 0 h 14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700" h="14300">
                <a:moveTo>
                  <a:pt x="3" y="0"/>
                </a:moveTo>
                <a:cubicBezTo>
                  <a:pt x="1" y="11"/>
                  <a:pt x="0" y="22"/>
                  <a:pt x="0" y="34"/>
                </a:cubicBezTo>
                <a:cubicBezTo>
                  <a:pt x="0" y="102"/>
                  <a:pt x="40" y="159"/>
                  <a:pt x="101" y="185"/>
                </a:cubicBezTo>
                <a:cubicBezTo>
                  <a:pt x="105" y="186"/>
                  <a:pt x="440" y="301"/>
                  <a:pt x="440" y="301"/>
                </a:cubicBezTo>
                <a:cubicBezTo>
                  <a:pt x="440" y="301"/>
                  <a:pt x="543" y="338"/>
                  <a:pt x="543" y="454"/>
                </a:cubicBezTo>
                <a:cubicBezTo>
                  <a:pt x="543" y="523"/>
                  <a:pt x="501" y="582"/>
                  <a:pt x="440" y="606"/>
                </a:cubicBezTo>
                <a:cubicBezTo>
                  <a:pt x="437" y="607"/>
                  <a:pt x="96" y="724"/>
                  <a:pt x="96" y="724"/>
                </a:cubicBezTo>
                <a:cubicBezTo>
                  <a:pt x="96" y="724"/>
                  <a:pt x="0" y="756"/>
                  <a:pt x="0" y="873"/>
                </a:cubicBezTo>
                <a:cubicBezTo>
                  <a:pt x="0" y="940"/>
                  <a:pt x="40" y="998"/>
                  <a:pt x="101" y="1023"/>
                </a:cubicBezTo>
                <a:cubicBezTo>
                  <a:pt x="105" y="1025"/>
                  <a:pt x="440" y="1140"/>
                  <a:pt x="440" y="1140"/>
                </a:cubicBezTo>
                <a:cubicBezTo>
                  <a:pt x="440" y="1140"/>
                  <a:pt x="543" y="1177"/>
                  <a:pt x="543" y="1292"/>
                </a:cubicBezTo>
                <a:cubicBezTo>
                  <a:pt x="543" y="1362"/>
                  <a:pt x="501" y="1421"/>
                  <a:pt x="440" y="1445"/>
                </a:cubicBezTo>
                <a:cubicBezTo>
                  <a:pt x="437" y="1446"/>
                  <a:pt x="96" y="1562"/>
                  <a:pt x="96" y="1562"/>
                </a:cubicBezTo>
                <a:cubicBezTo>
                  <a:pt x="96" y="1562"/>
                  <a:pt x="0" y="1602"/>
                  <a:pt x="0" y="1710"/>
                </a:cubicBezTo>
                <a:cubicBezTo>
                  <a:pt x="0" y="1777"/>
                  <a:pt x="40" y="1835"/>
                  <a:pt x="101" y="1860"/>
                </a:cubicBezTo>
                <a:cubicBezTo>
                  <a:pt x="105" y="1862"/>
                  <a:pt x="440" y="1977"/>
                  <a:pt x="440" y="1977"/>
                </a:cubicBezTo>
                <a:cubicBezTo>
                  <a:pt x="440" y="1977"/>
                  <a:pt x="543" y="2013"/>
                  <a:pt x="543" y="2129"/>
                </a:cubicBezTo>
                <a:cubicBezTo>
                  <a:pt x="543" y="2199"/>
                  <a:pt x="501" y="2258"/>
                  <a:pt x="440" y="2282"/>
                </a:cubicBezTo>
                <a:cubicBezTo>
                  <a:pt x="437" y="2283"/>
                  <a:pt x="96" y="2400"/>
                  <a:pt x="96" y="2400"/>
                </a:cubicBezTo>
                <a:cubicBezTo>
                  <a:pt x="96" y="2400"/>
                  <a:pt x="0" y="2431"/>
                  <a:pt x="0" y="2548"/>
                </a:cubicBezTo>
                <a:cubicBezTo>
                  <a:pt x="0" y="2616"/>
                  <a:pt x="40" y="2674"/>
                  <a:pt x="101" y="2699"/>
                </a:cubicBezTo>
                <a:cubicBezTo>
                  <a:pt x="105" y="2700"/>
                  <a:pt x="440" y="2815"/>
                  <a:pt x="440" y="2815"/>
                </a:cubicBezTo>
                <a:cubicBezTo>
                  <a:pt x="440" y="2815"/>
                  <a:pt x="543" y="2852"/>
                  <a:pt x="543" y="2968"/>
                </a:cubicBezTo>
                <a:cubicBezTo>
                  <a:pt x="543" y="3037"/>
                  <a:pt x="501" y="3096"/>
                  <a:pt x="440" y="3120"/>
                </a:cubicBezTo>
                <a:cubicBezTo>
                  <a:pt x="437" y="3121"/>
                  <a:pt x="96" y="3239"/>
                  <a:pt x="96" y="3239"/>
                </a:cubicBezTo>
                <a:cubicBezTo>
                  <a:pt x="96" y="3239"/>
                  <a:pt x="0" y="3278"/>
                  <a:pt x="0" y="3387"/>
                </a:cubicBezTo>
                <a:cubicBezTo>
                  <a:pt x="0" y="3455"/>
                  <a:pt x="40" y="3513"/>
                  <a:pt x="101" y="3538"/>
                </a:cubicBezTo>
                <a:cubicBezTo>
                  <a:pt x="105" y="3539"/>
                  <a:pt x="440" y="3654"/>
                  <a:pt x="440" y="3654"/>
                </a:cubicBezTo>
                <a:cubicBezTo>
                  <a:pt x="440" y="3654"/>
                  <a:pt x="543" y="3691"/>
                  <a:pt x="543" y="3807"/>
                </a:cubicBezTo>
                <a:cubicBezTo>
                  <a:pt x="543" y="3876"/>
                  <a:pt x="501" y="3935"/>
                  <a:pt x="440" y="3959"/>
                </a:cubicBezTo>
                <a:cubicBezTo>
                  <a:pt x="437" y="3960"/>
                  <a:pt x="96" y="4077"/>
                  <a:pt x="96" y="4077"/>
                </a:cubicBezTo>
                <a:cubicBezTo>
                  <a:pt x="96" y="4077"/>
                  <a:pt x="0" y="4109"/>
                  <a:pt x="0" y="4226"/>
                </a:cubicBezTo>
                <a:cubicBezTo>
                  <a:pt x="0" y="4293"/>
                  <a:pt x="40" y="4351"/>
                  <a:pt x="101" y="4377"/>
                </a:cubicBezTo>
                <a:cubicBezTo>
                  <a:pt x="105" y="4378"/>
                  <a:pt x="440" y="4493"/>
                  <a:pt x="440" y="4493"/>
                </a:cubicBezTo>
                <a:cubicBezTo>
                  <a:pt x="440" y="4493"/>
                  <a:pt x="543" y="4530"/>
                  <a:pt x="543" y="4646"/>
                </a:cubicBezTo>
                <a:cubicBezTo>
                  <a:pt x="543" y="4715"/>
                  <a:pt x="501" y="4774"/>
                  <a:pt x="440" y="4798"/>
                </a:cubicBezTo>
                <a:cubicBezTo>
                  <a:pt x="437" y="4799"/>
                  <a:pt x="92" y="4918"/>
                  <a:pt x="92" y="4918"/>
                </a:cubicBezTo>
                <a:cubicBezTo>
                  <a:pt x="92" y="4918"/>
                  <a:pt x="0" y="4949"/>
                  <a:pt x="0" y="5066"/>
                </a:cubicBezTo>
                <a:cubicBezTo>
                  <a:pt x="0" y="5133"/>
                  <a:pt x="40" y="5191"/>
                  <a:pt x="101" y="5216"/>
                </a:cubicBezTo>
                <a:cubicBezTo>
                  <a:pt x="105" y="5218"/>
                  <a:pt x="440" y="5333"/>
                  <a:pt x="440" y="5333"/>
                </a:cubicBezTo>
                <a:cubicBezTo>
                  <a:pt x="440" y="5333"/>
                  <a:pt x="543" y="5370"/>
                  <a:pt x="543" y="5485"/>
                </a:cubicBezTo>
                <a:cubicBezTo>
                  <a:pt x="543" y="5555"/>
                  <a:pt x="501" y="5614"/>
                  <a:pt x="440" y="5638"/>
                </a:cubicBezTo>
                <a:cubicBezTo>
                  <a:pt x="437" y="5639"/>
                  <a:pt x="96" y="5756"/>
                  <a:pt x="96" y="5756"/>
                </a:cubicBezTo>
                <a:cubicBezTo>
                  <a:pt x="96" y="5756"/>
                  <a:pt x="0" y="5787"/>
                  <a:pt x="0" y="5904"/>
                </a:cubicBezTo>
                <a:cubicBezTo>
                  <a:pt x="0" y="5972"/>
                  <a:pt x="40" y="6030"/>
                  <a:pt x="101" y="6055"/>
                </a:cubicBezTo>
                <a:cubicBezTo>
                  <a:pt x="105" y="6056"/>
                  <a:pt x="440" y="6172"/>
                  <a:pt x="440" y="6172"/>
                </a:cubicBezTo>
                <a:cubicBezTo>
                  <a:pt x="440" y="6172"/>
                  <a:pt x="543" y="6208"/>
                  <a:pt x="543" y="6324"/>
                </a:cubicBezTo>
                <a:cubicBezTo>
                  <a:pt x="543" y="6393"/>
                  <a:pt x="501" y="6453"/>
                  <a:pt x="440" y="6476"/>
                </a:cubicBezTo>
                <a:cubicBezTo>
                  <a:pt x="437" y="6477"/>
                  <a:pt x="96" y="6594"/>
                  <a:pt x="96" y="6594"/>
                </a:cubicBezTo>
                <a:cubicBezTo>
                  <a:pt x="96" y="6594"/>
                  <a:pt x="0" y="6634"/>
                  <a:pt x="0" y="6741"/>
                </a:cubicBezTo>
                <a:cubicBezTo>
                  <a:pt x="0" y="6809"/>
                  <a:pt x="40" y="6867"/>
                  <a:pt x="101" y="6892"/>
                </a:cubicBezTo>
                <a:cubicBezTo>
                  <a:pt x="105" y="6893"/>
                  <a:pt x="440" y="7008"/>
                  <a:pt x="440" y="7008"/>
                </a:cubicBezTo>
                <a:cubicBezTo>
                  <a:pt x="440" y="7008"/>
                  <a:pt x="543" y="7045"/>
                  <a:pt x="543" y="7161"/>
                </a:cubicBezTo>
                <a:cubicBezTo>
                  <a:pt x="543" y="7230"/>
                  <a:pt x="501" y="7289"/>
                  <a:pt x="440" y="7313"/>
                </a:cubicBezTo>
                <a:cubicBezTo>
                  <a:pt x="437" y="7314"/>
                  <a:pt x="96" y="7431"/>
                  <a:pt x="96" y="7431"/>
                </a:cubicBezTo>
                <a:cubicBezTo>
                  <a:pt x="96" y="7431"/>
                  <a:pt x="0" y="7463"/>
                  <a:pt x="0" y="7580"/>
                </a:cubicBezTo>
                <a:cubicBezTo>
                  <a:pt x="0" y="7647"/>
                  <a:pt x="40" y="7705"/>
                  <a:pt x="101" y="7731"/>
                </a:cubicBezTo>
                <a:cubicBezTo>
                  <a:pt x="105" y="7732"/>
                  <a:pt x="440" y="7847"/>
                  <a:pt x="440" y="7847"/>
                </a:cubicBezTo>
                <a:cubicBezTo>
                  <a:pt x="440" y="7847"/>
                  <a:pt x="543" y="7884"/>
                  <a:pt x="543" y="8000"/>
                </a:cubicBezTo>
                <a:cubicBezTo>
                  <a:pt x="543" y="8069"/>
                  <a:pt x="501" y="8128"/>
                  <a:pt x="440" y="8152"/>
                </a:cubicBezTo>
                <a:cubicBezTo>
                  <a:pt x="437" y="8153"/>
                  <a:pt x="96" y="8270"/>
                  <a:pt x="96" y="8270"/>
                </a:cubicBezTo>
                <a:cubicBezTo>
                  <a:pt x="96" y="8270"/>
                  <a:pt x="0" y="8310"/>
                  <a:pt x="0" y="8419"/>
                </a:cubicBezTo>
                <a:cubicBezTo>
                  <a:pt x="0" y="8486"/>
                  <a:pt x="40" y="8544"/>
                  <a:pt x="101" y="8569"/>
                </a:cubicBezTo>
                <a:cubicBezTo>
                  <a:pt x="105" y="8571"/>
                  <a:pt x="440" y="8686"/>
                  <a:pt x="440" y="8686"/>
                </a:cubicBezTo>
                <a:cubicBezTo>
                  <a:pt x="440" y="8686"/>
                  <a:pt x="543" y="8723"/>
                  <a:pt x="543" y="8839"/>
                </a:cubicBezTo>
                <a:cubicBezTo>
                  <a:pt x="543" y="8908"/>
                  <a:pt x="501" y="8967"/>
                  <a:pt x="440" y="8991"/>
                </a:cubicBezTo>
                <a:cubicBezTo>
                  <a:pt x="437" y="8992"/>
                  <a:pt x="96" y="9109"/>
                  <a:pt x="96" y="9109"/>
                </a:cubicBezTo>
                <a:cubicBezTo>
                  <a:pt x="96" y="9109"/>
                  <a:pt x="0" y="9141"/>
                  <a:pt x="0" y="9257"/>
                </a:cubicBezTo>
                <a:cubicBezTo>
                  <a:pt x="0" y="9325"/>
                  <a:pt x="40" y="9383"/>
                  <a:pt x="101" y="9408"/>
                </a:cubicBezTo>
                <a:cubicBezTo>
                  <a:pt x="105" y="9409"/>
                  <a:pt x="440" y="9525"/>
                  <a:pt x="440" y="9525"/>
                </a:cubicBezTo>
                <a:cubicBezTo>
                  <a:pt x="440" y="9525"/>
                  <a:pt x="543" y="9561"/>
                  <a:pt x="543" y="9677"/>
                </a:cubicBezTo>
                <a:lnTo>
                  <a:pt x="543" y="9707"/>
                </a:lnTo>
                <a:cubicBezTo>
                  <a:pt x="543" y="9776"/>
                  <a:pt x="501" y="9835"/>
                  <a:pt x="440" y="9859"/>
                </a:cubicBezTo>
                <a:cubicBezTo>
                  <a:pt x="437" y="9860"/>
                  <a:pt x="92" y="9979"/>
                  <a:pt x="92" y="9979"/>
                </a:cubicBezTo>
                <a:cubicBezTo>
                  <a:pt x="92" y="9979"/>
                  <a:pt x="0" y="10010"/>
                  <a:pt x="0" y="10127"/>
                </a:cubicBezTo>
                <a:cubicBezTo>
                  <a:pt x="0" y="10194"/>
                  <a:pt x="40" y="10252"/>
                  <a:pt x="101" y="10277"/>
                </a:cubicBezTo>
                <a:cubicBezTo>
                  <a:pt x="105" y="10279"/>
                  <a:pt x="440" y="10394"/>
                  <a:pt x="440" y="10394"/>
                </a:cubicBezTo>
                <a:cubicBezTo>
                  <a:pt x="440" y="10394"/>
                  <a:pt x="543" y="10431"/>
                  <a:pt x="543" y="10547"/>
                </a:cubicBezTo>
                <a:cubicBezTo>
                  <a:pt x="543" y="10616"/>
                  <a:pt x="501" y="10675"/>
                  <a:pt x="440" y="10699"/>
                </a:cubicBezTo>
                <a:cubicBezTo>
                  <a:pt x="437" y="10700"/>
                  <a:pt x="96" y="10817"/>
                  <a:pt x="96" y="10817"/>
                </a:cubicBezTo>
                <a:cubicBezTo>
                  <a:pt x="96" y="10817"/>
                  <a:pt x="0" y="10849"/>
                  <a:pt x="0" y="10965"/>
                </a:cubicBezTo>
                <a:cubicBezTo>
                  <a:pt x="0" y="11033"/>
                  <a:pt x="40" y="11091"/>
                  <a:pt x="101" y="11116"/>
                </a:cubicBezTo>
                <a:cubicBezTo>
                  <a:pt x="105" y="11117"/>
                  <a:pt x="440" y="11233"/>
                  <a:pt x="440" y="11233"/>
                </a:cubicBezTo>
                <a:cubicBezTo>
                  <a:pt x="440" y="11233"/>
                  <a:pt x="543" y="11269"/>
                  <a:pt x="543" y="11385"/>
                </a:cubicBezTo>
                <a:cubicBezTo>
                  <a:pt x="543" y="11455"/>
                  <a:pt x="501" y="11514"/>
                  <a:pt x="440" y="11538"/>
                </a:cubicBezTo>
                <a:cubicBezTo>
                  <a:pt x="437" y="11539"/>
                  <a:pt x="96" y="11655"/>
                  <a:pt x="96" y="11655"/>
                </a:cubicBezTo>
                <a:cubicBezTo>
                  <a:pt x="96" y="11655"/>
                  <a:pt x="0" y="11695"/>
                  <a:pt x="0" y="11802"/>
                </a:cubicBezTo>
                <a:cubicBezTo>
                  <a:pt x="0" y="11870"/>
                  <a:pt x="40" y="11928"/>
                  <a:pt x="101" y="11953"/>
                </a:cubicBezTo>
                <a:cubicBezTo>
                  <a:pt x="105" y="11954"/>
                  <a:pt x="440" y="12070"/>
                  <a:pt x="440" y="12070"/>
                </a:cubicBezTo>
                <a:cubicBezTo>
                  <a:pt x="440" y="12070"/>
                  <a:pt x="543" y="12106"/>
                  <a:pt x="543" y="12222"/>
                </a:cubicBezTo>
                <a:cubicBezTo>
                  <a:pt x="543" y="12291"/>
                  <a:pt x="501" y="12351"/>
                  <a:pt x="440" y="12374"/>
                </a:cubicBezTo>
                <a:cubicBezTo>
                  <a:pt x="437" y="12376"/>
                  <a:pt x="96" y="12493"/>
                  <a:pt x="96" y="12493"/>
                </a:cubicBezTo>
                <a:cubicBezTo>
                  <a:pt x="96" y="12493"/>
                  <a:pt x="0" y="12524"/>
                  <a:pt x="0" y="12641"/>
                </a:cubicBezTo>
                <a:cubicBezTo>
                  <a:pt x="0" y="12709"/>
                  <a:pt x="40" y="12767"/>
                  <a:pt x="101" y="12792"/>
                </a:cubicBezTo>
                <a:cubicBezTo>
                  <a:pt x="105" y="12793"/>
                  <a:pt x="440" y="12908"/>
                  <a:pt x="440" y="12908"/>
                </a:cubicBezTo>
                <a:cubicBezTo>
                  <a:pt x="440" y="12908"/>
                  <a:pt x="543" y="12945"/>
                  <a:pt x="543" y="13061"/>
                </a:cubicBezTo>
                <a:cubicBezTo>
                  <a:pt x="543" y="13130"/>
                  <a:pt x="501" y="13189"/>
                  <a:pt x="440" y="13213"/>
                </a:cubicBezTo>
                <a:cubicBezTo>
                  <a:pt x="437" y="13214"/>
                  <a:pt x="96" y="13331"/>
                  <a:pt x="96" y="13331"/>
                </a:cubicBezTo>
                <a:cubicBezTo>
                  <a:pt x="96" y="13331"/>
                  <a:pt x="0" y="13371"/>
                  <a:pt x="0" y="13480"/>
                </a:cubicBezTo>
                <a:cubicBezTo>
                  <a:pt x="0" y="13548"/>
                  <a:pt x="40" y="13605"/>
                  <a:pt x="101" y="13631"/>
                </a:cubicBezTo>
                <a:cubicBezTo>
                  <a:pt x="105" y="13632"/>
                  <a:pt x="440" y="13747"/>
                  <a:pt x="440" y="13747"/>
                </a:cubicBezTo>
                <a:cubicBezTo>
                  <a:pt x="440" y="13747"/>
                  <a:pt x="543" y="13784"/>
                  <a:pt x="543" y="13900"/>
                </a:cubicBezTo>
                <a:cubicBezTo>
                  <a:pt x="543" y="13969"/>
                  <a:pt x="501" y="14028"/>
                  <a:pt x="440" y="14052"/>
                </a:cubicBezTo>
                <a:cubicBezTo>
                  <a:pt x="437" y="14053"/>
                  <a:pt x="96" y="14170"/>
                  <a:pt x="96" y="14170"/>
                </a:cubicBezTo>
                <a:cubicBezTo>
                  <a:pt x="96" y="14170"/>
                  <a:pt x="10" y="14198"/>
                  <a:pt x="1" y="14300"/>
                </a:cubicBezTo>
                <a:lnTo>
                  <a:pt x="2700" y="14300"/>
                </a:lnTo>
                <a:lnTo>
                  <a:pt x="2700" y="0"/>
                </a:lnTo>
                <a:lnTo>
                  <a:pt x="3" y="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F52A5-7DD3-42CE-9848-DACDD94E1AA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7C0B-DE9C-4AC2-B54E-E80C9DED7B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7522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/>
        </p:nvSpPr>
        <p:spPr bwMode="auto">
          <a:xfrm>
            <a:off x="10902950" y="0"/>
            <a:ext cx="1290638" cy="6858000"/>
          </a:xfrm>
          <a:custGeom>
            <a:avLst/>
            <a:gdLst>
              <a:gd name="T0" fmla="*/ 175739 w 2658"/>
              <a:gd name="T1" fmla="*/ 0 h 14271"/>
              <a:gd name="T2" fmla="*/ 0 w 2658"/>
              <a:gd name="T3" fmla="*/ 263825 h 14271"/>
              <a:gd name="T4" fmla="*/ 175739 w 2658"/>
              <a:gd name="T5" fmla="*/ 527649 h 14271"/>
              <a:gd name="T6" fmla="*/ 0 w 2658"/>
              <a:gd name="T7" fmla="*/ 791474 h 14271"/>
              <a:gd name="T8" fmla="*/ 175739 w 2658"/>
              <a:gd name="T9" fmla="*/ 1055299 h 14271"/>
              <a:gd name="T10" fmla="*/ 0 w 2658"/>
              <a:gd name="T11" fmla="*/ 1319123 h 14271"/>
              <a:gd name="T12" fmla="*/ 175739 w 2658"/>
              <a:gd name="T13" fmla="*/ 1582468 h 14271"/>
              <a:gd name="T14" fmla="*/ 0 w 2658"/>
              <a:gd name="T15" fmla="*/ 1846292 h 14271"/>
              <a:gd name="T16" fmla="*/ 175739 w 2658"/>
              <a:gd name="T17" fmla="*/ 2110117 h 14271"/>
              <a:gd name="T18" fmla="*/ 0 w 2658"/>
              <a:gd name="T19" fmla="*/ 2373942 h 14271"/>
              <a:gd name="T20" fmla="*/ 175739 w 2658"/>
              <a:gd name="T21" fmla="*/ 2637766 h 14271"/>
              <a:gd name="T22" fmla="*/ 0 w 2658"/>
              <a:gd name="T23" fmla="*/ 2901591 h 14271"/>
              <a:gd name="T24" fmla="*/ 175739 w 2658"/>
              <a:gd name="T25" fmla="*/ 3165416 h 14271"/>
              <a:gd name="T26" fmla="*/ 0 w 2658"/>
              <a:gd name="T27" fmla="*/ 3429240 h 14271"/>
              <a:gd name="T28" fmla="*/ 175739 w 2658"/>
              <a:gd name="T29" fmla="*/ 3693065 h 14271"/>
              <a:gd name="T30" fmla="*/ 0 w 2658"/>
              <a:gd name="T31" fmla="*/ 3956890 h 14271"/>
              <a:gd name="T32" fmla="*/ 175739 w 2658"/>
              <a:gd name="T33" fmla="*/ 4220234 h 14271"/>
              <a:gd name="T34" fmla="*/ 0 w 2658"/>
              <a:gd name="T35" fmla="*/ 4484058 h 14271"/>
              <a:gd name="T36" fmla="*/ 175739 w 2658"/>
              <a:gd name="T37" fmla="*/ 4747883 h 14271"/>
              <a:gd name="T38" fmla="*/ 0 w 2658"/>
              <a:gd name="T39" fmla="*/ 5011708 h 14271"/>
              <a:gd name="T40" fmla="*/ 175739 w 2658"/>
              <a:gd name="T41" fmla="*/ 5275532 h 14271"/>
              <a:gd name="T42" fmla="*/ 0 w 2658"/>
              <a:gd name="T43" fmla="*/ 5539357 h 14271"/>
              <a:gd name="T44" fmla="*/ 175739 w 2658"/>
              <a:gd name="T45" fmla="*/ 5803182 h 14271"/>
              <a:gd name="T46" fmla="*/ 0 w 2658"/>
              <a:gd name="T47" fmla="*/ 6067007 h 14271"/>
              <a:gd name="T48" fmla="*/ 175739 w 2658"/>
              <a:gd name="T49" fmla="*/ 6330831 h 14271"/>
              <a:gd name="T50" fmla="*/ 0 w 2658"/>
              <a:gd name="T51" fmla="*/ 6594175 h 14271"/>
              <a:gd name="T52" fmla="*/ 175739 w 2658"/>
              <a:gd name="T53" fmla="*/ 6858000 h 14271"/>
              <a:gd name="T54" fmla="*/ 1290370 w 2658"/>
              <a:gd name="T55" fmla="*/ 6858000 h 14271"/>
              <a:gd name="T56" fmla="*/ 1290370 w 2658"/>
              <a:gd name="T57" fmla="*/ 481 h 14271"/>
              <a:gd name="T58" fmla="*/ 175739 w 2658"/>
              <a:gd name="T59" fmla="*/ 0 h 142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658" h="14271">
                <a:moveTo>
                  <a:pt x="362" y="0"/>
                </a:moveTo>
                <a:cubicBezTo>
                  <a:pt x="362" y="246"/>
                  <a:pt x="213" y="458"/>
                  <a:pt x="0" y="549"/>
                </a:cubicBezTo>
                <a:cubicBezTo>
                  <a:pt x="213" y="640"/>
                  <a:pt x="362" y="852"/>
                  <a:pt x="362" y="1098"/>
                </a:cubicBezTo>
                <a:cubicBezTo>
                  <a:pt x="362" y="1344"/>
                  <a:pt x="213" y="1556"/>
                  <a:pt x="0" y="1647"/>
                </a:cubicBezTo>
                <a:cubicBezTo>
                  <a:pt x="213" y="1738"/>
                  <a:pt x="362" y="1949"/>
                  <a:pt x="362" y="2196"/>
                </a:cubicBezTo>
                <a:cubicBezTo>
                  <a:pt x="362" y="2442"/>
                  <a:pt x="213" y="2653"/>
                  <a:pt x="0" y="2745"/>
                </a:cubicBezTo>
                <a:cubicBezTo>
                  <a:pt x="213" y="2836"/>
                  <a:pt x="362" y="3047"/>
                  <a:pt x="362" y="3293"/>
                </a:cubicBezTo>
                <a:cubicBezTo>
                  <a:pt x="362" y="3540"/>
                  <a:pt x="213" y="3751"/>
                  <a:pt x="0" y="3842"/>
                </a:cubicBezTo>
                <a:cubicBezTo>
                  <a:pt x="213" y="3934"/>
                  <a:pt x="362" y="4145"/>
                  <a:pt x="362" y="4391"/>
                </a:cubicBezTo>
                <a:cubicBezTo>
                  <a:pt x="362" y="4638"/>
                  <a:pt x="213" y="4849"/>
                  <a:pt x="0" y="4940"/>
                </a:cubicBezTo>
                <a:cubicBezTo>
                  <a:pt x="213" y="5031"/>
                  <a:pt x="362" y="5243"/>
                  <a:pt x="362" y="5489"/>
                </a:cubicBezTo>
                <a:cubicBezTo>
                  <a:pt x="362" y="5735"/>
                  <a:pt x="213" y="5947"/>
                  <a:pt x="0" y="6038"/>
                </a:cubicBezTo>
                <a:cubicBezTo>
                  <a:pt x="213" y="6129"/>
                  <a:pt x="362" y="6341"/>
                  <a:pt x="362" y="6587"/>
                </a:cubicBezTo>
                <a:cubicBezTo>
                  <a:pt x="362" y="6833"/>
                  <a:pt x="213" y="7045"/>
                  <a:pt x="0" y="7136"/>
                </a:cubicBezTo>
                <a:cubicBezTo>
                  <a:pt x="213" y="7227"/>
                  <a:pt x="362" y="7438"/>
                  <a:pt x="362" y="7685"/>
                </a:cubicBezTo>
                <a:cubicBezTo>
                  <a:pt x="362" y="7931"/>
                  <a:pt x="213" y="8142"/>
                  <a:pt x="0" y="8234"/>
                </a:cubicBezTo>
                <a:cubicBezTo>
                  <a:pt x="213" y="8325"/>
                  <a:pt x="362" y="8536"/>
                  <a:pt x="362" y="8782"/>
                </a:cubicBezTo>
                <a:cubicBezTo>
                  <a:pt x="362" y="9029"/>
                  <a:pt x="213" y="9240"/>
                  <a:pt x="0" y="9331"/>
                </a:cubicBezTo>
                <a:cubicBezTo>
                  <a:pt x="213" y="9423"/>
                  <a:pt x="362" y="9634"/>
                  <a:pt x="362" y="9880"/>
                </a:cubicBezTo>
                <a:cubicBezTo>
                  <a:pt x="362" y="10127"/>
                  <a:pt x="213" y="10338"/>
                  <a:pt x="0" y="10429"/>
                </a:cubicBezTo>
                <a:cubicBezTo>
                  <a:pt x="213" y="10520"/>
                  <a:pt x="362" y="10732"/>
                  <a:pt x="362" y="10978"/>
                </a:cubicBezTo>
                <a:cubicBezTo>
                  <a:pt x="362" y="11224"/>
                  <a:pt x="213" y="11436"/>
                  <a:pt x="0" y="11527"/>
                </a:cubicBezTo>
                <a:cubicBezTo>
                  <a:pt x="213" y="11618"/>
                  <a:pt x="362" y="11829"/>
                  <a:pt x="362" y="12076"/>
                </a:cubicBezTo>
                <a:cubicBezTo>
                  <a:pt x="362" y="12322"/>
                  <a:pt x="213" y="12533"/>
                  <a:pt x="0" y="12625"/>
                </a:cubicBezTo>
                <a:cubicBezTo>
                  <a:pt x="213" y="12716"/>
                  <a:pt x="362" y="12927"/>
                  <a:pt x="362" y="13174"/>
                </a:cubicBezTo>
                <a:cubicBezTo>
                  <a:pt x="362" y="13420"/>
                  <a:pt x="213" y="13631"/>
                  <a:pt x="0" y="13722"/>
                </a:cubicBezTo>
                <a:cubicBezTo>
                  <a:pt x="213" y="13814"/>
                  <a:pt x="362" y="14025"/>
                  <a:pt x="362" y="14271"/>
                </a:cubicBezTo>
                <a:lnTo>
                  <a:pt x="2658" y="14271"/>
                </a:lnTo>
                <a:lnTo>
                  <a:pt x="2658" y="1"/>
                </a:lnTo>
                <a:lnTo>
                  <a:pt x="362" y="0"/>
                </a:lnTo>
                <a:close/>
              </a:path>
            </a:pathLst>
          </a:custGeom>
          <a:solidFill>
            <a:srgbClr val="FFD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68B7-36C6-4615-A572-EE07AA264383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5ADE-FF0D-4AE5-90D1-481D715BADF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7985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195200"/>
            <a:ext cx="5364000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6FEC4-BF3D-464A-8A26-3D861B1B2AEE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A2A89-7DD5-41AC-9A43-96CEA010C929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1008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315C-70A2-49CB-912B-2EFF7A2041E0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A1E-CC65-4D4A-8AD3-33B6FE2ED2C0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5001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78761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195200"/>
            <a:ext cx="6371618" cy="49824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51A5B-0A5A-4F41-8E7A-437D621197D3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6811A-B41B-4B02-A7C2-918597E845AB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8499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CBCA4-27B5-41D9-9A12-540F15919028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3D36-9475-4DF2-AEE1-BA2915921F0C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77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7970-1A0F-4034-81DA-400291B49248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34FC9-4BA4-471C-A025-62828D7E80B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15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neg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25FE7F-639B-4F41-B411-9A10F7DF6F82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BA1A6B-480F-4EC3-B195-0111055878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606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kuva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BCC60-B823-41DF-9DB0-D0400F43B348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37C43-36BE-42D4-99BF-9CAD33AED93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1732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0A33-4F74-46C5-BA84-323431FCF468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6714-1DC3-4B48-B907-0C5C7B57AB8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0967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8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2424-FB5D-40AA-8551-11A4F0C75246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2987-6EE2-4694-B2A5-3F3009D431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378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aaltokuviolla B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8715375" y="3384550"/>
            <a:ext cx="3460750" cy="3475038"/>
          </a:xfrm>
          <a:custGeom>
            <a:avLst/>
            <a:gdLst>
              <a:gd name="T0" fmla="*/ 0 w 7208"/>
              <a:gd name="T1" fmla="*/ 3474385 h 7249"/>
              <a:gd name="T2" fmla="*/ 3459636 w 7208"/>
              <a:gd name="T3" fmla="*/ 3474385 h 7249"/>
              <a:gd name="T4" fmla="*/ 3459636 w 7208"/>
              <a:gd name="T5" fmla="*/ 0 h 7249"/>
              <a:gd name="T6" fmla="*/ 3210051 w 7208"/>
              <a:gd name="T7" fmla="*/ 476895 h 7249"/>
              <a:gd name="T8" fmla="*/ 3210051 w 7208"/>
              <a:gd name="T9" fmla="*/ 476895 h 7249"/>
              <a:gd name="T10" fmla="*/ 2482414 w 7208"/>
              <a:gd name="T11" fmla="*/ 898193 h 7249"/>
              <a:gd name="T12" fmla="*/ 2482414 w 7208"/>
              <a:gd name="T13" fmla="*/ 898193 h 7249"/>
              <a:gd name="T14" fmla="*/ 2060519 w 7208"/>
              <a:gd name="T15" fmla="*/ 1624319 h 7249"/>
              <a:gd name="T16" fmla="*/ 2060519 w 7208"/>
              <a:gd name="T17" fmla="*/ 1624319 h 7249"/>
              <a:gd name="T18" fmla="*/ 1333361 w 7208"/>
              <a:gd name="T19" fmla="*/ 2045617 h 7249"/>
              <a:gd name="T20" fmla="*/ 1333361 w 7208"/>
              <a:gd name="T21" fmla="*/ 2045617 h 7249"/>
              <a:gd name="T22" fmla="*/ 911466 w 7208"/>
              <a:gd name="T23" fmla="*/ 2771743 h 7249"/>
              <a:gd name="T24" fmla="*/ 911466 w 7208"/>
              <a:gd name="T25" fmla="*/ 2771743 h 7249"/>
              <a:gd name="T26" fmla="*/ 184309 w 7208"/>
              <a:gd name="T27" fmla="*/ 3193041 h 7249"/>
              <a:gd name="T28" fmla="*/ 184309 w 7208"/>
              <a:gd name="T29" fmla="*/ 3193041 h 7249"/>
              <a:gd name="T30" fmla="*/ 0 w 7208"/>
              <a:gd name="T31" fmla="*/ 3474385 h 72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208" h="7249">
                <a:moveTo>
                  <a:pt x="0" y="7249"/>
                </a:moveTo>
                <a:lnTo>
                  <a:pt x="7208" y="7249"/>
                </a:lnTo>
                <a:lnTo>
                  <a:pt x="7208" y="0"/>
                </a:lnTo>
                <a:cubicBezTo>
                  <a:pt x="7078" y="318"/>
                  <a:pt x="7089" y="594"/>
                  <a:pt x="6688" y="995"/>
                </a:cubicBezTo>
                <a:cubicBezTo>
                  <a:pt x="6089" y="1593"/>
                  <a:pt x="5771" y="1275"/>
                  <a:pt x="5172" y="1874"/>
                </a:cubicBezTo>
                <a:cubicBezTo>
                  <a:pt x="4574" y="2472"/>
                  <a:pt x="4892" y="2790"/>
                  <a:pt x="4293" y="3389"/>
                </a:cubicBezTo>
                <a:cubicBezTo>
                  <a:pt x="3695" y="3988"/>
                  <a:pt x="3377" y="3669"/>
                  <a:pt x="2778" y="4268"/>
                </a:cubicBezTo>
                <a:cubicBezTo>
                  <a:pt x="2180" y="4867"/>
                  <a:pt x="2498" y="5185"/>
                  <a:pt x="1899" y="5783"/>
                </a:cubicBezTo>
                <a:cubicBezTo>
                  <a:pt x="1301" y="6382"/>
                  <a:pt x="983" y="6064"/>
                  <a:pt x="384" y="6662"/>
                </a:cubicBezTo>
                <a:cubicBezTo>
                  <a:pt x="159" y="6887"/>
                  <a:pt x="63" y="7073"/>
                  <a:pt x="0" y="72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4" name="Ryhmä 36"/>
          <p:cNvGrpSpPr/>
          <p:nvPr/>
        </p:nvGrpSpPr>
        <p:grpSpPr bwMode="black">
          <a:xfrm>
            <a:off x="472152" y="6228511"/>
            <a:ext cx="804333" cy="373549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08599" y="5457217"/>
            <a:ext cx="1420237" cy="670884"/>
          </a:xfrm>
        </p:spPr>
        <p:txBody>
          <a:bodyPr anchor="ctr"/>
          <a:lstStyle>
            <a:lvl1pPr algn="ctr">
              <a:defRPr sz="1400" b="0"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92742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 smtClean="0"/>
              <a:t>Lisää kuva napsauttamalla kuvaketta</a:t>
            </a:r>
            <a:endParaRPr lang="en-GB" noProof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5016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77C4F-FC96-441E-97E5-63D21FCCDBBB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BDA1E-CB5F-44BF-813F-4678206E636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593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42ED-B5E4-443F-A90E-A092EE76DE85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7DB6B-03B8-417A-B79B-FECB0555FC34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13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393238" cy="6858000"/>
          </a:xfrm>
          <a:custGeom>
            <a:avLst/>
            <a:gdLst>
              <a:gd name="T0" fmla="*/ 2504148 w 19559"/>
              <a:gd name="T1" fmla="*/ 6858000 h 14300"/>
              <a:gd name="T2" fmla="*/ 2712107 w 19559"/>
              <a:gd name="T3" fmla="*/ 6505508 h 14300"/>
              <a:gd name="T4" fmla="*/ 3439722 w 19559"/>
              <a:gd name="T5" fmla="*/ 6083957 h 14300"/>
              <a:gd name="T6" fmla="*/ 3861883 w 19559"/>
              <a:gd name="T7" fmla="*/ 5357393 h 14300"/>
              <a:gd name="T8" fmla="*/ 4589498 w 19559"/>
              <a:gd name="T9" fmla="*/ 4935842 h 14300"/>
              <a:gd name="T10" fmla="*/ 5011659 w 19559"/>
              <a:gd name="T11" fmla="*/ 4209277 h 14300"/>
              <a:gd name="T12" fmla="*/ 5739754 w 19559"/>
              <a:gd name="T13" fmla="*/ 3787726 h 14300"/>
              <a:gd name="T14" fmla="*/ 6161915 w 19559"/>
              <a:gd name="T15" fmla="*/ 3060682 h 14300"/>
              <a:gd name="T16" fmla="*/ 6889530 w 19559"/>
              <a:gd name="T17" fmla="*/ 2639131 h 14300"/>
              <a:gd name="T18" fmla="*/ 7311690 w 19559"/>
              <a:gd name="T19" fmla="*/ 1912567 h 14300"/>
              <a:gd name="T20" fmla="*/ 8039305 w 19559"/>
              <a:gd name="T21" fmla="*/ 1491016 h 14300"/>
              <a:gd name="T22" fmla="*/ 8461466 w 19559"/>
              <a:gd name="T23" fmla="*/ 764451 h 14300"/>
              <a:gd name="T24" fmla="*/ 9188601 w 19559"/>
              <a:gd name="T25" fmla="*/ 343380 h 14300"/>
              <a:gd name="T26" fmla="*/ 9393678 w 19559"/>
              <a:gd name="T27" fmla="*/ 0 h 14300"/>
              <a:gd name="T28" fmla="*/ 0 w 19559"/>
              <a:gd name="T29" fmla="*/ 0 h 14300"/>
              <a:gd name="T30" fmla="*/ 0 w 19559"/>
              <a:gd name="T31" fmla="*/ 6858000 h 14300"/>
              <a:gd name="T32" fmla="*/ 2504148 w 19559"/>
              <a:gd name="T33" fmla="*/ 685800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559" h="14300">
                <a:moveTo>
                  <a:pt x="5214" y="14300"/>
                </a:moveTo>
                <a:cubicBezTo>
                  <a:pt x="5282" y="14078"/>
                  <a:pt x="5358" y="13854"/>
                  <a:pt x="5647" y="13565"/>
                </a:cubicBezTo>
                <a:cubicBezTo>
                  <a:pt x="6246" y="12966"/>
                  <a:pt x="6564" y="13285"/>
                  <a:pt x="7162" y="12686"/>
                </a:cubicBezTo>
                <a:cubicBezTo>
                  <a:pt x="7761" y="12087"/>
                  <a:pt x="7443" y="11769"/>
                  <a:pt x="8041" y="11171"/>
                </a:cubicBezTo>
                <a:cubicBezTo>
                  <a:pt x="8640" y="10572"/>
                  <a:pt x="8958" y="10890"/>
                  <a:pt x="9556" y="10292"/>
                </a:cubicBezTo>
                <a:cubicBezTo>
                  <a:pt x="10155" y="9693"/>
                  <a:pt x="9837" y="9375"/>
                  <a:pt x="10435" y="8777"/>
                </a:cubicBezTo>
                <a:cubicBezTo>
                  <a:pt x="11034" y="8178"/>
                  <a:pt x="11352" y="8496"/>
                  <a:pt x="11951" y="7898"/>
                </a:cubicBezTo>
                <a:cubicBezTo>
                  <a:pt x="12549" y="7299"/>
                  <a:pt x="12231" y="6981"/>
                  <a:pt x="12830" y="6382"/>
                </a:cubicBezTo>
                <a:cubicBezTo>
                  <a:pt x="13428" y="5784"/>
                  <a:pt x="13746" y="6102"/>
                  <a:pt x="14345" y="5503"/>
                </a:cubicBezTo>
                <a:cubicBezTo>
                  <a:pt x="14943" y="4905"/>
                  <a:pt x="14625" y="4587"/>
                  <a:pt x="15224" y="3988"/>
                </a:cubicBezTo>
                <a:cubicBezTo>
                  <a:pt x="15822" y="3390"/>
                  <a:pt x="16140" y="3708"/>
                  <a:pt x="16739" y="3109"/>
                </a:cubicBezTo>
                <a:cubicBezTo>
                  <a:pt x="17338" y="2511"/>
                  <a:pt x="17020" y="2192"/>
                  <a:pt x="17618" y="1594"/>
                </a:cubicBezTo>
                <a:cubicBezTo>
                  <a:pt x="18216" y="996"/>
                  <a:pt x="18534" y="1314"/>
                  <a:pt x="19132" y="716"/>
                </a:cubicBezTo>
                <a:cubicBezTo>
                  <a:pt x="19413" y="435"/>
                  <a:pt x="19492" y="216"/>
                  <a:pt x="19559" y="0"/>
                </a:cubicBezTo>
                <a:lnTo>
                  <a:pt x="0" y="0"/>
                </a:lnTo>
                <a:lnTo>
                  <a:pt x="0" y="14300"/>
                </a:lnTo>
                <a:lnTo>
                  <a:pt x="5214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792999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1 B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2000" cy="6858000"/>
          </a:xfrm>
          <a:custGeom>
            <a:avLst/>
            <a:gdLst>
              <a:gd name="T0" fmla="*/ 5313600 w 25400"/>
              <a:gd name="T1" fmla="*/ 6858000 h 14300"/>
              <a:gd name="T2" fmla="*/ 5521440 w 25400"/>
              <a:gd name="T3" fmla="*/ 6505508 h 14300"/>
              <a:gd name="T4" fmla="*/ 6248640 w 25400"/>
              <a:gd name="T5" fmla="*/ 6083957 h 14300"/>
              <a:gd name="T6" fmla="*/ 6670560 w 25400"/>
              <a:gd name="T7" fmla="*/ 5357393 h 14300"/>
              <a:gd name="T8" fmla="*/ 7397760 w 25400"/>
              <a:gd name="T9" fmla="*/ 4935842 h 14300"/>
              <a:gd name="T10" fmla="*/ 7819680 w 25400"/>
              <a:gd name="T11" fmla="*/ 4209277 h 14300"/>
              <a:gd name="T12" fmla="*/ 8547360 w 25400"/>
              <a:gd name="T13" fmla="*/ 3787726 h 14300"/>
              <a:gd name="T14" fmla="*/ 8969280 w 25400"/>
              <a:gd name="T15" fmla="*/ 3060682 h 14300"/>
              <a:gd name="T16" fmla="*/ 9696480 w 25400"/>
              <a:gd name="T17" fmla="*/ 2639131 h 14300"/>
              <a:gd name="T18" fmla="*/ 10118400 w 25400"/>
              <a:gd name="T19" fmla="*/ 1912567 h 14300"/>
              <a:gd name="T20" fmla="*/ 10845600 w 25400"/>
              <a:gd name="T21" fmla="*/ 1491016 h 14300"/>
              <a:gd name="T22" fmla="*/ 11267520 w 25400"/>
              <a:gd name="T23" fmla="*/ 764451 h 14300"/>
              <a:gd name="T24" fmla="*/ 11994240 w 25400"/>
              <a:gd name="T25" fmla="*/ 343380 h 14300"/>
              <a:gd name="T26" fmla="*/ 12192000 w 25400"/>
              <a:gd name="T27" fmla="*/ 23020 h 14300"/>
              <a:gd name="T28" fmla="*/ 12192000 w 25400"/>
              <a:gd name="T29" fmla="*/ 0 h 14300"/>
              <a:gd name="T30" fmla="*/ 0 w 25400"/>
              <a:gd name="T31" fmla="*/ 0 h 14300"/>
              <a:gd name="T32" fmla="*/ 0 w 25400"/>
              <a:gd name="T33" fmla="*/ 6858000 h 14300"/>
              <a:gd name="T34" fmla="*/ 5313600 w 25400"/>
              <a:gd name="T35" fmla="*/ 6858000 h 1430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5400" h="14300">
                <a:moveTo>
                  <a:pt x="11070" y="14300"/>
                </a:moveTo>
                <a:cubicBezTo>
                  <a:pt x="11139" y="14078"/>
                  <a:pt x="11214" y="13854"/>
                  <a:pt x="11503" y="13565"/>
                </a:cubicBezTo>
                <a:cubicBezTo>
                  <a:pt x="12102" y="12966"/>
                  <a:pt x="12420" y="13285"/>
                  <a:pt x="13018" y="12686"/>
                </a:cubicBezTo>
                <a:cubicBezTo>
                  <a:pt x="13617" y="12087"/>
                  <a:pt x="13299" y="11769"/>
                  <a:pt x="13897" y="11171"/>
                </a:cubicBezTo>
                <a:cubicBezTo>
                  <a:pt x="14496" y="10572"/>
                  <a:pt x="14814" y="10890"/>
                  <a:pt x="15412" y="10292"/>
                </a:cubicBezTo>
                <a:cubicBezTo>
                  <a:pt x="16011" y="9693"/>
                  <a:pt x="15693" y="9375"/>
                  <a:pt x="16291" y="8777"/>
                </a:cubicBezTo>
                <a:cubicBezTo>
                  <a:pt x="16890" y="8178"/>
                  <a:pt x="17208" y="8496"/>
                  <a:pt x="17807" y="7898"/>
                </a:cubicBezTo>
                <a:cubicBezTo>
                  <a:pt x="18405" y="7299"/>
                  <a:pt x="18087" y="6981"/>
                  <a:pt x="18686" y="6382"/>
                </a:cubicBezTo>
                <a:cubicBezTo>
                  <a:pt x="19284" y="5784"/>
                  <a:pt x="19602" y="6102"/>
                  <a:pt x="20201" y="5503"/>
                </a:cubicBezTo>
                <a:cubicBezTo>
                  <a:pt x="20799" y="4905"/>
                  <a:pt x="20481" y="4587"/>
                  <a:pt x="21080" y="3988"/>
                </a:cubicBezTo>
                <a:cubicBezTo>
                  <a:pt x="21678" y="3390"/>
                  <a:pt x="21997" y="3708"/>
                  <a:pt x="22595" y="3109"/>
                </a:cubicBezTo>
                <a:cubicBezTo>
                  <a:pt x="23194" y="2511"/>
                  <a:pt x="22876" y="2192"/>
                  <a:pt x="23474" y="1594"/>
                </a:cubicBezTo>
                <a:cubicBezTo>
                  <a:pt x="24072" y="996"/>
                  <a:pt x="24390" y="1314"/>
                  <a:pt x="24988" y="716"/>
                </a:cubicBezTo>
                <a:cubicBezTo>
                  <a:pt x="25249" y="455"/>
                  <a:pt x="25336" y="248"/>
                  <a:pt x="25400" y="48"/>
                </a:cubicBezTo>
                <a:lnTo>
                  <a:pt x="25400" y="0"/>
                </a:lnTo>
                <a:lnTo>
                  <a:pt x="0" y="0"/>
                </a:lnTo>
                <a:lnTo>
                  <a:pt x="0" y="14300"/>
                </a:lnTo>
                <a:lnTo>
                  <a:pt x="11070" y="14300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999799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12192000" cy="3887788"/>
          </a:xfrm>
          <a:custGeom>
            <a:avLst/>
            <a:gdLst>
              <a:gd name="T0" fmla="*/ 0 w 25400"/>
              <a:gd name="T1" fmla="*/ 3079742 h 8063"/>
              <a:gd name="T2" fmla="*/ 1219200 w 25400"/>
              <a:gd name="T3" fmla="*/ 3888500 h 8063"/>
              <a:gd name="T4" fmla="*/ 2438400 w 25400"/>
              <a:gd name="T5" fmla="*/ 3079742 h 8063"/>
              <a:gd name="T6" fmla="*/ 3657600 w 25400"/>
              <a:gd name="T7" fmla="*/ 3888500 h 8063"/>
              <a:gd name="T8" fmla="*/ 4876800 w 25400"/>
              <a:gd name="T9" fmla="*/ 3079742 h 8063"/>
              <a:gd name="T10" fmla="*/ 6096000 w 25400"/>
              <a:gd name="T11" fmla="*/ 3888500 h 8063"/>
              <a:gd name="T12" fmla="*/ 7315200 w 25400"/>
              <a:gd name="T13" fmla="*/ 3079742 h 8063"/>
              <a:gd name="T14" fmla="*/ 8534400 w 25400"/>
              <a:gd name="T15" fmla="*/ 3888500 h 8063"/>
              <a:gd name="T16" fmla="*/ 9753600 w 25400"/>
              <a:gd name="T17" fmla="*/ 3079742 h 8063"/>
              <a:gd name="T18" fmla="*/ 10972800 w 25400"/>
              <a:gd name="T19" fmla="*/ 3888500 h 8063"/>
              <a:gd name="T20" fmla="*/ 12192000 w 25400"/>
              <a:gd name="T21" fmla="*/ 3079742 h 8063"/>
              <a:gd name="T22" fmla="*/ 12192000 w 25400"/>
              <a:gd name="T23" fmla="*/ 0 h 8063"/>
              <a:gd name="T24" fmla="*/ 0 w 25400"/>
              <a:gd name="T25" fmla="*/ 0 h 8063"/>
              <a:gd name="T26" fmla="*/ 0 w 25400"/>
              <a:gd name="T27" fmla="*/ 3079742 h 806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8063">
                <a:moveTo>
                  <a:pt x="0" y="6386"/>
                </a:moveTo>
                <a:cubicBezTo>
                  <a:pt x="1140" y="6386"/>
                  <a:pt x="2118" y="7077"/>
                  <a:pt x="2540" y="8063"/>
                </a:cubicBezTo>
                <a:cubicBezTo>
                  <a:pt x="2962" y="7077"/>
                  <a:pt x="3940" y="6386"/>
                  <a:pt x="5080" y="6386"/>
                </a:cubicBezTo>
                <a:cubicBezTo>
                  <a:pt x="6220" y="6386"/>
                  <a:pt x="7198" y="7077"/>
                  <a:pt x="7620" y="8063"/>
                </a:cubicBezTo>
                <a:cubicBezTo>
                  <a:pt x="8042" y="7077"/>
                  <a:pt x="9020" y="6386"/>
                  <a:pt x="10160" y="6386"/>
                </a:cubicBezTo>
                <a:cubicBezTo>
                  <a:pt x="11300" y="6386"/>
                  <a:pt x="12278" y="7077"/>
                  <a:pt x="12700" y="8063"/>
                </a:cubicBezTo>
                <a:cubicBezTo>
                  <a:pt x="13122" y="7077"/>
                  <a:pt x="14100" y="6386"/>
                  <a:pt x="15240" y="6386"/>
                </a:cubicBezTo>
                <a:cubicBezTo>
                  <a:pt x="16380" y="6386"/>
                  <a:pt x="17358" y="7077"/>
                  <a:pt x="17780" y="8063"/>
                </a:cubicBezTo>
                <a:cubicBezTo>
                  <a:pt x="18202" y="7077"/>
                  <a:pt x="19180" y="6386"/>
                  <a:pt x="20320" y="6386"/>
                </a:cubicBezTo>
                <a:cubicBezTo>
                  <a:pt x="21460" y="6386"/>
                  <a:pt x="22438" y="7077"/>
                  <a:pt x="22860" y="8063"/>
                </a:cubicBezTo>
                <a:cubicBezTo>
                  <a:pt x="23282" y="7077"/>
                  <a:pt x="24260" y="6386"/>
                  <a:pt x="25400" y="6386"/>
                </a:cubicBezTo>
                <a:lnTo>
                  <a:pt x="25400" y="0"/>
                </a:lnTo>
                <a:lnTo>
                  <a:pt x="0" y="0"/>
                </a:lnTo>
                <a:lnTo>
                  <a:pt x="0" y="6386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6657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påra">
    <p:bg>
      <p:bgPr>
        <a:solidFill>
          <a:srgbClr val="0092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76131D-9689-4368-B1C5-1478C81E59F2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4583BA-8BA8-4764-BEC1-509EADF4B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2338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2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5572125"/>
          </a:xfrm>
          <a:custGeom>
            <a:avLst/>
            <a:gdLst>
              <a:gd name="T0" fmla="*/ 0 w 25400"/>
              <a:gd name="T1" fmla="*/ 4766642 h 11590"/>
              <a:gd name="T2" fmla="*/ 1219320 w 25400"/>
              <a:gd name="T3" fmla="*/ 5572461 h 11590"/>
              <a:gd name="T4" fmla="*/ 2438640 w 25400"/>
              <a:gd name="T5" fmla="*/ 4766642 h 11590"/>
              <a:gd name="T6" fmla="*/ 3657960 w 25400"/>
              <a:gd name="T7" fmla="*/ 5572461 h 11590"/>
              <a:gd name="T8" fmla="*/ 4877280 w 25400"/>
              <a:gd name="T9" fmla="*/ 4766642 h 11590"/>
              <a:gd name="T10" fmla="*/ 6096600 w 25400"/>
              <a:gd name="T11" fmla="*/ 5572461 h 11590"/>
              <a:gd name="T12" fmla="*/ 7315920 w 25400"/>
              <a:gd name="T13" fmla="*/ 4766642 h 11590"/>
              <a:gd name="T14" fmla="*/ 8535240 w 25400"/>
              <a:gd name="T15" fmla="*/ 5572461 h 11590"/>
              <a:gd name="T16" fmla="*/ 9754560 w 25400"/>
              <a:gd name="T17" fmla="*/ 4766642 h 11590"/>
              <a:gd name="T18" fmla="*/ 10973880 w 25400"/>
              <a:gd name="T19" fmla="*/ 5572461 h 11590"/>
              <a:gd name="T20" fmla="*/ 12193200 w 25400"/>
              <a:gd name="T21" fmla="*/ 4766642 h 11590"/>
              <a:gd name="T22" fmla="*/ 12193200 w 25400"/>
              <a:gd name="T23" fmla="*/ 0 h 11590"/>
              <a:gd name="T24" fmla="*/ 0 w 25400"/>
              <a:gd name="T25" fmla="*/ 0 h 11590"/>
              <a:gd name="T26" fmla="*/ 0 w 25400"/>
              <a:gd name="T27" fmla="*/ 4766642 h 1159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5400" h="11590">
                <a:moveTo>
                  <a:pt x="0" y="9914"/>
                </a:moveTo>
                <a:cubicBezTo>
                  <a:pt x="1140" y="9914"/>
                  <a:pt x="2118" y="10605"/>
                  <a:pt x="2540" y="11590"/>
                </a:cubicBezTo>
                <a:cubicBezTo>
                  <a:pt x="2962" y="10605"/>
                  <a:pt x="3940" y="9914"/>
                  <a:pt x="5080" y="9914"/>
                </a:cubicBezTo>
                <a:cubicBezTo>
                  <a:pt x="6220" y="9914"/>
                  <a:pt x="7198" y="10605"/>
                  <a:pt x="7620" y="11590"/>
                </a:cubicBezTo>
                <a:cubicBezTo>
                  <a:pt x="8042" y="10605"/>
                  <a:pt x="9020" y="9914"/>
                  <a:pt x="10160" y="9914"/>
                </a:cubicBezTo>
                <a:cubicBezTo>
                  <a:pt x="11300" y="9914"/>
                  <a:pt x="12278" y="10605"/>
                  <a:pt x="12700" y="11590"/>
                </a:cubicBezTo>
                <a:cubicBezTo>
                  <a:pt x="13122" y="10605"/>
                  <a:pt x="14100" y="9914"/>
                  <a:pt x="15240" y="9914"/>
                </a:cubicBezTo>
                <a:cubicBezTo>
                  <a:pt x="16380" y="9914"/>
                  <a:pt x="17358" y="10605"/>
                  <a:pt x="17780" y="11590"/>
                </a:cubicBezTo>
                <a:cubicBezTo>
                  <a:pt x="18202" y="10605"/>
                  <a:pt x="19180" y="9914"/>
                  <a:pt x="20320" y="9914"/>
                </a:cubicBezTo>
                <a:cubicBezTo>
                  <a:pt x="21460" y="9914"/>
                  <a:pt x="22438" y="10605"/>
                  <a:pt x="22860" y="11590"/>
                </a:cubicBezTo>
                <a:cubicBezTo>
                  <a:pt x="23282" y="10605"/>
                  <a:pt x="24260" y="9914"/>
                  <a:pt x="25400" y="9914"/>
                </a:cubicBezTo>
                <a:lnTo>
                  <a:pt x="25400" y="0"/>
                </a:lnTo>
                <a:lnTo>
                  <a:pt x="0" y="0"/>
                </a:lnTo>
                <a:lnTo>
                  <a:pt x="0" y="9914"/>
                </a:lnTo>
                <a:close/>
              </a:path>
            </a:pathLst>
          </a:custGeom>
          <a:solidFill>
            <a:srgbClr val="00D7A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71632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7305675" cy="6858000"/>
          </a:xfrm>
          <a:custGeom>
            <a:avLst/>
            <a:gdLst>
              <a:gd name="T0" fmla="*/ 7305472 w 15203"/>
              <a:gd name="T1" fmla="*/ 6858000 h 14300"/>
              <a:gd name="T2" fmla="*/ 6736046 w 15203"/>
              <a:gd name="T3" fmla="*/ 6003388 h 14300"/>
              <a:gd name="T4" fmla="*/ 7305472 w 15203"/>
              <a:gd name="T5" fmla="*/ 5142061 h 14300"/>
              <a:gd name="T6" fmla="*/ 6736046 w 15203"/>
              <a:gd name="T7" fmla="*/ 4280735 h 14300"/>
              <a:gd name="T8" fmla="*/ 7305472 w 15203"/>
              <a:gd name="T9" fmla="*/ 3419888 h 14300"/>
              <a:gd name="T10" fmla="*/ 6736046 w 15203"/>
              <a:gd name="T11" fmla="*/ 2558562 h 14300"/>
              <a:gd name="T12" fmla="*/ 7305472 w 15203"/>
              <a:gd name="T13" fmla="*/ 1697715 h 14300"/>
              <a:gd name="T14" fmla="*/ 6736046 w 15203"/>
              <a:gd name="T15" fmla="*/ 836388 h 14300"/>
              <a:gd name="T16" fmla="*/ 7304991 w 15203"/>
              <a:gd name="T17" fmla="*/ 0 h 14300"/>
              <a:gd name="T18" fmla="*/ 0 w 15203"/>
              <a:gd name="T19" fmla="*/ 0 h 14300"/>
              <a:gd name="T20" fmla="*/ 0 w 15203"/>
              <a:gd name="T21" fmla="*/ 1568708 h 14300"/>
              <a:gd name="T22" fmla="*/ 0 w 15203"/>
              <a:gd name="T23" fmla="*/ 6858000 h 14300"/>
              <a:gd name="T24" fmla="*/ 7305472 w 15203"/>
              <a:gd name="T25" fmla="*/ 6858000 h 143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5203" h="14300">
                <a:moveTo>
                  <a:pt x="15203" y="14300"/>
                </a:moveTo>
                <a:cubicBezTo>
                  <a:pt x="15197" y="13500"/>
                  <a:pt x="14711" y="12814"/>
                  <a:pt x="14018" y="12518"/>
                </a:cubicBezTo>
                <a:cubicBezTo>
                  <a:pt x="14714" y="12219"/>
                  <a:pt x="15203" y="11528"/>
                  <a:pt x="15203" y="10722"/>
                </a:cubicBezTo>
                <a:cubicBezTo>
                  <a:pt x="15203" y="9916"/>
                  <a:pt x="14714" y="9225"/>
                  <a:pt x="14018" y="8926"/>
                </a:cubicBezTo>
                <a:cubicBezTo>
                  <a:pt x="14714" y="8628"/>
                  <a:pt x="15203" y="7937"/>
                  <a:pt x="15203" y="7131"/>
                </a:cubicBezTo>
                <a:cubicBezTo>
                  <a:pt x="15203" y="6325"/>
                  <a:pt x="14714" y="5634"/>
                  <a:pt x="14018" y="5335"/>
                </a:cubicBezTo>
                <a:cubicBezTo>
                  <a:pt x="14714" y="5037"/>
                  <a:pt x="15203" y="4345"/>
                  <a:pt x="15203" y="3540"/>
                </a:cubicBezTo>
                <a:cubicBezTo>
                  <a:pt x="15203" y="2734"/>
                  <a:pt x="14714" y="2042"/>
                  <a:pt x="14018" y="1744"/>
                </a:cubicBezTo>
                <a:cubicBezTo>
                  <a:pt x="14699" y="1452"/>
                  <a:pt x="15182" y="784"/>
                  <a:pt x="15202" y="0"/>
                </a:cubicBezTo>
                <a:lnTo>
                  <a:pt x="0" y="0"/>
                </a:lnTo>
                <a:lnTo>
                  <a:pt x="0" y="3271"/>
                </a:lnTo>
                <a:lnTo>
                  <a:pt x="0" y="14300"/>
                </a:lnTo>
                <a:lnTo>
                  <a:pt x="15203" y="14300"/>
                </a:ln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622855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3 B">
    <p:bg>
      <p:bgPr>
        <a:solidFill>
          <a:srgbClr val="FFC6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9678988" cy="6858000"/>
          </a:xfrm>
          <a:custGeom>
            <a:avLst/>
            <a:gdLst>
              <a:gd name="T0" fmla="*/ 0 w 20142"/>
              <a:gd name="T1" fmla="*/ 0 h 14300"/>
              <a:gd name="T2" fmla="*/ 0 w 20142"/>
              <a:gd name="T3" fmla="*/ 6858000 h 14300"/>
              <a:gd name="T4" fmla="*/ 9678540 w 20142"/>
              <a:gd name="T5" fmla="*/ 6858000 h 14300"/>
              <a:gd name="T6" fmla="*/ 9109582 w 20142"/>
              <a:gd name="T7" fmla="*/ 6003388 h 14300"/>
              <a:gd name="T8" fmla="*/ 9679021 w 20142"/>
              <a:gd name="T9" fmla="*/ 5142061 h 14300"/>
              <a:gd name="T10" fmla="*/ 9109582 w 20142"/>
              <a:gd name="T11" fmla="*/ 4280735 h 14300"/>
              <a:gd name="T12" fmla="*/ 9679021 w 20142"/>
              <a:gd name="T13" fmla="*/ 3419888 h 14300"/>
              <a:gd name="T14" fmla="*/ 9109582 w 20142"/>
              <a:gd name="T15" fmla="*/ 2558562 h 14300"/>
              <a:gd name="T16" fmla="*/ 9679021 w 20142"/>
              <a:gd name="T17" fmla="*/ 1697715 h 14300"/>
              <a:gd name="T18" fmla="*/ 9109582 w 20142"/>
              <a:gd name="T19" fmla="*/ 836388 h 14300"/>
              <a:gd name="T20" fmla="*/ 9678540 w 20142"/>
              <a:gd name="T21" fmla="*/ 0 h 14300"/>
              <a:gd name="T22" fmla="*/ 0 w 20142"/>
              <a:gd name="T23" fmla="*/ 0 h 143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0142" h="14300">
                <a:moveTo>
                  <a:pt x="0" y="0"/>
                </a:moveTo>
                <a:lnTo>
                  <a:pt x="0" y="14300"/>
                </a:lnTo>
                <a:cubicBezTo>
                  <a:pt x="6714" y="14300"/>
                  <a:pt x="13428" y="14300"/>
                  <a:pt x="20141" y="14300"/>
                </a:cubicBezTo>
                <a:cubicBezTo>
                  <a:pt x="20136" y="13500"/>
                  <a:pt x="19649" y="12814"/>
                  <a:pt x="18957" y="12518"/>
                </a:cubicBezTo>
                <a:cubicBezTo>
                  <a:pt x="19653" y="12219"/>
                  <a:pt x="20142" y="11528"/>
                  <a:pt x="20142" y="10722"/>
                </a:cubicBezTo>
                <a:cubicBezTo>
                  <a:pt x="20142" y="9916"/>
                  <a:pt x="19653" y="9225"/>
                  <a:pt x="18957" y="8926"/>
                </a:cubicBezTo>
                <a:cubicBezTo>
                  <a:pt x="19653" y="8628"/>
                  <a:pt x="20142" y="7937"/>
                  <a:pt x="20142" y="7131"/>
                </a:cubicBezTo>
                <a:cubicBezTo>
                  <a:pt x="20142" y="6325"/>
                  <a:pt x="19653" y="5634"/>
                  <a:pt x="18957" y="5335"/>
                </a:cubicBezTo>
                <a:cubicBezTo>
                  <a:pt x="19653" y="5037"/>
                  <a:pt x="20142" y="4345"/>
                  <a:pt x="20142" y="3540"/>
                </a:cubicBezTo>
                <a:cubicBezTo>
                  <a:pt x="20142" y="2734"/>
                  <a:pt x="19653" y="2042"/>
                  <a:pt x="18957" y="1744"/>
                </a:cubicBezTo>
                <a:cubicBezTo>
                  <a:pt x="19638" y="1452"/>
                  <a:pt x="20120" y="784"/>
                  <a:pt x="20141" y="0"/>
                </a:cubicBezTo>
                <a:cubicBezTo>
                  <a:pt x="13427" y="0"/>
                  <a:pt x="6714" y="0"/>
                  <a:pt x="0" y="0"/>
                </a:cubicBezTo>
                <a:close/>
              </a:path>
            </a:pathLst>
          </a:custGeom>
          <a:solidFill>
            <a:srgbClr val="9FC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165914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white">
          <a:xfrm>
            <a:off x="0" y="0"/>
            <a:ext cx="9815513" cy="6858000"/>
          </a:xfrm>
          <a:custGeom>
            <a:avLst/>
            <a:gdLst>
              <a:gd name="T0" fmla="*/ 0 w 20470"/>
              <a:gd name="T1" fmla="*/ 6858000 h 14293"/>
              <a:gd name="T2" fmla="*/ 2725435 w 20470"/>
              <a:gd name="T3" fmla="*/ 6858000 h 14293"/>
              <a:gd name="T4" fmla="*/ 2544187 w 20470"/>
              <a:gd name="T5" fmla="*/ 6485663 h 14293"/>
              <a:gd name="T6" fmla="*/ 2623782 w 20470"/>
              <a:gd name="T7" fmla="*/ 6066305 h 14293"/>
              <a:gd name="T8" fmla="*/ 3042379 w 20470"/>
              <a:gd name="T9" fmla="*/ 5987135 h 14293"/>
              <a:gd name="T10" fmla="*/ 3796141 w 20470"/>
              <a:gd name="T11" fmla="*/ 6355154 h 14293"/>
              <a:gd name="T12" fmla="*/ 4196038 w 20470"/>
              <a:gd name="T13" fmla="*/ 6269746 h 14293"/>
              <a:gd name="T14" fmla="*/ 4277552 w 20470"/>
              <a:gd name="T15" fmla="*/ 5859025 h 14293"/>
              <a:gd name="T16" fmla="*/ 3914576 w 20470"/>
              <a:gd name="T17" fmla="*/ 5114351 h 14293"/>
              <a:gd name="T18" fmla="*/ 3994172 w 20470"/>
              <a:gd name="T19" fmla="*/ 4694993 h 14293"/>
              <a:gd name="T20" fmla="*/ 4412768 w 20470"/>
              <a:gd name="T21" fmla="*/ 4615823 h 14293"/>
              <a:gd name="T22" fmla="*/ 5166530 w 20470"/>
              <a:gd name="T23" fmla="*/ 4983841 h 14293"/>
              <a:gd name="T24" fmla="*/ 5566427 w 20470"/>
              <a:gd name="T25" fmla="*/ 4898434 h 14293"/>
              <a:gd name="T26" fmla="*/ 5648420 w 20470"/>
              <a:gd name="T27" fmla="*/ 4487712 h 14293"/>
              <a:gd name="T28" fmla="*/ 5284965 w 20470"/>
              <a:gd name="T29" fmla="*/ 3743039 h 14293"/>
              <a:gd name="T30" fmla="*/ 5364561 w 20470"/>
              <a:gd name="T31" fmla="*/ 3323681 h 14293"/>
              <a:gd name="T32" fmla="*/ 5783158 w 20470"/>
              <a:gd name="T33" fmla="*/ 3244511 h 14293"/>
              <a:gd name="T34" fmla="*/ 6535961 w 20470"/>
              <a:gd name="T35" fmla="*/ 3613969 h 14293"/>
              <a:gd name="T36" fmla="*/ 6934419 w 20470"/>
              <a:gd name="T37" fmla="*/ 3530001 h 14293"/>
              <a:gd name="T38" fmla="*/ 7015932 w 20470"/>
              <a:gd name="T39" fmla="*/ 3118799 h 14293"/>
              <a:gd name="T40" fmla="*/ 6652957 w 20470"/>
              <a:gd name="T41" fmla="*/ 2374126 h 14293"/>
              <a:gd name="T42" fmla="*/ 6732073 w 20470"/>
              <a:gd name="T43" fmla="*/ 1955247 h 14293"/>
              <a:gd name="T44" fmla="*/ 7150670 w 20470"/>
              <a:gd name="T45" fmla="*/ 1876078 h 14293"/>
              <a:gd name="T46" fmla="*/ 7904911 w 20470"/>
              <a:gd name="T47" fmla="*/ 2243616 h 14293"/>
              <a:gd name="T48" fmla="*/ 8304808 w 20470"/>
              <a:gd name="T49" fmla="*/ 2158689 h 14293"/>
              <a:gd name="T50" fmla="*/ 8386322 w 20470"/>
              <a:gd name="T51" fmla="*/ 1747487 h 14293"/>
              <a:gd name="T52" fmla="*/ 8023346 w 20470"/>
              <a:gd name="T53" fmla="*/ 1002814 h 14293"/>
              <a:gd name="T54" fmla="*/ 8102942 w 20470"/>
              <a:gd name="T55" fmla="*/ 583935 h 14293"/>
              <a:gd name="T56" fmla="*/ 8521539 w 20470"/>
              <a:gd name="T57" fmla="*/ 504286 h 14293"/>
              <a:gd name="T58" fmla="*/ 9275780 w 20470"/>
              <a:gd name="T59" fmla="*/ 872304 h 14293"/>
              <a:gd name="T60" fmla="*/ 9675677 w 20470"/>
              <a:gd name="T61" fmla="*/ 786417 h 14293"/>
              <a:gd name="T62" fmla="*/ 9757190 w 20470"/>
              <a:gd name="T63" fmla="*/ 375695 h 14293"/>
              <a:gd name="T64" fmla="*/ 9574024 w 20470"/>
              <a:gd name="T65" fmla="*/ 0 h 14293"/>
              <a:gd name="T66" fmla="*/ 0 w 20470"/>
              <a:gd name="T67" fmla="*/ 0 h 14293"/>
              <a:gd name="T68" fmla="*/ 0 w 20470"/>
              <a:gd name="T69" fmla="*/ 6858000 h 142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20470" h="14293">
                <a:moveTo>
                  <a:pt x="0" y="14293"/>
                </a:moveTo>
                <a:lnTo>
                  <a:pt x="5684" y="14293"/>
                </a:lnTo>
                <a:cubicBezTo>
                  <a:pt x="5495" y="13905"/>
                  <a:pt x="5306" y="13517"/>
                  <a:pt x="5306" y="13517"/>
                </a:cubicBezTo>
                <a:cubicBezTo>
                  <a:pt x="5306" y="13517"/>
                  <a:pt x="5077" y="13038"/>
                  <a:pt x="5472" y="12643"/>
                </a:cubicBezTo>
                <a:cubicBezTo>
                  <a:pt x="5708" y="12407"/>
                  <a:pt x="6053" y="12349"/>
                  <a:pt x="6345" y="12478"/>
                </a:cubicBezTo>
                <a:cubicBezTo>
                  <a:pt x="6357" y="12483"/>
                  <a:pt x="7917" y="13245"/>
                  <a:pt x="7917" y="13245"/>
                </a:cubicBezTo>
                <a:cubicBezTo>
                  <a:pt x="7917" y="13245"/>
                  <a:pt x="8353" y="13466"/>
                  <a:pt x="8751" y="13067"/>
                </a:cubicBezTo>
                <a:cubicBezTo>
                  <a:pt x="8982" y="12837"/>
                  <a:pt x="9042" y="12503"/>
                  <a:pt x="8921" y="12211"/>
                </a:cubicBezTo>
                <a:cubicBezTo>
                  <a:pt x="8913" y="12193"/>
                  <a:pt x="8164" y="10659"/>
                  <a:pt x="8164" y="10659"/>
                </a:cubicBezTo>
                <a:cubicBezTo>
                  <a:pt x="8164" y="10659"/>
                  <a:pt x="7935" y="10180"/>
                  <a:pt x="8330" y="9785"/>
                </a:cubicBezTo>
                <a:cubicBezTo>
                  <a:pt x="8566" y="9549"/>
                  <a:pt x="8912" y="9491"/>
                  <a:pt x="9203" y="9620"/>
                </a:cubicBezTo>
                <a:cubicBezTo>
                  <a:pt x="9215" y="9625"/>
                  <a:pt x="10775" y="10387"/>
                  <a:pt x="10775" y="10387"/>
                </a:cubicBezTo>
                <a:cubicBezTo>
                  <a:pt x="10775" y="10387"/>
                  <a:pt x="11211" y="10608"/>
                  <a:pt x="11609" y="10209"/>
                </a:cubicBezTo>
                <a:cubicBezTo>
                  <a:pt x="11840" y="9979"/>
                  <a:pt x="11901" y="9645"/>
                  <a:pt x="11780" y="9353"/>
                </a:cubicBezTo>
                <a:cubicBezTo>
                  <a:pt x="11771" y="9335"/>
                  <a:pt x="11022" y="7801"/>
                  <a:pt x="11022" y="7801"/>
                </a:cubicBezTo>
                <a:cubicBezTo>
                  <a:pt x="11022" y="7801"/>
                  <a:pt x="10793" y="7322"/>
                  <a:pt x="11188" y="6927"/>
                </a:cubicBezTo>
                <a:cubicBezTo>
                  <a:pt x="11425" y="6691"/>
                  <a:pt x="11770" y="6633"/>
                  <a:pt x="12061" y="6762"/>
                </a:cubicBezTo>
                <a:cubicBezTo>
                  <a:pt x="12074" y="6767"/>
                  <a:pt x="13631" y="7532"/>
                  <a:pt x="13631" y="7532"/>
                </a:cubicBezTo>
                <a:cubicBezTo>
                  <a:pt x="13631" y="7532"/>
                  <a:pt x="14095" y="7723"/>
                  <a:pt x="14462" y="7357"/>
                </a:cubicBezTo>
                <a:cubicBezTo>
                  <a:pt x="14692" y="7127"/>
                  <a:pt x="14753" y="6793"/>
                  <a:pt x="14632" y="6500"/>
                </a:cubicBezTo>
                <a:cubicBezTo>
                  <a:pt x="14623" y="6483"/>
                  <a:pt x="13875" y="4948"/>
                  <a:pt x="13875" y="4948"/>
                </a:cubicBezTo>
                <a:cubicBezTo>
                  <a:pt x="13875" y="4948"/>
                  <a:pt x="13646" y="4470"/>
                  <a:pt x="14040" y="4075"/>
                </a:cubicBezTo>
                <a:cubicBezTo>
                  <a:pt x="14277" y="3838"/>
                  <a:pt x="14622" y="3781"/>
                  <a:pt x="14913" y="3910"/>
                </a:cubicBezTo>
                <a:cubicBezTo>
                  <a:pt x="14926" y="3915"/>
                  <a:pt x="16486" y="4676"/>
                  <a:pt x="16486" y="4676"/>
                </a:cubicBezTo>
                <a:cubicBezTo>
                  <a:pt x="16486" y="4676"/>
                  <a:pt x="16921" y="4897"/>
                  <a:pt x="17320" y="4499"/>
                </a:cubicBezTo>
                <a:cubicBezTo>
                  <a:pt x="17550" y="4268"/>
                  <a:pt x="17611" y="3935"/>
                  <a:pt x="17490" y="3642"/>
                </a:cubicBezTo>
                <a:cubicBezTo>
                  <a:pt x="17481" y="3624"/>
                  <a:pt x="16733" y="2090"/>
                  <a:pt x="16733" y="2090"/>
                </a:cubicBezTo>
                <a:cubicBezTo>
                  <a:pt x="16733" y="2090"/>
                  <a:pt x="16504" y="1611"/>
                  <a:pt x="16899" y="1217"/>
                </a:cubicBezTo>
                <a:cubicBezTo>
                  <a:pt x="17135" y="980"/>
                  <a:pt x="17480" y="922"/>
                  <a:pt x="17772" y="1051"/>
                </a:cubicBezTo>
                <a:cubicBezTo>
                  <a:pt x="17784" y="1056"/>
                  <a:pt x="19345" y="1818"/>
                  <a:pt x="19345" y="1818"/>
                </a:cubicBezTo>
                <a:cubicBezTo>
                  <a:pt x="19345" y="1818"/>
                  <a:pt x="19807" y="2012"/>
                  <a:pt x="20179" y="1639"/>
                </a:cubicBezTo>
                <a:cubicBezTo>
                  <a:pt x="20409" y="1409"/>
                  <a:pt x="20470" y="1075"/>
                  <a:pt x="20349" y="783"/>
                </a:cubicBezTo>
                <a:cubicBezTo>
                  <a:pt x="20345" y="774"/>
                  <a:pt x="20156" y="386"/>
                  <a:pt x="19967" y="0"/>
                </a:cubicBez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5672149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4 B">
    <p:bg>
      <p:bgPr>
        <a:solidFill>
          <a:srgbClr val="00D7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6858000 h 14293"/>
              <a:gd name="T2" fmla="*/ 5607912 w 25400"/>
              <a:gd name="T3" fmla="*/ 6858000 h 14293"/>
              <a:gd name="T4" fmla="*/ 5425974 w 25400"/>
              <a:gd name="T5" fmla="*/ 6485663 h 14293"/>
              <a:gd name="T6" fmla="*/ 5505662 w 25400"/>
              <a:gd name="T7" fmla="*/ 6066305 h 14293"/>
              <a:gd name="T8" fmla="*/ 5924743 w 25400"/>
              <a:gd name="T9" fmla="*/ 5987135 h 14293"/>
              <a:gd name="T10" fmla="*/ 6679377 w 25400"/>
              <a:gd name="T11" fmla="*/ 6355154 h 14293"/>
              <a:gd name="T12" fmla="*/ 7079737 w 25400"/>
              <a:gd name="T13" fmla="*/ 6269746 h 14293"/>
              <a:gd name="T14" fmla="*/ 7161825 w 25400"/>
              <a:gd name="T15" fmla="*/ 5859025 h 14293"/>
              <a:gd name="T16" fmla="*/ 6797949 w 25400"/>
              <a:gd name="T17" fmla="*/ 5114351 h 14293"/>
              <a:gd name="T18" fmla="*/ 6877637 w 25400"/>
              <a:gd name="T19" fmla="*/ 4694993 h 14293"/>
              <a:gd name="T20" fmla="*/ 7296718 w 25400"/>
              <a:gd name="T21" fmla="*/ 4615823 h 14293"/>
              <a:gd name="T22" fmla="*/ 8051832 w 25400"/>
              <a:gd name="T23" fmla="*/ 4983841 h 14293"/>
              <a:gd name="T24" fmla="*/ 8452192 w 25400"/>
              <a:gd name="T25" fmla="*/ 4898434 h 14293"/>
              <a:gd name="T26" fmla="*/ 8533800 w 25400"/>
              <a:gd name="T27" fmla="*/ 4487712 h 14293"/>
              <a:gd name="T28" fmla="*/ 8170404 w 25400"/>
              <a:gd name="T29" fmla="*/ 3743039 h 14293"/>
              <a:gd name="T30" fmla="*/ 8249612 w 25400"/>
              <a:gd name="T31" fmla="*/ 3323681 h 14293"/>
              <a:gd name="T32" fmla="*/ 8668693 w 25400"/>
              <a:gd name="T33" fmla="*/ 3244511 h 14293"/>
              <a:gd name="T34" fmla="*/ 9422367 w 25400"/>
              <a:gd name="T35" fmla="*/ 3613969 h 14293"/>
              <a:gd name="T36" fmla="*/ 9821287 w 25400"/>
              <a:gd name="T37" fmla="*/ 3530001 h 14293"/>
              <a:gd name="T38" fmla="*/ 9902895 w 25400"/>
              <a:gd name="T39" fmla="*/ 3118799 h 14293"/>
              <a:gd name="T40" fmla="*/ 9539499 w 25400"/>
              <a:gd name="T41" fmla="*/ 2374126 h 14293"/>
              <a:gd name="T42" fmla="*/ 9619187 w 25400"/>
              <a:gd name="T43" fmla="*/ 1955247 h 14293"/>
              <a:gd name="T44" fmla="*/ 10038268 w 25400"/>
              <a:gd name="T45" fmla="*/ 1876078 h 14293"/>
              <a:gd name="T46" fmla="*/ 10792902 w 25400"/>
              <a:gd name="T47" fmla="*/ 2243616 h 14293"/>
              <a:gd name="T48" fmla="*/ 11193262 w 25400"/>
              <a:gd name="T49" fmla="*/ 2158689 h 14293"/>
              <a:gd name="T50" fmla="*/ 11274870 w 25400"/>
              <a:gd name="T51" fmla="*/ 1747487 h 14293"/>
              <a:gd name="T52" fmla="*/ 10911474 w 25400"/>
              <a:gd name="T53" fmla="*/ 1002814 h 14293"/>
              <a:gd name="T54" fmla="*/ 10991162 w 25400"/>
              <a:gd name="T55" fmla="*/ 583935 h 14293"/>
              <a:gd name="T56" fmla="*/ 11410243 w 25400"/>
              <a:gd name="T57" fmla="*/ 504286 h 14293"/>
              <a:gd name="T58" fmla="*/ 12165357 w 25400"/>
              <a:gd name="T59" fmla="*/ 872304 h 14293"/>
              <a:gd name="T60" fmla="*/ 12193200 w 25400"/>
              <a:gd name="T61" fmla="*/ 881421 h 14293"/>
              <a:gd name="T62" fmla="*/ 12193200 w 25400"/>
              <a:gd name="T63" fmla="*/ 0 h 14293"/>
              <a:gd name="T64" fmla="*/ 0 w 25400"/>
              <a:gd name="T65" fmla="*/ 0 h 14293"/>
              <a:gd name="T66" fmla="*/ 0 w 25400"/>
              <a:gd name="T67" fmla="*/ 6858000 h 14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5400" h="14293">
                <a:moveTo>
                  <a:pt x="0" y="14293"/>
                </a:moveTo>
                <a:lnTo>
                  <a:pt x="11682" y="14293"/>
                </a:lnTo>
                <a:cubicBezTo>
                  <a:pt x="11492" y="13905"/>
                  <a:pt x="11303" y="13517"/>
                  <a:pt x="11303" y="13517"/>
                </a:cubicBezTo>
                <a:cubicBezTo>
                  <a:pt x="11303" y="13517"/>
                  <a:pt x="11074" y="13038"/>
                  <a:pt x="11469" y="12643"/>
                </a:cubicBezTo>
                <a:cubicBezTo>
                  <a:pt x="11705" y="12407"/>
                  <a:pt x="12051" y="12349"/>
                  <a:pt x="12342" y="12478"/>
                </a:cubicBezTo>
                <a:cubicBezTo>
                  <a:pt x="12354" y="12483"/>
                  <a:pt x="13914" y="13245"/>
                  <a:pt x="13914" y="13245"/>
                </a:cubicBezTo>
                <a:cubicBezTo>
                  <a:pt x="13914" y="13245"/>
                  <a:pt x="14350" y="13466"/>
                  <a:pt x="14748" y="13067"/>
                </a:cubicBezTo>
                <a:cubicBezTo>
                  <a:pt x="14979" y="12837"/>
                  <a:pt x="15040" y="12503"/>
                  <a:pt x="14919" y="12211"/>
                </a:cubicBezTo>
                <a:cubicBezTo>
                  <a:pt x="14910" y="12193"/>
                  <a:pt x="14161" y="10659"/>
                  <a:pt x="14161" y="10659"/>
                </a:cubicBezTo>
                <a:cubicBezTo>
                  <a:pt x="14161" y="10659"/>
                  <a:pt x="13932" y="10180"/>
                  <a:pt x="14327" y="9785"/>
                </a:cubicBezTo>
                <a:cubicBezTo>
                  <a:pt x="14564" y="9549"/>
                  <a:pt x="14909" y="9491"/>
                  <a:pt x="15200" y="9620"/>
                </a:cubicBezTo>
                <a:cubicBezTo>
                  <a:pt x="15213" y="9625"/>
                  <a:pt x="16773" y="10387"/>
                  <a:pt x="16773" y="10387"/>
                </a:cubicBezTo>
                <a:cubicBezTo>
                  <a:pt x="16773" y="10387"/>
                  <a:pt x="17208" y="10608"/>
                  <a:pt x="17607" y="10209"/>
                </a:cubicBezTo>
                <a:cubicBezTo>
                  <a:pt x="17837" y="9979"/>
                  <a:pt x="17898" y="9645"/>
                  <a:pt x="17777" y="9353"/>
                </a:cubicBezTo>
                <a:cubicBezTo>
                  <a:pt x="17768" y="9335"/>
                  <a:pt x="17020" y="7801"/>
                  <a:pt x="17020" y="7801"/>
                </a:cubicBezTo>
                <a:cubicBezTo>
                  <a:pt x="17020" y="7801"/>
                  <a:pt x="16791" y="7322"/>
                  <a:pt x="17185" y="6927"/>
                </a:cubicBezTo>
                <a:cubicBezTo>
                  <a:pt x="17422" y="6691"/>
                  <a:pt x="17767" y="6633"/>
                  <a:pt x="18058" y="6762"/>
                </a:cubicBezTo>
                <a:cubicBezTo>
                  <a:pt x="18071" y="6767"/>
                  <a:pt x="19628" y="7532"/>
                  <a:pt x="19628" y="7532"/>
                </a:cubicBezTo>
                <a:cubicBezTo>
                  <a:pt x="19628" y="7532"/>
                  <a:pt x="20093" y="7723"/>
                  <a:pt x="20459" y="7357"/>
                </a:cubicBezTo>
                <a:cubicBezTo>
                  <a:pt x="20689" y="7127"/>
                  <a:pt x="20750" y="6793"/>
                  <a:pt x="20629" y="6500"/>
                </a:cubicBezTo>
                <a:cubicBezTo>
                  <a:pt x="20620" y="6483"/>
                  <a:pt x="19872" y="4948"/>
                  <a:pt x="19872" y="4948"/>
                </a:cubicBezTo>
                <a:cubicBezTo>
                  <a:pt x="19872" y="4948"/>
                  <a:pt x="19643" y="4470"/>
                  <a:pt x="20038" y="4075"/>
                </a:cubicBezTo>
                <a:cubicBezTo>
                  <a:pt x="20274" y="3838"/>
                  <a:pt x="20619" y="3781"/>
                  <a:pt x="20911" y="3910"/>
                </a:cubicBezTo>
                <a:cubicBezTo>
                  <a:pt x="20923" y="3915"/>
                  <a:pt x="22483" y="4676"/>
                  <a:pt x="22483" y="4676"/>
                </a:cubicBezTo>
                <a:cubicBezTo>
                  <a:pt x="22483" y="4676"/>
                  <a:pt x="22919" y="4897"/>
                  <a:pt x="23317" y="4499"/>
                </a:cubicBezTo>
                <a:cubicBezTo>
                  <a:pt x="23547" y="4268"/>
                  <a:pt x="23608" y="3935"/>
                  <a:pt x="23487" y="3642"/>
                </a:cubicBezTo>
                <a:cubicBezTo>
                  <a:pt x="23479" y="3624"/>
                  <a:pt x="22730" y="2090"/>
                  <a:pt x="22730" y="2090"/>
                </a:cubicBezTo>
                <a:cubicBezTo>
                  <a:pt x="22730" y="2090"/>
                  <a:pt x="22501" y="1611"/>
                  <a:pt x="22896" y="1217"/>
                </a:cubicBezTo>
                <a:cubicBezTo>
                  <a:pt x="23132" y="980"/>
                  <a:pt x="23478" y="922"/>
                  <a:pt x="23769" y="1051"/>
                </a:cubicBezTo>
                <a:cubicBezTo>
                  <a:pt x="23781" y="1056"/>
                  <a:pt x="25342" y="1818"/>
                  <a:pt x="25342" y="1818"/>
                </a:cubicBezTo>
                <a:cubicBezTo>
                  <a:pt x="25342" y="1818"/>
                  <a:pt x="25363" y="1827"/>
                  <a:pt x="25400" y="1837"/>
                </a:cubicBezTo>
                <a:lnTo>
                  <a:pt x="25400" y="0"/>
                </a:lnTo>
                <a:lnTo>
                  <a:pt x="0" y="0"/>
                </a:lnTo>
                <a:lnTo>
                  <a:pt x="0" y="14293"/>
                </a:lnTo>
                <a:close/>
              </a:path>
            </a:pathLst>
          </a:custGeom>
          <a:solidFill>
            <a:srgbClr val="F5A3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6018724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8"/>
          <p:cNvSpPr>
            <a:spLocks noChangeAspect="1"/>
          </p:cNvSpPr>
          <p:nvPr/>
        </p:nvSpPr>
        <p:spPr bwMode="auto">
          <a:xfrm>
            <a:off x="-17463" y="-17463"/>
            <a:ext cx="9726613" cy="6875463"/>
          </a:xfrm>
          <a:custGeom>
            <a:avLst/>
            <a:gdLst>
              <a:gd name="T0" fmla="*/ 12981 w 20233"/>
              <a:gd name="T1" fmla="*/ 6251 h 14300"/>
              <a:gd name="T2" fmla="*/ 12981 w 20233"/>
              <a:gd name="T3" fmla="*/ 6876000 h 14300"/>
              <a:gd name="T4" fmla="*/ 3610270 w 20233"/>
              <a:gd name="T5" fmla="*/ 6876000 h 14300"/>
              <a:gd name="T6" fmla="*/ 3608347 w 20233"/>
              <a:gd name="T7" fmla="*/ 6056169 h 14300"/>
              <a:gd name="T8" fmla="*/ 4484350 w 20233"/>
              <a:gd name="T9" fmla="*/ 6058573 h 14300"/>
              <a:gd name="T10" fmla="*/ 4481946 w 20233"/>
              <a:gd name="T11" fmla="*/ 5182004 h 14300"/>
              <a:gd name="T12" fmla="*/ 5358431 w 20233"/>
              <a:gd name="T13" fmla="*/ 5184408 h 14300"/>
              <a:gd name="T14" fmla="*/ 5356027 w 20233"/>
              <a:gd name="T15" fmla="*/ 4368424 h 14300"/>
              <a:gd name="T16" fmla="*/ 6232031 w 20233"/>
              <a:gd name="T17" fmla="*/ 4370828 h 14300"/>
              <a:gd name="T18" fmla="*/ 6229627 w 20233"/>
              <a:gd name="T19" fmla="*/ 3494258 h 14300"/>
              <a:gd name="T20" fmla="*/ 7106111 w 20233"/>
              <a:gd name="T21" fmla="*/ 3496662 h 14300"/>
              <a:gd name="T22" fmla="*/ 7103707 w 20233"/>
              <a:gd name="T23" fmla="*/ 2620573 h 14300"/>
              <a:gd name="T24" fmla="*/ 7980192 w 20233"/>
              <a:gd name="T25" fmla="*/ 2622978 h 14300"/>
              <a:gd name="T26" fmla="*/ 7977788 w 20233"/>
              <a:gd name="T27" fmla="*/ 1746408 h 14300"/>
              <a:gd name="T28" fmla="*/ 8853791 w 20233"/>
              <a:gd name="T29" fmla="*/ 1748812 h 14300"/>
              <a:gd name="T30" fmla="*/ 8851388 w 20233"/>
              <a:gd name="T31" fmla="*/ 872723 h 14300"/>
              <a:gd name="T32" fmla="*/ 9727872 w 20233"/>
              <a:gd name="T33" fmla="*/ 875127 h 14300"/>
              <a:gd name="T34" fmla="*/ 9725468 w 20233"/>
              <a:gd name="T35" fmla="*/ 0 h 14300"/>
              <a:gd name="T36" fmla="*/ 12981 w 20233"/>
              <a:gd name="T37" fmla="*/ 6251 h 1430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0233" h="14300">
                <a:moveTo>
                  <a:pt x="27" y="13"/>
                </a:moveTo>
                <a:cubicBezTo>
                  <a:pt x="-68" y="4714"/>
                  <a:pt x="122" y="9599"/>
                  <a:pt x="27" y="14300"/>
                </a:cubicBezTo>
                <a:lnTo>
                  <a:pt x="7509" y="14300"/>
                </a:lnTo>
                <a:cubicBezTo>
                  <a:pt x="7508" y="13732"/>
                  <a:pt x="7506" y="13163"/>
                  <a:pt x="7505" y="12595"/>
                </a:cubicBezTo>
                <a:lnTo>
                  <a:pt x="9327" y="12600"/>
                </a:lnTo>
                <a:cubicBezTo>
                  <a:pt x="9325" y="11992"/>
                  <a:pt x="9324" y="11385"/>
                  <a:pt x="9322" y="10777"/>
                </a:cubicBezTo>
                <a:lnTo>
                  <a:pt x="11145" y="10782"/>
                </a:lnTo>
                <a:cubicBezTo>
                  <a:pt x="11143" y="10216"/>
                  <a:pt x="11142" y="9651"/>
                  <a:pt x="11140" y="9085"/>
                </a:cubicBezTo>
                <a:lnTo>
                  <a:pt x="12962" y="9090"/>
                </a:lnTo>
                <a:cubicBezTo>
                  <a:pt x="12960" y="8482"/>
                  <a:pt x="12959" y="7875"/>
                  <a:pt x="12957" y="7267"/>
                </a:cubicBezTo>
                <a:lnTo>
                  <a:pt x="14780" y="7272"/>
                </a:lnTo>
                <a:cubicBezTo>
                  <a:pt x="14778" y="6665"/>
                  <a:pt x="14777" y="6057"/>
                  <a:pt x="14775" y="5450"/>
                </a:cubicBezTo>
                <a:lnTo>
                  <a:pt x="16598" y="5455"/>
                </a:lnTo>
                <a:cubicBezTo>
                  <a:pt x="16596" y="4847"/>
                  <a:pt x="16595" y="4240"/>
                  <a:pt x="16593" y="3632"/>
                </a:cubicBezTo>
                <a:lnTo>
                  <a:pt x="18415" y="3637"/>
                </a:lnTo>
                <a:cubicBezTo>
                  <a:pt x="18413" y="3030"/>
                  <a:pt x="18412" y="2422"/>
                  <a:pt x="18410" y="1815"/>
                </a:cubicBezTo>
                <a:lnTo>
                  <a:pt x="20233" y="1820"/>
                </a:lnTo>
                <a:cubicBezTo>
                  <a:pt x="20231" y="1213"/>
                  <a:pt x="20230" y="607"/>
                  <a:pt x="20228" y="0"/>
                </a:cubicBezTo>
                <a:lnTo>
                  <a:pt x="27" y="13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0553680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5 B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0" y="0"/>
            <a:ext cx="12193588" cy="6858000"/>
          </a:xfrm>
          <a:custGeom>
            <a:avLst/>
            <a:gdLst>
              <a:gd name="T0" fmla="*/ 0 w 25400"/>
              <a:gd name="T1" fmla="*/ 0 h 14300"/>
              <a:gd name="T2" fmla="*/ 0 w 25400"/>
              <a:gd name="T3" fmla="*/ 6858000 h 14300"/>
              <a:gd name="T4" fmla="*/ 6962125 w 25400"/>
              <a:gd name="T5" fmla="*/ 6858000 h 14300"/>
              <a:gd name="T6" fmla="*/ 6959725 w 25400"/>
              <a:gd name="T7" fmla="*/ 6040315 h 14300"/>
              <a:gd name="T8" fmla="*/ 7834851 w 25400"/>
              <a:gd name="T9" fmla="*/ 6042713 h 14300"/>
              <a:gd name="T10" fmla="*/ 7832451 w 25400"/>
              <a:gd name="T11" fmla="*/ 5168438 h 14300"/>
              <a:gd name="T12" fmla="*/ 8707097 w 25400"/>
              <a:gd name="T13" fmla="*/ 5170836 h 14300"/>
              <a:gd name="T14" fmla="*/ 8704697 w 25400"/>
              <a:gd name="T15" fmla="*/ 4356988 h 14300"/>
              <a:gd name="T16" fmla="*/ 9579823 w 25400"/>
              <a:gd name="T17" fmla="*/ 4359386 h 14300"/>
              <a:gd name="T18" fmla="*/ 9577423 w 25400"/>
              <a:gd name="T19" fmla="*/ 3485111 h 14300"/>
              <a:gd name="T20" fmla="*/ 10452069 w 25400"/>
              <a:gd name="T21" fmla="*/ 3487509 h 14300"/>
              <a:gd name="T22" fmla="*/ 10449668 w 25400"/>
              <a:gd name="T23" fmla="*/ 2613713 h 14300"/>
              <a:gd name="T24" fmla="*/ 11324795 w 25400"/>
              <a:gd name="T25" fmla="*/ 2616111 h 14300"/>
              <a:gd name="T26" fmla="*/ 11322394 w 25400"/>
              <a:gd name="T27" fmla="*/ 1741836 h 14300"/>
              <a:gd name="T28" fmla="*/ 12193200 w 25400"/>
              <a:gd name="T29" fmla="*/ 1744234 h 14300"/>
              <a:gd name="T30" fmla="*/ 12193200 w 25400"/>
              <a:gd name="T31" fmla="*/ 0 h 14300"/>
              <a:gd name="T32" fmla="*/ 0 w 25400"/>
              <a:gd name="T33" fmla="*/ 0 h 143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5400" h="14300">
                <a:moveTo>
                  <a:pt x="0" y="0"/>
                </a:moveTo>
                <a:lnTo>
                  <a:pt x="0" y="14300"/>
                </a:lnTo>
                <a:lnTo>
                  <a:pt x="14503" y="14300"/>
                </a:lnTo>
                <a:lnTo>
                  <a:pt x="14498" y="12595"/>
                </a:lnTo>
                <a:lnTo>
                  <a:pt x="16321" y="12600"/>
                </a:lnTo>
                <a:lnTo>
                  <a:pt x="16316" y="10777"/>
                </a:lnTo>
                <a:lnTo>
                  <a:pt x="18138" y="10782"/>
                </a:lnTo>
                <a:lnTo>
                  <a:pt x="18133" y="9085"/>
                </a:lnTo>
                <a:lnTo>
                  <a:pt x="19956" y="9090"/>
                </a:lnTo>
                <a:lnTo>
                  <a:pt x="19951" y="7267"/>
                </a:lnTo>
                <a:lnTo>
                  <a:pt x="21773" y="7272"/>
                </a:lnTo>
                <a:lnTo>
                  <a:pt x="21768" y="5450"/>
                </a:lnTo>
                <a:lnTo>
                  <a:pt x="23591" y="5455"/>
                </a:lnTo>
                <a:lnTo>
                  <a:pt x="23586" y="3632"/>
                </a:lnTo>
                <a:lnTo>
                  <a:pt x="25400" y="3637"/>
                </a:lnTo>
                <a:lnTo>
                  <a:pt x="25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B271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grpSp>
        <p:nvGrpSpPr>
          <p:cNvPr id="5" name="Ryhmä 14"/>
          <p:cNvGrpSpPr/>
          <p:nvPr/>
        </p:nvGrpSpPr>
        <p:grpSpPr bwMode="black">
          <a:xfrm>
            <a:off x="465667" y="5813465"/>
            <a:ext cx="1295039" cy="601443"/>
            <a:chOff x="228601" y="704851"/>
            <a:chExt cx="11734800" cy="5449888"/>
          </a:xfrm>
          <a:solidFill>
            <a:schemeClr val="bg1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08563" y="457200"/>
            <a:ext cx="10739336" cy="2071991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47472" y="2665378"/>
            <a:ext cx="10709478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7643488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007-4537-4FDE-BC28-9A91A453B90A}" type="datetimeFigureOut">
              <a:rPr lang="fi-FI" smtClean="0"/>
              <a:t>26.11.2020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9FFB-D5AE-4D15-AA4E-47988F452E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38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kupari">
    <p:bg>
      <p:bgPr>
        <a:solidFill>
          <a:srgbClr val="00D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2E4427-7DC9-465A-AC18-63739EE817FE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25E92E-7255-4D0A-BC70-6446A13C33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90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vaakuna">
    <p:bg>
      <p:bgPr>
        <a:solidFill>
          <a:srgbClr val="0001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EA73BA-8D8B-40BF-BD4B-A95D6EC962C6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27EA9D-47E1-4E27-9FE0-FCEA2F48A9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59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tiili">
    <p:bg>
      <p:bgPr>
        <a:solidFill>
          <a:srgbClr val="DB27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6680E6-DF0C-41FE-B435-3271F8822860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72E9DE-A9FA-4888-AE9F-B9157D1DC3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039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umu">
    <p:bg>
      <p:bgPr>
        <a:solidFill>
          <a:srgbClr val="9FC9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3267E7-3E57-42A7-9090-EF905079A598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F30CF3-25C1-4041-A96E-EA98C728F4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16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metr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 bwMode="black"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7B08EE-E418-4C9D-9E13-1A7A12859A20}" type="datetime1">
              <a:rPr lang="fi-FI"/>
              <a:pPr>
                <a:defRPr/>
              </a:pPr>
              <a:t>26.11.2020</a:t>
            </a:fld>
            <a:endParaRPr lang="fi-FI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D0CFF0-84BF-467A-A1B2-5ADB6B20CF7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423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C7132-4491-4D90-808E-F4ABA1A9E346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F5B4B-1776-4491-9403-9325C58D36A3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524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D753CC4-067A-4F36-B556-8E1E6DD6A3F8}" type="datetime1">
              <a:rPr lang="fi-FI"/>
              <a:pPr>
                <a:defRPr/>
              </a:pPr>
              <a:t>26.11.2020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66FB-CFF7-4EF1-8999-674D97D3420A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grpSp>
        <p:nvGrpSpPr>
          <p:cNvPr id="3079" name="Ryhmä 6"/>
          <p:cNvGrpSpPr>
            <a:grpSpLocks/>
          </p:cNvGrpSpPr>
          <p:nvPr/>
        </p:nvGrpSpPr>
        <p:grpSpPr bwMode="auto"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/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249418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idx="4294967295"/>
          </p:nvPr>
        </p:nvSpPr>
        <p:spPr>
          <a:xfrm>
            <a:off x="734518" y="1244419"/>
            <a:ext cx="10721608" cy="2344737"/>
          </a:xfrm>
        </p:spPr>
        <p:txBody>
          <a:bodyPr/>
          <a:lstStyle/>
          <a:p>
            <a:pPr marL="0" indent="0">
              <a:buNone/>
            </a:pPr>
            <a:r>
              <a:rPr lang="fi-FI" sz="5400" dirty="0" smtClean="0"/>
              <a:t>Etäkahvila sosiaalisena kuntoutuksena vv. </a:t>
            </a:r>
            <a:r>
              <a:rPr lang="fi-FI" sz="5400" dirty="0" smtClean="0"/>
              <a:t>2020-2021</a:t>
            </a:r>
            <a:endParaRPr lang="fi-FI" sz="5400" dirty="0"/>
          </a:p>
          <a:p>
            <a:pPr marL="0" indent="0">
              <a:buNone/>
            </a:pPr>
            <a:endParaRPr lang="fi-FI" sz="5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6278202" y="4255362"/>
            <a:ext cx="4973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Lännen aikuissosiaalityö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800" dirty="0" smtClean="0">
                <a:solidFill>
                  <a:prstClr val="black"/>
                </a:solidFill>
                <a:latin typeface="Arial" panose="020B0604020202020204"/>
              </a:rPr>
              <a:t>Sosiaalinen kuntoutus</a:t>
            </a: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96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39737" y="625727"/>
            <a:ext cx="11234738" cy="889564"/>
          </a:xfrm>
        </p:spPr>
        <p:txBody>
          <a:bodyPr/>
          <a:lstStyle/>
          <a:p>
            <a:pPr algn="ctr"/>
            <a:r>
              <a:rPr lang="fi-FI" sz="4000" b="0" dirty="0" smtClean="0">
                <a:solidFill>
                  <a:srgbClr val="7030A0"/>
                </a:solidFill>
              </a:rPr>
              <a:t>Etäkahvila </a:t>
            </a:r>
            <a:r>
              <a:rPr lang="fi-FI" sz="4000" b="0" dirty="0">
                <a:solidFill>
                  <a:srgbClr val="7030A0"/>
                </a:solidFill>
              </a:rPr>
              <a:t>Sosiaalisena kuntoutuksena </a:t>
            </a:r>
            <a:endParaRPr lang="fi-FI" sz="4000" b="0" dirty="0">
              <a:solidFill>
                <a:srgbClr val="7030A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45434" y="1658983"/>
            <a:ext cx="9423344" cy="42976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 smtClean="0"/>
              <a:t>Etäkahvilassa pääset </a:t>
            </a:r>
            <a:r>
              <a:rPr lang="fi-FI" dirty="0" smtClean="0"/>
              <a:t>pohtimaan </a:t>
            </a:r>
            <a:r>
              <a:rPr lang="fi-FI" dirty="0"/>
              <a:t>omaan </a:t>
            </a:r>
            <a:r>
              <a:rPr lang="fi-FI" dirty="0" smtClean="0"/>
              <a:t>hyvinvointiisi </a:t>
            </a:r>
            <a:r>
              <a:rPr lang="fi-FI" dirty="0" smtClean="0"/>
              <a:t>liittyviä kysymyksiä</a:t>
            </a:r>
            <a:r>
              <a:rPr lang="fi-FI" dirty="0"/>
              <a:t>. Keskustelun teemoina </a:t>
            </a:r>
            <a:r>
              <a:rPr lang="fi-FI" dirty="0" smtClean="0"/>
              <a:t>on mm</a:t>
            </a:r>
            <a:r>
              <a:rPr lang="fi-FI" dirty="0"/>
              <a:t>. uni, ravinto, liikkuminen ja mielen hyvinvointi ja </a:t>
            </a:r>
            <a:r>
              <a:rPr lang="fi-FI" dirty="0" smtClean="0"/>
              <a:t>luonto, talous ja terveys.</a:t>
            </a:r>
            <a:endParaRPr lang="fi-FI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Lisäksi </a:t>
            </a:r>
            <a:r>
              <a:rPr lang="fi-FI" dirty="0" smtClean="0"/>
              <a:t>saat </a:t>
            </a:r>
            <a:r>
              <a:rPr lang="fi-FI" dirty="0"/>
              <a:t>vinkkejä </a:t>
            </a:r>
            <a:r>
              <a:rPr lang="fi-FI" dirty="0" smtClean="0"/>
              <a:t>hyvinvointiasi </a:t>
            </a:r>
            <a:r>
              <a:rPr lang="fi-FI" dirty="0"/>
              <a:t>tukevista palveluista</a:t>
            </a:r>
            <a:endParaRPr lang="fi-FI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Etäkahvilassa </a:t>
            </a:r>
            <a:r>
              <a:rPr lang="fi-FI" dirty="0" smtClean="0"/>
              <a:t>voit </a:t>
            </a:r>
            <a:r>
              <a:rPr lang="fi-FI" dirty="0"/>
              <a:t>osallistua keskusteluun tai vain seurata alustusta ja muiden keskustelua </a:t>
            </a:r>
            <a:r>
              <a:rPr lang="fi-FI" dirty="0" err="1"/>
              <a:t>chatissa</a:t>
            </a:r>
            <a:r>
              <a:rPr lang="fi-FI" dirty="0"/>
              <a:t> ja livenä.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Mukana </a:t>
            </a:r>
            <a:r>
              <a:rPr lang="fi-FI" dirty="0" smtClean="0"/>
              <a:t>on myös </a:t>
            </a:r>
            <a:r>
              <a:rPr lang="fi-FI" dirty="0" smtClean="0"/>
              <a:t>hyvinvoinnin asiantuntijavieraita</a:t>
            </a:r>
            <a:r>
              <a:rPr lang="fi-FI" dirty="0"/>
              <a:t> </a:t>
            </a:r>
            <a:r>
              <a:rPr lang="fi-FI" dirty="0" smtClean="0"/>
              <a:t>esim. mielenterveysjärjestöistä, terveydenhuollosta ja talous- ja velkaneuvonnasta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BE7C3-B0CE-45FB-82B2-A2C823E63EDB}" type="datetime1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26.11.2020</a:t>
            </a:fld>
            <a:endParaRPr kumimoji="0" lang="fi-FI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3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Etäkahvilan runko </a:t>
            </a:r>
            <a:r>
              <a:rPr lang="fi-FI" sz="4000" b="1" dirty="0"/>
              <a:t>verkossa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4294967295"/>
          </p:nvPr>
        </p:nvSpPr>
        <p:spPr>
          <a:xfrm>
            <a:off x="621530" y="1399721"/>
            <a:ext cx="5235076" cy="4827587"/>
          </a:xfrm>
        </p:spPr>
        <p:txBody>
          <a:bodyPr>
            <a:normAutofit fontScale="92500"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600" dirty="0"/>
              <a:t>Aloitus klo 10, kirjautuminen </a:t>
            </a:r>
            <a:r>
              <a:rPr lang="fi-FI" sz="2600" dirty="0" err="1"/>
              <a:t>Teamsiin</a:t>
            </a:r>
            <a:r>
              <a:rPr lang="fi-FI" sz="2600" dirty="0"/>
              <a:t> jo </a:t>
            </a:r>
            <a:r>
              <a:rPr lang="fi-FI" sz="2600" dirty="0" smtClean="0"/>
              <a:t>klo 9 </a:t>
            </a:r>
            <a:r>
              <a:rPr lang="fi-FI" sz="2600" dirty="0"/>
              <a:t>alkaen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600" dirty="0"/>
              <a:t>Ilmoittautuminen (nimenhuuto), </a:t>
            </a:r>
            <a:r>
              <a:rPr lang="fi-FI" sz="2600" dirty="0" smtClean="0"/>
              <a:t>osallistujilla </a:t>
            </a:r>
            <a:r>
              <a:rPr lang="fi-FI" sz="2600" dirty="0"/>
              <a:t>mahdollisuus tarkistaa teknisten välineiden toimivuutta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600" dirty="0" smtClean="0"/>
              <a:t>1,5h </a:t>
            </a:r>
            <a:r>
              <a:rPr lang="fi-FI" sz="2600" dirty="0" smtClean="0"/>
              <a:t>teeman alustus </a:t>
            </a:r>
            <a:r>
              <a:rPr lang="fi-FI" sz="2600" dirty="0"/>
              <a:t>ja keskustelu </a:t>
            </a:r>
            <a:r>
              <a:rPr lang="fi-FI" sz="2600" dirty="0" smtClean="0"/>
              <a:t>mikrofonin ja </a:t>
            </a:r>
            <a:r>
              <a:rPr lang="fi-FI" sz="2600" dirty="0" err="1" smtClean="0"/>
              <a:t>chatin</a:t>
            </a:r>
            <a:r>
              <a:rPr lang="fi-FI" sz="2600" dirty="0" smtClean="0"/>
              <a:t> </a:t>
            </a:r>
            <a:r>
              <a:rPr lang="fi-FI" sz="2600" dirty="0"/>
              <a:t>kautta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600" dirty="0" smtClean="0"/>
              <a:t>Etät</a:t>
            </a:r>
            <a:r>
              <a:rPr lang="fi-FI" sz="2600" dirty="0" smtClean="0"/>
              <a:t>ehtävän antaminen  ja </a:t>
            </a:r>
            <a:r>
              <a:rPr lang="fi-FI" sz="2600" dirty="0" err="1" smtClean="0"/>
              <a:t>max</a:t>
            </a:r>
            <a:r>
              <a:rPr lang="fi-FI" sz="2600" dirty="0" smtClean="0"/>
              <a:t> </a:t>
            </a:r>
            <a:r>
              <a:rPr lang="fi-FI" sz="2600" dirty="0"/>
              <a:t>2h itsenäistä toimintaa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600" dirty="0" smtClean="0"/>
              <a:t>Etät</a:t>
            </a:r>
            <a:r>
              <a:rPr lang="fi-FI" sz="2600" dirty="0" smtClean="0"/>
              <a:t>ehtävän </a:t>
            </a:r>
            <a:r>
              <a:rPr lang="fi-FI" sz="2600" dirty="0"/>
              <a:t>palautus ja </a:t>
            </a:r>
            <a:endParaRPr lang="fi-FI" sz="26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i-FI" sz="2600" dirty="0" smtClean="0"/>
              <a:t>Päivän </a:t>
            </a:r>
            <a:r>
              <a:rPr lang="fi-FI" sz="2600" dirty="0"/>
              <a:t>lopetus viimeistään klo </a:t>
            </a:r>
            <a:r>
              <a:rPr lang="fi-FI" sz="2600" dirty="0" smtClean="0"/>
              <a:t>14</a:t>
            </a:r>
            <a:endParaRPr lang="fi-FI" sz="2600" dirty="0"/>
          </a:p>
        </p:txBody>
      </p:sp>
      <p:graphicFrame>
        <p:nvGraphicFramePr>
          <p:cNvPr id="3" name="Kaaviokuva 2"/>
          <p:cNvGraphicFramePr/>
          <p:nvPr>
            <p:extLst>
              <p:ext uri="{D42A27DB-BD31-4B8C-83A1-F6EECF244321}">
                <p14:modId xmlns:p14="http://schemas.microsoft.com/office/powerpoint/2010/main" val="1838478710"/>
              </p:ext>
            </p:extLst>
          </p:nvPr>
        </p:nvGraphicFramePr>
        <p:xfrm>
          <a:off x="5856606" y="966651"/>
          <a:ext cx="5560331" cy="5693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267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7030A0"/>
                </a:solidFill>
              </a:rPr>
              <a:t>Etäkahvilan teemat vuonna 2020</a:t>
            </a:r>
            <a:endParaRPr lang="fi-FI" dirty="0">
              <a:solidFill>
                <a:srgbClr val="7030A0"/>
              </a:solidFill>
            </a:endParaRPr>
          </a:p>
        </p:txBody>
      </p:sp>
      <p:sp>
        <p:nvSpPr>
          <p:cNvPr id="12" name="Sisällön paikkamerkki 11"/>
          <p:cNvSpPr>
            <a:spLocks noGrp="1"/>
          </p:cNvSpPr>
          <p:nvPr>
            <p:ph sz="half" idx="1"/>
          </p:nvPr>
        </p:nvSpPr>
        <p:spPr>
          <a:xfrm>
            <a:off x="457200" y="1344951"/>
            <a:ext cx="5364000" cy="477452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22.4.	</a:t>
            </a:r>
            <a:r>
              <a:rPr lang="fi-FI" b="1" dirty="0" smtClean="0"/>
              <a:t>Liikkuminen </a:t>
            </a:r>
            <a:endParaRPr lang="fi-FI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29.4</a:t>
            </a:r>
            <a:r>
              <a:rPr lang="fi-FI" b="1" dirty="0" smtClean="0"/>
              <a:t>.</a:t>
            </a:r>
            <a:r>
              <a:rPr lang="fi-FI" b="1" dirty="0"/>
              <a:t>	</a:t>
            </a:r>
            <a:r>
              <a:rPr lang="fi-FI" b="1" dirty="0" smtClean="0"/>
              <a:t>Uni </a:t>
            </a:r>
            <a:r>
              <a:rPr lang="fi-FI" b="1" dirty="0"/>
              <a:t>ja nukkuminen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6.5.	</a:t>
            </a:r>
            <a:r>
              <a:rPr lang="fi-FI" b="1" dirty="0" smtClean="0"/>
              <a:t>Hyvinvointi </a:t>
            </a:r>
            <a:r>
              <a:rPr lang="fi-FI" b="1" dirty="0"/>
              <a:t>- Hyvä mieli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12.5.	</a:t>
            </a:r>
            <a:r>
              <a:rPr lang="fi-FI" b="1" dirty="0" smtClean="0"/>
              <a:t>Luonto </a:t>
            </a:r>
            <a:endParaRPr lang="fi-FI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20.5.	</a:t>
            </a:r>
            <a:r>
              <a:rPr lang="fi-FI" b="1" dirty="0" smtClean="0"/>
              <a:t>Talous </a:t>
            </a:r>
            <a:endParaRPr lang="fi-FI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27.5.	</a:t>
            </a:r>
            <a:r>
              <a:rPr lang="fi-FI" b="1" dirty="0" smtClean="0"/>
              <a:t>Päihteet</a:t>
            </a:r>
            <a:endParaRPr lang="fi-FI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3.6.	</a:t>
            </a:r>
            <a:r>
              <a:rPr lang="fi-FI" b="1" dirty="0" smtClean="0"/>
              <a:t>Hyvinvointia </a:t>
            </a:r>
            <a:r>
              <a:rPr lang="fi-FI" b="1" dirty="0"/>
              <a:t>ja hyvää mieltä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10.6.	</a:t>
            </a:r>
            <a:r>
              <a:rPr lang="fi-FI" b="1" dirty="0" smtClean="0"/>
              <a:t>Sosiaalineuvonta esittäytyy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17.6.	</a:t>
            </a:r>
            <a:r>
              <a:rPr lang="fi-FI" b="1" dirty="0" smtClean="0"/>
              <a:t>Perhoset </a:t>
            </a:r>
            <a:r>
              <a:rPr lang="fi-FI" b="1" dirty="0"/>
              <a:t>Helsingissä</a:t>
            </a:r>
            <a:endParaRPr lang="fi-FI" b="1" dirty="0">
              <a:solidFill>
                <a:srgbClr val="7030A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i-FI" b="1" dirty="0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6089650" y="1344951"/>
            <a:ext cx="5954304" cy="4982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24.6.	</a:t>
            </a:r>
            <a:r>
              <a:rPr lang="fi-FI" b="1" dirty="0" err="1" smtClean="0"/>
              <a:t>Mieppi</a:t>
            </a:r>
            <a:r>
              <a:rPr lang="fi-FI" b="1" dirty="0" smtClean="0"/>
              <a:t> </a:t>
            </a:r>
            <a:r>
              <a:rPr lang="fi-FI" b="1" dirty="0"/>
              <a:t>esittäytyy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1.7.	</a:t>
            </a:r>
            <a:r>
              <a:rPr lang="fi-FI" b="1" dirty="0" smtClean="0"/>
              <a:t>Kesätauon hyvinvointitehtävä</a:t>
            </a:r>
            <a:endParaRPr lang="fi-FI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20.8</a:t>
            </a:r>
            <a:r>
              <a:rPr lang="fi-FI" b="1" dirty="0">
                <a:solidFill>
                  <a:srgbClr val="7030A0"/>
                </a:solidFill>
              </a:rPr>
              <a:t>. </a:t>
            </a:r>
            <a:r>
              <a:rPr lang="fi-FI" b="1" dirty="0"/>
              <a:t>	Mielenterveyden keskusliiton </a:t>
            </a:r>
            <a:r>
              <a:rPr lang="fi-FI" b="1" dirty="0" smtClean="0"/>
              <a:t>	palvelut  </a:t>
            </a:r>
            <a:endParaRPr lang="fi-FI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10.9</a:t>
            </a:r>
            <a:r>
              <a:rPr lang="fi-FI" b="1" dirty="0">
                <a:solidFill>
                  <a:srgbClr val="7030A0"/>
                </a:solidFill>
              </a:rPr>
              <a:t>.</a:t>
            </a:r>
            <a:r>
              <a:rPr lang="fi-FI" b="1" dirty="0"/>
              <a:t>	</a:t>
            </a:r>
            <a:r>
              <a:rPr lang="fi-FI" b="1" dirty="0" smtClean="0"/>
              <a:t>Ravinto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1.10</a:t>
            </a:r>
            <a:r>
              <a:rPr lang="fi-FI" b="1" dirty="0">
                <a:solidFill>
                  <a:srgbClr val="7030A0"/>
                </a:solidFill>
              </a:rPr>
              <a:t>.</a:t>
            </a:r>
            <a:r>
              <a:rPr lang="fi-FI" b="1" dirty="0"/>
              <a:t>	Terveys </a:t>
            </a:r>
            <a:r>
              <a:rPr lang="fi-FI" b="1" dirty="0">
                <a:solidFill>
                  <a:srgbClr val="7030A0"/>
                </a:solidFill>
              </a:rPr>
              <a:t>	</a:t>
            </a:r>
            <a:endParaRPr lang="fi-FI" b="1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22.10.	</a:t>
            </a:r>
            <a:r>
              <a:rPr lang="fi-FI" b="1" dirty="0" smtClean="0"/>
              <a:t>Vuorovaikutus </a:t>
            </a:r>
            <a:endParaRPr lang="fi-FI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12.11.	</a:t>
            </a:r>
            <a:r>
              <a:rPr lang="fi-FI" b="1" dirty="0" smtClean="0"/>
              <a:t>Liikkuminen luonnossa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i-FI" b="1" dirty="0" smtClean="0">
                <a:solidFill>
                  <a:srgbClr val="7030A0"/>
                </a:solidFill>
              </a:rPr>
              <a:t>3.12</a:t>
            </a:r>
            <a:r>
              <a:rPr lang="fi-FI" b="1" dirty="0">
                <a:solidFill>
                  <a:srgbClr val="7030A0"/>
                </a:solidFill>
              </a:rPr>
              <a:t>.</a:t>
            </a:r>
            <a:r>
              <a:rPr lang="fi-FI" b="1" dirty="0"/>
              <a:t>	</a:t>
            </a:r>
            <a:r>
              <a:rPr lang="fi-FI" b="1" dirty="0" smtClean="0"/>
              <a:t>Suun terveys </a:t>
            </a:r>
            <a:endParaRPr lang="fi-FI" b="1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82B0D-8E3F-4368-926B-8825CAB6EEA7}" type="datetime1">
              <a:rPr kumimoji="0" lang="fi-FI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26.11.2020</a:t>
            </a:fld>
            <a:endParaRPr kumimoji="0" lang="fi-FI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8FCEA-2837-4113-B69C-807D10F262C0}" type="slidenum">
              <a:rPr kumimoji="0" lang="fi-FI" sz="13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3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3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KI-perus">
  <a:themeElements>
    <a:clrScheme name="H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ettelumallit.pptx [Vain luku]" id="{354B808C-3598-4EB5-AD80-3E979D1811D7}" vid="{EB9048E2-569B-4DDF-9D7F-6C09463B35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232</Words>
  <Application>Microsoft Office PowerPoint</Application>
  <PresentationFormat>Laajakuva</PresentationFormat>
  <Paragraphs>42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Arial Black</vt:lpstr>
      <vt:lpstr>HKI-perus</vt:lpstr>
      <vt:lpstr>PowerPoint-esitys</vt:lpstr>
      <vt:lpstr>Etäkahvila Sosiaalisena kuntoutuksena </vt:lpstr>
      <vt:lpstr>Etäkahvilan runko verkossa</vt:lpstr>
      <vt:lpstr>Etäkahvilan teemat vuonna 2020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Bäckman Terhi Päivikki</dc:creator>
  <cp:lastModifiedBy>Bäckman Terhi Päivikki</cp:lastModifiedBy>
  <cp:revision>4</cp:revision>
  <dcterms:created xsi:type="dcterms:W3CDTF">2020-11-26T10:28:37Z</dcterms:created>
  <dcterms:modified xsi:type="dcterms:W3CDTF">2020-11-26T11:25:33Z</dcterms:modified>
</cp:coreProperties>
</file>