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39"/>
  </p:notesMasterIdLst>
  <p:sldIdLst>
    <p:sldId id="273" r:id="rId5"/>
    <p:sldId id="305" r:id="rId6"/>
    <p:sldId id="280" r:id="rId7"/>
    <p:sldId id="281" r:id="rId8"/>
    <p:sldId id="282" r:id="rId9"/>
    <p:sldId id="283" r:id="rId10"/>
    <p:sldId id="274" r:id="rId11"/>
    <p:sldId id="275" r:id="rId12"/>
    <p:sldId id="276" r:id="rId13"/>
    <p:sldId id="285" r:id="rId14"/>
    <p:sldId id="286" r:id="rId15"/>
    <p:sldId id="290" r:id="rId16"/>
    <p:sldId id="291" r:id="rId17"/>
    <p:sldId id="292" r:id="rId18"/>
    <p:sldId id="293" r:id="rId19"/>
    <p:sldId id="294" r:id="rId20"/>
    <p:sldId id="289" r:id="rId21"/>
    <p:sldId id="272" r:id="rId22"/>
    <p:sldId id="288" r:id="rId23"/>
    <p:sldId id="295" r:id="rId24"/>
    <p:sldId id="296" r:id="rId25"/>
    <p:sldId id="298" r:id="rId26"/>
    <p:sldId id="300" r:id="rId27"/>
    <p:sldId id="301" r:id="rId28"/>
    <p:sldId id="297" r:id="rId29"/>
    <p:sldId id="299" r:id="rId30"/>
    <p:sldId id="304" r:id="rId31"/>
    <p:sldId id="302" r:id="rId32"/>
    <p:sldId id="307" r:id="rId33"/>
    <p:sldId id="311" r:id="rId34"/>
    <p:sldId id="306" r:id="rId35"/>
    <p:sldId id="309" r:id="rId36"/>
    <p:sldId id="310" r:id="rId37"/>
    <p:sldId id="287" r:id="rId38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C887"/>
    <a:srgbClr val="00AFD7"/>
    <a:srgbClr val="73C8E3"/>
    <a:srgbClr val="3F4E55"/>
    <a:srgbClr val="E10069"/>
    <a:srgbClr val="007896"/>
    <a:srgbClr val="EBD278"/>
    <a:srgbClr val="B94B0A"/>
    <a:srgbClr val="007D32"/>
    <a:srgbClr val="EB8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5AB595-7059-4F0A-9AA4-85312061ED78}" v="8" dt="2021-04-08T06:53:29.5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7" d="100"/>
          <a:sy n="97" d="100"/>
        </p:scale>
        <p:origin x="6168" y="17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1:56.4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1,'730'0,"-728"0,2 0,1 0,-1 0,0 0,0 0,1 1,-1 0,0 0,0 0,0 0,0 0,0 1,0 0,1 0,5 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3:02.4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2,'133'-1,"145"3,-179 8,-49-4,48-1,2-7,7 0,28 6,-132-4,1 1,0-1,0 1,-1 0,1 0,0 0,-1 1,1-1,2 2,6 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3:16.8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2421 0,'-1'4,"1"0,0 0,-1 0,1 0,-1-1,1 1,0-2,-1 2,0 0,0-2,0 2,0 0,0-2,-1 2,1-2,0 0,-1 2,2-2,-2-1,1 1,-1 0,0 0,1 0,-1 0,0 0,1-2,-1 2,0-2,0 2,1-2,-1 0,-1 2,-11 0,1 2,-1-4,1 0,-4 0,1-2,-58-2,-69-19,50 5,-1 10,-51 12,23 0,-567-4,628 6,-19 10,-42 3,-240-17,191-4,143 6,1 0,0 4,-24 13,47-17,8-2,3-2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42:28.3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2510 22,'0'0,"-1"1,1 0,-1 0,1-1,-1 1,1-1,-1 1,0 0,1-1,-1 1,0-1,0 0,1 1,-1-1,0 1,0-1,0 0,1 0,-1 0,0 1,0-1,0 0,0 0,0 0,0 0,1 0,-1 0,-31 0,27 0,-386-16,30 0,219 18,-130 19,213-16,-48-2,18-1,-70 8,-32-3,104-3,-18 6,61-4,0-3,-10-1,-26-2,31 1,0-2,0-2,-43-9,90 11,0 1,0 0,0-1,1 0,-1 1,0-1,0 0,1 0,-1 0,0 0,1 0,-2-2,3 3,-1-1,1 0,-1 1,1-1,0 0,-1 1,1-1,0 0,0 0,-1 1,1-1,0 0,0 0,0 1,0-1,0 0,0 0,0 0,0 1,0-1,0 0,1 0,-1 1,0-1,1 0,-1 0,0 1,1-1,-1 0,0 1,1-1,4-6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43:41.0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1903 130,'-910'0,"863"-3,0-1,0-3,-26-8,26 6,-1 1,0 2,-21 2,8 0,-2-3,-47-10,46 5,2 4,-38 1,77 5,1-1,0-1,-14-3,32 6,5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4:04.5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6480 135,'-137'5,"1"5,-72 17,91-15,0-6,-113-6,77-3,-1025 3,1072 5,0 5,-95 22,162-25,-48 10,49-8,-1-2,0-1,-21-2,-323-6,356 1,1-2,-2-1,2-1,0-2,-3-1,0 0,-2 1,2 2,-27-3,-13 2,0-4,0-3,-6-4,-84-13,-42 2,-12-2,196 28,-69-14,-2 5,-83 1,140 9,0-2,1-1,-26-7,26 4,-1 2,-1 1,-20 1,-122-6,84 3,-4 3,13 3,16-2,0 3,1 3,-1 3,-34 9,47-5,-17-1,-25 4,20-2,48-10,1 2,0 1,-1 2,-1 1,16-4,-1-1,1 0,-12 1,6-2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4:13.3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43,'0'-1,"0"0,1 1,-1-1,1 0,-1 0,1 0,-1 0,1 0,-1 1,1-1,0 0,0 1,-1-1,1 0,0 1,0-1,0 1,0-1,-1 1,1-1,0 1,0 0,0 0,0-1,0 1,0 0,0 0,1 0,32-4,-30 4,87-2,11 4,-20 0,45-5,-66-7,-45 6,0 1,1 1,4 0,228 1,-116 2,-74 4,-55-5,0 1,0 0,-1 0,1 0,0 0,-1 1,1 0,-1-1,1 1,-1 1,0-1,0 0,3 3,-6-5,1 1,-1-1,0 0,1 1,-1-1,0 1,1-1,-1 1,0-1,1 1,-1-1,0 1,0 0,1-1,-1 1,0-1,0 1,0-1,0 1,0 0,0-1,0 1,0-1,0 1,0 0,0-1,-1 1,1-1,0 1,0-1,0 1,-1-1,-17 11,-26-3,-72-7,71-2,27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42:19.1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2165 3,'-92'-1,"-13"0,0 4,-88 14,-135 22,269-32,-23-3,28-1,-49 8,25-2,0-3,0-4,-35-5,-5 2,116 1,-60-1,0 3,1 2,-55 12,58-4,-1-2,-33 0,84-9,-24 0,30-1,1 0,-1 0,1 0,0 0,-1-1,1 1,0 0,-1-1,1 1,0 0,0-1,-1 0,1 1,0-1,0 0,0 1,0-1,0 0,-1-4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42:21.2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586 1,'0'1,"-1"1,1 0,0-1,-1 1,0-1,1 1,-1-1,0 1,0-1,1 1,-1-1,0 0,-1 1,1-1,0 0,0 0,0 0,-1 0,1 0,0 0,-1 0,1 0,-1-1,1 1,-1 0,0-1,1 1,-1-1,0 0,1 0,-1 1,1-1,-1 0,0 0,-14 1,1-1,0 0,-13-2,4 1,-18 0,-5 1,1-2,-20-4,29 3,0 1,-1 1,-5 3,-24 0,43 2,27-5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43:49.4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1669 125,'-6'-2,"2"0,-2 0,2-2,-1 0,0 0,0-1,1 1,-3-6,-14-12,2 7,0 3,-1 2,1 1,-2 1,1 4,-6 0,-42 0,-14 8,4 0,-225 25,202-17,-13 5,-118 7,101-22,2 2,-3-14,61-19,54 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4:35.0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2095 24,'-111'2,"25"1,-58-8,69-5,40 4,0 2,-3 2,-708 0,363 4,-39-2,403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1:59.7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0,'6'5,"0"-1,0 0,0-1,1 0,0 0,-1 0,1-1,1 1,15 5,7 1,0 0,0-2,1-2,0-1,31 1,-7-1,63 3,97-8,-72-1,-42 4,109-4,-159-6,-41 6,1 0,0 0,0 1,-1 1,12 0,-6 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4:50.6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1713 91,'-34'-21,"1"11,0 2,0 1,-25-1,-43-9,49 9,0 2,0 2,0 3,-42 4,-13-1,42 2,0 3,1 3,0 2,-47 17,-36 6,114-30,-1-1,1-2,-25-1,23-1,0 1,0 2,-11 3,11-1,1-2,0-2,-23-1,49 0,-11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8:30.8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2647 1,'-1045'0,"843"14,153-12,0 3,-43 9,45-5,0-3,-1-2,-9-2,30 0,0 0,1 2,-1 1,1 1,-8 4,4-2,0-1,0-1,-25 1,-60-7,82-2,0 1,0 2,1 2,-1 1,1 1,-6 3,30-5,-50 14,0-1,0-3,-55 4,109-17,0 0,-1 0,1 0,0-1,0 1,0-1,-1 0,1-1,-2 0,5 2,0-1,1 1,-1 0,1-1,-1 1,0 0,1-1,-1 1,1-1,-1 1,1-1,-1 1,1-1,0 1,-1-1,1 0,0 1,-1-1,1 1,0-1,0 0,0 1,-1-2,2 1,-1 0,0-1,1 1,-1 0,0 0,1-1,-1 1,1 0,0 0,-1 0,1 0,0 0,0 0,0 0,0 0,0 0,0 0,0 0,9-6,0 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44:04.8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3729 1,'-17'25,"16"-23,0 0,0 0,0 0,0 0,0 0,-1 0,1-1,-1 1,1 0,-1-1,1 1,-1-1,0 0,0 0,0 1,0-1,0 0,0-1,0 1,0 0,0 0,-1-1,1 0,0 1,-2-1,-8 0,0-1,-1 0,1-1,0 0,0-1,0-1,0 0,-1-1,-33-8,8 5,0 1,-1 2,1 2,-1 2,-9 2,-149 10,-28 0,-962-13,635 3,510 1,-1 2,-5 2,-18 3,-82 13,73-7,44-8,1-1,-1-1,-31-1,-455-5,501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09:18:18.3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1864 0,'-67'3,"0"3,-15 6,15-3,-1-2,-15-3,-822-5,848 4,1 2,-38 10,17-1,39-5,-1-3,0-1,-15-1,4-4,30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09:18:20.5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5221 80,'-1953'0,"1810"-6,-33-9,27 2,-10 6,-628 8,752 1,0 1,-6 2,-61 5,95-9,-253-3,185-7,50 5,0 0,-10 2,-101-2,-23-7,86 0,49 6,-1 2,1 0,-1 1,0 2,0 0,-7 3,-126 22,46-5,-1-5,0-4,-41-6,139-5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5:14.2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25,'0'2,"0"0,1-1,-1 1,1 0,-1-1,1 1,0 0,0-1,0 1,0-1,0 0,0 1,0-1,0 0,1 0,-1 1,0-1,1 0,-1 0,1 0,-1-1,1 1,-1 0,1-1,0 1,-1-1,1 1,1-1,6 3,0-1,1-1,-1 1,6-1,114 8,112 4,316-14,-533 0,1-1,23-6,-22 3,0 2,11 0,-13 1,-1-1,0-1,0-2,0 0,0-1,14-7,-6 3,-15 7,1 0,0 2,0 0,0 0,0 2,0 0,-1 1,10 2,-24-3,0 1,0-1,0 0,0 1,0 0,0-1,0 1,-1 0,1 0,0 0,0 0,-1 0,1 0,0 1,-1-1,1 1,-1-1,0 1,0-1,1 1,-1 0,0-1,0 1,0 0,-1 0,1 0,0 0,-1 0,1 0,-1 2,3 12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5:22.6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43,'33'-8,"-4"0,54 1,-1 4,50 6,-8-1,1449-2,-1554-1,-1 0,1-2,7-2,42-5,-45 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5:25.2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2269 233,'-4'0,"-95"1,0-4,-97-17,142 10,-215-32,17 18,79 10,37 3,61 7,1-3,0-4,-21-7,44 4,-1 2,0 3,0 2,-1 2,-2 3,-49 4,25 1,-70-7,148 4,0 0,0 0,0 0,0 0,0 0,0 0,0-1,0 1,0 0,0-1,0 1,0-1,0 1,0-1,0 1,0-1,0 1,0-1,0 0,1 0,-2 0,3 0,-1 1,0-1,1 0,-1 1,1-1,0 0,-1 1,1-1,-1 1,1-1,0 1,-1-1,1 1,0 0,0-1,-1 1,1 0,0 0,0-1,-1 1,1 0,0 0,0 0,0 0,0 0,-1 0,1 0,1 0,16-1,0 0,1 0,-1 2,16 2,-23-1,0 0,-1 0,1 1,-1 0,0 1,0 0,0 1,8 4,-4 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5:30.7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1,'9'0,"22"-1,0 2,0 1,0 1,-1 2,23 6,-5 2,0-2,1-1,41 1,-19-5,66 4,3-6,-47-3,-10 0,25-4,-66-3,39-9,-49 8,1 1,0 2,27-1,503 6,-543 0,1 1,-1 1,2 1,16 3,-17-5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5:33.8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1338 0,'-46'17,"-7"-7,-2-3,1-1,-28-3,-51-2,-102 14,57 1,-134-6,253-9,32 1,0-2,0-1,-13-2,39 3,1 0,0 0,-1 0,1 0,-1 0,1 0,0-1,-1 1,1 0,0 0,-1 0,1 0,0 0,0 0,-1-1,1 1,0 0,-1 0,1-1,0 1,0 0,-1 0,1-1,0 1,0 0,0-1,0 1,-1 0,1-1,0 1,0 0,0-1,0 1,0 0,0-1,0 1,0 0,0-1,0 1,0 0,0-1,0 1,0 0,0-1,0 1,0 0,0-1,1 1,-1 0,0-1,0 1,0 0,1-1,-1 1,0 0,0 0,1-1,-1 1,0 0,0 0,1 0,-1-1,0 1,1 0,-1 0,0 0,1 0,20-15,-8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42:40.8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2528 118,'-2'-3,"-1"1,0 0,0 0,-1 0,1 0,0 1,-1-1,1 1,-1 0,1 0,-1 0,-3 0,-49-3,24 3,-2-3,-60-4,-26 2,-283-4,390 10,-69 1,-1-3,1-5,-10-4,48 1,29 6,1 1,-1 0,0 1,-11 0,-19 0,-32-6,33 3,-41 0,85 5,-424 10,355-9,45-1,1 1,-1 0,1 2,-1 1,-13 4,19-2,-19 6,-1-1,1-2,-2-2,1-1,-1-2,-6-1,39-3,0 0,0 1,0 0,0 0,0 0,0 1,1 0,-1 0,1 1,-1 0,-1 0,7-2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42:09.6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2416 0,'-562'8,"486"-6,-331-3,-94 3,449 2,-35 8,44-5,1-2,-1-2,0-1,25-1,1 1,-1 1,1 0,0 1,0 1,0 1,-4 3,-60 16,32-13,-1-3,1-2,-2-2,-35-2,83-3,0 0,0-1,1 1,-1 0,0-1,0 0,0 0,0 0,1 0,-1 0,0 0,1-1,-1 1,1-1,-2-1,3 2,1 0,-1 0,0 0,1 0,-1 0,1 0,-1-1,1 1,-1 0,1 0,0-1,0 1,0 0,-1 0,1-1,0 1,1 0,-1-1,0 1,0 0,0 0,1-1,-1 1,1 0,-1 0,1 0,-1 0,1 0,0-1,0 1,-1 0,1 0,0 1,0-2,5-5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3:45.5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2123 124,'-42'-2,"0"-3,0-1,-28-8,5 0,4 6,0 2,-40 2,-20-1,-10-7,45 2,-67 3,4 9,-322-3,345-15,86 10,0 1,-40 1,-148 4,214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3:50.8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0,'144'6,"120"22,-31-2,112-9,-131-19,232 5,-336 10,-96-12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3:54.6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1,'63'23,"104"6,0-8,1-8,141-7,-182-6,-114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3:39.7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2608 66,'-7'-4,"1"1,-1-1,0 1,-1 1,1-1,0 1,-1 0,1 1,-1 0,0 0,1 1,-4 0,-12-3,-169-14,-9 7,122 7,-787-4,486 10,358-2,-1 2,1 0,0 1,-14 6,11-4,-2 0,1-2,-1 0,-25 0,-1 2,1 2,1 3,-1 2,-38 16,-92 26,176-53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3:42.3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26,'116'-18,"534"11,-366 9,-202 2,15 4,-15-1,21-2,548-6,-621 2,-1 2,16 3,54 5,58-11,-133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3:45.6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6726 45,'-580'-12,"-2"1,217 9,-391 5,355 28,221-15,-219 4,-208-23,260-18,-62-1,392 21,-215-2,-36-13,-63-4,-162 17,266 4,161 1,-26 7,27-3,-35-1,-108-6,220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3:50.6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3418 86,'-47'1,"0"-2,0-2,1-3,-1-1,-7-4,15 3,0 3,0 1,-1 1,0 3,-3 1,-7 0,0-3,-44-6,-7-7,0 6,-88 2,-753 9,894 0,0 3,0 2,-38 11,35-7,0-2,-1-2,-4-2,-191 16,137-8,-66-3,39 0,86-4,-42-2,79-4,-1 1,0 1,1 0,-1 0,-6 4,7-3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3:57.2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1651 1,'-1582'0,"1574"0,1 0,-1 1,1 0,-1 0,0 1,-1 1,-4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4:00.6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1,'857'0,"-817"1,0 3,2 1,73 6,1235-9,-660-4,-435 0,272 4,-463 4,1 2,34 11,-38-7,1-2,54 1,-6-11,-83-1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39:48.1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3322 24,'-1512'0,"1427"3,-10 5,10-1,-13-3,-47-3,-161-4,282 1,0-2,0-1,-14-5,16 4,-1 1,1 0,-1 2,-8 0,-431 3,212 2,211 1,25 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4:18.1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2308 1,'-65'0,"-73"0,-81 12,104-5,0-5,-4-5,-35 1,-1215 2,1356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4:08.3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3008 46,'-28'-2,"0"-1,0-1,0-1,-1-2,-4-1,-1 2,-18 0,-404 2,239 7,78-3,0 7,-41 10,81-7,1-5,-20-4,-57 2,34 7,-57 2,-568-13,745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4:14.2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1407 4,'-204'-3,"-218"6,130 20,109-3,114-10,-1-3,-38-2,67-6,23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4:24.8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6563 2,'-2713'0,"2444"11,14 0,103-9,-467-5,408-7,-113-2,-911 13,1195 1,1 2,-1 2,1 2,0 2,-9 4,8-3,-9-1,-1-2,0-3,-12 0,40-4,-150 1,100-3,49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4:26.7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1599 46,'-47'-3,"0"-1,-44-11,35 5,-38 0,-248 7,183 4,82 2,-20 6,-61 2,34 0,76-6,-44 0,-57-5,131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4:38.5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2238 0,'-1030'0,"822"12,91-3,8-1,-229 6,293-11,0 2,0 1,1 3,-39 13,-39 7,94-24,5-1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4:44.9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25,'1'-1,"-1"0,0 0,1 0,-1 1,1-1,-1 0,1 0,-1 0,1 0,0 1,0-1,-1 0,1 1,0-1,0 0,0 1,-1-1,1 1,0 0,0-1,0 1,0 0,0-1,0 1,0 0,0 0,0 0,1 0,33-4,-31 4,224-4,102 16,82 0,-395-12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4:52.1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1491 47,'-49'-3,"1"-1,-43-11,32 5,-36 0,-445 6,285 6,181-3,18 0,-43 4,90-2,1 1,0 0,-1 1,1 0,0 0,-5 3,-31 12,26-15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4:54.1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2644 0,'-125'3,"1"6,-55 14,90-15,0-3,-88-8,43 1,-1533 1,1625 5,24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38:06.6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1 196,'117'-5,"78"-15,-28 3,856-25,-803 44,-64 0,18-8,-111-1,0-3,8-5,-22 4,2 2,-1 2,48 0,27 3,57-12,-59 4,69 4,-95 6,-28 1,40 5,-57 8,-38-8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0:38.4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768 0,'-19'8,"0"-1,0-1,-20 4,-13 4,-382 96,398-102,12-4,1 0,-1-2,0-1,-13-2,20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5:33.8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1739 1,'-125'0,"-168"0,-100 21,172-8,-146-14,137-1,152 2,48 0,28 0,13 0,239 0,-236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37:57.8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3,'261'-3,"282"6,-401 7,88 2,-124-13,-86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5:48.7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0,'1198'0,"-929"16,298-16,-475 8,-27 0,43 6,-63-6,0-3,4-2,54-2,-79-1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5:57.0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0,'93'0,"-1"4,0 5,3 3,-34-5,1-3,-1-2,41-6,14 2,1006 2,-1017 4,23 7,-24-1,35-5,-1-5,-125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6:00.8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31,'1449'0,"-1290"-16,-31 3,-112 11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6:02.8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1875 0,'0'1,"-1"0,1 0,-1 0,1 0,-1 0,0-1,0 1,1 0,-1 0,0-1,0 1,0 0,0-1,0 1,0-1,0 1,0-1,0 0,0 1,0-1,0 0,-31 9,23-6,-34 6,-1-2,0-1,0-3,0-1,0-3,-18-2,-45 0,-54 1,-169 5,228 3,-93 3,116-10,-13 0,-3 4,-38 12,-49 12,167-25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6:15.5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1061 79,'-123'1,"-133"-2,-14-31,239 29,1-2,-1-1,-4-3,-69-12,70 19,0 1,-14 2,-3 1,37-2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6:23.2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1175 1,'-134'4,"-96"17,167-16,-37-3,57-3,-1 3,1 1,-1 2,-11 5,14-3,-1-1,-8-1,-58 8,97-10,-14 1,-1 1,1 1,1 1,-1 2,-7 3,23-7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6:24.6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1455 1,'-95'0,"-144"0,-187 25,333-12,-37 13,1-2,79-16,-1 2,2 2,-42 16,-3 1,93-29,-6 3,10 1,7-2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16:26.6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1676 2,'-149'-2,"-158"4,-83 13,340-15,-73-1,0 5,-66 13,144-12,-1-2,0-2,-37 2,-26 11,94-13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2:38.9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1206 0,'-25'2,"0"0,-21 5,20-2,1-2,-19 0,-739-4,765 3,0 0,0 0,0 2,1 0,-11 5,11-4,0 0,-1-1,1-1,-1 0,-10-1,29-2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5:59:23.3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1214 0,'-6'2,"0"0,0 1,0 0,0 0,1 0,-1 0,1 1,0 0,0 0,0 0,0 1,1-1,0 2,-14 10,-3 2,3-2,-1 0,-1-2,0 0,-1-1,-14 7,17-12,0 2,1 0,1 1,0 1,0 0,1 1,1 1,0 0,1 1,-6 9,2-5,2 1,0 1,1 0,1 1,1 0,1 1,1 0,1 1,1 0,0 6,1-2,-1-1,-1 0,-2 0,-7 13,4-10,9-20,0 0,0 0,-1-1,0 0,0 0,-1 0,-2 1,-7 10,2 1,0 0,1 1,2 1,-1 3,-16 28,18-33,-2-1,0 0,-1-1,-1-1,-1 0,-1 0,-7 5,9-13,0 0,-1-1,0 0,0-1,-2 0,6-3,0 0,0 0,1 1,0 1,0 0,0 0,1 1,0 0,0 1,-5 6,4-2,0 0,-1-1,-1-1,0 0,-1 0,0-1,-9 5,8-7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05:04.7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83,'9'-1,"0"-1,0 0,0 0,0 0,0-1,-1-1,2 0,38-12,44-1,0 5,11 2,121 2,26 11,-37 0,402-3,-592 1,1 1,-1 2,18 4,-16-2,0-2,0 0,8-2,154-1,153 7,271 13,-528-20,-1 2,0 4,64 15,-104-15,0-3,0-1,41-4,-41 1,-29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05:12.9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0,'2341'0,"-1874"16,483-17,-937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05:16.80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1,'724'0,"-670"2,-1 3,9 4,-6-1,54 0,1663-7,-866-3,-914 3,0 0,0 1,0-1,0 1,1 1,-7 2,-26 8,27-11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05:20.4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0,'21'1,"0"2,0 0,0 1,-1 1,2 1,65 14,83-4,1-8,111-10,-78 0,-93 0,119 4,-156 5,45 2,127 1,-212-7,348 8,-145-3,29-10,142 2,-288 6,187 4,-289-10,39-3,-44-1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6:05:30.5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0 641,'2'-4,"1"0,-1 0,1 0,0 0,0 0,0 1,1-1,-1 1,1 0,0 0,1-2,17-18,-1-1,-1 0,1-5,5-1,2 0,1 2,1 1,2 1,33-20,-10 5,21-20,135-139,-204 193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42:35.3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2361 26,'-34'0,"-175"0,-112-19,242 14,0 3,-11 5,-20-1,14-3,-88 2,-7 7,-162 14,319-19,-199 17,-33-10,209-10,35 0,20 0,9 0,3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4T10:41:17.8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2175 0,'-184'0,"-321"2,-132 31,548-18,65-9,-1-2,0-1,-20 0,-578-4,605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3T16:32:57.8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0,'1247'0,"-1226"0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987E1-4979-4572-AC74-6566E8D1EF81}" type="datetimeFigureOut">
              <a:rPr lang="fi-FI" smtClean="0"/>
              <a:t>8.4.2021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54999-66A2-4BE8-85E1-E5108854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551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3779913" y="-1640211"/>
            <a:ext cx="1584174" cy="9144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8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683568" y="4378851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11560" y="2427729"/>
            <a:ext cx="8280920" cy="108012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Pitkä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560" y="3219817"/>
            <a:ext cx="8280920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28184" y="3939902"/>
            <a:ext cx="26560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8.4.2021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4166809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4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5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659563" y="2787650"/>
            <a:ext cx="2160587" cy="2016125"/>
          </a:xfrm>
        </p:spPr>
        <p:txBody>
          <a:bodyPr>
            <a:noAutofit/>
          </a:bodyPr>
          <a:lstStyle>
            <a:lvl1pPr>
              <a:defRPr sz="20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 b="1">
                <a:solidFill>
                  <a:schemeClr val="bg1"/>
                </a:solidFill>
                <a:latin typeface="+mn-lt"/>
              </a:defRPr>
            </a:lvl2pPr>
            <a:lvl3pPr>
              <a:defRPr sz="2000" b="1">
                <a:solidFill>
                  <a:schemeClr val="bg1"/>
                </a:solidFill>
                <a:latin typeface="+mn-lt"/>
              </a:defRPr>
            </a:lvl3pPr>
            <a:lvl4pPr>
              <a:defRPr sz="2000" b="1">
                <a:solidFill>
                  <a:schemeClr val="bg1"/>
                </a:solidFill>
                <a:latin typeface="+mn-lt"/>
              </a:defRPr>
            </a:lvl4pPr>
            <a:lvl5pPr>
              <a:defRPr sz="20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/>
              <a:t>Nostoteksti, lainaus, tms.</a:t>
            </a:r>
          </a:p>
        </p:txBody>
      </p:sp>
    </p:spTree>
    <p:extLst>
      <p:ext uri="{BB962C8B-B14F-4D97-AF65-F5344CB8AC3E}">
        <p14:creationId xmlns:p14="http://schemas.microsoft.com/office/powerpoint/2010/main" val="93622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2DB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4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659563" y="2787650"/>
            <a:ext cx="2160587" cy="2016125"/>
          </a:xfrm>
        </p:spPr>
        <p:txBody>
          <a:bodyPr>
            <a:noAutofit/>
          </a:bodyPr>
          <a:lstStyle>
            <a:lvl1pPr>
              <a:defRPr sz="20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 b="1">
                <a:solidFill>
                  <a:schemeClr val="bg1"/>
                </a:solidFill>
                <a:latin typeface="+mn-lt"/>
              </a:defRPr>
            </a:lvl2pPr>
            <a:lvl3pPr>
              <a:defRPr sz="2000" b="1">
                <a:solidFill>
                  <a:schemeClr val="bg1"/>
                </a:solidFill>
                <a:latin typeface="+mn-lt"/>
              </a:defRPr>
            </a:lvl3pPr>
            <a:lvl4pPr>
              <a:defRPr sz="2000" b="1">
                <a:solidFill>
                  <a:schemeClr val="bg1"/>
                </a:solidFill>
                <a:latin typeface="+mn-lt"/>
              </a:defRPr>
            </a:lvl4pPr>
            <a:lvl5pPr>
              <a:defRPr sz="20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/>
              <a:t>Nostoteksti, lainaus, tms.</a:t>
            </a:r>
          </a:p>
        </p:txBody>
      </p:sp>
    </p:spTree>
    <p:extLst>
      <p:ext uri="{BB962C8B-B14F-4D97-AF65-F5344CB8AC3E}">
        <p14:creationId xmlns:p14="http://schemas.microsoft.com/office/powerpoint/2010/main" val="3554893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4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659563" y="2787650"/>
            <a:ext cx="2160587" cy="2016125"/>
          </a:xfrm>
        </p:spPr>
        <p:txBody>
          <a:bodyPr>
            <a:noAutofit/>
          </a:bodyPr>
          <a:lstStyle>
            <a:lvl1pPr>
              <a:defRPr sz="20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 b="1">
                <a:solidFill>
                  <a:schemeClr val="bg1"/>
                </a:solidFill>
                <a:latin typeface="+mn-lt"/>
              </a:defRPr>
            </a:lvl2pPr>
            <a:lvl3pPr>
              <a:defRPr sz="2000" b="1">
                <a:solidFill>
                  <a:schemeClr val="bg1"/>
                </a:solidFill>
                <a:latin typeface="+mn-lt"/>
              </a:defRPr>
            </a:lvl3pPr>
            <a:lvl4pPr>
              <a:defRPr sz="2000" b="1">
                <a:solidFill>
                  <a:schemeClr val="bg1"/>
                </a:solidFill>
                <a:latin typeface="+mn-lt"/>
              </a:defRPr>
            </a:lvl4pPr>
            <a:lvl5pPr>
              <a:defRPr sz="20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/>
              <a:t>Nostoteksti, lainaus, tms.</a:t>
            </a:r>
          </a:p>
        </p:txBody>
      </p:sp>
    </p:spTree>
    <p:extLst>
      <p:ext uri="{BB962C8B-B14F-4D97-AF65-F5344CB8AC3E}">
        <p14:creationId xmlns:p14="http://schemas.microsoft.com/office/powerpoint/2010/main" val="435194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F0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4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659563" y="2787650"/>
            <a:ext cx="2160587" cy="2016125"/>
          </a:xfrm>
        </p:spPr>
        <p:txBody>
          <a:bodyPr>
            <a:noAutofit/>
          </a:bodyPr>
          <a:lstStyle>
            <a:lvl1pPr>
              <a:defRPr sz="20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 b="1">
                <a:solidFill>
                  <a:schemeClr val="bg1"/>
                </a:solidFill>
                <a:latin typeface="+mn-lt"/>
              </a:defRPr>
            </a:lvl2pPr>
            <a:lvl3pPr>
              <a:defRPr sz="2000" b="1">
                <a:solidFill>
                  <a:schemeClr val="bg1"/>
                </a:solidFill>
                <a:latin typeface="+mn-lt"/>
              </a:defRPr>
            </a:lvl3pPr>
            <a:lvl4pPr>
              <a:defRPr sz="2000" b="1">
                <a:solidFill>
                  <a:schemeClr val="bg1"/>
                </a:solidFill>
                <a:latin typeface="+mn-lt"/>
              </a:defRPr>
            </a:lvl4pPr>
            <a:lvl5pPr>
              <a:defRPr sz="20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/>
              <a:t>Nostoteksti, lainaus, tms.</a:t>
            </a:r>
          </a:p>
        </p:txBody>
      </p:sp>
    </p:spTree>
    <p:extLst>
      <p:ext uri="{BB962C8B-B14F-4D97-AF65-F5344CB8AC3E}">
        <p14:creationId xmlns:p14="http://schemas.microsoft.com/office/powerpoint/2010/main" val="3845098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2D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4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659563" y="2787650"/>
            <a:ext cx="2160587" cy="2016125"/>
          </a:xfrm>
        </p:spPr>
        <p:txBody>
          <a:bodyPr>
            <a:noAutofit/>
          </a:bodyPr>
          <a:lstStyle>
            <a:lvl1pPr>
              <a:defRPr sz="20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 b="1">
                <a:solidFill>
                  <a:schemeClr val="bg1"/>
                </a:solidFill>
                <a:latin typeface="+mn-lt"/>
              </a:defRPr>
            </a:lvl2pPr>
            <a:lvl3pPr>
              <a:defRPr sz="2000" b="1">
                <a:solidFill>
                  <a:schemeClr val="bg1"/>
                </a:solidFill>
                <a:latin typeface="+mn-lt"/>
              </a:defRPr>
            </a:lvl3pPr>
            <a:lvl4pPr>
              <a:defRPr sz="2000" b="1">
                <a:solidFill>
                  <a:schemeClr val="bg1"/>
                </a:solidFill>
                <a:latin typeface="+mn-lt"/>
              </a:defRPr>
            </a:lvl4pPr>
            <a:lvl5pPr>
              <a:defRPr sz="20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/>
              <a:t>Nostoteksti, lainaus, tms.</a:t>
            </a:r>
          </a:p>
        </p:txBody>
      </p:sp>
    </p:spTree>
    <p:extLst>
      <p:ext uri="{BB962C8B-B14F-4D97-AF65-F5344CB8AC3E}">
        <p14:creationId xmlns:p14="http://schemas.microsoft.com/office/powerpoint/2010/main" val="828158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4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659563" y="2787650"/>
            <a:ext cx="2160587" cy="2016125"/>
          </a:xfrm>
        </p:spPr>
        <p:txBody>
          <a:bodyPr>
            <a:noAutofit/>
          </a:bodyPr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 b="1">
                <a:solidFill>
                  <a:schemeClr val="bg1"/>
                </a:solidFill>
                <a:latin typeface="+mn-lt"/>
              </a:defRPr>
            </a:lvl2pPr>
            <a:lvl3pPr>
              <a:defRPr sz="2000" b="1">
                <a:solidFill>
                  <a:schemeClr val="bg1"/>
                </a:solidFill>
                <a:latin typeface="+mn-lt"/>
              </a:defRPr>
            </a:lvl3pPr>
            <a:lvl4pPr>
              <a:defRPr sz="2000" b="1">
                <a:solidFill>
                  <a:schemeClr val="bg1"/>
                </a:solidFill>
                <a:latin typeface="+mn-lt"/>
              </a:defRPr>
            </a:lvl4pPr>
            <a:lvl5pPr>
              <a:defRPr sz="20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/>
              <a:t>Nostoteksti, lainaus, tms.</a:t>
            </a:r>
          </a:p>
        </p:txBody>
      </p:sp>
    </p:spTree>
    <p:extLst>
      <p:ext uri="{BB962C8B-B14F-4D97-AF65-F5344CB8AC3E}">
        <p14:creationId xmlns:p14="http://schemas.microsoft.com/office/powerpoint/2010/main" val="4260471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9B0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4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659563" y="2787650"/>
            <a:ext cx="2160587" cy="2016125"/>
          </a:xfrm>
        </p:spPr>
        <p:txBody>
          <a:bodyPr>
            <a:noAutofit/>
          </a:bodyPr>
          <a:lstStyle>
            <a:lvl1pPr>
              <a:defRPr sz="20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 b="1">
                <a:solidFill>
                  <a:schemeClr val="bg1"/>
                </a:solidFill>
                <a:latin typeface="+mn-lt"/>
              </a:defRPr>
            </a:lvl2pPr>
            <a:lvl3pPr>
              <a:defRPr sz="2000" b="1">
                <a:solidFill>
                  <a:schemeClr val="bg1"/>
                </a:solidFill>
                <a:latin typeface="+mn-lt"/>
              </a:defRPr>
            </a:lvl3pPr>
            <a:lvl4pPr>
              <a:defRPr sz="2000" b="1">
                <a:solidFill>
                  <a:schemeClr val="bg1"/>
                </a:solidFill>
                <a:latin typeface="+mn-lt"/>
              </a:defRPr>
            </a:lvl4pPr>
            <a:lvl5pPr>
              <a:defRPr sz="20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/>
              <a:t>Nostoteksti, lainaus, tms.</a:t>
            </a:r>
          </a:p>
        </p:txBody>
      </p:sp>
    </p:spTree>
    <p:extLst>
      <p:ext uri="{BB962C8B-B14F-4D97-AF65-F5344CB8AC3E}">
        <p14:creationId xmlns:p14="http://schemas.microsoft.com/office/powerpoint/2010/main" val="3830263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vupohja ilman grafiik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19" y="195486"/>
            <a:ext cx="8696951" cy="857250"/>
          </a:xfrm>
        </p:spPr>
        <p:txBody>
          <a:bodyPr>
            <a:normAutofit/>
          </a:bodyPr>
          <a:lstStyle>
            <a:lvl1pPr algn="l">
              <a:defRPr sz="26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1520" y="1088550"/>
            <a:ext cx="8712968" cy="3859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506792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60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3779913" y="-1640211"/>
            <a:ext cx="1584174" cy="9144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8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683568" y="4378851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11560" y="2427729"/>
            <a:ext cx="8280920" cy="108012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Pitkä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560" y="3219817"/>
            <a:ext cx="8280920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28184" y="3939902"/>
            <a:ext cx="26560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8.4.2021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3396435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3779913" y="-1640211"/>
            <a:ext cx="1584174" cy="9144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8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683568" y="4378851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11560" y="2427729"/>
            <a:ext cx="8280920" cy="108012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Pitkä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560" y="3219817"/>
            <a:ext cx="8280920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28184" y="3939902"/>
            <a:ext cx="26560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8.4.2021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2287847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3779913" y="-1640211"/>
            <a:ext cx="1584174" cy="9144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8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683568" y="4378851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11560" y="2427729"/>
            <a:ext cx="8280920" cy="108012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Pitkä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560" y="3219817"/>
            <a:ext cx="8280920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28184" y="3939902"/>
            <a:ext cx="26560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8.4.2021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8441631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717799" y="717802"/>
            <a:ext cx="5143501" cy="3707904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8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683568" y="4378851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11560" y="1851670"/>
            <a:ext cx="2664296" cy="1368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Lyhyt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560" y="3387694"/>
            <a:ext cx="2664296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19820" y="4011910"/>
            <a:ext cx="26560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C52024B-D8DF-4BFC-9A9D-8F73C433B57C}" type="datetimeFigureOut">
              <a:rPr lang="fi-FI" smtClean="0"/>
              <a:pPr/>
              <a:t>8.4.2021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7702871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- Talvikuv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717799" y="717802"/>
            <a:ext cx="5143501" cy="3707904"/>
          </a:xfrm>
          <a:prstGeom prst="rect">
            <a:avLst/>
          </a:prstGeom>
          <a:solidFill>
            <a:srgbClr val="00AFD7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D414B"/>
              </a:solidFill>
            </a:endParaRPr>
          </a:p>
        </p:txBody>
      </p:sp>
      <p:grpSp>
        <p:nvGrpSpPr>
          <p:cNvPr id="9" name="Ryhmä 8"/>
          <p:cNvGrpSpPr/>
          <p:nvPr userDrawn="1"/>
        </p:nvGrpSpPr>
        <p:grpSpPr>
          <a:xfrm>
            <a:off x="683568" y="4378851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14" name="Alaotsikko 2"/>
          <p:cNvSpPr>
            <a:spLocks noGrp="1"/>
          </p:cNvSpPr>
          <p:nvPr>
            <p:ph type="subTitle" idx="1"/>
          </p:nvPr>
        </p:nvSpPr>
        <p:spPr>
          <a:xfrm>
            <a:off x="611560" y="3387694"/>
            <a:ext cx="2664296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19820" y="4011910"/>
            <a:ext cx="26560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C52024B-D8DF-4BFC-9A9D-8F73C433B57C}" type="datetimeFigureOut">
              <a:rPr lang="fi-FI" smtClean="0"/>
              <a:pPr/>
              <a:t>8.4.2021</a:t>
            </a:fld>
            <a:endParaRPr lang="fi-FI"/>
          </a:p>
        </p:txBody>
      </p:sp>
      <p:sp>
        <p:nvSpPr>
          <p:cNvPr id="16" name="Otsikko 1"/>
          <p:cNvSpPr>
            <a:spLocks noGrp="1"/>
          </p:cNvSpPr>
          <p:nvPr>
            <p:ph type="ctrTitle" hasCustomPrompt="1"/>
          </p:nvPr>
        </p:nvSpPr>
        <p:spPr>
          <a:xfrm>
            <a:off x="611560" y="1851670"/>
            <a:ext cx="2664296" cy="1368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Lyhyt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511682555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- Ilmakuva ilta-aikaa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717799" y="717802"/>
            <a:ext cx="5143501" cy="3707904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8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683568" y="4378851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13" name="Alaotsikko 2"/>
          <p:cNvSpPr>
            <a:spLocks noGrp="1"/>
          </p:cNvSpPr>
          <p:nvPr>
            <p:ph type="subTitle" idx="1"/>
          </p:nvPr>
        </p:nvSpPr>
        <p:spPr>
          <a:xfrm>
            <a:off x="611560" y="3387694"/>
            <a:ext cx="2664296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19820" y="4011910"/>
            <a:ext cx="26560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C52024B-D8DF-4BFC-9A9D-8F73C433B57C}" type="datetimeFigureOut">
              <a:rPr lang="fi-FI" smtClean="0"/>
              <a:pPr/>
              <a:t>8.4.2021</a:t>
            </a:fld>
            <a:endParaRPr lang="fi-FI"/>
          </a:p>
        </p:txBody>
      </p:sp>
      <p:sp>
        <p:nvSpPr>
          <p:cNvPr id="15" name="Otsikko 1"/>
          <p:cNvSpPr>
            <a:spLocks noGrp="1"/>
          </p:cNvSpPr>
          <p:nvPr>
            <p:ph type="ctrTitle" hasCustomPrompt="1"/>
          </p:nvPr>
        </p:nvSpPr>
        <p:spPr>
          <a:xfrm>
            <a:off x="611560" y="1851670"/>
            <a:ext cx="2664296" cy="1368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Lyhyt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489201820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 - keskustaa mereltä, talvi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717799" y="717802"/>
            <a:ext cx="5143501" cy="3707904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8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683568" y="4378851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13" name="Alaotsikko 2"/>
          <p:cNvSpPr>
            <a:spLocks noGrp="1"/>
          </p:cNvSpPr>
          <p:nvPr>
            <p:ph type="subTitle" idx="1"/>
          </p:nvPr>
        </p:nvSpPr>
        <p:spPr>
          <a:xfrm>
            <a:off x="611560" y="3387694"/>
            <a:ext cx="2664296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19820" y="4011910"/>
            <a:ext cx="26560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C52024B-D8DF-4BFC-9A9D-8F73C433B57C}" type="datetimeFigureOut">
              <a:rPr lang="fi-FI" smtClean="0"/>
              <a:pPr/>
              <a:t>8.4.2021</a:t>
            </a:fld>
            <a:endParaRPr lang="fi-FI"/>
          </a:p>
        </p:txBody>
      </p:sp>
      <p:sp>
        <p:nvSpPr>
          <p:cNvPr id="15" name="Otsikko 1"/>
          <p:cNvSpPr>
            <a:spLocks noGrp="1"/>
          </p:cNvSpPr>
          <p:nvPr>
            <p:ph type="ctrTitle" hasCustomPrompt="1"/>
          </p:nvPr>
        </p:nvSpPr>
        <p:spPr>
          <a:xfrm>
            <a:off x="611560" y="1851670"/>
            <a:ext cx="2664296" cy="1368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Lyhyt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520743440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 - taustavär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8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683568" y="4378851"/>
            <a:ext cx="2141162" cy="342333"/>
            <a:chOff x="6679330" y="4496060"/>
            <a:chExt cx="2102869" cy="336211"/>
          </a:xfrm>
          <a:effectLst/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1560" y="1851670"/>
            <a:ext cx="7992888" cy="1368152"/>
          </a:xfrm>
          <a:effectLst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560" y="3387694"/>
            <a:ext cx="7992888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19819" y="4011910"/>
            <a:ext cx="798462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C52024B-D8DF-4BFC-9A9D-8F73C433B57C}" type="datetimeFigureOut">
              <a:rPr lang="fi-FI" smtClean="0"/>
              <a:pPr/>
              <a:t>8.4.2021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533031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292495" y="422399"/>
            <a:ext cx="8527977" cy="781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92496" y="1203598"/>
            <a:ext cx="8527976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7541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61" r:id="rId5"/>
    <p:sldLayoutId id="2147483684" r:id="rId6"/>
    <p:sldLayoutId id="2147483685" r:id="rId7"/>
    <p:sldLayoutId id="2147483690" r:id="rId8"/>
    <p:sldLayoutId id="2147483691" r:id="rId9"/>
    <p:sldLayoutId id="2147483672" r:id="rId10"/>
    <p:sldLayoutId id="2147483673" r:id="rId11"/>
    <p:sldLayoutId id="2147483675" r:id="rId12"/>
    <p:sldLayoutId id="2147483676" r:id="rId13"/>
    <p:sldLayoutId id="2147483662" r:id="rId14"/>
    <p:sldLayoutId id="2147483674" r:id="rId15"/>
    <p:sldLayoutId id="2147483677" r:id="rId16"/>
    <p:sldLayoutId id="2147483667" r:id="rId17"/>
    <p:sldLayoutId id="2147483689" r:id="rId18"/>
  </p:sldLayoutIdLst>
  <p:txStyles>
    <p:titleStyle>
      <a:lvl1pPr marL="0" indent="0" algn="l" defTabSz="914400" rtl="0" eaLnBrk="1" latinLnBrk="0" hangingPunct="1"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4.xml"/><Relationship Id="rId3" Type="http://schemas.openxmlformats.org/officeDocument/2006/relationships/image" Target="../media/image23.png"/><Relationship Id="rId7" Type="http://schemas.openxmlformats.org/officeDocument/2006/relationships/customXml" Target="../ink/ink1.xml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customXml" Target="../ink/ink3.xml"/><Relationship Id="rId5" Type="http://schemas.openxmlformats.org/officeDocument/2006/relationships/image" Target="../media/image25.png"/><Relationship Id="rId15" Type="http://schemas.openxmlformats.org/officeDocument/2006/relationships/customXml" Target="../ink/ink5.xml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customXml" Target="../ink/ink2.xml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customXml" Target="../ink/ink6.xml"/><Relationship Id="rId12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customXml" Target="../ink/ink8.xml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12.xml"/><Relationship Id="rId3" Type="http://schemas.openxmlformats.org/officeDocument/2006/relationships/image" Target="../media/image41.png"/><Relationship Id="rId7" Type="http://schemas.openxmlformats.org/officeDocument/2006/relationships/customXml" Target="../ink/ink9.xml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customXml" Target="../ink/ink11.xml"/><Relationship Id="rId5" Type="http://schemas.openxmlformats.org/officeDocument/2006/relationships/image" Target="../media/image43.png"/><Relationship Id="rId15" Type="http://schemas.openxmlformats.org/officeDocument/2006/relationships/customXml" Target="../ink/ink13.xml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customXml" Target="../ink/ink10.xml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customXml" Target="../ink/ink17.xml"/><Relationship Id="rId3" Type="http://schemas.openxmlformats.org/officeDocument/2006/relationships/image" Target="../media/image51.png"/><Relationship Id="rId7" Type="http://schemas.openxmlformats.org/officeDocument/2006/relationships/customXml" Target="../ink/ink14.xml"/><Relationship Id="rId12" Type="http://schemas.openxmlformats.org/officeDocument/2006/relationships/image" Target="../media/image57.pn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customXml" Target="../ink/ink16.xml"/><Relationship Id="rId5" Type="http://schemas.openxmlformats.org/officeDocument/2006/relationships/image" Target="../media/image53.png"/><Relationship Id="rId15" Type="http://schemas.openxmlformats.org/officeDocument/2006/relationships/customXml" Target="../ink/ink18.xml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customXml" Target="../ink/ink15.xml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customXml" Target="../ink/ink19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0.xml"/><Relationship Id="rId11" Type="http://schemas.openxmlformats.org/officeDocument/2006/relationships/customXml" Target="../ink/ink22.xml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customXml" Target="../ink/ink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4.xml"/><Relationship Id="rId5" Type="http://schemas.openxmlformats.org/officeDocument/2006/relationships/image" Target="../media/image76.png"/><Relationship Id="rId4" Type="http://schemas.openxmlformats.org/officeDocument/2006/relationships/customXml" Target="../ink/ink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customXml" Target="../ink/ink29.xml"/><Relationship Id="rId3" Type="http://schemas.openxmlformats.org/officeDocument/2006/relationships/image" Target="../media/image81.png"/><Relationship Id="rId7" Type="http://schemas.openxmlformats.org/officeDocument/2006/relationships/customXml" Target="../ink/ink26.xml"/><Relationship Id="rId12" Type="http://schemas.openxmlformats.org/officeDocument/2006/relationships/image" Target="../media/image87.png"/><Relationship Id="rId2" Type="http://schemas.openxmlformats.org/officeDocument/2006/relationships/image" Target="../media/image80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customXml" Target="../ink/ink28.xml"/><Relationship Id="rId5" Type="http://schemas.openxmlformats.org/officeDocument/2006/relationships/image" Target="../media/image83.png"/><Relationship Id="rId15" Type="http://schemas.openxmlformats.org/officeDocument/2006/relationships/customXml" Target="../ink/ink30.xml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customXml" Target="../ink/ink27.xml"/><Relationship Id="rId1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customXml" Target="../ink/ink31.xml"/><Relationship Id="rId12" Type="http://schemas.openxmlformats.org/officeDocument/2006/relationships/image" Target="../media/image9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11" Type="http://schemas.openxmlformats.org/officeDocument/2006/relationships/customXml" Target="../ink/ink33.xml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customXml" Target="../ink/ink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customXml" Target="../ink/ink37.xml"/><Relationship Id="rId3" Type="http://schemas.openxmlformats.org/officeDocument/2006/relationships/image" Target="../media/image99.png"/><Relationship Id="rId7" Type="http://schemas.openxmlformats.org/officeDocument/2006/relationships/customXml" Target="../ink/ink34.xml"/><Relationship Id="rId12" Type="http://schemas.openxmlformats.org/officeDocument/2006/relationships/image" Target="../media/image10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11" Type="http://schemas.openxmlformats.org/officeDocument/2006/relationships/customXml" Target="../ink/ink36.xml"/><Relationship Id="rId5" Type="http://schemas.openxmlformats.org/officeDocument/2006/relationships/image" Target="../media/image101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customXml" Target="../ink/ink35.xml"/><Relationship Id="rId1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png"/><Relationship Id="rId7" Type="http://schemas.openxmlformats.org/officeDocument/2006/relationships/customXml" Target="../ink/ink38.xml"/><Relationship Id="rId12" Type="http://schemas.openxmlformats.org/officeDocument/2006/relationships/image" Target="../media/image11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11" Type="http://schemas.openxmlformats.org/officeDocument/2006/relationships/customXml" Target="../ink/ink40.xml"/><Relationship Id="rId5" Type="http://schemas.openxmlformats.org/officeDocument/2006/relationships/image" Target="../media/image110.png"/><Relationship Id="rId10" Type="http://schemas.openxmlformats.org/officeDocument/2006/relationships/image" Target="../media/image113.png"/><Relationship Id="rId4" Type="http://schemas.openxmlformats.org/officeDocument/2006/relationships/image" Target="../media/image109.png"/><Relationship Id="rId9" Type="http://schemas.openxmlformats.org/officeDocument/2006/relationships/customXml" Target="../ink/ink3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2.xml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41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4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13" Type="http://schemas.openxmlformats.org/officeDocument/2006/relationships/image" Target="../media/image135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customXml" Target="../ink/ink47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png"/><Relationship Id="rId11" Type="http://schemas.openxmlformats.org/officeDocument/2006/relationships/image" Target="../media/image134.png"/><Relationship Id="rId5" Type="http://schemas.openxmlformats.org/officeDocument/2006/relationships/image" Target="../media/image130.png"/><Relationship Id="rId15" Type="http://schemas.openxmlformats.org/officeDocument/2006/relationships/image" Target="../media/image136.png"/><Relationship Id="rId10" Type="http://schemas.openxmlformats.org/officeDocument/2006/relationships/customXml" Target="../ink/ink46.xml"/><Relationship Id="rId4" Type="http://schemas.openxmlformats.org/officeDocument/2006/relationships/image" Target="../media/image129.png"/><Relationship Id="rId9" Type="http://schemas.openxmlformats.org/officeDocument/2006/relationships/image" Target="../media/image133.png"/><Relationship Id="rId14" Type="http://schemas.openxmlformats.org/officeDocument/2006/relationships/customXml" Target="../ink/ink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2" Type="http://schemas.openxmlformats.org/officeDocument/2006/relationships/customXml" Target="../ink/ink49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50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1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customXml" Target="../ink/ink52.xml"/><Relationship Id="rId7" Type="http://schemas.openxmlformats.org/officeDocument/2006/relationships/customXml" Target="../ink/ink54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7.png"/><Relationship Id="rId5" Type="http://schemas.openxmlformats.org/officeDocument/2006/relationships/customXml" Target="../ink/ink53.xml"/><Relationship Id="rId10" Type="http://schemas.openxmlformats.org/officeDocument/2006/relationships/image" Target="../media/image149.png"/><Relationship Id="rId4" Type="http://schemas.openxmlformats.org/officeDocument/2006/relationships/image" Target="../media/image146.png"/><Relationship Id="rId9" Type="http://schemas.openxmlformats.org/officeDocument/2006/relationships/customXml" Target="../ink/ink5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6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customXml" Target="../ink/ink57.xml"/><Relationship Id="rId7" Type="http://schemas.openxmlformats.org/officeDocument/2006/relationships/customXml" Target="../ink/ink59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png"/><Relationship Id="rId5" Type="http://schemas.openxmlformats.org/officeDocument/2006/relationships/customXml" Target="../ink/ink58.xml"/><Relationship Id="rId4" Type="http://schemas.openxmlformats.org/officeDocument/2006/relationships/image" Target="../media/image1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.xml"/><Relationship Id="rId13" Type="http://schemas.openxmlformats.org/officeDocument/2006/relationships/image" Target="../media/image162.png"/><Relationship Id="rId3" Type="http://schemas.openxmlformats.org/officeDocument/2006/relationships/customXml" Target="../ink/ink60.xml"/><Relationship Id="rId7" Type="http://schemas.openxmlformats.org/officeDocument/2006/relationships/image" Target="../media/image159.png"/><Relationship Id="rId12" Type="http://schemas.openxmlformats.org/officeDocument/2006/relationships/customXml" Target="../ink/ink64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61.xml"/><Relationship Id="rId11" Type="http://schemas.openxmlformats.org/officeDocument/2006/relationships/image" Target="../media/image161.png"/><Relationship Id="rId5" Type="http://schemas.openxmlformats.org/officeDocument/2006/relationships/image" Target="../media/image158.png"/><Relationship Id="rId15" Type="http://schemas.openxmlformats.org/officeDocument/2006/relationships/image" Target="../media/image163.png"/><Relationship Id="rId10" Type="http://schemas.openxmlformats.org/officeDocument/2006/relationships/customXml" Target="../ink/ink63.xml"/><Relationship Id="rId4" Type="http://schemas.openxmlformats.org/officeDocument/2006/relationships/image" Target="../media/image157.png"/><Relationship Id="rId9" Type="http://schemas.openxmlformats.org/officeDocument/2006/relationships/image" Target="../media/image160.png"/><Relationship Id="rId14" Type="http://schemas.openxmlformats.org/officeDocument/2006/relationships/customXml" Target="../ink/ink6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6B7A614-E296-4D99-8957-C4D4B53081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E9E15D2-9A68-44A3-A9B5-172E04974A31}" type="datetime1">
              <a:rPr lang="fi-FI" smtClean="0"/>
              <a:t>8.4.2021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938C594A-DFC8-40BA-A29B-DCAEBA777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772" y="1642742"/>
            <a:ext cx="2664296" cy="1368152"/>
          </a:xfrm>
        </p:spPr>
        <p:txBody>
          <a:bodyPr/>
          <a:lstStyle/>
          <a:p>
            <a:r>
              <a:rPr lang="fi-FI" sz="3600" dirty="0"/>
              <a:t>Mun Oulun </a:t>
            </a:r>
            <a:br>
              <a:rPr lang="fi-FI" sz="3600" dirty="0"/>
            </a:br>
            <a:r>
              <a:rPr lang="fi-FI" sz="3600" dirty="0"/>
              <a:t>1v synttäri-</a:t>
            </a:r>
            <a:r>
              <a:rPr lang="fi-FI" sz="3600" dirty="0" err="1"/>
              <a:t>kamppis</a:t>
            </a:r>
            <a:br>
              <a:rPr lang="fi-FI" sz="3600" dirty="0"/>
            </a:br>
            <a:r>
              <a:rPr lang="fi-FI" sz="3600" dirty="0"/>
              <a:t>somessa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40F5C53-8388-4393-AE28-1CB956B17D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99" y="648861"/>
            <a:ext cx="4479340" cy="4030193"/>
          </a:xfrm>
          <a:prstGeom prst="rect">
            <a:avLst/>
          </a:prstGeom>
        </p:spPr>
      </p:pic>
      <p:pic>
        <p:nvPicPr>
          <p:cNvPr id="14" name="Kuva 13" descr="Kuva, joka sisältää kohteen teksti, clipart-kuva, kynttelikkö, vektorigrafiikka&#10;&#10;Kuvaus luotu automaattisesti">
            <a:extLst>
              <a:ext uri="{FF2B5EF4-FFF2-40B4-BE49-F238E27FC236}">
                <a16:creationId xmlns:a16="http://schemas.microsoft.com/office/drawing/2014/main" id="{6B3CBD32-6E26-4C84-8AA0-BAA04DBE1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93" y="1194333"/>
            <a:ext cx="3475907" cy="231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93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3660A8-D2A0-487B-BE73-79C3D39C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Kommentoiduimmat julkaisut – sydänviestit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FCE97504-2ADB-4FF7-A5DC-619E961F0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411" y="1089025"/>
            <a:ext cx="7930616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35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3660A8-D2A0-487B-BE73-79C3D39C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Jaetuimmat julkaisut – Kulumia-leffaa jaettiin ahkerasti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1C572704-4F9A-4C39-B5BB-256DF24A9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063" y="1089025"/>
            <a:ext cx="7679312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2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Kulumia, </a:t>
            </a:r>
            <a:br>
              <a:rPr lang="fi-FI" dirty="0"/>
            </a:br>
            <a:r>
              <a:rPr lang="fi-FI" dirty="0"/>
              <a:t>sponsoroitu sivujulkaisu 14.2.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9428F1E-2D34-4D86-9BFD-DBAF178A0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99832"/>
            <a:ext cx="2638212" cy="229152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66F5009-0B1D-4D84-AADD-46635165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441" y="1627619"/>
            <a:ext cx="2205321" cy="120010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E5E2E01-86BC-4FBE-B32F-0039D9FC3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878" y="3023423"/>
            <a:ext cx="3228934" cy="152690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0BD205D-CE7B-4011-98F1-AED4C3F2C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227" y="677807"/>
            <a:ext cx="1996916" cy="2212799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892101F-4A90-4750-A2C7-3FD5EA100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227" y="2919950"/>
            <a:ext cx="1996916" cy="202553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D3811FFD-BB59-4E7D-9AD4-9344E142598F}"/>
                  </a:ext>
                </a:extLst>
              </p14:cNvPr>
              <p14:cNvContentPartPr/>
              <p14:nvPr/>
            </p14:nvContentPartPr>
            <p14:xfrm>
              <a:off x="8366340" y="2986440"/>
              <a:ext cx="289080" cy="8280"/>
            </p14:xfrm>
          </p:contentPart>
        </mc:Choice>
        <mc:Fallback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D3811FFD-BB59-4E7D-9AD4-9344E14259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12273" y="2878440"/>
                <a:ext cx="396854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12A83004-38F8-4DA4-83D7-776F1F871B2A}"/>
                  </a:ext>
                </a:extLst>
              </p14:cNvPr>
              <p14:cNvContentPartPr/>
              <p14:nvPr/>
            </p14:nvContentPartPr>
            <p14:xfrm>
              <a:off x="2429405" y="2279587"/>
              <a:ext cx="461160" cy="32040"/>
            </p14:xfrm>
          </p:contentPart>
        </mc:Choice>
        <mc:Fallback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12A83004-38F8-4DA4-83D7-776F1F871B2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75405" y="2171587"/>
                <a:ext cx="5688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Käsinkirjoitus 20">
                <a:extLst>
                  <a:ext uri="{FF2B5EF4-FFF2-40B4-BE49-F238E27FC236}">
                    <a16:creationId xmlns:a16="http://schemas.microsoft.com/office/drawing/2014/main" id="{3E076F07-E994-42A0-AEDA-415BDC9981FE}"/>
                  </a:ext>
                </a:extLst>
              </p14:cNvPr>
              <p14:cNvContentPartPr/>
              <p14:nvPr/>
            </p14:nvContentPartPr>
            <p14:xfrm>
              <a:off x="6652590" y="2948430"/>
              <a:ext cx="910440" cy="42480"/>
            </p14:xfrm>
          </p:contentPart>
        </mc:Choice>
        <mc:Fallback>
          <p:pic>
            <p:nvPicPr>
              <p:cNvPr id="21" name="Käsinkirjoitus 20">
                <a:extLst>
                  <a:ext uri="{FF2B5EF4-FFF2-40B4-BE49-F238E27FC236}">
                    <a16:creationId xmlns:a16="http://schemas.microsoft.com/office/drawing/2014/main" id="{3E076F07-E994-42A0-AEDA-415BDC9981F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98569" y="2840430"/>
                <a:ext cx="1018123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Käsinkirjoitus 21">
                <a:extLst>
                  <a:ext uri="{FF2B5EF4-FFF2-40B4-BE49-F238E27FC236}">
                    <a16:creationId xmlns:a16="http://schemas.microsoft.com/office/drawing/2014/main" id="{11C53DE5-FF58-4F00-8A6C-C0FB6E9E8360}"/>
                  </a:ext>
                </a:extLst>
              </p14:cNvPr>
              <p14:cNvContentPartPr/>
              <p14:nvPr/>
            </p14:nvContentPartPr>
            <p14:xfrm>
              <a:off x="3860111" y="4440431"/>
              <a:ext cx="1196280" cy="17280"/>
            </p14:xfrm>
          </p:contentPart>
        </mc:Choice>
        <mc:Fallback>
          <p:pic>
            <p:nvPicPr>
              <p:cNvPr id="22" name="Käsinkirjoitus 21">
                <a:extLst>
                  <a:ext uri="{FF2B5EF4-FFF2-40B4-BE49-F238E27FC236}">
                    <a16:creationId xmlns:a16="http://schemas.microsoft.com/office/drawing/2014/main" id="{11C53DE5-FF58-4F00-8A6C-C0FB6E9E836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06111" y="4330133"/>
                <a:ext cx="1303920" cy="2375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4" name="Käsinkirjoitus 23">
                <a:extLst>
                  <a:ext uri="{FF2B5EF4-FFF2-40B4-BE49-F238E27FC236}">
                    <a16:creationId xmlns:a16="http://schemas.microsoft.com/office/drawing/2014/main" id="{6A7D9011-9808-4A09-90E5-F669DF2F0DF5}"/>
                  </a:ext>
                </a:extLst>
              </p14:cNvPr>
              <p14:cNvContentPartPr/>
              <p14:nvPr/>
            </p14:nvContentPartPr>
            <p14:xfrm>
              <a:off x="1856440" y="3230963"/>
              <a:ext cx="276480" cy="62640"/>
            </p14:xfrm>
          </p:contentPart>
        </mc:Choice>
        <mc:Fallback>
          <p:pic>
            <p:nvPicPr>
              <p:cNvPr id="24" name="Käsinkirjoitus 23">
                <a:extLst>
                  <a:ext uri="{FF2B5EF4-FFF2-40B4-BE49-F238E27FC236}">
                    <a16:creationId xmlns:a16="http://schemas.microsoft.com/office/drawing/2014/main" id="{6A7D9011-9808-4A09-90E5-F669DF2F0DF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02440" y="3123580"/>
                <a:ext cx="384120" cy="2770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0452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Riitta-Liisa Roponen, </a:t>
            </a:r>
            <a:br>
              <a:rPr lang="fi-FI" dirty="0"/>
            </a:br>
            <a:r>
              <a:rPr lang="fi-FI" dirty="0"/>
              <a:t>sponsoroitu sivujulkaisu 8.2.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2102452-8F40-42A0-8010-9123823E7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722848"/>
            <a:ext cx="2959045" cy="252134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EA9A7A9-DD40-4E2A-911C-322FDCCE9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832" y="3246131"/>
            <a:ext cx="3382335" cy="163942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A626C18-0E59-45C7-91C7-A00D1CA13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206" y="627493"/>
            <a:ext cx="1842594" cy="208984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F51A3AA-EFB9-4720-8DC6-3F5BA34A0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284" y="1722848"/>
            <a:ext cx="1902677" cy="99448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979F855-B553-4A8D-BBBA-6B8457774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206" y="2759280"/>
            <a:ext cx="1842594" cy="228017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7B80FB84-B402-486B-BBA6-D76B18CD5B3E}"/>
                  </a:ext>
                </a:extLst>
              </p14:cNvPr>
              <p14:cNvContentPartPr/>
              <p14:nvPr/>
            </p14:nvContentPartPr>
            <p14:xfrm>
              <a:off x="2760407" y="2559690"/>
              <a:ext cx="434160" cy="24120"/>
            </p14:xfrm>
          </p:contentPart>
        </mc:Choice>
        <mc:Fallback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7B80FB84-B402-486B-BBA6-D76B18CD5B3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06452" y="2451690"/>
                <a:ext cx="541711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26C618CF-C770-4E4A-9A60-EF28AE4EF643}"/>
                  </a:ext>
                </a:extLst>
              </p14:cNvPr>
              <p14:cNvContentPartPr/>
              <p14:nvPr/>
            </p14:nvContentPartPr>
            <p14:xfrm>
              <a:off x="6724230" y="2840430"/>
              <a:ext cx="849960" cy="2484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26C618CF-C770-4E4A-9A60-EF28AE4EF6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70590" y="2732430"/>
                <a:ext cx="957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545CDD84-EA08-49B8-9DA0-50E50E9D3AB3}"/>
                  </a:ext>
                </a:extLst>
              </p14:cNvPr>
              <p14:cNvContentPartPr/>
              <p14:nvPr/>
            </p14:nvContentPartPr>
            <p14:xfrm>
              <a:off x="4495871" y="4694591"/>
              <a:ext cx="783360" cy="2412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545CDD84-EA08-49B8-9DA0-50E50E9D3AB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41871" y="4586591"/>
                <a:ext cx="891000" cy="23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385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Kulumia,</a:t>
            </a:r>
            <a:br>
              <a:rPr lang="fi-FI" dirty="0"/>
            </a:br>
            <a:r>
              <a:rPr lang="fi-FI" dirty="0"/>
              <a:t>sponsoroitu sivujulkaisu 11.2.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85B1CD4-06D2-4D6A-B886-D690CEAD4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766" y="933463"/>
            <a:ext cx="2294613" cy="262909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640A1A1-0854-4A03-967B-5C0D5E1D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15" y="1599832"/>
            <a:ext cx="2824205" cy="246732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8C98EE7-DC44-4D49-90F8-FD4450AE1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923" y="1598640"/>
            <a:ext cx="2240598" cy="164245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C4F9CF9-F315-4E2A-B505-0E94ABAC9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687" y="3290553"/>
            <a:ext cx="3462576" cy="160969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7656005-EF45-45BB-A979-11DC02C6B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766" y="3662380"/>
            <a:ext cx="2294613" cy="10776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Käsinkirjoitus 12">
                <a:extLst>
                  <a:ext uri="{FF2B5EF4-FFF2-40B4-BE49-F238E27FC236}">
                    <a16:creationId xmlns:a16="http://schemas.microsoft.com/office/drawing/2014/main" id="{9B53C216-203E-492C-95EB-7B0FBE7EF01F}"/>
                  </a:ext>
                </a:extLst>
              </p14:cNvPr>
              <p14:cNvContentPartPr/>
              <p14:nvPr/>
            </p14:nvContentPartPr>
            <p14:xfrm>
              <a:off x="2689320" y="2392260"/>
              <a:ext cx="456840" cy="360"/>
            </p14:xfrm>
          </p:contentPart>
        </mc:Choice>
        <mc:Fallback>
          <p:pic>
            <p:nvPicPr>
              <p:cNvPr id="13" name="Käsinkirjoitus 12">
                <a:extLst>
                  <a:ext uri="{FF2B5EF4-FFF2-40B4-BE49-F238E27FC236}">
                    <a16:creationId xmlns:a16="http://schemas.microsoft.com/office/drawing/2014/main" id="{9B53C216-203E-492C-95EB-7B0FBE7EF01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5320" y="2284260"/>
                <a:ext cx="5644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C1AF55D9-178D-4BAD-9411-CE85514EF24B}"/>
                  </a:ext>
                </a:extLst>
              </p14:cNvPr>
              <p14:cNvContentPartPr/>
              <p14:nvPr/>
            </p14:nvContentPartPr>
            <p14:xfrm>
              <a:off x="8549220" y="3748200"/>
              <a:ext cx="379080" cy="16200"/>
            </p14:xfrm>
          </p:contentPart>
        </mc:Choice>
        <mc:Fallback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C1AF55D9-178D-4BAD-9411-CE85514EF24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95169" y="3640200"/>
                <a:ext cx="486822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FC227E44-EFC4-4900-B9B6-AEFDF3FDBA0F}"/>
                  </a:ext>
                </a:extLst>
              </p14:cNvPr>
              <p14:cNvContentPartPr/>
              <p14:nvPr/>
            </p14:nvContentPartPr>
            <p14:xfrm>
              <a:off x="4572000" y="4823865"/>
              <a:ext cx="871618" cy="45719"/>
            </p14:xfrm>
          </p:contentPart>
        </mc:Choice>
        <mc:Fallback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FC227E44-EFC4-4900-B9B6-AEFDF3FDBA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17996" y="4715010"/>
                <a:ext cx="979265" cy="263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8683356E-F7D9-4C09-879E-F243C7E74E3D}"/>
                  </a:ext>
                </a:extLst>
              </p14:cNvPr>
              <p14:cNvContentPartPr/>
              <p14:nvPr/>
            </p14:nvContentPartPr>
            <p14:xfrm>
              <a:off x="6567630" y="3744930"/>
              <a:ext cx="903600" cy="27720"/>
            </p14:xfrm>
          </p:contentPart>
        </mc:Choice>
        <mc:Fallback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8683356E-F7D9-4C09-879E-F243C7E74E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13630" y="3636930"/>
                <a:ext cx="101124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F287EE22-36DE-4FD4-B61F-925C0A5CEF05}"/>
                  </a:ext>
                </a:extLst>
              </p14:cNvPr>
              <p14:cNvContentPartPr/>
              <p14:nvPr/>
            </p14:nvContentPartPr>
            <p14:xfrm>
              <a:off x="2403766" y="3725796"/>
              <a:ext cx="685270" cy="46854"/>
            </p14:xfrm>
          </p:contentPart>
        </mc:Choice>
        <mc:Fallback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F287EE22-36DE-4FD4-B61F-925C0A5CEF0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49779" y="3617671"/>
                <a:ext cx="792883" cy="2627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1815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talviuinti, </a:t>
            </a:r>
            <a:br>
              <a:rPr lang="fi-FI" dirty="0"/>
            </a:br>
            <a:r>
              <a:rPr lang="fi-FI" dirty="0"/>
              <a:t>sponsoroitu sivujulkaisu 14.2.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80C3278-110F-44B6-969F-EDB9432DE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03" y="1599832"/>
            <a:ext cx="2898627" cy="260640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000AD4C-9F71-4DCC-B9D4-54FBD272F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907" y="1755457"/>
            <a:ext cx="2039137" cy="106699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6E3F77F-F66E-4975-B040-262D7A29D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460" y="3444613"/>
            <a:ext cx="3155364" cy="146896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310A86A-5256-47AB-B179-7AEDD18C6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701" y="559931"/>
            <a:ext cx="1931099" cy="223584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4E75E7C-4CD9-4DDD-805E-DC30A5D3A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7284" y="2879502"/>
            <a:ext cx="1689516" cy="205715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Käsinkirjoitus 12">
                <a:extLst>
                  <a:ext uri="{FF2B5EF4-FFF2-40B4-BE49-F238E27FC236}">
                    <a16:creationId xmlns:a16="http://schemas.microsoft.com/office/drawing/2014/main" id="{F447E5C5-A392-4F58-A5B1-94EBF800F58D}"/>
                  </a:ext>
                </a:extLst>
              </p14:cNvPr>
              <p14:cNvContentPartPr/>
              <p14:nvPr/>
            </p14:nvContentPartPr>
            <p14:xfrm>
              <a:off x="3679588" y="4818834"/>
              <a:ext cx="2332711" cy="104405"/>
            </p14:xfrm>
          </p:contentPart>
        </mc:Choice>
        <mc:Fallback>
          <p:pic>
            <p:nvPicPr>
              <p:cNvPr id="13" name="Käsinkirjoitus 12">
                <a:extLst>
                  <a:ext uri="{FF2B5EF4-FFF2-40B4-BE49-F238E27FC236}">
                    <a16:creationId xmlns:a16="http://schemas.microsoft.com/office/drawing/2014/main" id="{F447E5C5-A392-4F58-A5B1-94EBF800F5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25598" y="4710829"/>
                <a:ext cx="2440330" cy="3200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15BE487A-F8B8-45DE-BF8A-456F33A62F5F}"/>
                  </a:ext>
                </a:extLst>
              </p14:cNvPr>
              <p14:cNvContentPartPr/>
              <p14:nvPr/>
            </p14:nvContentPartPr>
            <p14:xfrm>
              <a:off x="8069340" y="2948280"/>
              <a:ext cx="393120" cy="24120"/>
            </p14:xfrm>
          </p:contentPart>
        </mc:Choice>
        <mc:Fallback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15BE487A-F8B8-45DE-BF8A-456F33A62F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15340" y="2841868"/>
                <a:ext cx="500760" cy="236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9DBC3D0C-8D9E-4A27-8EB7-2DC3D7AEDBEE}"/>
                  </a:ext>
                </a:extLst>
              </p14:cNvPr>
              <p14:cNvContentPartPr/>
              <p14:nvPr/>
            </p14:nvContentPartPr>
            <p14:xfrm>
              <a:off x="6924390" y="2936550"/>
              <a:ext cx="779400" cy="55080"/>
            </p14:xfrm>
          </p:contentPart>
        </mc:Choice>
        <mc:Fallback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9DBC3D0C-8D9E-4A27-8EB7-2DC3D7AEDBE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70390" y="2828550"/>
                <a:ext cx="88704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85FA8DFA-4FDB-42DB-AD78-C169E5C1F09E}"/>
                  </a:ext>
                </a:extLst>
              </p14:cNvPr>
              <p14:cNvContentPartPr/>
              <p14:nvPr/>
            </p14:nvContentPartPr>
            <p14:xfrm>
              <a:off x="8464470" y="2918190"/>
              <a:ext cx="210960" cy="13320"/>
            </p14:xfrm>
          </p:contentPart>
        </mc:Choice>
        <mc:Fallback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85FA8DFA-4FDB-42DB-AD78-C169E5C1F09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10562" y="2807190"/>
                <a:ext cx="318417" cy="234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87E7A2BD-B2E0-40C7-9B65-D51AB9136F59}"/>
                  </a:ext>
                </a:extLst>
              </p14:cNvPr>
              <p14:cNvContentPartPr/>
              <p14:nvPr/>
            </p14:nvContentPartPr>
            <p14:xfrm>
              <a:off x="2919588" y="3862360"/>
              <a:ext cx="601136" cy="45719"/>
            </p14:xfrm>
          </p:contentPart>
        </mc:Choice>
        <mc:Fallback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87E7A2BD-B2E0-40C7-9B65-D51AB9136F5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65594" y="3753505"/>
                <a:ext cx="708765" cy="2630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6148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yliopisto, </a:t>
            </a:r>
            <a:br>
              <a:rPr lang="fi-FI" dirty="0"/>
            </a:br>
            <a:r>
              <a:rPr lang="fi-FI" dirty="0"/>
              <a:t>sponsoroitu sivujulkaisu 9.2.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4522EFD-E57D-4AEC-9FD7-39717785E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72328"/>
            <a:ext cx="2664619" cy="234060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066C1F2-C686-4505-8C92-CDECB6387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989" y="1718684"/>
            <a:ext cx="2310022" cy="127700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8A253B0-3522-4EA5-8D7A-D74B9D852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386" y="3392408"/>
            <a:ext cx="3304797" cy="161358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AF4396B0-285A-458C-83E1-EC421CF50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278" y="1226060"/>
            <a:ext cx="2070159" cy="222838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FDEF74C-5B90-4340-9626-A7003A3DF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278" y="3454448"/>
            <a:ext cx="2070159" cy="36277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E7A62AFC-27B6-446A-9F12-375C69D7C880}"/>
                  </a:ext>
                </a:extLst>
              </p14:cNvPr>
              <p14:cNvContentPartPr/>
              <p14:nvPr/>
            </p14:nvContentPartPr>
            <p14:xfrm>
              <a:off x="3512820" y="4883280"/>
              <a:ext cx="754200" cy="10440"/>
            </p14:xfrm>
          </p:contentPart>
        </mc:Choice>
        <mc:Fallback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E7A62AFC-27B6-446A-9F12-375C69D7C8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58820" y="4778880"/>
                <a:ext cx="861840" cy="2188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6942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Rädyn veljekset – juttunosto, sponsoroitu sivujulkaisu 10.2.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41DD15C-CF47-4B2A-95CD-E5ECBABAC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46" y="868792"/>
            <a:ext cx="2069549" cy="256887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7BBD190-48FD-40FD-B076-351DA7E4C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99832"/>
            <a:ext cx="2949949" cy="257175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739CBA2-0C8E-477F-8B6E-873ABB00B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305" y="3302804"/>
            <a:ext cx="3777481" cy="1718693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0FB75235-2661-4F6F-B29E-2970AA496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099" y="1700212"/>
            <a:ext cx="2307359" cy="12527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DD6C4A01-00F4-47CE-9E7C-0EBF17BEE34F}"/>
                  </a:ext>
                </a:extLst>
              </p14:cNvPr>
              <p14:cNvContentPartPr/>
              <p14:nvPr/>
            </p14:nvContentPartPr>
            <p14:xfrm>
              <a:off x="3124740" y="3723720"/>
              <a:ext cx="616680" cy="48600"/>
            </p14:xfrm>
          </p:contentPart>
        </mc:Choice>
        <mc:Fallback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DD6C4A01-00F4-47CE-9E7C-0EBF17BEE34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70772" y="3614914"/>
                <a:ext cx="724257" cy="265849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Kuva 15">
            <a:extLst>
              <a:ext uri="{FF2B5EF4-FFF2-40B4-BE49-F238E27FC236}">
                <a16:creationId xmlns:a16="http://schemas.microsoft.com/office/drawing/2014/main" id="{A800225A-2320-40D1-A924-7CD6556539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3346" y="3437662"/>
            <a:ext cx="2069550" cy="13763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A50B79D1-4BEC-4466-AAE4-0B0CD2188EA7}"/>
                  </a:ext>
                </a:extLst>
              </p14:cNvPr>
              <p14:cNvContentPartPr/>
              <p14:nvPr/>
            </p14:nvContentPartPr>
            <p14:xfrm>
              <a:off x="6580034" y="3477291"/>
              <a:ext cx="953280" cy="71640"/>
            </p14:xfrm>
          </p:contentPart>
        </mc:Choice>
        <mc:Fallback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A50B79D1-4BEC-4466-AAE4-0B0CD2188E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26034" y="3368746"/>
                <a:ext cx="1060920" cy="2883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5F8B92DD-5D26-451E-AFED-F04E5EEAF228}"/>
                  </a:ext>
                </a:extLst>
              </p14:cNvPr>
              <p14:cNvContentPartPr/>
              <p14:nvPr/>
            </p14:nvContentPartPr>
            <p14:xfrm>
              <a:off x="3314936" y="4906980"/>
              <a:ext cx="1342800" cy="37080"/>
            </p14:xfrm>
          </p:contentPart>
        </mc:Choice>
        <mc:Fallback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5F8B92DD-5D26-451E-AFED-F04E5EEAF2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60936" y="4798980"/>
                <a:ext cx="1450440" cy="2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71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jääkiekko, </a:t>
            </a:r>
            <a:br>
              <a:rPr lang="fi-FI" dirty="0"/>
            </a:br>
            <a:r>
              <a:rPr lang="fi-FI" dirty="0"/>
              <a:t>kohdennettu mainos 11.2.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25A89F2-D959-4053-9534-45A48130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2" y="1694460"/>
            <a:ext cx="4816474" cy="24271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0A82CE3A-57A6-40CC-A990-8E9D5AF0714E}"/>
              </a:ext>
            </a:extLst>
          </p:cNvPr>
          <p:cNvSpPr txBox="1"/>
          <p:nvPr/>
        </p:nvSpPr>
        <p:spPr>
          <a:xfrm>
            <a:off x="491332" y="4216252"/>
            <a:ext cx="211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0070C0"/>
                </a:solidFill>
              </a:rPr>
              <a:t>CPC = 0,38 e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4FF30C8-ED73-4AB4-8DB1-4438D804A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171207"/>
            <a:ext cx="2295332" cy="250927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65D970C9-2454-4B26-ABF0-D70502871FC5}"/>
                  </a:ext>
                </a:extLst>
              </p14:cNvPr>
              <p14:cNvContentPartPr/>
              <p14:nvPr/>
            </p14:nvContentPartPr>
            <p14:xfrm>
              <a:off x="335936" y="2142900"/>
              <a:ext cx="671400" cy="36720"/>
            </p14:xfrm>
          </p:contentPart>
        </mc:Choice>
        <mc:Fallback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65D970C9-2454-4B26-ABF0-D70502871F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907" y="2034900"/>
                <a:ext cx="779098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27B208C3-DADB-465E-BF96-659F8CB9683F}"/>
                  </a:ext>
                </a:extLst>
              </p14:cNvPr>
              <p14:cNvContentPartPr/>
              <p14:nvPr/>
            </p14:nvContentPartPr>
            <p14:xfrm>
              <a:off x="320816" y="4407300"/>
              <a:ext cx="1879560" cy="29160"/>
            </p14:xfrm>
          </p:contentPart>
        </mc:Choice>
        <mc:Fallback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27B208C3-DADB-465E-BF96-659F8CB968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816" y="4297950"/>
                <a:ext cx="1987200" cy="2474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6459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jääkiekko, </a:t>
            </a:r>
            <a:br>
              <a:rPr lang="fi-FI" dirty="0"/>
            </a:br>
            <a:r>
              <a:rPr lang="fi-FI" dirty="0"/>
              <a:t>kohdennettu mainos 11.2. (jatkuu)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B6BE37F-2143-4705-8185-74E9308FC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99" y="1822923"/>
            <a:ext cx="5267495" cy="2577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BCD17AD3-1B07-4FE9-88CB-58B743237056}"/>
                  </a:ext>
                </a:extLst>
              </p14:cNvPr>
              <p14:cNvContentPartPr/>
              <p14:nvPr/>
            </p14:nvContentPartPr>
            <p14:xfrm>
              <a:off x="1897140" y="4082640"/>
              <a:ext cx="580680" cy="327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BCD17AD3-1B07-4FE9-88CB-58B7432370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3500" y="3974640"/>
                <a:ext cx="688320" cy="24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2938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8388BA-11A4-4280-B396-E281BA0D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Kampanja-aika 6.-28.2.2021 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969531-9F96-41BD-9928-1E7260E3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7441"/>
            <a:ext cx="5626968" cy="3168129"/>
          </a:xfrm>
        </p:spPr>
        <p:txBody>
          <a:bodyPr>
            <a:normAutofit fontScale="25000" lnSpcReduction="20000"/>
          </a:bodyPr>
          <a:lstStyle/>
          <a:p>
            <a:r>
              <a:rPr lang="fi-FI" sz="3200" dirty="0"/>
              <a:t>la 6.2. klo 16	</a:t>
            </a:r>
            <a:r>
              <a:rPr lang="fi-FI" sz="3200" dirty="0">
                <a:solidFill>
                  <a:schemeClr val="accent1"/>
                </a:solidFill>
              </a:rPr>
              <a:t>Sydänviesti käynnistyy – Maikkarin mainos 		</a:t>
            </a:r>
          </a:p>
          <a:p>
            <a:r>
              <a:rPr lang="fi-FI" sz="3200" dirty="0"/>
              <a:t>su 7.2. klo 11	</a:t>
            </a:r>
            <a:r>
              <a:rPr lang="fi-FI" sz="3200" dirty="0">
                <a:solidFill>
                  <a:schemeClr val="accent3"/>
                </a:solidFill>
              </a:rPr>
              <a:t>Tietoisku</a:t>
            </a:r>
          </a:p>
          <a:p>
            <a:r>
              <a:rPr lang="fi-FI" sz="3200" dirty="0"/>
              <a:t>ma 8.2. klo 17	</a:t>
            </a:r>
            <a:r>
              <a:rPr lang="fi-FI" sz="3200" dirty="0">
                <a:solidFill>
                  <a:schemeClr val="accent1"/>
                </a:solidFill>
              </a:rPr>
              <a:t>Sydänviesti 1 Haukipudas</a:t>
            </a:r>
          </a:p>
          <a:p>
            <a:r>
              <a:rPr lang="fi-FI" sz="3200" dirty="0"/>
              <a:t>ti 9.2. klo 11	</a:t>
            </a:r>
            <a:r>
              <a:rPr lang="fi-FI" sz="3200" dirty="0">
                <a:solidFill>
                  <a:srgbClr val="00AFD7"/>
                </a:solidFill>
              </a:rPr>
              <a:t>Tietoisku</a:t>
            </a:r>
          </a:p>
          <a:p>
            <a:r>
              <a:rPr lang="fi-FI" sz="3200" dirty="0"/>
              <a:t>ti 9.2. klo 15	</a:t>
            </a:r>
            <a:r>
              <a:rPr lang="fi-FI" sz="3200" dirty="0">
                <a:solidFill>
                  <a:schemeClr val="accent1"/>
                </a:solidFill>
              </a:rPr>
              <a:t>Sydänviesti 2 Yliopisto</a:t>
            </a:r>
          </a:p>
          <a:p>
            <a:r>
              <a:rPr lang="fi-FI" sz="3200" dirty="0"/>
              <a:t>ke 10.2. klo 11	</a:t>
            </a:r>
            <a:r>
              <a:rPr lang="fi-FI" sz="3200" dirty="0">
                <a:solidFill>
                  <a:schemeClr val="accent3"/>
                </a:solidFill>
              </a:rPr>
              <a:t>Synttäriviikon juttu</a:t>
            </a:r>
          </a:p>
          <a:p>
            <a:r>
              <a:rPr lang="fi-FI" sz="3200" dirty="0"/>
              <a:t>ke 10.2. klo 19	</a:t>
            </a:r>
            <a:r>
              <a:rPr lang="fi-FI" sz="3200" dirty="0">
                <a:solidFill>
                  <a:schemeClr val="accent1"/>
                </a:solidFill>
              </a:rPr>
              <a:t>Sydänviesti 3 Kärpät</a:t>
            </a:r>
          </a:p>
          <a:p>
            <a:r>
              <a:rPr lang="fi-FI" sz="3200" dirty="0"/>
              <a:t>to 11.2. klo 9	</a:t>
            </a:r>
            <a:r>
              <a:rPr lang="fi-FI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Kulumia</a:t>
            </a:r>
          </a:p>
          <a:p>
            <a:r>
              <a:rPr lang="fi-FI" sz="3200" dirty="0"/>
              <a:t>to 11.2. klo 15	</a:t>
            </a:r>
            <a:r>
              <a:rPr lang="fi-FI" sz="3200" dirty="0">
                <a:solidFill>
                  <a:schemeClr val="accent1"/>
                </a:solidFill>
              </a:rPr>
              <a:t>Sydänviesti 4 - Poroisäntä</a:t>
            </a:r>
          </a:p>
          <a:p>
            <a:r>
              <a:rPr lang="fi-FI" sz="3200" dirty="0"/>
              <a:t>pe 12.2. klo 12	</a:t>
            </a:r>
            <a:r>
              <a:rPr lang="fi-FI" sz="3200" dirty="0">
                <a:solidFill>
                  <a:schemeClr val="accent1"/>
                </a:solidFill>
              </a:rPr>
              <a:t>Sydänviesti 5 - Lentoasema</a:t>
            </a:r>
          </a:p>
          <a:p>
            <a:r>
              <a:rPr lang="fi-FI" sz="3200" dirty="0"/>
              <a:t>pe 12.2. klo 16	</a:t>
            </a:r>
            <a:r>
              <a:rPr lang="fi-FI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Kulumia</a:t>
            </a:r>
          </a:p>
          <a:p>
            <a:r>
              <a:rPr lang="fi-FI" sz="3200" dirty="0"/>
              <a:t>la 13.2. klo 8	</a:t>
            </a:r>
            <a:r>
              <a:rPr lang="fi-FI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Kulumia</a:t>
            </a:r>
          </a:p>
          <a:p>
            <a:r>
              <a:rPr lang="fi-FI" sz="3200" dirty="0"/>
              <a:t>la 13.2. klo 17	</a:t>
            </a:r>
            <a:r>
              <a:rPr lang="fi-FI" sz="3200" dirty="0">
                <a:solidFill>
                  <a:schemeClr val="accent1"/>
                </a:solidFill>
              </a:rPr>
              <a:t>Sydänviesti 6 - Pikisaari</a:t>
            </a:r>
          </a:p>
          <a:p>
            <a:r>
              <a:rPr lang="fi-FI" sz="3200" dirty="0"/>
              <a:t>su 14.2. klo 7	</a:t>
            </a:r>
            <a:r>
              <a:rPr lang="fi-FI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Kulumia</a:t>
            </a:r>
          </a:p>
          <a:p>
            <a:r>
              <a:rPr lang="fi-FI" sz="3200" dirty="0"/>
              <a:t>su 14.2. klo 9	</a:t>
            </a:r>
            <a:r>
              <a:rPr lang="fi-FI" sz="3200" dirty="0">
                <a:solidFill>
                  <a:srgbClr val="00AFD7"/>
                </a:solidFill>
              </a:rPr>
              <a:t>Synttäriterveiset! </a:t>
            </a:r>
          </a:p>
          <a:p>
            <a:r>
              <a:rPr lang="fi-FI" sz="3200" dirty="0"/>
              <a:t>su 14.2. klo 12	</a:t>
            </a:r>
            <a:r>
              <a:rPr lang="fi-FI" sz="3200" dirty="0">
                <a:solidFill>
                  <a:schemeClr val="accent1"/>
                </a:solidFill>
              </a:rPr>
              <a:t>Sydänviesti 7 - Avanto</a:t>
            </a:r>
          </a:p>
          <a:p>
            <a:r>
              <a:rPr lang="fi-FI" sz="3200" dirty="0"/>
              <a:t>ma 15.2. klo 15	</a:t>
            </a:r>
            <a:r>
              <a:rPr lang="fi-FI" sz="3200" dirty="0">
                <a:solidFill>
                  <a:schemeClr val="accent1"/>
                </a:solidFill>
              </a:rPr>
              <a:t>Sydänviesti 8 - </a:t>
            </a:r>
            <a:r>
              <a:rPr lang="fi-FI" sz="3200" dirty="0" err="1">
                <a:solidFill>
                  <a:schemeClr val="accent1"/>
                </a:solidFill>
              </a:rPr>
              <a:t>Vassuska</a:t>
            </a:r>
            <a:endParaRPr lang="fi-FI" sz="3200" dirty="0">
              <a:solidFill>
                <a:schemeClr val="accent1"/>
              </a:solidFill>
            </a:endParaRPr>
          </a:p>
          <a:p>
            <a:r>
              <a:rPr lang="fi-FI" sz="3200" dirty="0"/>
              <a:t>ti 16.2. klo 12	</a:t>
            </a:r>
            <a:r>
              <a:rPr lang="fi-FI" sz="3200" dirty="0">
                <a:solidFill>
                  <a:schemeClr val="accent1"/>
                </a:solidFill>
              </a:rPr>
              <a:t>Sydänviesti 9 - </a:t>
            </a:r>
            <a:r>
              <a:rPr lang="fi-FI" sz="3200" dirty="0" err="1">
                <a:solidFill>
                  <a:schemeClr val="accent1"/>
                </a:solidFill>
              </a:rPr>
              <a:t>Jääli</a:t>
            </a:r>
            <a:endParaRPr lang="fi-FI" sz="3200" dirty="0">
              <a:solidFill>
                <a:schemeClr val="accent1"/>
              </a:solidFill>
            </a:endParaRPr>
          </a:p>
          <a:p>
            <a:r>
              <a:rPr lang="fi-FI" sz="3200" dirty="0"/>
              <a:t>ma 16.2. klo 18	</a:t>
            </a:r>
            <a:r>
              <a:rPr lang="fi-FI" sz="3200" dirty="0">
                <a:solidFill>
                  <a:srgbClr val="00AFD7"/>
                </a:solidFill>
              </a:rPr>
              <a:t>Tietoisku</a:t>
            </a:r>
          </a:p>
          <a:p>
            <a:r>
              <a:rPr lang="fi-FI" sz="3200" dirty="0"/>
              <a:t>ke 17.2. klo 12	</a:t>
            </a:r>
            <a:r>
              <a:rPr lang="fi-FI" sz="3200" dirty="0">
                <a:solidFill>
                  <a:schemeClr val="accent1"/>
                </a:solidFill>
              </a:rPr>
              <a:t>Sydänviesti 10 - Ravit</a:t>
            </a:r>
          </a:p>
          <a:p>
            <a:r>
              <a:rPr lang="fi-FI" sz="3200" dirty="0"/>
              <a:t>to 18.2. klo 12	</a:t>
            </a:r>
            <a:r>
              <a:rPr lang="fi-FI" sz="3200" dirty="0">
                <a:solidFill>
                  <a:srgbClr val="00AFD7"/>
                </a:solidFill>
              </a:rPr>
              <a:t>Tietoisku</a:t>
            </a:r>
          </a:p>
          <a:p>
            <a:r>
              <a:rPr lang="fi-FI" sz="3200" dirty="0"/>
              <a:t>pe 19.2. klo 12	</a:t>
            </a:r>
            <a:r>
              <a:rPr lang="fi-FI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Kulumia-leffanpuffaus</a:t>
            </a:r>
          </a:p>
          <a:p>
            <a:r>
              <a:rPr lang="fi-FI" sz="3200" dirty="0"/>
              <a:t>pe 19.2 klo 16	</a:t>
            </a:r>
            <a:r>
              <a:rPr lang="fi-FI" sz="3200" dirty="0">
                <a:solidFill>
                  <a:schemeClr val="accent1"/>
                </a:solidFill>
              </a:rPr>
              <a:t>Sydänviesti – KOOSTE</a:t>
            </a:r>
          </a:p>
          <a:p>
            <a:r>
              <a:rPr lang="fi-FI" sz="3200" dirty="0"/>
              <a:t>pe 26.2. klo 12	</a:t>
            </a:r>
            <a:r>
              <a:rPr lang="fi-FI" sz="3200" dirty="0">
                <a:solidFill>
                  <a:srgbClr val="00AFD7"/>
                </a:solidFill>
              </a:rPr>
              <a:t>Joko olet osallistunut kisaan – iglujuttu	</a:t>
            </a:r>
          </a:p>
          <a:p>
            <a:r>
              <a:rPr lang="fi-FI" sz="3200" dirty="0"/>
              <a:t>la 27.2. klo 12	</a:t>
            </a:r>
            <a:r>
              <a:rPr lang="fi-FI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Joko olet nähnyt Kulumia-leffan? </a:t>
            </a:r>
          </a:p>
          <a:p>
            <a:r>
              <a:rPr lang="fi-FI" sz="3200" dirty="0"/>
              <a:t>su 28.2. klo 9	</a:t>
            </a:r>
            <a:r>
              <a:rPr lang="fi-FI" sz="3200" dirty="0">
                <a:solidFill>
                  <a:srgbClr val="00AFD7"/>
                </a:solidFill>
              </a:rPr>
              <a:t>Vielä ehtii osallistua kisaan</a:t>
            </a:r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6074DC5-6F4D-4879-8C38-5AE11FBDE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Rahaa käytetty</a:t>
            </a:r>
          </a:p>
          <a:p>
            <a:r>
              <a:rPr lang="fi-FI" dirty="0"/>
              <a:t>1 232e</a:t>
            </a:r>
          </a:p>
          <a:p>
            <a:endParaRPr lang="fi-FI" dirty="0"/>
          </a:p>
          <a:p>
            <a:pPr marL="285750" indent="-285750">
              <a:buFontTx/>
              <a:buChar char="-"/>
            </a:pPr>
            <a:r>
              <a:rPr lang="fi-FI" sz="1400" dirty="0"/>
              <a:t>pääkanavana Facebook</a:t>
            </a:r>
          </a:p>
          <a:p>
            <a:pPr marL="285750" indent="-285750">
              <a:buFontTx/>
              <a:buChar char="-"/>
            </a:pPr>
            <a:endParaRPr lang="fi-FI" sz="1400" dirty="0"/>
          </a:p>
          <a:p>
            <a:pPr marL="285750" indent="-285750">
              <a:buFontTx/>
              <a:buChar char="-"/>
            </a:pPr>
            <a:endParaRPr lang="fi-FI" sz="14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3580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kauppahalli, sponsoroitu sivujulkaisu 15.2.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1B4A0CA-47B1-43F5-9801-5ED5CCC7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7450"/>
            <a:ext cx="2450970" cy="2165881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1019C7F-FAD8-4226-A7A7-FC3186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968" y="1623104"/>
            <a:ext cx="2528887" cy="140870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2EFC3C-C4F9-4044-A4EC-6408CCF3E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022" y="3247409"/>
            <a:ext cx="3715268" cy="178155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C10DDAF-B253-4B02-95A6-DC5FCBF7B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933" y="602529"/>
            <a:ext cx="1873589" cy="2086429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18B6F6D-019F-414E-8F5B-9178BE5AE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932" y="2448594"/>
            <a:ext cx="1873589" cy="23985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ACEF3A2D-92A7-4A00-A3A5-5D24F3034320}"/>
                  </a:ext>
                </a:extLst>
              </p14:cNvPr>
              <p14:cNvContentPartPr/>
              <p14:nvPr/>
            </p14:nvContentPartPr>
            <p14:xfrm>
              <a:off x="5363940" y="4944840"/>
              <a:ext cx="802800" cy="15840"/>
            </p14:xfrm>
          </p:contentPart>
        </mc:Choice>
        <mc:Fallback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ACEF3A2D-92A7-4A00-A3A5-5D24F30343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09940" y="4834328"/>
                <a:ext cx="910440" cy="236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Käsinkirjoitus 12">
                <a:extLst>
                  <a:ext uri="{FF2B5EF4-FFF2-40B4-BE49-F238E27FC236}">
                    <a16:creationId xmlns:a16="http://schemas.microsoft.com/office/drawing/2014/main" id="{AD4BF41C-E9CD-4A46-A244-35C1197A3997}"/>
                  </a:ext>
                </a:extLst>
              </p14:cNvPr>
              <p14:cNvContentPartPr/>
              <p14:nvPr/>
            </p14:nvContentPartPr>
            <p14:xfrm>
              <a:off x="2368380" y="3702840"/>
              <a:ext cx="816840" cy="84600"/>
            </p14:xfrm>
          </p:contentPart>
        </mc:Choice>
        <mc:Fallback>
          <p:pic>
            <p:nvPicPr>
              <p:cNvPr id="13" name="Käsinkirjoitus 12">
                <a:extLst>
                  <a:ext uri="{FF2B5EF4-FFF2-40B4-BE49-F238E27FC236}">
                    <a16:creationId xmlns:a16="http://schemas.microsoft.com/office/drawing/2014/main" id="{AD4BF41C-E9CD-4A46-A244-35C1197A399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14404" y="3594840"/>
                <a:ext cx="924433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0B86ED99-6511-4E91-951B-98F156C0FD97}"/>
                  </a:ext>
                </a:extLst>
              </p14:cNvPr>
              <p14:cNvContentPartPr/>
              <p14:nvPr/>
            </p14:nvContentPartPr>
            <p14:xfrm>
              <a:off x="7939740" y="2498640"/>
              <a:ext cx="745560" cy="32400"/>
            </p14:xfrm>
          </p:contentPart>
        </mc:Choice>
        <mc:Fallback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0B86ED99-6511-4E91-951B-98F156C0FD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85714" y="2390640"/>
                <a:ext cx="853252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B30EFB15-83B2-4914-89B0-8DFE9B014CC5}"/>
                  </a:ext>
                </a:extLst>
              </p14:cNvPr>
              <p14:cNvContentPartPr/>
              <p14:nvPr/>
            </p14:nvContentPartPr>
            <p14:xfrm>
              <a:off x="2375940" y="2293440"/>
              <a:ext cx="481680" cy="32040"/>
            </p14:xfrm>
          </p:contentPart>
        </mc:Choice>
        <mc:Fallback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B30EFB15-83B2-4914-89B0-8DFE9B014CC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21940" y="2185440"/>
                <a:ext cx="58932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88B948BF-3C06-473A-816C-97F114285D23}"/>
                  </a:ext>
                </a:extLst>
              </p14:cNvPr>
              <p14:cNvContentPartPr/>
              <p14:nvPr/>
            </p14:nvContentPartPr>
            <p14:xfrm>
              <a:off x="6731070" y="2510670"/>
              <a:ext cx="870120" cy="49680"/>
            </p14:xfrm>
          </p:contentPart>
        </mc:Choice>
        <mc:Fallback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88B948BF-3C06-473A-816C-97F114285D2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77070" y="2403447"/>
                <a:ext cx="977760" cy="2637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5972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Tietoisku – 1400 juttua, ota omaksesi sponsoroitu sivujulkaisu 9.2.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A25F311-8864-4C7B-A383-3A4FCD0CC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183" y="742582"/>
            <a:ext cx="1847617" cy="2018257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9527F26-4244-4406-A418-59F8C7620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01" y="1705203"/>
            <a:ext cx="2458946" cy="2050483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D0E6AC65-D7C9-41E4-BF94-4DBDA06BF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527" y="1705203"/>
            <a:ext cx="2458946" cy="1340738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F32369EC-9CD1-4B18-88C8-1DBD074DF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786" y="3299645"/>
            <a:ext cx="3321689" cy="1583338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FFCED5F5-D266-417B-A947-637F24DD8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183" y="2571750"/>
            <a:ext cx="1847617" cy="19981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835146F0-39C2-4BB9-AE49-00C26EC81C33}"/>
                  </a:ext>
                </a:extLst>
              </p14:cNvPr>
              <p14:cNvContentPartPr/>
              <p14:nvPr/>
            </p14:nvContentPartPr>
            <p14:xfrm>
              <a:off x="6822327" y="2604044"/>
              <a:ext cx="764640" cy="45000"/>
            </p14:xfrm>
          </p:contentPart>
        </mc:Choice>
        <mc:Fallback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835146F0-39C2-4BB9-AE49-00C26EC81C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68327" y="2495173"/>
                <a:ext cx="872280" cy="262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" name="Käsinkirjoitus 20">
                <a:extLst>
                  <a:ext uri="{FF2B5EF4-FFF2-40B4-BE49-F238E27FC236}">
                    <a16:creationId xmlns:a16="http://schemas.microsoft.com/office/drawing/2014/main" id="{79CD1B84-0DAD-4ACE-8128-A3C10E7CBB49}"/>
                  </a:ext>
                </a:extLst>
              </p14:cNvPr>
              <p14:cNvContentPartPr/>
              <p14:nvPr/>
            </p14:nvContentPartPr>
            <p14:xfrm>
              <a:off x="8090607" y="2620964"/>
              <a:ext cx="637920" cy="33480"/>
            </p14:xfrm>
          </p:contentPart>
        </mc:Choice>
        <mc:Fallback>
          <p:pic>
            <p:nvPicPr>
              <p:cNvPr id="21" name="Käsinkirjoitus 20">
                <a:extLst>
                  <a:ext uri="{FF2B5EF4-FFF2-40B4-BE49-F238E27FC236}">
                    <a16:creationId xmlns:a16="http://schemas.microsoft.com/office/drawing/2014/main" id="{79CD1B84-0DAD-4ACE-8128-A3C10E7CBB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6577" y="2512964"/>
                <a:ext cx="745621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2" name="Käsinkirjoitus 21">
                <a:extLst>
                  <a:ext uri="{FF2B5EF4-FFF2-40B4-BE49-F238E27FC236}">
                    <a16:creationId xmlns:a16="http://schemas.microsoft.com/office/drawing/2014/main" id="{446AEB4F-CB3B-4A3C-9085-A1BCC23EECB2}"/>
                  </a:ext>
                </a:extLst>
              </p14:cNvPr>
              <p14:cNvContentPartPr/>
              <p14:nvPr/>
            </p14:nvContentPartPr>
            <p14:xfrm>
              <a:off x="2587647" y="2127764"/>
              <a:ext cx="365400" cy="33480"/>
            </p14:xfrm>
          </p:contentPart>
        </mc:Choice>
        <mc:Fallback>
          <p:pic>
            <p:nvPicPr>
              <p:cNvPr id="22" name="Käsinkirjoitus 21">
                <a:extLst>
                  <a:ext uri="{FF2B5EF4-FFF2-40B4-BE49-F238E27FC236}">
                    <a16:creationId xmlns:a16="http://schemas.microsoft.com/office/drawing/2014/main" id="{446AEB4F-CB3B-4A3C-9085-A1BCC23EECB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33647" y="2019764"/>
                <a:ext cx="473040" cy="24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4166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</a:t>
            </a:r>
            <a:r>
              <a:rPr lang="fi-FI" dirty="0" err="1"/>
              <a:t>Tannila</a:t>
            </a:r>
            <a:r>
              <a:rPr lang="fi-FI" dirty="0"/>
              <a:t> ja porot </a:t>
            </a:r>
            <a:br>
              <a:rPr lang="fi-FI" dirty="0"/>
            </a:br>
            <a:r>
              <a:rPr lang="fi-FI" dirty="0"/>
              <a:t>sponsoroitu sivujulkaisu 11.2.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51E48C7-B4F9-47A3-878E-E1F9EE0CA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932" y="2892615"/>
            <a:ext cx="2286794" cy="197994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C34F130-D741-4543-9E15-ED681FD1C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932" y="981213"/>
            <a:ext cx="2286794" cy="191140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1580373-5DF4-4F94-A275-1F256E8E3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07784"/>
            <a:ext cx="2655209" cy="232756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CCDAFC8-9DA3-4DDB-BAD1-FF42E0833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828" y="1723657"/>
            <a:ext cx="2359541" cy="127173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A558E31-182C-4A04-A9A1-F09B0ECF7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2594" y="3313550"/>
            <a:ext cx="3245775" cy="14904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50A9057F-F1B1-43B7-8391-E14689A97419}"/>
                  </a:ext>
                </a:extLst>
              </p14:cNvPr>
              <p14:cNvContentPartPr/>
              <p14:nvPr/>
            </p14:nvContentPartPr>
            <p14:xfrm>
              <a:off x="6587547" y="2986751"/>
              <a:ext cx="938880" cy="62280"/>
            </p14:xfrm>
          </p:contentPart>
        </mc:Choice>
        <mc:Fallback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50A9057F-F1B1-43B7-8391-E14689A974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33547" y="2878751"/>
                <a:ext cx="10465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D8DFE470-5AB6-4DE1-A6F8-BDD6591A807D}"/>
                  </a:ext>
                </a:extLst>
              </p14:cNvPr>
              <p14:cNvContentPartPr/>
              <p14:nvPr/>
            </p14:nvContentPartPr>
            <p14:xfrm>
              <a:off x="8098751" y="2986751"/>
              <a:ext cx="882360" cy="17280"/>
            </p14:xfrm>
          </p:contentPart>
        </mc:Choice>
        <mc:Fallback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D8DFE470-5AB6-4DE1-A6F8-BDD6591A807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44729" y="2876453"/>
                <a:ext cx="990044" cy="2375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9CEAE166-D0E6-4936-9132-5FBF4D1245BB}"/>
                  </a:ext>
                </a:extLst>
              </p14:cNvPr>
              <p14:cNvContentPartPr/>
              <p14:nvPr/>
            </p14:nvContentPartPr>
            <p14:xfrm>
              <a:off x="3310751" y="4655711"/>
              <a:ext cx="2421360" cy="32760"/>
            </p14:xfrm>
          </p:contentPart>
        </mc:Choice>
        <mc:Fallback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9CEAE166-D0E6-4936-9132-5FBF4D1245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56751" y="4546511"/>
                <a:ext cx="2529000" cy="250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Käsinkirjoitus 12">
                <a:extLst>
                  <a:ext uri="{FF2B5EF4-FFF2-40B4-BE49-F238E27FC236}">
                    <a16:creationId xmlns:a16="http://schemas.microsoft.com/office/drawing/2014/main" id="{E2DDA691-25FB-461E-A53A-D09C02AAF506}"/>
                  </a:ext>
                </a:extLst>
              </p14:cNvPr>
              <p14:cNvContentPartPr/>
              <p14:nvPr/>
            </p14:nvContentPartPr>
            <p14:xfrm>
              <a:off x="2672831" y="3664631"/>
              <a:ext cx="1230840" cy="52920"/>
            </p14:xfrm>
          </p:contentPart>
        </mc:Choice>
        <mc:Fallback>
          <p:pic>
            <p:nvPicPr>
              <p:cNvPr id="13" name="Käsinkirjoitus 12">
                <a:extLst>
                  <a:ext uri="{FF2B5EF4-FFF2-40B4-BE49-F238E27FC236}">
                    <a16:creationId xmlns:a16="http://schemas.microsoft.com/office/drawing/2014/main" id="{E2DDA691-25FB-461E-A53A-D09C02AAF50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8815" y="3556631"/>
                <a:ext cx="1338511" cy="26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9437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Pikisaari</a:t>
            </a:r>
            <a:br>
              <a:rPr lang="fi-FI" dirty="0"/>
            </a:br>
            <a:r>
              <a:rPr lang="fi-FI" dirty="0"/>
              <a:t>sponsoroitu sivujulkaisu 13.2.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5AEEA89-10BA-4EFA-B1CE-5E0706FA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63570"/>
            <a:ext cx="2612976" cy="228843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32D55DB-DC5E-45E7-9949-A0989660C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559" y="1706553"/>
            <a:ext cx="2440882" cy="127984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E2AD61E-8AB7-493C-B799-560717672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864" y="3127073"/>
            <a:ext cx="3362960" cy="164986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43B556B-FD1F-4445-AC08-89E539C5E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937" y="1026160"/>
            <a:ext cx="2304488" cy="201642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F82BF51-0132-4573-A9BC-0F4AF27C8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937" y="3042588"/>
            <a:ext cx="2304488" cy="4012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72473F38-0CA1-49D9-9A3F-852D2C72535F}"/>
                  </a:ext>
                </a:extLst>
              </p14:cNvPr>
              <p14:cNvContentPartPr/>
              <p14:nvPr/>
            </p14:nvContentPartPr>
            <p14:xfrm>
              <a:off x="2647991" y="3572831"/>
              <a:ext cx="594720" cy="504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72473F38-0CA1-49D9-9A3F-852D2C72535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94351" y="3465191"/>
                <a:ext cx="70236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9A000895-7462-4C7A-AB88-2F0787F25872}"/>
                  </a:ext>
                </a:extLst>
              </p14:cNvPr>
              <p14:cNvContentPartPr/>
              <p14:nvPr/>
            </p14:nvContentPartPr>
            <p14:xfrm>
              <a:off x="4425671" y="4656071"/>
              <a:ext cx="1627560" cy="3168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9A000895-7462-4C7A-AB88-2F0787F258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72031" y="4548431"/>
                <a:ext cx="173520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A923D5E3-626B-4E87-9EAB-1E92CD0D77D4}"/>
                  </a:ext>
                </a:extLst>
              </p14:cNvPr>
              <p14:cNvContentPartPr/>
              <p14:nvPr/>
            </p14:nvContentPartPr>
            <p14:xfrm>
              <a:off x="6584007" y="3136124"/>
              <a:ext cx="830880" cy="7920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A923D5E3-626B-4E87-9EAB-1E92CD0D77D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30367" y="3028484"/>
                <a:ext cx="938520" cy="22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3924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</a:t>
            </a:r>
            <a:r>
              <a:rPr lang="fi-FI" dirty="0" err="1"/>
              <a:t>Jääli</a:t>
            </a:r>
            <a:r>
              <a:rPr lang="fi-FI" dirty="0"/>
              <a:t>, </a:t>
            </a:r>
            <a:br>
              <a:rPr lang="fi-FI" dirty="0"/>
            </a:br>
            <a:r>
              <a:rPr lang="fi-FI" dirty="0"/>
              <a:t>sponsoroitu sivujulkaisu 15.2.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015FD1F-0C3F-4357-807A-7B84BB888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790199"/>
            <a:ext cx="2455049" cy="207434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82DDBEC-EE0D-4ECC-9B3B-619AA805B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005" y="968188"/>
            <a:ext cx="2293712" cy="235899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E99B772-24A9-4643-9625-C24CE42E4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963" y="1924277"/>
            <a:ext cx="2293712" cy="1159529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FDC723B-E4D0-4168-ABE5-BB6ABF0F8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256" y="3408251"/>
            <a:ext cx="2835568" cy="13999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0AFD8D95-B0AD-439D-9712-0D939C5C3A49}"/>
                  </a:ext>
                </a:extLst>
              </p14:cNvPr>
              <p14:cNvContentPartPr/>
              <p14:nvPr/>
            </p14:nvContentPartPr>
            <p14:xfrm>
              <a:off x="4979711" y="4739591"/>
              <a:ext cx="1082880" cy="24840"/>
            </p14:xfrm>
          </p:contentPart>
        </mc:Choice>
        <mc:Fallback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0AFD8D95-B0AD-439D-9712-0D939C5C3A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25711" y="4631591"/>
                <a:ext cx="11905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DFF1FBFB-E56C-4140-80C6-D693DE0089F7}"/>
                  </a:ext>
                </a:extLst>
              </p14:cNvPr>
              <p14:cNvContentPartPr/>
              <p14:nvPr/>
            </p14:nvContentPartPr>
            <p14:xfrm>
              <a:off x="3204911" y="3832751"/>
              <a:ext cx="506880" cy="24840"/>
            </p14:xfrm>
          </p:contentPart>
        </mc:Choice>
        <mc:Fallback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DFF1FBFB-E56C-4140-80C6-D693DE0089F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0911" y="3724751"/>
                <a:ext cx="614520" cy="24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1818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</a:t>
            </a:r>
            <a:r>
              <a:rPr lang="fi-FI" dirty="0" err="1"/>
              <a:t>Äimärautio</a:t>
            </a:r>
            <a:r>
              <a:rPr lang="fi-FI" dirty="0"/>
              <a:t>, </a:t>
            </a:r>
            <a:br>
              <a:rPr lang="fi-FI" dirty="0"/>
            </a:br>
            <a:r>
              <a:rPr lang="fi-FI" dirty="0"/>
              <a:t>sponsoroitu sivujulkaisu 15.2.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E5D77B11-8EED-4AF5-972F-4A82C2AE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4995"/>
            <a:ext cx="2704480" cy="2358998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AEF88030-2BF0-47D0-851D-612976960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564" y="1754995"/>
            <a:ext cx="2358753" cy="1274269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80BC4A51-AC21-4278-BDD8-54F7283AF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243" y="1103287"/>
            <a:ext cx="2246952" cy="2246952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12B2BF68-1324-4B0A-813F-88FA52AD9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512" y="3259071"/>
            <a:ext cx="2959149" cy="1435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Käsinkirjoitus 21">
                <a:extLst>
                  <a:ext uri="{FF2B5EF4-FFF2-40B4-BE49-F238E27FC236}">
                    <a16:creationId xmlns:a16="http://schemas.microsoft.com/office/drawing/2014/main" id="{80B97409-EBF2-41B1-BD9B-1936B2365465}"/>
                  </a:ext>
                </a:extLst>
              </p14:cNvPr>
              <p14:cNvContentPartPr/>
              <p14:nvPr/>
            </p14:nvContentPartPr>
            <p14:xfrm>
              <a:off x="3868751" y="4617191"/>
              <a:ext cx="2363040" cy="31680"/>
            </p14:xfrm>
          </p:contentPart>
        </mc:Choice>
        <mc:Fallback xmlns="">
          <p:pic>
            <p:nvPicPr>
              <p:cNvPr id="22" name="Käsinkirjoitus 21">
                <a:extLst>
                  <a:ext uri="{FF2B5EF4-FFF2-40B4-BE49-F238E27FC236}">
                    <a16:creationId xmlns:a16="http://schemas.microsoft.com/office/drawing/2014/main" id="{80B97409-EBF2-41B1-BD9B-1936B23654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4751" y="4509551"/>
                <a:ext cx="24706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Käsinkirjoitus 22">
                <a:extLst>
                  <a:ext uri="{FF2B5EF4-FFF2-40B4-BE49-F238E27FC236}">
                    <a16:creationId xmlns:a16="http://schemas.microsoft.com/office/drawing/2014/main" id="{19A3FE99-A212-458B-838B-9B2E6E83BE17}"/>
                  </a:ext>
                </a:extLst>
              </p14:cNvPr>
              <p14:cNvContentPartPr/>
              <p14:nvPr/>
            </p14:nvContentPartPr>
            <p14:xfrm>
              <a:off x="3181871" y="3694871"/>
              <a:ext cx="576000" cy="16920"/>
            </p14:xfrm>
          </p:contentPart>
        </mc:Choice>
        <mc:Fallback xmlns="">
          <p:pic>
            <p:nvPicPr>
              <p:cNvPr id="23" name="Käsinkirjoitus 22">
                <a:extLst>
                  <a:ext uri="{FF2B5EF4-FFF2-40B4-BE49-F238E27FC236}">
                    <a16:creationId xmlns:a16="http://schemas.microsoft.com/office/drawing/2014/main" id="{19A3FE99-A212-458B-838B-9B2E6E83BE1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27871" y="3587231"/>
                <a:ext cx="683640" cy="23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7737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1F361-5CFE-4103-8220-8993CCE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Sydänviesti – lentokenttä</a:t>
            </a:r>
            <a:br>
              <a:rPr lang="fi-FI" dirty="0"/>
            </a:br>
            <a:r>
              <a:rPr lang="fi-FI" dirty="0"/>
              <a:t>sponsoroitu sivujulkaisu 12.2.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AA9BDB3-BB49-4C3A-B885-117BC3E4B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99832"/>
            <a:ext cx="2430377" cy="213936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D556573-0DBD-4909-BF41-B696EC484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37" y="965897"/>
            <a:ext cx="2136564" cy="179870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A7F8765-12C5-4400-B144-E4D15423E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435" y="2764602"/>
            <a:ext cx="2136565" cy="197615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501AB0F-B94B-471D-93C8-7AC03BB3C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634" y="3323672"/>
            <a:ext cx="3234643" cy="141708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F0D35FC-20E6-475B-828D-516EF3A47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512" y="1599832"/>
            <a:ext cx="2128838" cy="112871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9DD3E25-E61F-436A-B99E-D9504DCAD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60" y="3787964"/>
            <a:ext cx="1028888" cy="6214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A908E889-DFE5-4729-B293-4347D0B1A9C1}"/>
                  </a:ext>
                </a:extLst>
              </p14:cNvPr>
              <p14:cNvContentPartPr/>
              <p14:nvPr/>
            </p14:nvContentPartPr>
            <p14:xfrm>
              <a:off x="315911" y="3987911"/>
              <a:ext cx="805680" cy="45720"/>
            </p14:xfrm>
          </p:contentPart>
        </mc:Choice>
        <mc:Fallback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A908E889-DFE5-4729-B293-4347D0B1A9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1911" y="3879911"/>
                <a:ext cx="9133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7E946409-250C-4860-953C-5EF7EF4298C5}"/>
                  </a:ext>
                </a:extLst>
              </p14:cNvPr>
              <p14:cNvContentPartPr/>
              <p14:nvPr/>
            </p14:nvContentPartPr>
            <p14:xfrm>
              <a:off x="2428031" y="2257391"/>
              <a:ext cx="378000" cy="9360"/>
            </p14:xfrm>
          </p:contentPart>
        </mc:Choice>
        <mc:Fallback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7E946409-250C-4860-953C-5EF7EF4298C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74031" y="2145071"/>
                <a:ext cx="485640" cy="2336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4F756882-1BA1-41AB-80E5-329D143DA0BA}"/>
                  </a:ext>
                </a:extLst>
              </p14:cNvPr>
              <p14:cNvContentPartPr/>
              <p14:nvPr/>
            </p14:nvContentPartPr>
            <p14:xfrm>
              <a:off x="2790191" y="3694511"/>
              <a:ext cx="537120" cy="16920"/>
            </p14:xfrm>
          </p:contentPart>
        </mc:Choice>
        <mc:Fallback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4F756882-1BA1-41AB-80E5-329D143DA0B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36191" y="3586511"/>
                <a:ext cx="64476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Käsinkirjoitus 12">
                <a:extLst>
                  <a:ext uri="{FF2B5EF4-FFF2-40B4-BE49-F238E27FC236}">
                    <a16:creationId xmlns:a16="http://schemas.microsoft.com/office/drawing/2014/main" id="{8A014F21-210D-42C7-BCE5-B6DBC350CF56}"/>
                  </a:ext>
                </a:extLst>
              </p14:cNvPr>
              <p14:cNvContentPartPr/>
              <p14:nvPr/>
            </p14:nvContentPartPr>
            <p14:xfrm>
              <a:off x="4780271" y="4679471"/>
              <a:ext cx="952200" cy="18720"/>
            </p14:xfrm>
          </p:contentPart>
        </mc:Choice>
        <mc:Fallback>
          <p:pic>
            <p:nvPicPr>
              <p:cNvPr id="13" name="Käsinkirjoitus 12">
                <a:extLst>
                  <a:ext uri="{FF2B5EF4-FFF2-40B4-BE49-F238E27FC236}">
                    <a16:creationId xmlns:a16="http://schemas.microsoft.com/office/drawing/2014/main" id="{8A014F21-210D-42C7-BCE5-B6DBC350CF5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26271" y="4571471"/>
                <a:ext cx="1059840" cy="23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0416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C5602E-C3D7-45DA-B154-0B5CAC8C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Vertailukohtana muutamia sponsoroituja juttupostauksia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897345A-0490-450E-A889-F0616641F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Lemmikit ja korona 8.2.</a:t>
            </a:r>
          </a:p>
          <a:p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81B04BCC-6DB4-4E46-8917-EA5AF0407049}"/>
                  </a:ext>
                </a:extLst>
              </p14:cNvPr>
              <p14:cNvContentPartPr/>
              <p14:nvPr/>
            </p14:nvContentPartPr>
            <p14:xfrm>
              <a:off x="2281871" y="2380511"/>
              <a:ext cx="1245960" cy="7056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81B04BCC-6DB4-4E46-8917-EA5AF04070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8231" y="2272871"/>
                <a:ext cx="1353600" cy="286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D41D74CB-5225-4C0A-BE35-4782EE3F9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643510"/>
            <a:ext cx="5627688" cy="294233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F182AD8-9B7C-4744-8573-2E00822F7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258" y="2796988"/>
            <a:ext cx="2801039" cy="17534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8EC42173-5EBF-4F2F-BC43-94A1E4B77E50}"/>
                  </a:ext>
                </a:extLst>
              </p14:cNvPr>
              <p14:cNvContentPartPr/>
              <p14:nvPr/>
            </p14:nvContentPartPr>
            <p14:xfrm>
              <a:off x="2882127" y="2526644"/>
              <a:ext cx="626040" cy="1260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8EC42173-5EBF-4F2F-BC43-94A1E4B77E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8127" y="2419004"/>
                <a:ext cx="733680" cy="22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9934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C5602E-C3D7-45DA-B154-0B5CAC8C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Vertailukohtana muutamia sponsoroituja juttupostauksia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A551E655-7646-4D4A-87B3-E5AAA5E83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604" y="1705251"/>
            <a:ext cx="4981949" cy="2888974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897345A-0490-450E-A889-F0616641F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 err="1"/>
              <a:t>Blind</a:t>
            </a:r>
            <a:r>
              <a:rPr lang="fi-FI" dirty="0"/>
              <a:t> Channel</a:t>
            </a:r>
          </a:p>
          <a:p>
            <a:r>
              <a:rPr lang="fi-FI" dirty="0"/>
              <a:t>22.2.</a:t>
            </a:r>
          </a:p>
          <a:p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EBFC66B8-2117-473A-B7D2-493DE81EBBAD}"/>
                  </a:ext>
                </a:extLst>
              </p14:cNvPr>
              <p14:cNvContentPartPr/>
              <p14:nvPr/>
            </p14:nvContentPartPr>
            <p14:xfrm>
              <a:off x="3011591" y="2550071"/>
              <a:ext cx="469080" cy="900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EBFC66B8-2117-473A-B7D2-493DE81EBB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57951" y="2442071"/>
                <a:ext cx="576720" cy="2246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Kuva 8">
            <a:extLst>
              <a:ext uri="{FF2B5EF4-FFF2-40B4-BE49-F238E27FC236}">
                <a16:creationId xmlns:a16="http://schemas.microsoft.com/office/drawing/2014/main" id="{7BDE2854-251C-41C4-9CF1-C383BEA72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685" y="2822415"/>
            <a:ext cx="2876315" cy="17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98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564F03C-8AB8-452E-833E-9E835739C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Muutokset</a:t>
            </a:r>
          </a:p>
          <a:p>
            <a:r>
              <a:rPr lang="fi-FI" dirty="0" err="1"/>
              <a:t>Facebook-</a:t>
            </a:r>
            <a:endParaRPr lang="fi-FI" dirty="0"/>
          </a:p>
          <a:p>
            <a:r>
              <a:rPr lang="fi-FI" dirty="0"/>
              <a:t>seuraajien </a:t>
            </a:r>
          </a:p>
          <a:p>
            <a:r>
              <a:rPr lang="fi-FI" dirty="0"/>
              <a:t>määrässä</a:t>
            </a:r>
          </a:p>
          <a:p>
            <a:r>
              <a:rPr lang="fi-FI" dirty="0"/>
              <a:t>3 676 -&gt; 4 361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A939EB7-F39D-4588-86BA-CF53A8C01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55" y="549005"/>
            <a:ext cx="4002092" cy="404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5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CDAF43-5300-4805-897C-EFC3C242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Eniten linkin klikkauksia – Kulumia ja sydänviestit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D76FB951-F0AD-4871-BE1D-3A9AB78AE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069" y="961225"/>
            <a:ext cx="7434485" cy="398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56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9875DD97-7DEF-414D-9193-D1A286DF5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404" y="224696"/>
            <a:ext cx="4733365" cy="4694108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564F03C-8AB8-452E-833E-9E835739C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Facebook-seuraajat kevät 2021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70C0D2E6-9FA2-40C2-80E2-5CB5349F7CD6}"/>
                  </a:ext>
                </a:extLst>
              </p14:cNvPr>
              <p14:cNvContentPartPr/>
              <p14:nvPr/>
            </p14:nvContentPartPr>
            <p14:xfrm>
              <a:off x="2404767" y="4671524"/>
              <a:ext cx="923760" cy="2304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70C0D2E6-9FA2-40C2-80E2-5CB5349F7C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1127" y="4563524"/>
                <a:ext cx="10314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527FAEA6-86BA-4500-980F-79E4EAA0BCDB}"/>
                  </a:ext>
                </a:extLst>
              </p14:cNvPr>
              <p14:cNvContentPartPr/>
              <p14:nvPr/>
            </p14:nvContentPartPr>
            <p14:xfrm>
              <a:off x="2454807" y="2382644"/>
              <a:ext cx="908640" cy="2268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527FAEA6-86BA-4500-980F-79E4EAA0BC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0807" y="2274644"/>
                <a:ext cx="101628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CB89F93C-69FF-4E24-A5A0-F6F22F86B00D}"/>
                  </a:ext>
                </a:extLst>
              </p14:cNvPr>
              <p14:cNvContentPartPr/>
              <p14:nvPr/>
            </p14:nvContentPartPr>
            <p14:xfrm>
              <a:off x="2720847" y="742484"/>
              <a:ext cx="631080" cy="11160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CB89F93C-69FF-4E24-A5A0-F6F22F86B00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66847" y="634484"/>
                <a:ext cx="73872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3480C4AF-0F50-48DE-8BAC-410F0E3B4BD1}"/>
                  </a:ext>
                </a:extLst>
              </p14:cNvPr>
              <p14:cNvContentPartPr/>
              <p14:nvPr/>
            </p14:nvContentPartPr>
            <p14:xfrm>
              <a:off x="2705367" y="576164"/>
              <a:ext cx="675360" cy="3888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3480C4AF-0F50-48DE-8BAC-410F0E3B4BD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51367" y="468164"/>
                <a:ext cx="783000" cy="25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4962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26D472A-36C6-4510-A7E4-0485B7169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258" y="545034"/>
            <a:ext cx="3917037" cy="4053431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53536C2-488F-4A24-8771-A85BD39AB3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 err="1"/>
              <a:t>Instagram-</a:t>
            </a:r>
            <a:endParaRPr lang="fi-FI" dirty="0"/>
          </a:p>
          <a:p>
            <a:r>
              <a:rPr lang="fi-FI" dirty="0"/>
              <a:t>seuraajien </a:t>
            </a:r>
          </a:p>
          <a:p>
            <a:r>
              <a:rPr lang="fi-FI" dirty="0"/>
              <a:t>määrä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6EBAA270-CB5A-4011-AEB3-962340E1870F}"/>
                  </a:ext>
                </a:extLst>
              </p14:cNvPr>
              <p14:cNvContentPartPr/>
              <p14:nvPr/>
            </p14:nvContentPartPr>
            <p14:xfrm>
              <a:off x="3142407" y="1561844"/>
              <a:ext cx="382320" cy="291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6EBAA270-CB5A-4011-AEB3-962340E187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8407" y="1453844"/>
                <a:ext cx="489960" cy="24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1993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53536C2-488F-4A24-8771-A85BD39AB3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 err="1"/>
              <a:t>Instagram-</a:t>
            </a:r>
            <a:endParaRPr lang="fi-FI" dirty="0"/>
          </a:p>
          <a:p>
            <a:r>
              <a:rPr lang="fi-FI" dirty="0"/>
              <a:t>seuraajien</a:t>
            </a:r>
          </a:p>
          <a:p>
            <a:r>
              <a:rPr lang="fi-FI" dirty="0"/>
              <a:t>aktiivisuus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005679C-9832-4103-8124-F0DFD7566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515" y="699247"/>
            <a:ext cx="3837090" cy="389497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B30C1697-9CBE-4F0B-A799-DFF91A672AE0}"/>
              </a:ext>
            </a:extLst>
          </p:cNvPr>
          <p:cNvSpPr txBox="1"/>
          <p:nvPr/>
        </p:nvSpPr>
        <p:spPr>
          <a:xfrm>
            <a:off x="1518456" y="3668684"/>
            <a:ext cx="2122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>
                <a:solidFill>
                  <a:srgbClr val="00AFD7"/>
                </a:solidFill>
              </a:rPr>
              <a:t>Juttu Rädyn veljeksistä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9E58109F-88DE-4D8E-AFF0-D0A31A0F361C}"/>
                  </a:ext>
                </a:extLst>
              </p14:cNvPr>
              <p14:cNvContentPartPr/>
              <p14:nvPr/>
            </p14:nvContentPartPr>
            <p14:xfrm>
              <a:off x="1472367" y="3945404"/>
              <a:ext cx="423000" cy="4824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9E58109F-88DE-4D8E-AFF0-D0A31A0F36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8727" y="3837764"/>
                <a:ext cx="5306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1078F817-D22C-429E-9D4D-FE1C6ACD3034}"/>
                  </a:ext>
                </a:extLst>
              </p14:cNvPr>
              <p14:cNvContentPartPr/>
              <p14:nvPr/>
            </p14:nvContentPartPr>
            <p14:xfrm>
              <a:off x="1399287" y="4105964"/>
              <a:ext cx="523800" cy="6696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1078F817-D22C-429E-9D4D-FE1C6ACD30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5287" y="3998324"/>
                <a:ext cx="6314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B7A188EC-1803-4E8F-B549-3E7EE2CD63DE}"/>
                  </a:ext>
                </a:extLst>
              </p14:cNvPr>
              <p14:cNvContentPartPr/>
              <p14:nvPr/>
            </p14:nvContentPartPr>
            <p14:xfrm>
              <a:off x="1380567" y="4299644"/>
              <a:ext cx="603720" cy="23400"/>
            </p14:xfrm>
          </p:contentPart>
        </mc:Choice>
        <mc:Fallback xmlns=""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B7A188EC-1803-4E8F-B549-3E7EE2CD63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26927" y="4191644"/>
                <a:ext cx="711360" cy="23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6553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53536C2-488F-4A24-8771-A85BD39AB3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 err="1"/>
              <a:t>Instagram-</a:t>
            </a:r>
            <a:endParaRPr lang="fi-FI" dirty="0"/>
          </a:p>
          <a:p>
            <a:r>
              <a:rPr lang="fi-FI" dirty="0"/>
              <a:t>postausten</a:t>
            </a:r>
          </a:p>
          <a:p>
            <a:r>
              <a:rPr lang="fi-FI" dirty="0"/>
              <a:t>suosio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C3D3B38-3DB4-4527-9478-03E9FF88D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11" y="88670"/>
            <a:ext cx="4153843" cy="13443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CA38B2AD-14C8-4C4C-B7CD-561D807E0B7A}"/>
                  </a:ext>
                </a:extLst>
              </p14:cNvPr>
              <p14:cNvContentPartPr/>
              <p14:nvPr/>
            </p14:nvContentPartPr>
            <p14:xfrm>
              <a:off x="4738985" y="925828"/>
              <a:ext cx="437400" cy="50724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CA38B2AD-14C8-4C4C-B7CD-561D807E0B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84985" y="817828"/>
                <a:ext cx="545040" cy="7228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Kuva 11">
            <a:extLst>
              <a:ext uri="{FF2B5EF4-FFF2-40B4-BE49-F238E27FC236}">
                <a16:creationId xmlns:a16="http://schemas.microsoft.com/office/drawing/2014/main" id="{08063A07-EEE1-4BAA-BA3E-6507DB82A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621" y="1265930"/>
            <a:ext cx="3743524" cy="3788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Käsinkirjoitus 12">
                <a:extLst>
                  <a:ext uri="{FF2B5EF4-FFF2-40B4-BE49-F238E27FC236}">
                    <a16:creationId xmlns:a16="http://schemas.microsoft.com/office/drawing/2014/main" id="{56CC839E-6F30-4D8C-BB31-367278EAE1F6}"/>
                  </a:ext>
                </a:extLst>
              </p14:cNvPr>
              <p14:cNvContentPartPr/>
              <p14:nvPr/>
            </p14:nvContentPartPr>
            <p14:xfrm>
              <a:off x="2066727" y="3677564"/>
              <a:ext cx="1341000" cy="41040"/>
            </p14:xfrm>
          </p:contentPart>
        </mc:Choice>
        <mc:Fallback xmlns="">
          <p:pic>
            <p:nvPicPr>
              <p:cNvPr id="13" name="Käsinkirjoitus 12">
                <a:extLst>
                  <a:ext uri="{FF2B5EF4-FFF2-40B4-BE49-F238E27FC236}">
                    <a16:creationId xmlns:a16="http://schemas.microsoft.com/office/drawing/2014/main" id="{56CC839E-6F30-4D8C-BB31-367278EAE1F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77087" y="3497564"/>
                <a:ext cx="152064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ECC10AD6-38DA-411C-B250-4184C98C668C}"/>
                  </a:ext>
                </a:extLst>
              </p14:cNvPr>
              <p14:cNvContentPartPr/>
              <p14:nvPr/>
            </p14:nvContentPartPr>
            <p14:xfrm>
              <a:off x="2083647" y="4865564"/>
              <a:ext cx="1357920" cy="612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ECC10AD6-38DA-411C-B250-4184C98C66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93647" y="4685564"/>
                <a:ext cx="15375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7E6C65BA-491B-4C4A-9BAF-9FDBD182821A}"/>
                  </a:ext>
                </a:extLst>
              </p14:cNvPr>
              <p14:cNvContentPartPr/>
              <p14:nvPr/>
            </p14:nvContentPartPr>
            <p14:xfrm>
              <a:off x="2099847" y="2587484"/>
              <a:ext cx="1346400" cy="22320"/>
            </p14:xfrm>
          </p:contentPart>
        </mc:Choice>
        <mc:Fallback xmlns=""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7E6C65BA-491B-4C4A-9BAF-9FDBD182821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10207" y="2407844"/>
                <a:ext cx="1526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DEB95892-FF75-46AD-8D93-1DB284F14F79}"/>
                  </a:ext>
                </a:extLst>
              </p14:cNvPr>
              <p14:cNvContentPartPr/>
              <p14:nvPr/>
            </p14:nvContentPartPr>
            <p14:xfrm>
              <a:off x="2111367" y="2981324"/>
              <a:ext cx="1318680" cy="4500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DEB95892-FF75-46AD-8D93-1DB284F14F7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1367" y="2801324"/>
                <a:ext cx="149832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17A20C98-4F30-44EE-A15F-D4EBF64D5252}"/>
                  </a:ext>
                </a:extLst>
              </p14:cNvPr>
              <p14:cNvContentPartPr/>
              <p14:nvPr/>
            </p14:nvContentPartPr>
            <p14:xfrm>
              <a:off x="4466487" y="949484"/>
              <a:ext cx="245880" cy="23112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17A20C98-4F30-44EE-A15F-D4EBF64D525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76487" y="769484"/>
                <a:ext cx="425520" cy="59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9737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F173CF-5179-4F56-80A4-460E2AFF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Kalevan kampanja / Google Analytics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95445E0-A341-4771-B956-D5B88FC35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848" y="1089025"/>
            <a:ext cx="8269742" cy="385921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0971B0E-519B-4C72-85F9-2B52A7BA548A}"/>
              </a:ext>
            </a:extLst>
          </p:cNvPr>
          <p:cNvSpPr txBox="1"/>
          <p:nvPr/>
        </p:nvSpPr>
        <p:spPr>
          <a:xfrm>
            <a:off x="1650207" y="1077342"/>
            <a:ext cx="1928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0070C0"/>
                </a:solidFill>
              </a:rPr>
              <a:t>Ti 9.2. (356 </a:t>
            </a:r>
            <a:r>
              <a:rPr lang="fi-FI" sz="1200" dirty="0" err="1">
                <a:solidFill>
                  <a:srgbClr val="0070C0"/>
                </a:solidFill>
              </a:rPr>
              <a:t>users</a:t>
            </a:r>
            <a:r>
              <a:rPr lang="fi-FI" sz="1200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706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CDAF43-5300-4805-897C-EFC3C242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Eniten linkin klikkauksia – Kulumia ja sydänviestit (sivu 2)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6970A3CA-F407-4B4B-9A04-DFBAF063A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637" y="1017017"/>
            <a:ext cx="7718426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4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CDAF43-5300-4805-897C-EFC3C242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Eniten linkin klikkauksia – Kulumia ja sydänviestit (sivu 3)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C52AE7EB-0FF1-4B97-BA73-AE8A2CFA0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155" y="1089025"/>
            <a:ext cx="7891127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7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CDAF43-5300-4805-897C-EFC3C242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Eniten linkin klikkauksia – Kulumia ja sydänviestit (sivu 4)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6CF7DC4D-7BD5-47AE-A66E-5F9726100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014" y="1089025"/>
            <a:ext cx="7751410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04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D8AF51-2106-4CCB-ACDC-67D80392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Eniten reaktioita saaneet julkaisut – Kulumia ja sydänviestit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283A4CC-9E18-4535-A89D-8CAE8EBB8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009" y="1089025"/>
            <a:ext cx="8157419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58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D8AF51-2106-4CCB-ACDC-67D80392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Eniten reaktioita saaneet julkaisut – Kulumia ja sydänviestit(2)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F0E31105-63F5-44CC-AAA2-B3708E21B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123" y="1081306"/>
            <a:ext cx="7757407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26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D8AF51-2106-4CCB-ACDC-67D80392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Eniten reaktioita saaneet julkaisut – Kulumia ja sydänviestit(3)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512D39E4-92FC-4011-AE57-17AE940DF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649" y="1089025"/>
            <a:ext cx="7705410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9282"/>
      </p:ext>
    </p:extLst>
  </p:cSld>
  <p:clrMapOvr>
    <a:masterClrMapping/>
  </p:clrMapOvr>
</p:sld>
</file>

<file path=ppt/theme/theme1.xml><?xml version="1.0" encoding="utf-8"?>
<a:theme xmlns:a="http://schemas.openxmlformats.org/drawingml/2006/main" name="oulu_powerpointpohja2018">
  <a:themeElements>
    <a:clrScheme name="Oulu2018">
      <a:dk1>
        <a:sysClr val="windowText" lastClr="000000"/>
      </a:dk1>
      <a:lt1>
        <a:sysClr val="window" lastClr="FFFFFF"/>
      </a:lt1>
      <a:dk2>
        <a:srgbClr val="2D414B"/>
      </a:dk2>
      <a:lt2>
        <a:srgbClr val="D2DCE1"/>
      </a:lt2>
      <a:accent1>
        <a:srgbClr val="E10069"/>
      </a:accent1>
      <a:accent2>
        <a:srgbClr val="F08C00"/>
      </a:accent2>
      <a:accent3>
        <a:srgbClr val="00AFD7"/>
      </a:accent3>
      <a:accent4>
        <a:srgbClr val="2DAA37"/>
      </a:accent4>
      <a:accent5>
        <a:srgbClr val="007896"/>
      </a:accent5>
      <a:accent6>
        <a:srgbClr val="9B004B"/>
      </a:accent6>
      <a:hlink>
        <a:srgbClr val="E10069"/>
      </a:hlink>
      <a:folHlink>
        <a:srgbClr val="0083A1"/>
      </a:folHlink>
    </a:clrScheme>
    <a:fontScheme name="Ouka2017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owerpointpohja2018 [Vain luku]" id="{38EC4C8D-78D3-4FC9-9455-23E6ED73EF8D}" vid="{71710800-47BA-4E44-B215-6E375A70C238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B275825C8530B499CBB3EFEA387E5EB" ma:contentTypeVersion="13" ma:contentTypeDescription="Luo uusi asiakirja." ma:contentTypeScope="" ma:versionID="48f4884ea77743481cacd7ac3746a582">
  <xsd:schema xmlns:xsd="http://www.w3.org/2001/XMLSchema" xmlns:xs="http://www.w3.org/2001/XMLSchema" xmlns:p="http://schemas.microsoft.com/office/2006/metadata/properties" xmlns:ns1="http://schemas.microsoft.com/sharepoint/v3" xmlns:ns3="fb5ac56e-0ab7-422d-a540-6739b67c4abe" xmlns:ns4="2b36a61f-22cc-4a75-af06-87c9c96838a6" targetNamespace="http://schemas.microsoft.com/office/2006/metadata/properties" ma:root="true" ma:fieldsID="bd9274fa79a366489a8661be7bb1ae65" ns1:_="" ns3:_="" ns4:_="">
    <xsd:import namespace="http://schemas.microsoft.com/sharepoint/v3"/>
    <xsd:import namespace="fb5ac56e-0ab7-422d-a540-6739b67c4abe"/>
    <xsd:import namespace="2b36a61f-22cc-4a75-af06-87c9c96838a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ac56e-0ab7-422d-a540-6739b67c4ab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36a61f-22cc-4a75-af06-87c9c96838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D543BA-E4BE-425B-ADD1-8FCE306C8327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fb5ac56e-0ab7-422d-a540-6739b67c4abe"/>
    <ds:schemaRef ds:uri="2b36a61f-22cc-4a75-af06-87c9c96838a6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50536C5-9E51-456B-8161-66AB3081E6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4E71C3-945A-4417-90C6-8F91D89092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b5ac56e-0ab7-422d-a540-6739b67c4abe"/>
    <ds:schemaRef ds:uri="2b36a61f-22cc-4a75-af06-87c9c96838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oulu_powerpointpohja2018</Template>
  <TotalTime>0</TotalTime>
  <Words>522</Words>
  <Application>Microsoft Office PowerPoint</Application>
  <PresentationFormat>Näytössä katseltava esitys (16:9)</PresentationFormat>
  <Paragraphs>82</Paragraphs>
  <Slides>34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34</vt:i4>
      </vt:variant>
    </vt:vector>
  </HeadingPairs>
  <TitlesOfParts>
    <vt:vector size="38" baseType="lpstr">
      <vt:lpstr>Arial</vt:lpstr>
      <vt:lpstr>Calibri</vt:lpstr>
      <vt:lpstr>Segoe UI</vt:lpstr>
      <vt:lpstr>oulu_powerpointpohja2018</vt:lpstr>
      <vt:lpstr>Mun Oulun  1v synttäri-kamppis somessa</vt:lpstr>
      <vt:lpstr>Kampanja-aika 6.-28.2.2021  </vt:lpstr>
      <vt:lpstr>Eniten linkin klikkauksia – Kulumia ja sydänviestit</vt:lpstr>
      <vt:lpstr>Eniten linkin klikkauksia – Kulumia ja sydänviestit (sivu 2)</vt:lpstr>
      <vt:lpstr>Eniten linkin klikkauksia – Kulumia ja sydänviestit (sivu 3)</vt:lpstr>
      <vt:lpstr>Eniten linkin klikkauksia – Kulumia ja sydänviestit (sivu 4)</vt:lpstr>
      <vt:lpstr>Eniten reaktioita saaneet julkaisut – Kulumia ja sydänviestit</vt:lpstr>
      <vt:lpstr>Eniten reaktioita saaneet julkaisut – Kulumia ja sydänviestit(2)</vt:lpstr>
      <vt:lpstr>Eniten reaktioita saaneet julkaisut – Kulumia ja sydänviestit(3)</vt:lpstr>
      <vt:lpstr>Kommentoiduimmat julkaisut – sydänviestit</vt:lpstr>
      <vt:lpstr>Jaetuimmat julkaisut – Kulumia-leffaa jaettiin ahkerasti</vt:lpstr>
      <vt:lpstr>Kulumia,  sponsoroitu sivujulkaisu 14.2.</vt:lpstr>
      <vt:lpstr>Sydänviesti – Riitta-Liisa Roponen,  sponsoroitu sivujulkaisu 8.2. </vt:lpstr>
      <vt:lpstr>Kulumia, sponsoroitu sivujulkaisu 11.2.</vt:lpstr>
      <vt:lpstr>Sydänviesti – talviuinti,  sponsoroitu sivujulkaisu 14.2.</vt:lpstr>
      <vt:lpstr>Sydänviesti – yliopisto,  sponsoroitu sivujulkaisu 9.2.</vt:lpstr>
      <vt:lpstr>Rädyn veljekset – juttunosto, sponsoroitu sivujulkaisu 10.2.</vt:lpstr>
      <vt:lpstr>Sydänviesti – jääkiekko,  kohdennettu mainos 11.2.</vt:lpstr>
      <vt:lpstr>Sydänviesti – jääkiekko,  kohdennettu mainos 11.2. (jatkuu)</vt:lpstr>
      <vt:lpstr>Sydänviesti – kauppahalli, sponsoroitu sivujulkaisu 15.2.</vt:lpstr>
      <vt:lpstr>Tietoisku – 1400 juttua, ota omaksesi sponsoroitu sivujulkaisu 9.2. </vt:lpstr>
      <vt:lpstr>Sydänviesti – Tannila ja porot  sponsoroitu sivujulkaisu 11.2.</vt:lpstr>
      <vt:lpstr>Sydänviesti – Pikisaari sponsoroitu sivujulkaisu 13.2.</vt:lpstr>
      <vt:lpstr>Sydänviesti – Jääli,  sponsoroitu sivujulkaisu 15.2.</vt:lpstr>
      <vt:lpstr>Sydänviesti – Äimärautio,  sponsoroitu sivujulkaisu 15.2.</vt:lpstr>
      <vt:lpstr>Sydänviesti – lentokenttä sponsoroitu sivujulkaisu 12.2.</vt:lpstr>
      <vt:lpstr>Vertailukohtana muutamia sponsoroituja juttupostauksia</vt:lpstr>
      <vt:lpstr>Vertailukohtana muutamia sponsoroituja juttupostauksia</vt:lpstr>
      <vt:lpstr>PowerPoint-esitys</vt:lpstr>
      <vt:lpstr>PowerPoint-esitys</vt:lpstr>
      <vt:lpstr>PowerPoint-esitys</vt:lpstr>
      <vt:lpstr>PowerPoint-esitys</vt:lpstr>
      <vt:lpstr>PowerPoint-esitys</vt:lpstr>
      <vt:lpstr>Kalevan kampanja / Google Analytics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keywords>Diasarjamalli; Powerpoint-malli</cp:keywords>
  <dc:description/>
  <cp:lastModifiedBy/>
  <cp:revision>1</cp:revision>
  <dcterms:created xsi:type="dcterms:W3CDTF">2019-06-11T07:29:40Z</dcterms:created>
  <dcterms:modified xsi:type="dcterms:W3CDTF">2021-04-08T10:11:38Z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0x010100CB275825C8530B499CBB3EFEA387E5EB</vt:lpwstr>
  </property>
  <property fmtid="{D5CDD505-2E9C-101B-9397-08002B2CF9AE}" pid="3" name="_dlc_DocIdItemGuid">
    <vt:lpwstr>40a23297-4f52-437e-8986-66ab9a6e7618</vt:lpwstr>
  </property>
  <property fmtid="{D5CDD505-2E9C-101B-9397-08002B2CF9AE}" pid="4" name="TaxKeyword">
    <vt:lpwstr>1684;#Diasarjamalli|f3916894-795c-4fd0-9cee-71b587c73c83;#714;#Powerpoint-malli|1ccbe119-f389-43c1-a73f-d036117d62ba</vt:lpwstr>
  </property>
  <property fmtid="{D5CDD505-2E9C-101B-9397-08002B2CF9AE}" pid="5" name="Grafiikan tunnisteet">
    <vt:lpwstr>561;#Diasarjamalli|f3916894-795c-4fd0-9cee-71b587c73c83</vt:lpwstr>
  </property>
  <property fmtid="{D5CDD505-2E9C-101B-9397-08002B2CF9AE}" pid="6" name="Mediatyyppi0">
    <vt:lpwstr>195;#Grafiikka|cd1437ec-b62f-4021-871d-9c681e72c1d9</vt:lpwstr>
  </property>
  <property fmtid="{D5CDD505-2E9C-101B-9397-08002B2CF9AE}" pid="7" name="Toimialat">
    <vt:lpwstr>4;#Kaupungin yhteiset|8e4423f0-cae4-4641-90be-aef8d2912dcd</vt:lpwstr>
  </property>
  <property fmtid="{D5CDD505-2E9C-101B-9397-08002B2CF9AE}" pid="8" name="MSIP_Label_cb8ef749-f464-4495-9b41-5047bcb17145_Enabled">
    <vt:lpwstr>True</vt:lpwstr>
  </property>
  <property fmtid="{D5CDD505-2E9C-101B-9397-08002B2CF9AE}" pid="9" name="MSIP_Label_cb8ef749-f464-4495-9b41-5047bcb17145_SiteId">
    <vt:lpwstr>5cc89a67-fa29-4356-af5d-f436abc7c21b</vt:lpwstr>
  </property>
  <property fmtid="{D5CDD505-2E9C-101B-9397-08002B2CF9AE}" pid="10" name="MSIP_Label_cb8ef749-f464-4495-9b41-5047bcb17145_Owner">
    <vt:lpwstr>minna.maki-heikkila@ouka.fi</vt:lpwstr>
  </property>
  <property fmtid="{D5CDD505-2E9C-101B-9397-08002B2CF9AE}" pid="11" name="MSIP_Label_cb8ef749-f464-4495-9b41-5047bcb17145_SetDate">
    <vt:lpwstr>2021-03-23T09:26:33.5784741Z</vt:lpwstr>
  </property>
  <property fmtid="{D5CDD505-2E9C-101B-9397-08002B2CF9AE}" pid="12" name="MSIP_Label_cb8ef749-f464-4495-9b41-5047bcb17145_Name">
    <vt:lpwstr>Muu asiakirja</vt:lpwstr>
  </property>
  <property fmtid="{D5CDD505-2E9C-101B-9397-08002B2CF9AE}" pid="13" name="MSIP_Label_cb8ef749-f464-4495-9b41-5047bcb17145_Application">
    <vt:lpwstr>Microsoft Azure Information Protection</vt:lpwstr>
  </property>
  <property fmtid="{D5CDD505-2E9C-101B-9397-08002B2CF9AE}" pid="14" name="MSIP_Label_cb8ef749-f464-4495-9b41-5047bcb17145_ActionId">
    <vt:lpwstr>f5ab2939-cd2c-409e-8361-8d3ba663e46e</vt:lpwstr>
  </property>
  <property fmtid="{D5CDD505-2E9C-101B-9397-08002B2CF9AE}" pid="15" name="MSIP_Label_cb8ef749-f464-4495-9b41-5047bcb17145_Extended_MSFT_Method">
    <vt:lpwstr>Automatic</vt:lpwstr>
  </property>
  <property fmtid="{D5CDD505-2E9C-101B-9397-08002B2CF9AE}" pid="16" name="MSIP_Label_e7f2b28d-54cf-44b6-aad9-6a2b7fb652a6_Enabled">
    <vt:lpwstr>True</vt:lpwstr>
  </property>
  <property fmtid="{D5CDD505-2E9C-101B-9397-08002B2CF9AE}" pid="17" name="MSIP_Label_e7f2b28d-54cf-44b6-aad9-6a2b7fb652a6_SiteId">
    <vt:lpwstr>5cc89a67-fa29-4356-af5d-f436abc7c21b</vt:lpwstr>
  </property>
  <property fmtid="{D5CDD505-2E9C-101B-9397-08002B2CF9AE}" pid="18" name="MSIP_Label_e7f2b28d-54cf-44b6-aad9-6a2b7fb652a6_Owner">
    <vt:lpwstr>minna.maki-heikkila@ouka.fi</vt:lpwstr>
  </property>
  <property fmtid="{D5CDD505-2E9C-101B-9397-08002B2CF9AE}" pid="19" name="MSIP_Label_e7f2b28d-54cf-44b6-aad9-6a2b7fb652a6_SetDate">
    <vt:lpwstr>2021-03-23T09:26:33.5784741Z</vt:lpwstr>
  </property>
  <property fmtid="{D5CDD505-2E9C-101B-9397-08002B2CF9AE}" pid="20" name="MSIP_Label_e7f2b28d-54cf-44b6-aad9-6a2b7fb652a6_Name">
    <vt:lpwstr>Sisäinen</vt:lpwstr>
  </property>
  <property fmtid="{D5CDD505-2E9C-101B-9397-08002B2CF9AE}" pid="21" name="MSIP_Label_e7f2b28d-54cf-44b6-aad9-6a2b7fb652a6_Application">
    <vt:lpwstr>Microsoft Azure Information Protection</vt:lpwstr>
  </property>
  <property fmtid="{D5CDD505-2E9C-101B-9397-08002B2CF9AE}" pid="22" name="MSIP_Label_e7f2b28d-54cf-44b6-aad9-6a2b7fb652a6_ActionId">
    <vt:lpwstr>f5ab2939-cd2c-409e-8361-8d3ba663e46e</vt:lpwstr>
  </property>
  <property fmtid="{D5CDD505-2E9C-101B-9397-08002B2CF9AE}" pid="23" name="MSIP_Label_e7f2b28d-54cf-44b6-aad9-6a2b7fb652a6_Parent">
    <vt:lpwstr>cb8ef749-f464-4495-9b41-5047bcb17145</vt:lpwstr>
  </property>
  <property fmtid="{D5CDD505-2E9C-101B-9397-08002B2CF9AE}" pid="24" name="MSIP_Label_e7f2b28d-54cf-44b6-aad9-6a2b7fb652a6_Extended_MSFT_Method">
    <vt:lpwstr>Automatic</vt:lpwstr>
  </property>
  <property fmtid="{D5CDD505-2E9C-101B-9397-08002B2CF9AE}" pid="25" name="Sensitivity">
    <vt:lpwstr>Muu asiakirja Sisäinen</vt:lpwstr>
  </property>
</Properties>
</file>