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EB41D-8A69-4F46-8D7C-FD0433303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AAE3844-2BDA-47D6-9B15-ED11949BA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87EDF7-8426-4D5E-86E8-5AABA616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CF5345-AE8D-4134-9EBF-93D2AE85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5D2993-E4E2-4927-AEC2-D60E51EF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2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85FD30-E216-445E-A8E3-9AF57023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5540E36-1FDC-417C-AD3C-FFAAFB415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5D9647-BBB7-4759-B242-9F57368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87B7FF-2F99-4BCC-BB94-B2C834EB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86D8DC-F02E-4DD3-BAC7-380A8051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6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2089E6-862D-4653-AEFD-0732DA0D2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E1F07B-AA54-40F4-99AD-16FE5EE65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8FD2D2-C6B1-4CFC-A64F-2F493DEF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1CD00-F296-4035-ABEB-13F68495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B77B01-491B-4216-BCB4-17A3C95C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14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661ED-F964-439C-AAC6-1D7DD05B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F42703-A26B-463F-AFC2-0402CF94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E76DE5-15F3-4389-A0B2-58D70457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D0BB1E-A42C-4073-B3B7-D1CB4CDE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2D55E2-CA2A-41C0-A304-21D98D5B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81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05D08A-D087-4E38-9D67-9D96E160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FF9890-0E77-404A-98F1-5EF7C85B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2E4B8-9256-4EBA-BCC1-7D5541F3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FC00BD-E856-4CC5-9997-FF7CE216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897D8C-49B4-4F2B-ADA8-11456FB4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89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372DF8-FBA1-4E5B-BEB0-F954CEE6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A7E46-673C-463F-9BD2-96A180E53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8E5CFB-01E3-4F12-A7AF-556512F0F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5A3CAF-49C1-4239-B06B-268F38F8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65971E-B9E6-4EE5-858C-45A846D9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ECAB45-3225-428A-A7F2-02D438CD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2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EC2246-79A2-42AC-9EEB-53F9573E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834933-79CA-46D7-ABEE-D2FDA1500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536787-C96C-4C7C-886D-DE2CF368C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9D5084B-BA09-4DC5-AA76-EAF84862B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F3928C5-D421-40E3-9D90-446F62500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E2583DA-C19A-43E0-934F-DD938F68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CE7D05B-FF81-44B9-B236-3EB27BEB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881FAE-0393-4300-8E85-95F7E322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71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C50445-4361-43E9-A14E-1AFFB7CA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8AA868-4D92-4101-BCEB-9A0E6308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4DD8745-0F67-45CE-A131-1571CBCC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EBAA06-3D72-4596-9294-15B286E0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87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3BE0A6C-AA80-4B4C-96F8-A3EC02C1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FA39E33-B2EE-4A51-84E4-9848F065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3B1ED9E-1C09-44E5-8E08-1EA4848E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0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E8E865-E5DA-409D-A80A-45D84CB8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9A4E0D-C80E-4F72-A2DF-75CDE11E8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B5F236-0EE7-4BE4-9247-1E2927950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14A504-6961-45F0-AFA2-7B9AAB88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861461-6C23-4942-9A1B-19132573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C857659-F320-461D-99D5-7BB2DB63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60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607EF2-DF08-44F5-B435-D13E0B47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77E1F4F-A01D-4584-870F-64623FCDF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42E281-74C9-4A83-BB7F-E9AFD917E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AE3C7B-9988-488C-B834-32A9F908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F0CC4C-09C1-4FCD-AD7D-623F6BAC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960EA2-5F44-4561-8AAA-94BD246F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5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04BF2CE-6ACE-457E-A2B9-7F44FB70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2AD6F1-B96E-457A-9B29-820BFB5F0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E027F2-A779-40C8-9B5C-80ED3932D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0930-953D-498D-BBF9-27A0F24745D7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E1FC3B-30CE-43AD-A455-3900E4B5D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948ABF-E174-488F-8EFB-70C3A476A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E01D-6A05-4C8B-82CD-13EAF91F31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6B9AC51-A1E5-4ED8-8DB7-16BA4D5BF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70668"/>
            <a:ext cx="10905066" cy="411666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0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5DE9D47-98AB-46E8-90DD-DC291F0E8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16254"/>
            <a:ext cx="10905066" cy="4825490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DAF3D3-7C2B-4586-9232-27441BBED2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D384E0-A882-41A5-B002-E5E4814BCE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275F9-FBB7-4DEF-BC85-B83A62B9ECCA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be439688-afe1-4aac-b7c7-6a5535b0c565"/>
    <ds:schemaRef ds:uri="http://schemas.microsoft.com/office/2006/documentManagement/types"/>
    <ds:schemaRef ds:uri="http://schemas.openxmlformats.org/package/2006/metadata/core-properties"/>
    <ds:schemaRef ds:uri="10055d64-e8dd-4dca-a261-35eeb659ac8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2021-11-24T09:00:16Z</dcterms:created>
  <dcterms:modified xsi:type="dcterms:W3CDTF">2021-11-24T09:07:53Z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