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8" r:id="rId2"/>
  </p:sldMasterIdLst>
  <p:notesMasterIdLst>
    <p:notesMasterId r:id="rId14"/>
  </p:notesMasterIdLst>
  <p:handoutMasterIdLst>
    <p:handoutMasterId r:id="rId15"/>
  </p:handoutMasterIdLst>
  <p:sldIdLst>
    <p:sldId id="592" r:id="rId3"/>
    <p:sldId id="595" r:id="rId4"/>
    <p:sldId id="593" r:id="rId5"/>
    <p:sldId id="597" r:id="rId6"/>
    <p:sldId id="599" r:id="rId7"/>
    <p:sldId id="594" r:id="rId8"/>
    <p:sldId id="596" r:id="rId9"/>
    <p:sldId id="600" r:id="rId10"/>
    <p:sldId id="584" r:id="rId11"/>
    <p:sldId id="585" r:id="rId12"/>
    <p:sldId id="590"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2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äyrynen Päivi" initials="VP" lastIdx="8" clrIdx="0"/>
  <p:cmAuthor id="1" name="Päivi Väyrynen" initials="PV" lastIdx="4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66"/>
    <a:srgbClr val="C7005E"/>
    <a:srgbClr val="D10062"/>
    <a:srgbClr val="7BC143"/>
    <a:srgbClr val="FFFFFF"/>
    <a:srgbClr val="BE3F72"/>
    <a:srgbClr val="078390"/>
    <a:srgbClr val="5191CD"/>
    <a:srgbClr val="D13800"/>
    <a:srgbClr val="2977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6327" autoAdjust="0"/>
  </p:normalViewPr>
  <p:slideViewPr>
    <p:cSldViewPr snapToGrid="0" snapToObjects="1">
      <p:cViewPr varScale="1">
        <p:scale>
          <a:sx n="119" d="100"/>
          <a:sy n="119" d="100"/>
        </p:scale>
        <p:origin x="134" y="144"/>
      </p:cViewPr>
      <p:guideLst>
        <p:guide orient="horz" pos="2160"/>
        <p:guide pos="3840"/>
        <p:guide orient="horz" pos="323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7" d="100"/>
          <a:sy n="117" d="100"/>
        </p:scale>
        <p:origin x="394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F85E6FD-88C9-BA48-9ED6-1CDD314FA1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Source Sans Pro" panose="020B0503030403020204" pitchFamily="34" charset="77"/>
            </a:endParaRPr>
          </a:p>
        </p:txBody>
      </p:sp>
      <p:sp>
        <p:nvSpPr>
          <p:cNvPr id="3" name="Date Placeholder 2">
            <a:extLst>
              <a:ext uri="{FF2B5EF4-FFF2-40B4-BE49-F238E27FC236}">
                <a16:creationId xmlns="" xmlns:a16="http://schemas.microsoft.com/office/drawing/2014/main" id="{F02D6E3C-F67B-FF49-B629-277A3E9611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97794-A160-3E42-B960-0EA37DF77E75}" type="datetimeFigureOut">
              <a:rPr lang="fi-FI">
                <a:latin typeface="Source Sans Pro" panose="020B0503030403020204" pitchFamily="34" charset="77"/>
              </a:rPr>
              <a:pPr/>
              <a:t>14.1.2022</a:t>
            </a:fld>
            <a:endParaRPr lang="en-GB">
              <a:latin typeface="Source Sans Pro" panose="020B0503030403020204" pitchFamily="34" charset="77"/>
            </a:endParaRPr>
          </a:p>
        </p:txBody>
      </p:sp>
      <p:sp>
        <p:nvSpPr>
          <p:cNvPr id="4" name="Footer Placeholder 3">
            <a:extLst>
              <a:ext uri="{FF2B5EF4-FFF2-40B4-BE49-F238E27FC236}">
                <a16:creationId xmlns="" xmlns:a16="http://schemas.microsoft.com/office/drawing/2014/main" id="{48EEC784-1CBF-3147-81DA-BDF3E5F101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Source Sans Pro" panose="020B0503030403020204" pitchFamily="34" charset="77"/>
            </a:endParaRPr>
          </a:p>
        </p:txBody>
      </p:sp>
      <p:sp>
        <p:nvSpPr>
          <p:cNvPr id="5" name="Slide Number Placeholder 4">
            <a:extLst>
              <a:ext uri="{FF2B5EF4-FFF2-40B4-BE49-F238E27FC236}">
                <a16:creationId xmlns="" xmlns:a16="http://schemas.microsoft.com/office/drawing/2014/main" id="{E7B35273-3E9E-5740-BEC3-96E4B64D9B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9DA6E-89CC-EF4D-9F3F-54D06F88B81E}" type="slidenum">
              <a:rPr>
                <a:latin typeface="Source Sans Pro" panose="020B0503030403020204" pitchFamily="34" charset="77"/>
              </a:rPr>
              <a:pPr/>
              <a:t>‹#›</a:t>
            </a:fld>
            <a:endParaRPr lang="en-GB">
              <a:latin typeface="Source Sans Pro" panose="020B0503030403020204" pitchFamily="34" charset="77"/>
            </a:endParaRPr>
          </a:p>
        </p:txBody>
      </p:sp>
    </p:spTree>
    <p:extLst>
      <p:ext uri="{BB962C8B-B14F-4D97-AF65-F5344CB8AC3E}">
        <p14:creationId xmlns:p14="http://schemas.microsoft.com/office/powerpoint/2010/main" val="31701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panose="020B0503030403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panose="020B0503030403020204" pitchFamily="34" charset="77"/>
              </a:defRPr>
            </a:lvl1pPr>
          </a:lstStyle>
          <a:p>
            <a:fld id="{991831A4-3FAC-C54E-BF08-DA215E40618E}" type="datetimeFigureOut">
              <a:rPr lang="fi-FI"/>
              <a:pPr/>
              <a:t>14.1.2022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panose="020B0503030403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panose="020B0503030403020204" pitchFamily="34" charset="77"/>
              </a:defRPr>
            </a:lvl1pPr>
          </a:lstStyle>
          <a:p>
            <a:fld id="{90FE303A-2093-1B4B-907B-37F22CDAF294}" type="slidenum">
              <a:rPr lang="fi-FI"/>
              <a:pPr/>
              <a:t>‹#›</a:t>
            </a:fld>
            <a:endParaRPr lang="fi-FI"/>
          </a:p>
        </p:txBody>
      </p:sp>
    </p:spTree>
    <p:extLst>
      <p:ext uri="{BB962C8B-B14F-4D97-AF65-F5344CB8AC3E}">
        <p14:creationId xmlns:p14="http://schemas.microsoft.com/office/powerpoint/2010/main" val="421593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panose="020B0503030403020204" pitchFamily="34" charset="77"/>
        <a:ea typeface="+mn-ea"/>
        <a:cs typeface="+mn-cs"/>
      </a:defRPr>
    </a:lvl1pPr>
    <a:lvl2pPr marL="457200" algn="l" defTabSz="914400" rtl="0" eaLnBrk="1" latinLnBrk="0" hangingPunct="1">
      <a:defRPr sz="1200" b="0" i="0" kern="1200">
        <a:solidFill>
          <a:schemeClr val="tx1"/>
        </a:solidFill>
        <a:latin typeface="Source Sans Pro" panose="020B0503030403020204" pitchFamily="34" charset="77"/>
        <a:ea typeface="+mn-ea"/>
        <a:cs typeface="+mn-cs"/>
      </a:defRPr>
    </a:lvl2pPr>
    <a:lvl3pPr marL="914400" algn="l" defTabSz="914400" rtl="0" eaLnBrk="1" latinLnBrk="0" hangingPunct="1">
      <a:defRPr sz="1200" b="0" i="0" kern="1200">
        <a:solidFill>
          <a:schemeClr val="tx1"/>
        </a:solidFill>
        <a:latin typeface="Source Sans Pro" panose="020B0503030403020204" pitchFamily="34" charset="77"/>
        <a:ea typeface="+mn-ea"/>
        <a:cs typeface="+mn-cs"/>
      </a:defRPr>
    </a:lvl3pPr>
    <a:lvl4pPr marL="1371600" algn="l" defTabSz="914400" rtl="0" eaLnBrk="1" latinLnBrk="0" hangingPunct="1">
      <a:defRPr sz="1200" b="0" i="0" kern="1200">
        <a:solidFill>
          <a:schemeClr val="tx1"/>
        </a:solidFill>
        <a:latin typeface="Source Sans Pro" panose="020B0503030403020204" pitchFamily="34" charset="77"/>
        <a:ea typeface="+mn-ea"/>
        <a:cs typeface="+mn-cs"/>
      </a:defRPr>
    </a:lvl4pPr>
    <a:lvl5pPr marL="1828800" algn="l" defTabSz="914400" rtl="0" eaLnBrk="1" latinLnBrk="0" hangingPunct="1">
      <a:defRPr sz="1200" b="0" i="0" kern="1200">
        <a:solidFill>
          <a:schemeClr val="tx1"/>
        </a:solidFill>
        <a:latin typeface="Source Sans Pro" panose="020B0503030403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lehti - suuri kuva">
    <p:bg>
      <p:bgPr>
        <a:solidFill>
          <a:schemeClr val="bg1"/>
        </a:solidFill>
        <a:effectLst/>
      </p:bgPr>
    </p:bg>
    <p:spTree>
      <p:nvGrpSpPr>
        <p:cNvPr id="1" name=""/>
        <p:cNvGrpSpPr/>
        <p:nvPr/>
      </p:nvGrpSpPr>
      <p:grpSpPr>
        <a:xfrm>
          <a:off x="0" y="0"/>
          <a:ext cx="0" cy="0"/>
          <a:chOff x="0" y="0"/>
          <a:chExt cx="0" cy="0"/>
        </a:xfrm>
      </p:grpSpPr>
      <p:pic>
        <p:nvPicPr>
          <p:cNvPr id="18" name="Picture 17" descr="Nuori mies ja seniorimies keskustelevat terveyskeskuksen odotustilassa.">
            <a:extLst>
              <a:ext uri="{FF2B5EF4-FFF2-40B4-BE49-F238E27FC236}">
                <a16:creationId xmlns="" xmlns:a16="http://schemas.microsoft.com/office/drawing/2014/main" id="{D7CDF19D-AEB3-4C40-A713-0AE02325826B}"/>
              </a:ext>
            </a:extLst>
          </p:cNvPr>
          <p:cNvPicPr preferRelativeResize="0">
            <a:picLocks/>
          </p:cNvPicPr>
          <p:nvPr userDrawn="1"/>
        </p:nvPicPr>
        <p:blipFill rotWithShape="1">
          <a:blip r:embed="rId2"/>
          <a:srcRect l="10823" t="6468" b="2895"/>
          <a:stretch/>
        </p:blipFill>
        <p:spPr>
          <a:xfrm>
            <a:off x="0" y="0"/>
            <a:ext cx="12192002" cy="6858000"/>
          </a:xfrm>
          <a:prstGeom prst="rect">
            <a:avLst/>
          </a:prstGeom>
        </p:spPr>
      </p:pic>
      <p:pic>
        <p:nvPicPr>
          <p:cNvPr id="24" name="Graphic 23" descr="Terveyden ja hyvinvoinnin laitos">
            <a:extLst>
              <a:ext uri="{FF2B5EF4-FFF2-40B4-BE49-F238E27FC236}">
                <a16:creationId xmlns="" xmlns:a16="http://schemas.microsoft.com/office/drawing/2014/main" id="{6293A29E-3F40-A749-ADD9-E951015FB767}"/>
              </a:ext>
              <a:ext uri="{C183D7F6-B498-43B3-948B-1728B52AA6E4}">
                <adec:decorative xmlns="" xmlns:adec="http://schemas.microsoft.com/office/drawing/2017/decorative" val="0"/>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48574" y="6132130"/>
            <a:ext cx="1111909" cy="540928"/>
          </a:xfrm>
          <a:prstGeom prst="rect">
            <a:avLst/>
          </a:prstGeom>
        </p:spPr>
      </p:pic>
      <p:pic>
        <p:nvPicPr>
          <p:cNvPr id="22" name="Picture 21" descr=".">
            <a:extLst>
              <a:ext uri="{FF2B5EF4-FFF2-40B4-BE49-F238E27FC236}">
                <a16:creationId xmlns="" xmlns:a16="http://schemas.microsoft.com/office/drawing/2014/main" id="{BBDE64FE-50E1-0A4F-A513-3EE711DE4FEB}"/>
              </a:ext>
              <a:ext uri="{C183D7F6-B498-43B3-948B-1728B52AA6E4}">
                <adec:decorative xmlns="" xmlns:adec="http://schemas.microsoft.com/office/drawing/2017/decorative" val="1"/>
              </a:ext>
            </a:extLst>
          </p:cNvPr>
          <p:cNvPicPr>
            <a:picLocks noChangeAspect="1"/>
          </p:cNvPicPr>
          <p:nvPr userDrawn="1"/>
        </p:nvPicPr>
        <p:blipFill>
          <a:blip r:embed="rId5"/>
          <a:srcRect/>
          <a:stretch/>
        </p:blipFill>
        <p:spPr>
          <a:xfrm>
            <a:off x="6945983" y="1877690"/>
            <a:ext cx="5246017" cy="4980310"/>
          </a:xfrm>
          <a:prstGeom prst="rect">
            <a:avLst/>
          </a:prstGeom>
        </p:spPr>
      </p:pic>
      <p:pic>
        <p:nvPicPr>
          <p:cNvPr id="27" name="Kuva 1" descr="Sote-uudistus&#10;Tulevaisuuden sosiaali- ja terveyskeskus">
            <a:extLst>
              <a:ext uri="{FF2B5EF4-FFF2-40B4-BE49-F238E27FC236}">
                <a16:creationId xmlns="" xmlns:a16="http://schemas.microsoft.com/office/drawing/2014/main" id="{E044BE09-6A33-3F45-ACB1-59B590BF8FD7}"/>
              </a:ext>
            </a:extLst>
          </p:cNvPr>
          <p:cNvPicPr>
            <a:picLocks noChangeAspect="1"/>
          </p:cNvPicPr>
          <p:nvPr userDrawn="1"/>
        </p:nvPicPr>
        <p:blipFill>
          <a:blip r:embed="rId6"/>
          <a:srcRect/>
          <a:stretch/>
        </p:blipFill>
        <p:spPr>
          <a:xfrm>
            <a:off x="9468149" y="5693636"/>
            <a:ext cx="2538657" cy="931857"/>
          </a:xfrm>
          <a:prstGeom prst="rect">
            <a:avLst/>
          </a:prstGeom>
        </p:spPr>
      </p:pic>
      <p:sp>
        <p:nvSpPr>
          <p:cNvPr id="2" name="Title 1">
            <a:extLst>
              <a:ext uri="{FF2B5EF4-FFF2-40B4-BE49-F238E27FC236}">
                <a16:creationId xmlns="" xmlns:a16="http://schemas.microsoft.com/office/drawing/2014/main" id="{6F7E592F-8DA0-FD46-9F27-D1363BC53295}"/>
              </a:ext>
            </a:extLst>
          </p:cNvPr>
          <p:cNvSpPr>
            <a:spLocks noGrp="1"/>
          </p:cNvSpPr>
          <p:nvPr>
            <p:ph type="ctrTitle" hasCustomPrompt="1"/>
          </p:nvPr>
        </p:nvSpPr>
        <p:spPr>
          <a:xfrm>
            <a:off x="741680" y="804797"/>
            <a:ext cx="4988560" cy="2205745"/>
          </a:xfrm>
        </p:spPr>
        <p:txBody>
          <a:bodyPr anchor="b">
            <a:noAutofit/>
          </a:bodyPr>
          <a:lstStyle>
            <a:lvl1pPr algn="l">
              <a:lnSpc>
                <a:spcPct val="80000"/>
              </a:lnSpc>
              <a:defRPr sz="4200" b="1">
                <a:solidFill>
                  <a:schemeClr val="tx1"/>
                </a:solidFill>
              </a:defRPr>
            </a:lvl1pPr>
          </a:lstStyle>
          <a:p>
            <a:r>
              <a:rPr lang="fi-FI" dirty="0"/>
              <a:t>Kirjoita esityksen nimi tähän (</a:t>
            </a:r>
            <a:r>
              <a:rPr lang="fi-FI" dirty="0" err="1"/>
              <a:t>max</a:t>
            </a:r>
            <a:r>
              <a:rPr lang="fi-FI" dirty="0"/>
              <a:t>. 50 merkkiä)</a:t>
            </a:r>
            <a:endParaRPr lang="en-GB" dirty="0"/>
          </a:p>
        </p:txBody>
      </p:sp>
      <p:sp>
        <p:nvSpPr>
          <p:cNvPr id="23" name="Text Placeholder 21">
            <a:extLst>
              <a:ext uri="{FF2B5EF4-FFF2-40B4-BE49-F238E27FC236}">
                <a16:creationId xmlns="" xmlns:a16="http://schemas.microsoft.com/office/drawing/2014/main" id="{2FEC5214-C18A-C946-966B-0E908424C92A}"/>
              </a:ext>
            </a:extLst>
          </p:cNvPr>
          <p:cNvSpPr>
            <a:spLocks noGrp="1"/>
          </p:cNvSpPr>
          <p:nvPr>
            <p:ph type="body" sz="quarter" idx="22" hasCustomPrompt="1"/>
          </p:nvPr>
        </p:nvSpPr>
        <p:spPr>
          <a:xfrm>
            <a:off x="741680" y="3155661"/>
            <a:ext cx="4988560" cy="1056423"/>
          </a:xfrm>
          <a:prstGeom prst="rect">
            <a:avLst/>
          </a:prstGeom>
        </p:spPr>
        <p:txBody>
          <a:bodyPr bIns="0" anchor="t" anchorCtr="0">
            <a:noAutofit/>
          </a:bodyPr>
          <a:lstStyle>
            <a:lvl1pPr marL="0" indent="0" algn="l">
              <a:spcBef>
                <a:spcPts val="0"/>
              </a:spcBef>
              <a:buNone/>
              <a:defRPr sz="2200" b="1" i="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r>
              <a:rPr lang="fi-FI" dirty="0"/>
              <a:t>Kirjoita alaotsikko tähän</a:t>
            </a:r>
          </a:p>
        </p:txBody>
      </p:sp>
      <p:sp>
        <p:nvSpPr>
          <p:cNvPr id="5" name="Text Placeholder 4">
            <a:extLst>
              <a:ext uri="{FF2B5EF4-FFF2-40B4-BE49-F238E27FC236}">
                <a16:creationId xmlns="" xmlns:a16="http://schemas.microsoft.com/office/drawing/2014/main" id="{E214D2AC-4645-D34B-816B-9C305D9BBADE}"/>
              </a:ext>
            </a:extLst>
          </p:cNvPr>
          <p:cNvSpPr>
            <a:spLocks noGrp="1"/>
          </p:cNvSpPr>
          <p:nvPr>
            <p:ph type="body" sz="quarter" idx="25" hasCustomPrompt="1"/>
          </p:nvPr>
        </p:nvSpPr>
        <p:spPr>
          <a:xfrm>
            <a:off x="741680" y="4573473"/>
            <a:ext cx="4713287" cy="396000"/>
          </a:xfrm>
          <a:prstGeom prst="rect">
            <a:avLst/>
          </a:prstGeom>
        </p:spPr>
        <p:txBody>
          <a:bodyPr lIns="0">
            <a:noAutofit/>
          </a:bodyPr>
          <a:lstStyle>
            <a:lvl1pPr marL="0" indent="0" algn="l">
              <a:lnSpc>
                <a:spcPct val="100000"/>
              </a:lnSpc>
              <a:buNone/>
              <a:defRPr sz="18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err="1"/>
              <a:t>Etunimi</a:t>
            </a:r>
            <a:r>
              <a:rPr lang="en-GB" dirty="0"/>
              <a:t> </a:t>
            </a:r>
            <a:r>
              <a:rPr lang="en-GB" dirty="0" err="1"/>
              <a:t>Sukunimi, titteli</a:t>
            </a:r>
            <a:endParaRPr lang="fi-FI" dirty="0"/>
          </a:p>
        </p:txBody>
      </p:sp>
    </p:spTree>
    <p:extLst>
      <p:ext uri="{BB962C8B-B14F-4D97-AF65-F5344CB8AC3E}">
        <p14:creationId xmlns:p14="http://schemas.microsoft.com/office/powerpoint/2010/main" val="176248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lehti 4 - suuri kuva">
    <p:bg>
      <p:bgPr>
        <a:solidFill>
          <a:schemeClr val="bg1"/>
        </a:solidFill>
        <a:effectLst/>
      </p:bgPr>
    </p:bg>
    <p:spTree>
      <p:nvGrpSpPr>
        <p:cNvPr id="1" name=""/>
        <p:cNvGrpSpPr/>
        <p:nvPr/>
      </p:nvGrpSpPr>
      <p:grpSpPr>
        <a:xfrm>
          <a:off x="0" y="0"/>
          <a:ext cx="0" cy="0"/>
          <a:chOff x="0" y="0"/>
          <a:chExt cx="0" cy="0"/>
        </a:xfrm>
      </p:grpSpPr>
      <p:pic>
        <p:nvPicPr>
          <p:cNvPr id="29" name="Picture 28" descr="Nuori nainen selaa THL:n instagram-viestejä">
            <a:extLst>
              <a:ext uri="{FF2B5EF4-FFF2-40B4-BE49-F238E27FC236}">
                <a16:creationId xmlns="" xmlns:a16="http://schemas.microsoft.com/office/drawing/2014/main" id="{CF169E9E-CD3F-ED4E-92EC-A34D39B8C46F}"/>
              </a:ext>
            </a:extLst>
          </p:cNvPr>
          <p:cNvPicPr preferRelativeResize="0">
            <a:picLocks/>
          </p:cNvPicPr>
          <p:nvPr userDrawn="1"/>
        </p:nvPicPr>
        <p:blipFill rotWithShape="1">
          <a:blip r:embed="rId2"/>
          <a:srcRect l="1" t="10119" r="1" b="3517"/>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6F7E592F-8DA0-FD46-9F27-D1363BC53295}"/>
              </a:ext>
            </a:extLst>
          </p:cNvPr>
          <p:cNvSpPr>
            <a:spLocks noGrp="1"/>
          </p:cNvSpPr>
          <p:nvPr>
            <p:ph type="ctrTitle" hasCustomPrompt="1"/>
          </p:nvPr>
        </p:nvSpPr>
        <p:spPr>
          <a:xfrm>
            <a:off x="741680" y="2265152"/>
            <a:ext cx="4988560" cy="2327696"/>
          </a:xfrm>
        </p:spPr>
        <p:txBody>
          <a:bodyPr anchor="ctr">
            <a:noAutofit/>
          </a:bodyPr>
          <a:lstStyle>
            <a:lvl1pPr algn="l">
              <a:lnSpc>
                <a:spcPct val="80000"/>
              </a:lnSpc>
              <a:defRPr sz="4200" b="1">
                <a:solidFill>
                  <a:schemeClr val="bg1"/>
                </a:solidFill>
              </a:defRPr>
            </a:lvl1pPr>
          </a:lstStyle>
          <a:p>
            <a:r>
              <a:rPr lang="fi-FI" dirty="0"/>
              <a:t>Kirjoita väliotsikko tähän (</a:t>
            </a:r>
            <a:r>
              <a:rPr lang="fi-FI" dirty="0" err="1"/>
              <a:t>max</a:t>
            </a:r>
            <a:r>
              <a:rPr lang="fi-FI" dirty="0"/>
              <a:t>. 50 merkkiä)</a:t>
            </a:r>
            <a:endParaRPr lang="en-GB" dirty="0"/>
          </a:p>
        </p:txBody>
      </p:sp>
      <p:pic>
        <p:nvPicPr>
          <p:cNvPr id="22" name="Picture 21" descr=".">
            <a:extLst>
              <a:ext uri="{FF2B5EF4-FFF2-40B4-BE49-F238E27FC236}">
                <a16:creationId xmlns="" xmlns:a16="http://schemas.microsoft.com/office/drawing/2014/main" id="{BBDE64FE-50E1-0A4F-A513-3EE711DE4FEB}"/>
              </a:ext>
              <a:ext uri="{C183D7F6-B498-43B3-948B-1728B52AA6E4}">
                <adec:decorative xmlns=""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sp>
        <p:nvSpPr>
          <p:cNvPr id="10" name="Footer Placeholder 9">
            <a:extLst>
              <a:ext uri="{FF2B5EF4-FFF2-40B4-BE49-F238E27FC236}">
                <a16:creationId xmlns="" xmlns:a16="http://schemas.microsoft.com/office/drawing/2014/main" id="{E376B08E-9C26-3844-9166-47CA27D49789}"/>
              </a:ext>
              <a:ext uri="{C183D7F6-B498-43B3-948B-1728B52AA6E4}">
                <adec:decorative xmlns=""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endParaRPr lang="x-none"/>
          </a:p>
        </p:txBody>
      </p:sp>
      <p:sp>
        <p:nvSpPr>
          <p:cNvPr id="9" name="Date Placeholder 8">
            <a:extLst>
              <a:ext uri="{FF2B5EF4-FFF2-40B4-BE49-F238E27FC236}">
                <a16:creationId xmlns="" xmlns:a16="http://schemas.microsoft.com/office/drawing/2014/main" id="{8656AF69-3195-AB4E-A827-6B5669704776}"/>
              </a:ext>
              <a:ext uri="{C183D7F6-B498-43B3-948B-1728B52AA6E4}">
                <adec:decorative xmlns=""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0967A213-4560-4E49-AE43-7720911B8679}" type="datetime1">
              <a:rPr lang="x-none" smtClean="0"/>
              <a:t>14.1.2022</a:t>
            </a:fld>
            <a:endParaRPr lang="x-none" dirty="0"/>
          </a:p>
        </p:txBody>
      </p:sp>
      <p:sp>
        <p:nvSpPr>
          <p:cNvPr id="11" name="Slide Number Placeholder 10">
            <a:extLst>
              <a:ext uri="{FF2B5EF4-FFF2-40B4-BE49-F238E27FC236}">
                <a16:creationId xmlns="" xmlns:a16="http://schemas.microsoft.com/office/drawing/2014/main" id="{BF89FBC2-5C5D-A34D-BA24-FB58FBF95B07}"/>
              </a:ext>
              <a:ext uri="{C183D7F6-B498-43B3-948B-1728B52AA6E4}">
                <adec:decorative xmlns=""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dirty="0"/>
          </a:p>
        </p:txBody>
      </p:sp>
      <p:pic>
        <p:nvPicPr>
          <p:cNvPr id="26" name="Kuva 1" descr=".">
            <a:extLst>
              <a:ext uri="{FF2B5EF4-FFF2-40B4-BE49-F238E27FC236}">
                <a16:creationId xmlns="" xmlns:a16="http://schemas.microsoft.com/office/drawing/2014/main" id="{62C2CAE4-4C3A-D540-BDA6-CD3530DD45A3}"/>
              </a:ext>
              <a:ext uri="{C183D7F6-B498-43B3-948B-1728B52AA6E4}">
                <adec:decorative xmlns="" xmlns:adec="http://schemas.microsoft.com/office/drawing/2017/decorative" val="1"/>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12" name="Graphic 11" descr=".">
            <a:extLst>
              <a:ext uri="{FF2B5EF4-FFF2-40B4-BE49-F238E27FC236}">
                <a16:creationId xmlns="" xmlns:a16="http://schemas.microsoft.com/office/drawing/2014/main" id="{4BDA86B0-E1C5-564D-B337-EEC0E7957D76}"/>
              </a:ext>
              <a:ext uri="{C183D7F6-B498-43B3-948B-1728B52AA6E4}">
                <adec:decorative xmlns="" xmlns:adec="http://schemas.microsoft.com/office/drawing/2017/decorative" val="1"/>
              </a:ext>
            </a:extLst>
          </p:cNvPr>
          <p:cNvPicPr>
            <a:picLocks noChangeAspect="1"/>
          </p:cNvPicPr>
          <p:nvPr userDrawn="1"/>
        </p:nvPicPr>
        <p:blipFill>
          <a:blip r:embed="rId5">
            <a:extLst>
              <a:ext uri="{96DAC541-7B7A-43D3-8B79-37D633B846F1}">
                <asvg:svgBlip xmlns="" xmlns:asvg="http://schemas.microsoft.com/office/drawing/2016/SVG/main" r:embed="rId6"/>
              </a:ext>
            </a:extLst>
          </a:blip>
          <a:srcRect/>
          <a:stretch/>
        </p:blipFill>
        <p:spPr>
          <a:xfrm>
            <a:off x="648575" y="6132130"/>
            <a:ext cx="1111907" cy="540928"/>
          </a:xfrm>
          <a:prstGeom prst="rect">
            <a:avLst/>
          </a:prstGeom>
        </p:spPr>
      </p:pic>
    </p:spTree>
    <p:extLst>
      <p:ext uri="{BB962C8B-B14F-4D97-AF65-F5344CB8AC3E}">
        <p14:creationId xmlns:p14="http://schemas.microsoft.com/office/powerpoint/2010/main" val="235586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A_Otsikkodia">
    <p:bg>
      <p:bgPr>
        <a:solidFill>
          <a:schemeClr val="accent1"/>
        </a:solidFill>
        <a:effectLst/>
      </p:bgPr>
    </p:bg>
    <p:spTree>
      <p:nvGrpSpPr>
        <p:cNvPr id="1" name=""/>
        <p:cNvGrpSpPr/>
        <p:nvPr/>
      </p:nvGrpSpPr>
      <p:grpSpPr>
        <a:xfrm>
          <a:off x="0" y="0"/>
          <a:ext cx="0" cy="0"/>
          <a:chOff x="0" y="0"/>
          <a:chExt cx="0" cy="0"/>
        </a:xfrm>
      </p:grpSpPr>
      <p:pic>
        <p:nvPicPr>
          <p:cNvPr id="11" name="Kuva 10"/>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914400" y="1441654"/>
            <a:ext cx="10363200" cy="1470025"/>
          </a:xfrm>
        </p:spPr>
        <p:txBody>
          <a:bodyPr anchor="b" anchorCtr="0"/>
          <a:lstStyle>
            <a:lvl1pPr algn="ctr">
              <a:defRPr>
                <a:solidFill>
                  <a:schemeClr val="tx1"/>
                </a:solidFill>
              </a:defRPr>
            </a:lvl1p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1769205" y="3060000"/>
            <a:ext cx="8640000" cy="900000"/>
          </a:xfrm>
        </p:spPr>
        <p:txBody>
          <a:bodyPr/>
          <a:lstStyle>
            <a:lvl1pPr marL="0" indent="0" algn="ctr">
              <a:buNone/>
              <a:defRPr sz="150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5" name="Alatunnisteen paikkamerkki 4"/>
          <p:cNvSpPr>
            <a:spLocks noGrp="1"/>
          </p:cNvSpPr>
          <p:nvPr>
            <p:ph type="ftr" sz="quarter" idx="11"/>
          </p:nvPr>
        </p:nvSpPr>
        <p:spPr>
          <a:xfrm>
            <a:off x="3696000" y="4138846"/>
            <a:ext cx="4800000" cy="252000"/>
          </a:xfrm>
        </p:spPr>
        <p:txBody>
          <a:bodyPr lIns="0"/>
          <a:lstStyle>
            <a:lvl1pPr algn="ctr">
              <a:defRPr>
                <a:solidFill>
                  <a:schemeClr val="tx1"/>
                </a:solidFill>
              </a:defRPr>
            </a:lvl1pPr>
          </a:lstStyle>
          <a:p>
            <a:r>
              <a:rPr lang="fi-FI">
                <a:solidFill>
                  <a:prstClr val="black"/>
                </a:solidFill>
              </a:rPr>
              <a:t>Etunimi Sukunimi</a:t>
            </a:r>
          </a:p>
        </p:txBody>
      </p:sp>
      <p:sp>
        <p:nvSpPr>
          <p:cNvPr id="4" name="Päivämäärän paikkamerkki 3"/>
          <p:cNvSpPr>
            <a:spLocks noGrp="1"/>
          </p:cNvSpPr>
          <p:nvPr>
            <p:ph type="dt" sz="half" idx="10"/>
          </p:nvPr>
        </p:nvSpPr>
        <p:spPr>
          <a:xfrm>
            <a:off x="5136000" y="4426838"/>
            <a:ext cx="1920000" cy="252000"/>
          </a:xfrm>
        </p:spPr>
        <p:txBody>
          <a:bodyPr/>
          <a:lstStyle>
            <a:lvl1pPr algn="ctr">
              <a:defRPr>
                <a:solidFill>
                  <a:schemeClr val="tx1"/>
                </a:solidFill>
              </a:defRPr>
            </a:lvl1pPr>
          </a:lstStyle>
          <a:p>
            <a:fld id="{9F3CA18B-9E35-4533-979C-C6E5EEC99A99}" type="datetime1">
              <a:rPr lang="fi-FI" smtClean="0">
                <a:solidFill>
                  <a:prstClr val="black"/>
                </a:solidFill>
              </a:rPr>
              <a:pPr/>
              <a:t>14.1.2022</a:t>
            </a:fld>
            <a:endParaRPr lang="fi-FI">
              <a:solidFill>
                <a:prstClr val="black"/>
              </a:solidFill>
            </a:endParaRPr>
          </a:p>
        </p:txBody>
      </p:sp>
      <p:sp>
        <p:nvSpPr>
          <p:cNvPr id="10" name="Kuvan paikkamerkki 18"/>
          <p:cNvSpPr>
            <a:spLocks noGrp="1"/>
          </p:cNvSpPr>
          <p:nvPr>
            <p:ph type="pic" sz="quarter" idx="12" hasCustomPrompt="1"/>
          </p:nvPr>
        </p:nvSpPr>
        <p:spPr>
          <a:xfrm>
            <a:off x="480000" y="5796003"/>
            <a:ext cx="1920000" cy="719137"/>
          </a:xfrm>
        </p:spPr>
        <p:txBody>
          <a:bodyPr/>
          <a:lstStyle>
            <a:lvl1pPr>
              <a:defRPr sz="1050">
                <a:solidFill>
                  <a:schemeClr val="tx1"/>
                </a:solidFill>
              </a:defRPr>
            </a:lvl1pPr>
          </a:lstStyle>
          <a:p>
            <a:r>
              <a:rPr lang="fi-FI"/>
              <a:t>logo</a:t>
            </a:r>
          </a:p>
        </p:txBody>
      </p:sp>
      <p:sp>
        <p:nvSpPr>
          <p:cNvPr id="12" name="Kuvan paikkamerkki 18"/>
          <p:cNvSpPr>
            <a:spLocks noGrp="1"/>
          </p:cNvSpPr>
          <p:nvPr>
            <p:ph type="pic" sz="quarter" idx="13" hasCustomPrompt="1"/>
          </p:nvPr>
        </p:nvSpPr>
        <p:spPr>
          <a:xfrm>
            <a:off x="2708443" y="5794993"/>
            <a:ext cx="1920000" cy="719137"/>
          </a:xfrm>
        </p:spPr>
        <p:txBody>
          <a:bodyPr/>
          <a:lstStyle>
            <a:lvl1pPr>
              <a:defRPr sz="1050">
                <a:solidFill>
                  <a:schemeClr val="tx1"/>
                </a:solidFill>
              </a:defRPr>
            </a:lvl1pPr>
          </a:lstStyle>
          <a:p>
            <a:r>
              <a:rPr lang="fi-FI"/>
              <a:t>logo</a:t>
            </a:r>
          </a:p>
        </p:txBody>
      </p:sp>
      <p:sp>
        <p:nvSpPr>
          <p:cNvPr id="13" name="Kuvan paikkamerkki 18"/>
          <p:cNvSpPr>
            <a:spLocks noGrp="1"/>
          </p:cNvSpPr>
          <p:nvPr>
            <p:ph type="pic" sz="quarter" idx="14" hasCustomPrompt="1"/>
          </p:nvPr>
        </p:nvSpPr>
        <p:spPr>
          <a:xfrm>
            <a:off x="4930507" y="5794993"/>
            <a:ext cx="1920000" cy="719137"/>
          </a:xfrm>
        </p:spPr>
        <p:txBody>
          <a:bodyPr/>
          <a:lstStyle>
            <a:lvl1pPr>
              <a:defRPr sz="1050">
                <a:solidFill>
                  <a:schemeClr val="tx1"/>
                </a:solidFill>
              </a:defRPr>
            </a:lvl1pPr>
          </a:lstStyle>
          <a:p>
            <a:r>
              <a:rPr lang="fi-FI"/>
              <a:t>logo</a:t>
            </a:r>
          </a:p>
        </p:txBody>
      </p:sp>
      <p:pic>
        <p:nvPicPr>
          <p:cNvPr id="14" name="Kuva 8"/>
          <p:cNvPicPr>
            <a:picLocks noChangeAspect="1"/>
          </p:cNvPicPr>
          <p:nvPr userDrawn="1"/>
        </p:nvPicPr>
        <p:blipFill>
          <a:blip r:embed="rId3"/>
          <a:stretch>
            <a:fillRect/>
          </a:stretch>
        </p:blipFill>
        <p:spPr>
          <a:xfrm>
            <a:off x="8630401" y="5842803"/>
            <a:ext cx="1627587" cy="864095"/>
          </a:xfrm>
          <a:prstGeom prst="rect">
            <a:avLst/>
          </a:prstGeom>
        </p:spPr>
      </p:pic>
      <p:pic>
        <p:nvPicPr>
          <p:cNvPr id="15" name="Picture 14"/>
          <p:cNvPicPr>
            <a:picLocks noChangeAspect="1"/>
          </p:cNvPicPr>
          <p:nvPr userDrawn="1"/>
        </p:nvPicPr>
        <p:blipFill>
          <a:blip r:embed="rId4"/>
          <a:stretch>
            <a:fillRect/>
          </a:stretch>
        </p:blipFill>
        <p:spPr>
          <a:xfrm>
            <a:off x="10407222" y="5580000"/>
            <a:ext cx="1435215" cy="1112900"/>
          </a:xfrm>
          <a:prstGeom prst="rect">
            <a:avLst/>
          </a:prstGeom>
        </p:spPr>
      </p:pic>
    </p:spTree>
    <p:extLst>
      <p:ext uri="{BB962C8B-B14F-4D97-AF65-F5344CB8AC3E}">
        <p14:creationId xmlns:p14="http://schemas.microsoft.com/office/powerpoint/2010/main" val="11126421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B_Otsikkodia">
    <p:bg>
      <p:bgPr>
        <a:solidFill>
          <a:schemeClr val="accent1"/>
        </a:solidFill>
        <a:effectLst/>
      </p:bgPr>
    </p:bg>
    <p:spTree>
      <p:nvGrpSpPr>
        <p:cNvPr id="1" name=""/>
        <p:cNvGrpSpPr/>
        <p:nvPr/>
      </p:nvGrpSpPr>
      <p:grpSpPr>
        <a:xfrm>
          <a:off x="0" y="0"/>
          <a:ext cx="0" cy="0"/>
          <a:chOff x="0" y="0"/>
          <a:chExt cx="0" cy="0"/>
        </a:xfrm>
      </p:grpSpPr>
      <p:pic>
        <p:nvPicPr>
          <p:cNvPr id="11" name="Kuva 10"/>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914400" y="1441654"/>
            <a:ext cx="10363200" cy="1470025"/>
          </a:xfrm>
        </p:spPr>
        <p:txBody>
          <a:bodyPr anchor="b" anchorCtr="0"/>
          <a:lstStyle>
            <a:lvl1pPr algn="ctr">
              <a:defRPr>
                <a:solidFill>
                  <a:schemeClr val="tx1"/>
                </a:solidFill>
              </a:defRPr>
            </a:lvl1pPr>
          </a:lstStyle>
          <a:p>
            <a:r>
              <a:rPr lang="fi-FI"/>
              <a:t>Muokkaa </a:t>
            </a:r>
            <a:r>
              <a:rPr lang="fi-FI" err="1"/>
              <a:t>perustyyl</a:t>
            </a:r>
            <a:r>
              <a:rPr lang="fi-FI"/>
              <a:t>. </a:t>
            </a:r>
            <a:r>
              <a:rPr lang="fi-FI" err="1"/>
              <a:t>napsautt</a:t>
            </a:r>
            <a:r>
              <a:rPr lang="fi-FI"/>
              <a:t>.</a:t>
            </a:r>
          </a:p>
        </p:txBody>
      </p:sp>
      <p:sp>
        <p:nvSpPr>
          <p:cNvPr id="12" name="Alaotsikko 2"/>
          <p:cNvSpPr>
            <a:spLocks noGrp="1"/>
          </p:cNvSpPr>
          <p:nvPr>
            <p:ph type="subTitle" idx="1"/>
          </p:nvPr>
        </p:nvSpPr>
        <p:spPr>
          <a:xfrm>
            <a:off x="1762781" y="3060000"/>
            <a:ext cx="8640000" cy="900000"/>
          </a:xfrm>
        </p:spPr>
        <p:txBody>
          <a:bodyPr/>
          <a:lstStyle>
            <a:lvl1pPr marL="0" indent="0" algn="ctr">
              <a:buNone/>
              <a:defRPr sz="150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5" name="Alatunnisteen paikkamerkki 4"/>
          <p:cNvSpPr>
            <a:spLocks noGrp="1"/>
          </p:cNvSpPr>
          <p:nvPr>
            <p:ph type="ftr" sz="quarter" idx="11"/>
          </p:nvPr>
        </p:nvSpPr>
        <p:spPr>
          <a:xfrm>
            <a:off x="3696000" y="4140000"/>
            <a:ext cx="4800000" cy="252000"/>
          </a:xfrm>
        </p:spPr>
        <p:txBody>
          <a:bodyPr lIns="0"/>
          <a:lstStyle>
            <a:lvl1pPr algn="ctr">
              <a:defRPr>
                <a:solidFill>
                  <a:schemeClr val="tx1"/>
                </a:solidFill>
              </a:defRPr>
            </a:lvl1pPr>
          </a:lstStyle>
          <a:p>
            <a:r>
              <a:rPr lang="fi-FI">
                <a:solidFill>
                  <a:prstClr val="black"/>
                </a:solidFill>
              </a:rPr>
              <a:t>Etunimi Sukunimi</a:t>
            </a:r>
          </a:p>
        </p:txBody>
      </p:sp>
      <p:sp>
        <p:nvSpPr>
          <p:cNvPr id="4" name="Päivämäärän paikkamerkki 3"/>
          <p:cNvSpPr>
            <a:spLocks noGrp="1"/>
          </p:cNvSpPr>
          <p:nvPr>
            <p:ph type="dt" sz="half" idx="10"/>
          </p:nvPr>
        </p:nvSpPr>
        <p:spPr>
          <a:xfrm>
            <a:off x="5136000" y="4428000"/>
            <a:ext cx="1920000" cy="252000"/>
          </a:xfrm>
        </p:spPr>
        <p:txBody>
          <a:bodyPr/>
          <a:lstStyle>
            <a:lvl1pPr algn="ctr">
              <a:defRPr>
                <a:solidFill>
                  <a:schemeClr val="tx1"/>
                </a:solidFill>
              </a:defRPr>
            </a:lvl1pPr>
          </a:lstStyle>
          <a:p>
            <a:fld id="{9F3CA18B-9E35-4533-979C-C6E5EEC99A99}" type="datetime1">
              <a:rPr lang="fi-FI" smtClean="0">
                <a:solidFill>
                  <a:prstClr val="black"/>
                </a:solidFill>
              </a:rPr>
              <a:pPr/>
              <a:t>14.1.2022</a:t>
            </a:fld>
            <a:endParaRPr lang="fi-FI">
              <a:solidFill>
                <a:prstClr val="black"/>
              </a:solidFill>
            </a:endParaRPr>
          </a:p>
        </p:txBody>
      </p:sp>
      <p:sp>
        <p:nvSpPr>
          <p:cNvPr id="19" name="Kuvan paikkamerkki 18"/>
          <p:cNvSpPr>
            <a:spLocks noGrp="1"/>
          </p:cNvSpPr>
          <p:nvPr>
            <p:ph type="pic" sz="quarter" idx="12" hasCustomPrompt="1"/>
          </p:nvPr>
        </p:nvSpPr>
        <p:spPr>
          <a:xfrm>
            <a:off x="480000" y="5796003"/>
            <a:ext cx="1920000" cy="719137"/>
          </a:xfrm>
        </p:spPr>
        <p:txBody>
          <a:bodyPr/>
          <a:lstStyle>
            <a:lvl1pPr>
              <a:defRPr sz="1050">
                <a:solidFill>
                  <a:schemeClr val="tx1"/>
                </a:solidFill>
              </a:defRPr>
            </a:lvl1pPr>
          </a:lstStyle>
          <a:p>
            <a:r>
              <a:rPr lang="fi-FI"/>
              <a:t>logo</a:t>
            </a:r>
          </a:p>
        </p:txBody>
      </p:sp>
      <p:sp>
        <p:nvSpPr>
          <p:cNvPr id="20" name="Kuvan paikkamerkki 18"/>
          <p:cNvSpPr>
            <a:spLocks noGrp="1"/>
          </p:cNvSpPr>
          <p:nvPr>
            <p:ph type="pic" sz="quarter" idx="13" hasCustomPrompt="1"/>
          </p:nvPr>
        </p:nvSpPr>
        <p:spPr>
          <a:xfrm>
            <a:off x="2708443" y="5794993"/>
            <a:ext cx="1920000" cy="719137"/>
          </a:xfrm>
        </p:spPr>
        <p:txBody>
          <a:bodyPr/>
          <a:lstStyle>
            <a:lvl1pPr>
              <a:defRPr sz="1050">
                <a:solidFill>
                  <a:schemeClr val="tx1"/>
                </a:solidFill>
              </a:defRPr>
            </a:lvl1pPr>
          </a:lstStyle>
          <a:p>
            <a:r>
              <a:rPr lang="fi-FI"/>
              <a:t>logo</a:t>
            </a:r>
          </a:p>
        </p:txBody>
      </p:sp>
      <p:sp>
        <p:nvSpPr>
          <p:cNvPr id="21" name="Kuvan paikkamerkki 18"/>
          <p:cNvSpPr>
            <a:spLocks noGrp="1"/>
          </p:cNvSpPr>
          <p:nvPr>
            <p:ph type="pic" sz="quarter" idx="14" hasCustomPrompt="1"/>
          </p:nvPr>
        </p:nvSpPr>
        <p:spPr>
          <a:xfrm>
            <a:off x="4930507" y="5794993"/>
            <a:ext cx="1920000" cy="719137"/>
          </a:xfrm>
        </p:spPr>
        <p:txBody>
          <a:bodyPr/>
          <a:lstStyle>
            <a:lvl1pPr>
              <a:defRPr sz="1050">
                <a:solidFill>
                  <a:schemeClr val="tx1"/>
                </a:solidFill>
              </a:defRPr>
            </a:lvl1pPr>
          </a:lstStyle>
          <a:p>
            <a:r>
              <a:rPr lang="fi-FI"/>
              <a:t>logo</a:t>
            </a:r>
          </a:p>
        </p:txBody>
      </p:sp>
      <p:pic>
        <p:nvPicPr>
          <p:cNvPr id="17" name="Kuva 8"/>
          <p:cNvPicPr>
            <a:picLocks noChangeAspect="1"/>
          </p:cNvPicPr>
          <p:nvPr userDrawn="1"/>
        </p:nvPicPr>
        <p:blipFill>
          <a:blip r:embed="rId3"/>
          <a:stretch>
            <a:fillRect/>
          </a:stretch>
        </p:blipFill>
        <p:spPr>
          <a:xfrm>
            <a:off x="8630401" y="5842803"/>
            <a:ext cx="1627587" cy="864095"/>
          </a:xfrm>
          <a:prstGeom prst="rect">
            <a:avLst/>
          </a:prstGeom>
        </p:spPr>
      </p:pic>
      <p:pic>
        <p:nvPicPr>
          <p:cNvPr id="15" name="Picture 14"/>
          <p:cNvPicPr>
            <a:picLocks noChangeAspect="1"/>
          </p:cNvPicPr>
          <p:nvPr userDrawn="1"/>
        </p:nvPicPr>
        <p:blipFill>
          <a:blip r:embed="rId4"/>
          <a:stretch>
            <a:fillRect/>
          </a:stretch>
        </p:blipFill>
        <p:spPr>
          <a:xfrm>
            <a:off x="10402783" y="5593995"/>
            <a:ext cx="1435215" cy="1112900"/>
          </a:xfrm>
          <a:prstGeom prst="rect">
            <a:avLst/>
          </a:prstGeom>
        </p:spPr>
      </p:pic>
    </p:spTree>
    <p:extLst>
      <p:ext uri="{BB962C8B-B14F-4D97-AF65-F5344CB8AC3E}">
        <p14:creationId xmlns:p14="http://schemas.microsoft.com/office/powerpoint/2010/main" val="462836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värillinen välidia">
    <p:bg>
      <p:bgPr>
        <a:solidFill>
          <a:schemeClr val="accent1"/>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7520127" y="616417"/>
            <a:ext cx="3933461" cy="1470025"/>
          </a:xfrm>
        </p:spPr>
        <p:txBody>
          <a:bodyPr wrap="square" anchor="t" anchorCtr="0"/>
          <a:lstStyle>
            <a:lvl1pPr algn="r">
              <a:defRPr>
                <a:solidFill>
                  <a:schemeClr val="bg1"/>
                </a:solidFill>
              </a:defRPr>
            </a:lvl1pPr>
          </a:lstStyle>
          <a:p>
            <a:r>
              <a:rPr lang="fi-FI"/>
              <a:t>Muokkaa </a:t>
            </a:r>
            <a:r>
              <a:rPr lang="fi-FI" err="1"/>
              <a:t>perustyyl</a:t>
            </a:r>
            <a:r>
              <a:rPr lang="fi-FI"/>
              <a:t>. </a:t>
            </a:r>
            <a:r>
              <a:rPr lang="fi-FI" err="1"/>
              <a:t>napsautt</a:t>
            </a:r>
            <a:r>
              <a:rPr lang="fi-FI"/>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solidFill>
                  <a:prstClr val="black"/>
                </a:solidFill>
              </a:rPr>
              <a:pPr/>
              <a:t>‹#›</a:t>
            </a:fld>
            <a:endParaRPr lang="fi-FI">
              <a:solidFill>
                <a:prstClr val="black"/>
              </a:solidFill>
            </a:endParaRP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solidFill>
                  <a:prstClr val="black"/>
                </a:solidFill>
              </a:rPr>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solidFill>
                  <a:prstClr val="black"/>
                </a:solidFill>
              </a:rPr>
              <a:pPr/>
              <a:t>14.1.2022</a:t>
            </a:fld>
            <a:endParaRPr lang="fi-FI">
              <a:solidFill>
                <a:prstClr val="black"/>
              </a:solidFill>
            </a:endParaRPr>
          </a:p>
        </p:txBody>
      </p:sp>
      <p:pic>
        <p:nvPicPr>
          <p:cNvPr id="12" name="Kuva 8"/>
          <p:cNvPicPr>
            <a:picLocks noChangeAspect="1"/>
          </p:cNvPicPr>
          <p:nvPr userDrawn="1"/>
        </p:nvPicPr>
        <p:blipFill>
          <a:blip r:embed="rId3"/>
          <a:stretch>
            <a:fillRect/>
          </a:stretch>
        </p:blipFill>
        <p:spPr>
          <a:xfrm>
            <a:off x="8630401" y="5842803"/>
            <a:ext cx="1627587" cy="864095"/>
          </a:xfrm>
          <a:prstGeom prst="rect">
            <a:avLst/>
          </a:prstGeom>
        </p:spPr>
      </p:pic>
      <p:pic>
        <p:nvPicPr>
          <p:cNvPr id="10" name="Picture 9"/>
          <p:cNvPicPr>
            <a:picLocks noChangeAspect="1"/>
          </p:cNvPicPr>
          <p:nvPr userDrawn="1"/>
        </p:nvPicPr>
        <p:blipFill>
          <a:blip r:embed="rId4"/>
          <a:stretch>
            <a:fillRect/>
          </a:stretch>
        </p:blipFill>
        <p:spPr>
          <a:xfrm>
            <a:off x="10407222" y="5580000"/>
            <a:ext cx="1435215" cy="1112900"/>
          </a:xfrm>
          <a:prstGeom prst="rect">
            <a:avLst/>
          </a:prstGeom>
        </p:spPr>
      </p:pic>
    </p:spTree>
    <p:extLst>
      <p:ext uri="{BB962C8B-B14F-4D97-AF65-F5344CB8AC3E}">
        <p14:creationId xmlns:p14="http://schemas.microsoft.com/office/powerpoint/2010/main" val="1855161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A_kuvadia: tumma kuva">
    <p:bg>
      <p:bgPr>
        <a:solidFill>
          <a:schemeClr val="tx1"/>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7520127" y="616417"/>
            <a:ext cx="3933461" cy="1470025"/>
          </a:xfrm>
        </p:spPr>
        <p:txBody>
          <a:bodyPr wrap="square" anchor="t" anchorCtr="0"/>
          <a:lstStyle>
            <a:lvl1pPr algn="r">
              <a:defRPr>
                <a:solidFill>
                  <a:schemeClr val="bg1"/>
                </a:solidFill>
              </a:defRPr>
            </a:lvl1pPr>
          </a:lstStyle>
          <a:p>
            <a:r>
              <a:rPr lang="fi-FI"/>
              <a:t>Muokkaa </a:t>
            </a:r>
            <a:r>
              <a:rPr lang="fi-FI" err="1"/>
              <a:t>perustyyl</a:t>
            </a:r>
            <a:r>
              <a:rPr lang="fi-FI"/>
              <a:t>. </a:t>
            </a:r>
            <a:r>
              <a:rPr lang="fi-FI" err="1"/>
              <a:t>napsautt</a:t>
            </a:r>
            <a:r>
              <a:rPr lang="fi-FI"/>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solidFill>
                  <a:prstClr val="black"/>
                </a:solidFill>
              </a:rPr>
              <a:pPr/>
              <a:t>‹#›</a:t>
            </a:fld>
            <a:endParaRPr lang="fi-FI">
              <a:solidFill>
                <a:prstClr val="black"/>
              </a:solidFill>
            </a:endParaRP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solidFill>
                  <a:prstClr val="black"/>
                </a:solidFill>
              </a:rPr>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solidFill>
                  <a:prstClr val="black"/>
                </a:solidFill>
              </a:rPr>
              <a:pPr/>
              <a:t>14.1.2022</a:t>
            </a:fld>
            <a:endParaRPr lang="fi-FI">
              <a:solidFill>
                <a:prstClr val="black"/>
              </a:solidFill>
            </a:endParaRPr>
          </a:p>
        </p:txBody>
      </p:sp>
      <p:pic>
        <p:nvPicPr>
          <p:cNvPr id="12" name="Kuva 8"/>
          <p:cNvPicPr>
            <a:picLocks noChangeAspect="1"/>
          </p:cNvPicPr>
          <p:nvPr userDrawn="1"/>
        </p:nvPicPr>
        <p:blipFill>
          <a:blip r:embed="rId3"/>
          <a:stretch>
            <a:fillRect/>
          </a:stretch>
        </p:blipFill>
        <p:spPr>
          <a:xfrm>
            <a:off x="8630401" y="5842803"/>
            <a:ext cx="1627587" cy="864095"/>
          </a:xfrm>
          <a:prstGeom prst="rect">
            <a:avLst/>
          </a:prstGeom>
        </p:spPr>
      </p:pic>
      <p:pic>
        <p:nvPicPr>
          <p:cNvPr id="10" name="Picture 9"/>
          <p:cNvPicPr>
            <a:picLocks noChangeAspect="1"/>
          </p:cNvPicPr>
          <p:nvPr userDrawn="1"/>
        </p:nvPicPr>
        <p:blipFill>
          <a:blip r:embed="rId4"/>
          <a:stretch>
            <a:fillRect/>
          </a:stretch>
        </p:blipFill>
        <p:spPr>
          <a:xfrm>
            <a:off x="10407222" y="5580000"/>
            <a:ext cx="1435215" cy="1112900"/>
          </a:xfrm>
          <a:prstGeom prst="rect">
            <a:avLst/>
          </a:prstGeom>
        </p:spPr>
      </p:pic>
    </p:spTree>
    <p:extLst>
      <p:ext uri="{BB962C8B-B14F-4D97-AF65-F5344CB8AC3E}">
        <p14:creationId xmlns:p14="http://schemas.microsoft.com/office/powerpoint/2010/main" val="39293158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B_kuvadia: vaalea kuva">
    <p:bg>
      <p:bgPr>
        <a:solidFill>
          <a:schemeClr val="tx1"/>
        </a:solidFill>
        <a:effectLst/>
      </p:bgPr>
    </p:bg>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7520127" y="616417"/>
            <a:ext cx="3933461" cy="1470025"/>
          </a:xfrm>
        </p:spPr>
        <p:txBody>
          <a:bodyPr wrap="square" anchor="t" anchorCtr="0"/>
          <a:lstStyle>
            <a:lvl1pPr algn="r">
              <a:defRPr>
                <a:solidFill>
                  <a:schemeClr val="bg1"/>
                </a:solidFill>
              </a:defRPr>
            </a:lvl1pPr>
          </a:lstStyle>
          <a:p>
            <a:r>
              <a:rPr lang="fi-FI"/>
              <a:t>Muokkaa </a:t>
            </a:r>
            <a:r>
              <a:rPr lang="fi-FI" err="1"/>
              <a:t>perustyyl</a:t>
            </a:r>
            <a:r>
              <a:rPr lang="fi-FI"/>
              <a:t>. </a:t>
            </a:r>
            <a:r>
              <a:rPr lang="fi-FI" err="1"/>
              <a:t>napsautt</a:t>
            </a:r>
            <a:r>
              <a:rPr lang="fi-FI"/>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solidFill>
                  <a:prstClr val="black"/>
                </a:solidFill>
              </a:rPr>
              <a:pPr/>
              <a:t>‹#›</a:t>
            </a:fld>
            <a:endParaRPr lang="fi-FI">
              <a:solidFill>
                <a:prstClr val="black"/>
              </a:solidFill>
            </a:endParaRP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solidFill>
                  <a:prstClr val="black"/>
                </a:solidFill>
              </a:rPr>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solidFill>
                  <a:prstClr val="black"/>
                </a:solidFill>
              </a:rPr>
              <a:pPr/>
              <a:t>14.1.2022</a:t>
            </a:fld>
            <a:endParaRPr lang="fi-FI">
              <a:solidFill>
                <a:prstClr val="black"/>
              </a:solidFill>
            </a:endParaRPr>
          </a:p>
        </p:txBody>
      </p:sp>
      <p:pic>
        <p:nvPicPr>
          <p:cNvPr id="12" name="Kuva 8"/>
          <p:cNvPicPr>
            <a:picLocks noChangeAspect="1"/>
          </p:cNvPicPr>
          <p:nvPr userDrawn="1"/>
        </p:nvPicPr>
        <p:blipFill>
          <a:blip r:embed="rId3"/>
          <a:stretch>
            <a:fillRect/>
          </a:stretch>
        </p:blipFill>
        <p:spPr>
          <a:xfrm>
            <a:off x="8630401" y="5842803"/>
            <a:ext cx="1627587" cy="864095"/>
          </a:xfrm>
          <a:prstGeom prst="rect">
            <a:avLst/>
          </a:prstGeom>
        </p:spPr>
      </p:pic>
      <p:pic>
        <p:nvPicPr>
          <p:cNvPr id="9" name="Picture 8"/>
          <p:cNvPicPr>
            <a:picLocks noChangeAspect="1"/>
          </p:cNvPicPr>
          <p:nvPr userDrawn="1"/>
        </p:nvPicPr>
        <p:blipFill>
          <a:blip r:embed="rId4"/>
          <a:stretch>
            <a:fillRect/>
          </a:stretch>
        </p:blipFill>
        <p:spPr>
          <a:xfrm>
            <a:off x="10407222" y="5580000"/>
            <a:ext cx="1435215" cy="1112900"/>
          </a:xfrm>
          <a:prstGeom prst="rect">
            <a:avLst/>
          </a:prstGeom>
        </p:spPr>
      </p:pic>
    </p:spTree>
    <p:extLst>
      <p:ext uri="{BB962C8B-B14F-4D97-AF65-F5344CB8AC3E}">
        <p14:creationId xmlns:p14="http://schemas.microsoft.com/office/powerpoint/2010/main" val="28050150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ekstidia: yksipalstainen">
    <p:bg>
      <p:bgRef idx="1001">
        <a:schemeClr val="bg1"/>
      </p:bgRef>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754424" y="1534308"/>
            <a:ext cx="10752000" cy="4140000"/>
          </a:xfrm>
        </p:spPr>
        <p:txBody>
          <a:bodyPr/>
          <a:lstStyle>
            <a:lvl2pPr>
              <a:defRPr/>
            </a:lvl2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p:cNvSpPr>
            <a:spLocks noGrp="1"/>
          </p:cNvSpPr>
          <p:nvPr>
            <p:ph type="sldNum" sz="quarter" idx="12"/>
          </p:nvPr>
        </p:nvSpPr>
        <p:spPr/>
        <p:txBody>
          <a:bodyPr wrap="none" rIns="0"/>
          <a:lstStyle>
            <a:lvl1pPr algn="l">
              <a:defRPr/>
            </a:lvl1pPr>
          </a:lstStyle>
          <a:p>
            <a:fld id="{2A4837A0-F8B5-40DF-B7A3-2778985E9851}" type="slidenum">
              <a:rPr lang="fi-FI" smtClean="0">
                <a:solidFill>
                  <a:prstClr val="black"/>
                </a:solidFill>
              </a:rPr>
              <a:pPr/>
              <a:t>‹#›</a:t>
            </a:fld>
            <a:endParaRPr lang="fi-FI">
              <a:solidFill>
                <a:prstClr val="black"/>
              </a:solidFill>
            </a:endParaRPr>
          </a:p>
        </p:txBody>
      </p:sp>
      <p:sp>
        <p:nvSpPr>
          <p:cNvPr id="5" name="Alatunnisteen paikkamerkki 4"/>
          <p:cNvSpPr>
            <a:spLocks noGrp="1"/>
          </p:cNvSpPr>
          <p:nvPr>
            <p:ph type="ftr" sz="quarter" idx="11"/>
          </p:nvPr>
        </p:nvSpPr>
        <p:spPr/>
        <p:txBody>
          <a:bodyPr wrap="none" rIns="0"/>
          <a:lstStyle/>
          <a:p>
            <a:r>
              <a:rPr lang="fi-FI">
                <a:solidFill>
                  <a:prstClr val="black"/>
                </a:solidFill>
              </a:rPr>
              <a:t>Etunimi Sukunimi</a:t>
            </a:r>
          </a:p>
        </p:txBody>
      </p:sp>
      <p:sp>
        <p:nvSpPr>
          <p:cNvPr id="4" name="Päivämäärän paikkamerkki 3"/>
          <p:cNvSpPr>
            <a:spLocks noGrp="1"/>
          </p:cNvSpPr>
          <p:nvPr>
            <p:ph type="dt" sz="half" idx="10"/>
          </p:nvPr>
        </p:nvSpPr>
        <p:spPr/>
        <p:txBody>
          <a:bodyPr wrap="none"/>
          <a:lstStyle/>
          <a:p>
            <a:fld id="{E926D19E-78B6-4D02-8772-4056A94F9977}" type="datetime1">
              <a:rPr lang="fi-FI" smtClean="0">
                <a:solidFill>
                  <a:prstClr val="black"/>
                </a:solidFill>
              </a:rPr>
              <a:pPr/>
              <a:t>14.1.2022</a:t>
            </a:fld>
            <a:endParaRPr lang="fi-FI">
              <a:solidFill>
                <a:prstClr val="black"/>
              </a:solidFill>
            </a:endParaRPr>
          </a:p>
        </p:txBody>
      </p:sp>
      <p:pic>
        <p:nvPicPr>
          <p:cNvPr id="12" name="Kuva 8"/>
          <p:cNvPicPr>
            <a:picLocks noChangeAspect="1"/>
          </p:cNvPicPr>
          <p:nvPr userDrawn="1"/>
        </p:nvPicPr>
        <p:blipFill>
          <a:blip r:embed="rId3"/>
          <a:stretch>
            <a:fillRect/>
          </a:stretch>
        </p:blipFill>
        <p:spPr>
          <a:xfrm>
            <a:off x="8630401" y="5842803"/>
            <a:ext cx="1627587" cy="864095"/>
          </a:xfrm>
          <a:prstGeom prst="rect">
            <a:avLst/>
          </a:prstGeom>
        </p:spPr>
      </p:pic>
      <p:pic>
        <p:nvPicPr>
          <p:cNvPr id="10" name="Picture 9"/>
          <p:cNvPicPr>
            <a:picLocks noChangeAspect="1"/>
          </p:cNvPicPr>
          <p:nvPr userDrawn="1"/>
        </p:nvPicPr>
        <p:blipFill>
          <a:blip r:embed="rId4"/>
          <a:stretch>
            <a:fillRect/>
          </a:stretch>
        </p:blipFill>
        <p:spPr>
          <a:xfrm>
            <a:off x="10407222" y="5580000"/>
            <a:ext cx="1435215" cy="1112900"/>
          </a:xfrm>
          <a:prstGeom prst="rect">
            <a:avLst/>
          </a:prstGeom>
        </p:spPr>
      </p:pic>
    </p:spTree>
    <p:extLst>
      <p:ext uri="{BB962C8B-B14F-4D97-AF65-F5344CB8AC3E}">
        <p14:creationId xmlns:p14="http://schemas.microsoft.com/office/powerpoint/2010/main" val="40381518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5_Tekstidia: kaksipalstainen">
    <p:bg>
      <p:bgRef idx="1001">
        <a:schemeClr val="bg1"/>
      </p:bgRef>
    </p:bg>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720000" y="1584000"/>
            <a:ext cx="5232000" cy="4500000"/>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584000"/>
            <a:ext cx="5280000" cy="4500000"/>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Dian numeron paikkamerkki 6"/>
          <p:cNvSpPr>
            <a:spLocks noGrp="1"/>
          </p:cNvSpPr>
          <p:nvPr>
            <p:ph type="sldNum" sz="quarter" idx="12"/>
          </p:nvPr>
        </p:nvSpPr>
        <p:spPr/>
        <p:txBody>
          <a:bodyPr/>
          <a:lstStyle/>
          <a:p>
            <a:fld id="{2A4837A0-F8B5-40DF-B7A3-2778985E9851}" type="slidenum">
              <a:rPr lang="fi-FI" smtClean="0">
                <a:solidFill>
                  <a:prstClr val="black"/>
                </a:solidFill>
              </a:rPr>
              <a:pPr/>
              <a:t>‹#›</a:t>
            </a:fld>
            <a:endParaRPr lang="fi-FI">
              <a:solidFill>
                <a:prstClr val="black"/>
              </a:solidFill>
            </a:endParaRPr>
          </a:p>
        </p:txBody>
      </p:sp>
      <p:sp>
        <p:nvSpPr>
          <p:cNvPr id="6" name="Alatunnisteen paikkamerkki 5"/>
          <p:cNvSpPr>
            <a:spLocks noGrp="1"/>
          </p:cNvSpPr>
          <p:nvPr>
            <p:ph type="ftr" sz="quarter" idx="11"/>
          </p:nvPr>
        </p:nvSpPr>
        <p:spPr/>
        <p:txBody>
          <a:bodyPr/>
          <a:lstStyle/>
          <a:p>
            <a:r>
              <a:rPr lang="fi-FI">
                <a:solidFill>
                  <a:prstClr val="black"/>
                </a:solidFill>
              </a:rPr>
              <a:t>Etunimi Sukunimi</a:t>
            </a:r>
          </a:p>
        </p:txBody>
      </p:sp>
      <p:sp>
        <p:nvSpPr>
          <p:cNvPr id="5" name="Päivämäärän paikkamerkki 4"/>
          <p:cNvSpPr>
            <a:spLocks noGrp="1"/>
          </p:cNvSpPr>
          <p:nvPr>
            <p:ph type="dt" sz="half" idx="10"/>
          </p:nvPr>
        </p:nvSpPr>
        <p:spPr/>
        <p:txBody>
          <a:bodyPr/>
          <a:lstStyle/>
          <a:p>
            <a:fld id="{D00111C6-550F-476F-A8E9-87059F984CC5}" type="datetime1">
              <a:rPr lang="fi-FI" smtClean="0">
                <a:solidFill>
                  <a:prstClr val="black"/>
                </a:solidFill>
              </a:rPr>
              <a:pPr/>
              <a:t>14.1.2022</a:t>
            </a:fld>
            <a:endParaRPr lang="fi-FI">
              <a:solidFill>
                <a:prstClr val="black"/>
              </a:solidFill>
            </a:endParaRPr>
          </a:p>
        </p:txBody>
      </p:sp>
      <p:pic>
        <p:nvPicPr>
          <p:cNvPr id="13" name="Kuva 8"/>
          <p:cNvPicPr>
            <a:picLocks noChangeAspect="1"/>
          </p:cNvPicPr>
          <p:nvPr userDrawn="1"/>
        </p:nvPicPr>
        <p:blipFill>
          <a:blip r:embed="rId3"/>
          <a:stretch>
            <a:fillRect/>
          </a:stretch>
        </p:blipFill>
        <p:spPr>
          <a:xfrm>
            <a:off x="8630401" y="5842803"/>
            <a:ext cx="1627587" cy="864095"/>
          </a:xfrm>
          <a:prstGeom prst="rect">
            <a:avLst/>
          </a:prstGeom>
        </p:spPr>
      </p:pic>
      <p:pic>
        <p:nvPicPr>
          <p:cNvPr id="11" name="Picture 10"/>
          <p:cNvPicPr>
            <a:picLocks noChangeAspect="1"/>
          </p:cNvPicPr>
          <p:nvPr userDrawn="1"/>
        </p:nvPicPr>
        <p:blipFill>
          <a:blip r:embed="rId4"/>
          <a:stretch>
            <a:fillRect/>
          </a:stretch>
        </p:blipFill>
        <p:spPr>
          <a:xfrm>
            <a:off x="10407222" y="5580000"/>
            <a:ext cx="1435215" cy="1112900"/>
          </a:xfrm>
          <a:prstGeom prst="rect">
            <a:avLst/>
          </a:prstGeom>
        </p:spPr>
      </p:pic>
    </p:spTree>
    <p:extLst>
      <p:ext uri="{BB962C8B-B14F-4D97-AF65-F5344CB8AC3E}">
        <p14:creationId xmlns:p14="http://schemas.microsoft.com/office/powerpoint/2010/main" val="370808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ekstidia: yksip. väliotsikolla">
    <p:bg>
      <p:bgRef idx="1001">
        <a:schemeClr val="bg1"/>
      </p:bgRef>
    </p:bg>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720000" y="1584000"/>
            <a:ext cx="10752597" cy="360000"/>
          </a:xfrm>
        </p:spPr>
        <p:txBody>
          <a:bodyPr wrap="square"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Sisällön paikkamerkki 3"/>
          <p:cNvSpPr>
            <a:spLocks noGrp="1"/>
          </p:cNvSpPr>
          <p:nvPr>
            <p:ph sz="half" idx="2"/>
          </p:nvPr>
        </p:nvSpPr>
        <p:spPr>
          <a:xfrm>
            <a:off x="720000" y="1980000"/>
            <a:ext cx="10752597" cy="36000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Dian numeron paikkamerkki 8"/>
          <p:cNvSpPr>
            <a:spLocks noGrp="1"/>
          </p:cNvSpPr>
          <p:nvPr>
            <p:ph type="sldNum" sz="quarter" idx="12"/>
          </p:nvPr>
        </p:nvSpPr>
        <p:spPr/>
        <p:txBody>
          <a:bodyPr/>
          <a:lstStyle/>
          <a:p>
            <a:fld id="{2A4837A0-F8B5-40DF-B7A3-2778985E9851}" type="slidenum">
              <a:rPr lang="fi-FI" smtClean="0">
                <a:solidFill>
                  <a:prstClr val="black"/>
                </a:solidFill>
              </a:rPr>
              <a:pPr/>
              <a:t>‹#›</a:t>
            </a:fld>
            <a:endParaRPr lang="fi-FI">
              <a:solidFill>
                <a:prstClr val="black"/>
              </a:solidFill>
            </a:endParaRPr>
          </a:p>
        </p:txBody>
      </p:sp>
      <p:sp>
        <p:nvSpPr>
          <p:cNvPr id="8" name="Alatunnisteen paikkamerkki 7"/>
          <p:cNvSpPr>
            <a:spLocks noGrp="1"/>
          </p:cNvSpPr>
          <p:nvPr>
            <p:ph type="ftr" sz="quarter" idx="11"/>
          </p:nvPr>
        </p:nvSpPr>
        <p:spPr/>
        <p:txBody>
          <a:bodyPr/>
          <a:lstStyle/>
          <a:p>
            <a:r>
              <a:rPr lang="fi-FI">
                <a:solidFill>
                  <a:prstClr val="black"/>
                </a:solidFill>
              </a:rPr>
              <a:t>Etunimi Sukunimi</a:t>
            </a:r>
          </a:p>
        </p:txBody>
      </p:sp>
      <p:sp>
        <p:nvSpPr>
          <p:cNvPr id="7" name="Päivämäärän paikkamerkki 6"/>
          <p:cNvSpPr>
            <a:spLocks noGrp="1"/>
          </p:cNvSpPr>
          <p:nvPr>
            <p:ph type="dt" sz="half" idx="10"/>
          </p:nvPr>
        </p:nvSpPr>
        <p:spPr/>
        <p:txBody>
          <a:bodyPr/>
          <a:lstStyle/>
          <a:p>
            <a:fld id="{3952FA39-4A70-4416-BD6A-317A14324BE2}" type="datetime1">
              <a:rPr lang="fi-FI" smtClean="0">
                <a:solidFill>
                  <a:prstClr val="black"/>
                </a:solidFill>
              </a:rPr>
              <a:pPr/>
              <a:t>14.1.2022</a:t>
            </a:fld>
            <a:endParaRPr lang="fi-FI">
              <a:solidFill>
                <a:prstClr val="black"/>
              </a:solidFill>
            </a:endParaRPr>
          </a:p>
        </p:txBody>
      </p:sp>
      <p:pic>
        <p:nvPicPr>
          <p:cNvPr id="13" name="Kuva 8"/>
          <p:cNvPicPr>
            <a:picLocks noChangeAspect="1"/>
          </p:cNvPicPr>
          <p:nvPr userDrawn="1"/>
        </p:nvPicPr>
        <p:blipFill>
          <a:blip r:embed="rId3"/>
          <a:stretch>
            <a:fillRect/>
          </a:stretch>
        </p:blipFill>
        <p:spPr>
          <a:xfrm>
            <a:off x="8630401" y="5842803"/>
            <a:ext cx="1627587" cy="864095"/>
          </a:xfrm>
          <a:prstGeom prst="rect">
            <a:avLst/>
          </a:prstGeom>
        </p:spPr>
      </p:pic>
      <p:pic>
        <p:nvPicPr>
          <p:cNvPr id="11" name="Picture 10"/>
          <p:cNvPicPr>
            <a:picLocks noChangeAspect="1"/>
          </p:cNvPicPr>
          <p:nvPr userDrawn="1"/>
        </p:nvPicPr>
        <p:blipFill>
          <a:blip r:embed="rId4"/>
          <a:stretch>
            <a:fillRect/>
          </a:stretch>
        </p:blipFill>
        <p:spPr>
          <a:xfrm>
            <a:off x="10407222" y="5580000"/>
            <a:ext cx="1435215" cy="1112900"/>
          </a:xfrm>
          <a:prstGeom prst="rect">
            <a:avLst/>
          </a:prstGeom>
        </p:spPr>
      </p:pic>
    </p:spTree>
    <p:extLst>
      <p:ext uri="{BB962C8B-B14F-4D97-AF65-F5344CB8AC3E}">
        <p14:creationId xmlns:p14="http://schemas.microsoft.com/office/powerpoint/2010/main" val="1272224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7_Tekstidia: vain otsikko">
    <p:bg>
      <p:bgRef idx="1001">
        <a:schemeClr val="bg1"/>
      </p:bgRef>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5" name="Dian numeron paikkamerkki 4"/>
          <p:cNvSpPr>
            <a:spLocks noGrp="1"/>
          </p:cNvSpPr>
          <p:nvPr>
            <p:ph type="sldNum" sz="quarter" idx="12"/>
          </p:nvPr>
        </p:nvSpPr>
        <p:spPr/>
        <p:txBody>
          <a:bodyPr/>
          <a:lstStyle/>
          <a:p>
            <a:fld id="{2A4837A0-F8B5-40DF-B7A3-2778985E9851}" type="slidenum">
              <a:rPr lang="fi-FI" smtClean="0">
                <a:solidFill>
                  <a:prstClr val="black"/>
                </a:solidFill>
              </a:rPr>
              <a:pPr/>
              <a:t>‹#›</a:t>
            </a:fld>
            <a:endParaRPr lang="fi-FI">
              <a:solidFill>
                <a:prstClr val="black"/>
              </a:solidFill>
            </a:endParaRPr>
          </a:p>
        </p:txBody>
      </p:sp>
      <p:sp>
        <p:nvSpPr>
          <p:cNvPr id="4" name="Alatunnisteen paikkamerkki 3"/>
          <p:cNvSpPr>
            <a:spLocks noGrp="1"/>
          </p:cNvSpPr>
          <p:nvPr>
            <p:ph type="ftr" sz="quarter" idx="11"/>
          </p:nvPr>
        </p:nvSpPr>
        <p:spPr/>
        <p:txBody>
          <a:bodyPr/>
          <a:lstStyle/>
          <a:p>
            <a:r>
              <a:rPr lang="fi-FI">
                <a:solidFill>
                  <a:prstClr val="black"/>
                </a:solidFill>
              </a:rPr>
              <a:t>Etunimi Sukunimi</a:t>
            </a:r>
          </a:p>
        </p:txBody>
      </p:sp>
      <p:sp>
        <p:nvSpPr>
          <p:cNvPr id="3" name="Päivämäärän paikkamerkki 2"/>
          <p:cNvSpPr>
            <a:spLocks noGrp="1"/>
          </p:cNvSpPr>
          <p:nvPr>
            <p:ph type="dt" sz="half" idx="10"/>
          </p:nvPr>
        </p:nvSpPr>
        <p:spPr/>
        <p:txBody>
          <a:bodyPr/>
          <a:lstStyle/>
          <a:p>
            <a:fld id="{CC2D5EEE-C8B3-43A5-8984-4E9E998B8BE3}" type="datetime1">
              <a:rPr lang="fi-FI" smtClean="0">
                <a:solidFill>
                  <a:prstClr val="black"/>
                </a:solidFill>
              </a:rPr>
              <a:pPr/>
              <a:t>14.1.2022</a:t>
            </a:fld>
            <a:endParaRPr lang="fi-FI">
              <a:solidFill>
                <a:prstClr val="black"/>
              </a:solidFill>
            </a:endParaRPr>
          </a:p>
        </p:txBody>
      </p:sp>
      <p:pic>
        <p:nvPicPr>
          <p:cNvPr id="11" name="Kuva 8"/>
          <p:cNvPicPr>
            <a:picLocks noChangeAspect="1"/>
          </p:cNvPicPr>
          <p:nvPr userDrawn="1"/>
        </p:nvPicPr>
        <p:blipFill>
          <a:blip r:embed="rId3"/>
          <a:stretch>
            <a:fillRect/>
          </a:stretch>
        </p:blipFill>
        <p:spPr>
          <a:xfrm>
            <a:off x="8630401" y="5842803"/>
            <a:ext cx="1627587" cy="864095"/>
          </a:xfrm>
          <a:prstGeom prst="rect">
            <a:avLst/>
          </a:prstGeom>
        </p:spPr>
      </p:pic>
      <p:pic>
        <p:nvPicPr>
          <p:cNvPr id="9" name="Picture 8"/>
          <p:cNvPicPr>
            <a:picLocks noChangeAspect="1"/>
          </p:cNvPicPr>
          <p:nvPr userDrawn="1"/>
        </p:nvPicPr>
        <p:blipFill>
          <a:blip r:embed="rId4"/>
          <a:stretch>
            <a:fillRect/>
          </a:stretch>
        </p:blipFill>
        <p:spPr>
          <a:xfrm>
            <a:off x="10407222" y="5580000"/>
            <a:ext cx="1435215" cy="1112900"/>
          </a:xfrm>
          <a:prstGeom prst="rect">
            <a:avLst/>
          </a:prstGeom>
        </p:spPr>
      </p:pic>
    </p:spTree>
    <p:extLst>
      <p:ext uri="{BB962C8B-B14F-4D97-AF65-F5344CB8AC3E}">
        <p14:creationId xmlns:p14="http://schemas.microsoft.com/office/powerpoint/2010/main" val="2899564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A181A8-BD3B-1B4E-A475-43EC2E1EB331}"/>
              </a:ext>
            </a:extLst>
          </p:cNvPr>
          <p:cNvSpPr>
            <a:spLocks noGrp="1"/>
          </p:cNvSpPr>
          <p:nvPr>
            <p:ph type="title" hasCustomPrompt="1"/>
          </p:nvPr>
        </p:nvSpPr>
        <p:spPr>
          <a:xfrm>
            <a:off x="719997" y="360000"/>
            <a:ext cx="9849041" cy="1008000"/>
          </a:xfrm>
        </p:spPr>
        <p:txBody>
          <a:bodyPr/>
          <a:lstStyle>
            <a:lvl1pPr>
              <a:defRPr/>
            </a:lvl1pPr>
          </a:lstStyle>
          <a:p>
            <a:r>
              <a:rPr lang="en-GB" dirty="0" err="1"/>
              <a:t>Lisää</a:t>
            </a:r>
            <a:r>
              <a:rPr lang="en-GB" dirty="0"/>
              <a:t> </a:t>
            </a:r>
            <a:r>
              <a:rPr lang="en-GB" dirty="0" err="1"/>
              <a:t>otsikko</a:t>
            </a:r>
            <a:r>
              <a:rPr lang="en-GB" dirty="0"/>
              <a:t> </a:t>
            </a:r>
            <a:r>
              <a:rPr lang="en-GB" dirty="0" err="1"/>
              <a:t>napsauttamalla</a:t>
            </a:r>
            <a:endParaRPr lang="fi-FI" dirty="0"/>
          </a:p>
        </p:txBody>
      </p:sp>
      <p:sp>
        <p:nvSpPr>
          <p:cNvPr id="8" name="Content Placeholder 7">
            <a:extLst>
              <a:ext uri="{FF2B5EF4-FFF2-40B4-BE49-F238E27FC236}">
                <a16:creationId xmlns="" xmlns:a16="http://schemas.microsoft.com/office/drawing/2014/main" id="{86F3938F-2A79-734F-B23C-610FE38D1355}"/>
              </a:ext>
            </a:extLst>
          </p:cNvPr>
          <p:cNvSpPr>
            <a:spLocks noGrp="1"/>
          </p:cNvSpPr>
          <p:nvPr>
            <p:ph sz="quarter" idx="13" hasCustomPrompt="1"/>
          </p:nvPr>
        </p:nvSpPr>
        <p:spPr>
          <a:xfrm>
            <a:off x="720724" y="1476000"/>
            <a:ext cx="10800000" cy="4680000"/>
          </a:xfrm>
          <a:prstGeom prst="rect">
            <a:avLst/>
          </a:prstGeom>
        </p:spPr>
        <p:txBody>
          <a:bodyPr/>
          <a:lstStyle>
            <a:lvl1pPr>
              <a:spcBef>
                <a:spcPts val="1400"/>
              </a:spcBef>
              <a:defRPr sz="2800"/>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6" name="Footer Placeholder 5">
            <a:extLst>
              <a:ext uri="{FF2B5EF4-FFF2-40B4-BE49-F238E27FC236}">
                <a16:creationId xmlns="" xmlns:a16="http://schemas.microsoft.com/office/drawing/2014/main" id="{94161082-4E2A-7D40-9E3B-98A205AE9DDA}"/>
              </a:ext>
              <a:ext uri="{C183D7F6-B498-43B3-948B-1728B52AA6E4}">
                <adec:decorative xmlns="" xmlns:adec="http://schemas.microsoft.com/office/drawing/2017/decorative" val="1"/>
              </a:ext>
            </a:extLst>
          </p:cNvPr>
          <p:cNvSpPr>
            <a:spLocks noGrp="1"/>
          </p:cNvSpPr>
          <p:nvPr>
            <p:ph type="ftr" sz="quarter" idx="15"/>
          </p:nvPr>
        </p:nvSpPr>
        <p:spPr/>
        <p:txBody>
          <a:bodyPr/>
          <a:lstStyle/>
          <a:p>
            <a:endParaRPr lang="x-none"/>
          </a:p>
        </p:txBody>
      </p:sp>
      <p:sp>
        <p:nvSpPr>
          <p:cNvPr id="5" name="Date Placeholder 4">
            <a:extLst>
              <a:ext uri="{FF2B5EF4-FFF2-40B4-BE49-F238E27FC236}">
                <a16:creationId xmlns="" xmlns:a16="http://schemas.microsoft.com/office/drawing/2014/main" id="{13D3555C-C733-BE4A-B42D-425669A82B4C}"/>
              </a:ext>
              <a:ext uri="{C183D7F6-B498-43B3-948B-1728B52AA6E4}">
                <adec:decorative xmlns="" xmlns:adec="http://schemas.microsoft.com/office/drawing/2017/decorative" val="1"/>
              </a:ext>
            </a:extLst>
          </p:cNvPr>
          <p:cNvSpPr>
            <a:spLocks noGrp="1"/>
          </p:cNvSpPr>
          <p:nvPr>
            <p:ph type="dt" sz="half" idx="14"/>
          </p:nvPr>
        </p:nvSpPr>
        <p:spPr/>
        <p:txBody>
          <a:bodyPr/>
          <a:lstStyle/>
          <a:p>
            <a:fld id="{A33C5F1A-81A3-4CD9-86E2-7F67CF604CCA}" type="datetime1">
              <a:rPr lang="x-none" smtClean="0"/>
              <a:t>14.1.2022</a:t>
            </a:fld>
            <a:endParaRPr lang="x-none" dirty="0"/>
          </a:p>
        </p:txBody>
      </p:sp>
      <p:sp>
        <p:nvSpPr>
          <p:cNvPr id="7" name="Slide Number Placeholder 6">
            <a:extLst>
              <a:ext uri="{FF2B5EF4-FFF2-40B4-BE49-F238E27FC236}">
                <a16:creationId xmlns="" xmlns:a16="http://schemas.microsoft.com/office/drawing/2014/main" id="{84897F54-5993-7B41-836B-EA72CB5698B8}"/>
              </a:ext>
              <a:ext uri="{C183D7F6-B498-43B3-948B-1728B52AA6E4}">
                <adec:decorative xmlns=""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pPr/>
              <a:t>‹#›</a:t>
            </a:fld>
            <a:endParaRPr lang="en-GB" dirty="0"/>
          </a:p>
        </p:txBody>
      </p:sp>
    </p:spTree>
    <p:extLst>
      <p:ext uri="{BB962C8B-B14F-4D97-AF65-F5344CB8AC3E}">
        <p14:creationId xmlns:p14="http://schemas.microsoft.com/office/powerpoint/2010/main" val="1638274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8_Tekstidia: tyhjä">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stretch>
            <a:fillRect/>
          </a:stretch>
        </p:blipFill>
        <p:spPr>
          <a:xfrm>
            <a:off x="0" y="0"/>
            <a:ext cx="12192000" cy="6858000"/>
          </a:xfrm>
          <a:prstGeom prst="rect">
            <a:avLst/>
          </a:prstGeom>
        </p:spPr>
      </p:pic>
      <p:sp>
        <p:nvSpPr>
          <p:cNvPr id="4" name="Dian numeron paikkamerkki 3"/>
          <p:cNvSpPr>
            <a:spLocks noGrp="1"/>
          </p:cNvSpPr>
          <p:nvPr>
            <p:ph type="sldNum" sz="quarter" idx="12"/>
          </p:nvPr>
        </p:nvSpPr>
        <p:spPr/>
        <p:txBody>
          <a:bodyPr/>
          <a:lstStyle/>
          <a:p>
            <a:fld id="{2A4837A0-F8B5-40DF-B7A3-2778985E9851}" type="slidenum">
              <a:rPr lang="fi-FI" smtClean="0">
                <a:solidFill>
                  <a:prstClr val="black"/>
                </a:solidFill>
              </a:rPr>
              <a:pPr/>
              <a:t>‹#›</a:t>
            </a:fld>
            <a:endParaRPr lang="fi-FI">
              <a:solidFill>
                <a:prstClr val="black"/>
              </a:solidFill>
            </a:endParaRPr>
          </a:p>
        </p:txBody>
      </p:sp>
      <p:sp>
        <p:nvSpPr>
          <p:cNvPr id="3" name="Alatunnisteen paikkamerkki 2"/>
          <p:cNvSpPr>
            <a:spLocks noGrp="1"/>
          </p:cNvSpPr>
          <p:nvPr>
            <p:ph type="ftr" sz="quarter" idx="11"/>
          </p:nvPr>
        </p:nvSpPr>
        <p:spPr/>
        <p:txBody>
          <a:bodyPr/>
          <a:lstStyle/>
          <a:p>
            <a:r>
              <a:rPr lang="fi-FI">
                <a:solidFill>
                  <a:prstClr val="black"/>
                </a:solidFill>
              </a:rPr>
              <a:t>Etunimi Sukunimi</a:t>
            </a:r>
          </a:p>
        </p:txBody>
      </p:sp>
      <p:sp>
        <p:nvSpPr>
          <p:cNvPr id="2" name="Päivämäärän paikkamerkki 1"/>
          <p:cNvSpPr>
            <a:spLocks noGrp="1"/>
          </p:cNvSpPr>
          <p:nvPr>
            <p:ph type="dt" sz="half" idx="10"/>
          </p:nvPr>
        </p:nvSpPr>
        <p:spPr/>
        <p:txBody>
          <a:bodyPr/>
          <a:lstStyle/>
          <a:p>
            <a:fld id="{7356B9E0-AE4D-47F9-9DDE-55B177305E0F}" type="datetime1">
              <a:rPr lang="fi-FI" smtClean="0">
                <a:solidFill>
                  <a:prstClr val="black"/>
                </a:solidFill>
              </a:rPr>
              <a:pPr/>
              <a:t>14.1.2022</a:t>
            </a:fld>
            <a:endParaRPr lang="fi-FI">
              <a:solidFill>
                <a:prstClr val="black"/>
              </a:solidFill>
            </a:endParaRPr>
          </a:p>
        </p:txBody>
      </p:sp>
      <p:pic>
        <p:nvPicPr>
          <p:cNvPr id="10" name="Kuva 8"/>
          <p:cNvPicPr>
            <a:picLocks noChangeAspect="1"/>
          </p:cNvPicPr>
          <p:nvPr userDrawn="1"/>
        </p:nvPicPr>
        <p:blipFill>
          <a:blip r:embed="rId3"/>
          <a:stretch>
            <a:fillRect/>
          </a:stretch>
        </p:blipFill>
        <p:spPr>
          <a:xfrm>
            <a:off x="8630401" y="5842803"/>
            <a:ext cx="1627587" cy="864095"/>
          </a:xfrm>
          <a:prstGeom prst="rect">
            <a:avLst/>
          </a:prstGeom>
        </p:spPr>
      </p:pic>
      <p:pic>
        <p:nvPicPr>
          <p:cNvPr id="8" name="Picture 7"/>
          <p:cNvPicPr>
            <a:picLocks noChangeAspect="1"/>
          </p:cNvPicPr>
          <p:nvPr userDrawn="1"/>
        </p:nvPicPr>
        <p:blipFill>
          <a:blip r:embed="rId4"/>
          <a:stretch>
            <a:fillRect/>
          </a:stretch>
        </p:blipFill>
        <p:spPr>
          <a:xfrm>
            <a:off x="10407222" y="5580000"/>
            <a:ext cx="1435215" cy="1112900"/>
          </a:xfrm>
          <a:prstGeom prst="rect">
            <a:avLst/>
          </a:prstGeom>
        </p:spPr>
      </p:pic>
    </p:spTree>
    <p:extLst>
      <p:ext uri="{BB962C8B-B14F-4D97-AF65-F5344CB8AC3E}">
        <p14:creationId xmlns:p14="http://schemas.microsoft.com/office/powerpoint/2010/main" val="2110072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91913F10-998A-4D55-A9E6-9E36703307B6}" type="datetimeFigureOut">
              <a:rPr lang="fi-FI" smtClean="0">
                <a:solidFill>
                  <a:prstClr val="black"/>
                </a:solidFill>
              </a:rPr>
              <a:pPr/>
              <a:t>14.1.2022</a:t>
            </a:fld>
            <a:endParaRPr lang="fi-FI">
              <a:solidFill>
                <a:prstClr val="black"/>
              </a:solidFill>
            </a:endParaRPr>
          </a:p>
        </p:txBody>
      </p:sp>
      <p:sp>
        <p:nvSpPr>
          <p:cNvPr id="5" name="Alatunnisteen paikkamerkki 4"/>
          <p:cNvSpPr>
            <a:spLocks noGrp="1"/>
          </p:cNvSpPr>
          <p:nvPr>
            <p:ph type="ftr" sz="quarter" idx="11"/>
          </p:nvPr>
        </p:nvSpPr>
        <p:spPr/>
        <p:txBody>
          <a:bodyPr/>
          <a:lstStyle/>
          <a:p>
            <a:endParaRPr lang="fi-FI">
              <a:solidFill>
                <a:prstClr val="black"/>
              </a:solidFill>
            </a:endParaRPr>
          </a:p>
        </p:txBody>
      </p:sp>
      <p:sp>
        <p:nvSpPr>
          <p:cNvPr id="6" name="Dian numeron paikkamerkki 5"/>
          <p:cNvSpPr>
            <a:spLocks noGrp="1"/>
          </p:cNvSpPr>
          <p:nvPr>
            <p:ph type="sldNum" sz="quarter" idx="12"/>
          </p:nvPr>
        </p:nvSpPr>
        <p:spPr/>
        <p:txBody>
          <a:bodyPr/>
          <a:lstStyle/>
          <a:p>
            <a:fld id="{044A246A-667B-4B60-964A-D79ADCADB3EE}"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161945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A181A8-BD3B-1B4E-A475-43EC2E1EB331}"/>
              </a:ext>
            </a:extLst>
          </p:cNvPr>
          <p:cNvSpPr>
            <a:spLocks noGrp="1"/>
          </p:cNvSpPr>
          <p:nvPr>
            <p:ph type="title" hasCustomPrompt="1"/>
          </p:nvPr>
        </p:nvSpPr>
        <p:spPr>
          <a:xfrm>
            <a:off x="719998" y="360000"/>
            <a:ext cx="9694662" cy="1008000"/>
          </a:xfrm>
        </p:spPr>
        <p:txBody>
          <a:bodyPr/>
          <a:lstStyle>
            <a:lvl1pPr>
              <a:defRPr/>
            </a:lvl1pPr>
          </a:lstStyle>
          <a:p>
            <a:r>
              <a:rPr lang="en-GB" dirty="0" err="1"/>
              <a:t>Lisää</a:t>
            </a:r>
            <a:r>
              <a:rPr lang="en-GB" dirty="0"/>
              <a:t> </a:t>
            </a:r>
            <a:r>
              <a:rPr lang="en-GB" dirty="0" err="1"/>
              <a:t>otsikko</a:t>
            </a:r>
            <a:r>
              <a:rPr lang="en-GB" dirty="0"/>
              <a:t> </a:t>
            </a:r>
            <a:r>
              <a:rPr lang="en-GB" dirty="0" err="1"/>
              <a:t>napsauttamalla</a:t>
            </a:r>
            <a:endParaRPr lang="fi-FI" dirty="0"/>
          </a:p>
        </p:txBody>
      </p:sp>
      <p:sp>
        <p:nvSpPr>
          <p:cNvPr id="8" name="Content Placeholder 7">
            <a:extLst>
              <a:ext uri="{FF2B5EF4-FFF2-40B4-BE49-F238E27FC236}">
                <a16:creationId xmlns="" xmlns:a16="http://schemas.microsoft.com/office/drawing/2014/main" id="{86F3938F-2A79-734F-B23C-610FE38D1355}"/>
              </a:ext>
            </a:extLst>
          </p:cNvPr>
          <p:cNvSpPr>
            <a:spLocks noGrp="1"/>
          </p:cNvSpPr>
          <p:nvPr>
            <p:ph sz="quarter" idx="13" hasCustomPrompt="1"/>
          </p:nvPr>
        </p:nvSpPr>
        <p:spPr>
          <a:xfrm>
            <a:off x="720724"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Tekstitaso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7" name="Content Placeholder 7">
            <a:extLst>
              <a:ext uri="{FF2B5EF4-FFF2-40B4-BE49-F238E27FC236}">
                <a16:creationId xmlns="" xmlns:a16="http://schemas.microsoft.com/office/drawing/2014/main" id="{56B34CFB-7144-404C-9943-76A3DA1FFAF3}"/>
              </a:ext>
            </a:extLst>
          </p:cNvPr>
          <p:cNvSpPr>
            <a:spLocks noGrp="1"/>
          </p:cNvSpPr>
          <p:nvPr>
            <p:ph sz="quarter" idx="17" hasCustomPrompt="1"/>
          </p:nvPr>
        </p:nvSpPr>
        <p:spPr>
          <a:xfrm>
            <a:off x="5747258"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Tekstitaso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5" name="Footer Placeholder 4">
            <a:extLst>
              <a:ext uri="{FF2B5EF4-FFF2-40B4-BE49-F238E27FC236}">
                <a16:creationId xmlns="" xmlns:a16="http://schemas.microsoft.com/office/drawing/2014/main" id="{A406435B-B195-2648-A7C1-F3427BD8169D}"/>
              </a:ext>
              <a:ext uri="{C183D7F6-B498-43B3-948B-1728B52AA6E4}">
                <adec:decorative xmlns="" xmlns:adec="http://schemas.microsoft.com/office/drawing/2017/decorative" val="1"/>
              </a:ext>
            </a:extLst>
          </p:cNvPr>
          <p:cNvSpPr>
            <a:spLocks noGrp="1"/>
          </p:cNvSpPr>
          <p:nvPr>
            <p:ph type="ftr" sz="quarter" idx="19"/>
          </p:nvPr>
        </p:nvSpPr>
        <p:spPr/>
        <p:txBody>
          <a:bodyPr/>
          <a:lstStyle/>
          <a:p>
            <a:endParaRPr lang="x-none"/>
          </a:p>
        </p:txBody>
      </p:sp>
      <p:sp>
        <p:nvSpPr>
          <p:cNvPr id="4" name="Date Placeholder 3">
            <a:extLst>
              <a:ext uri="{FF2B5EF4-FFF2-40B4-BE49-F238E27FC236}">
                <a16:creationId xmlns="" xmlns:a16="http://schemas.microsoft.com/office/drawing/2014/main" id="{0CDE9467-14CB-E542-845B-3ED533D50EDC}"/>
              </a:ext>
              <a:ext uri="{C183D7F6-B498-43B3-948B-1728B52AA6E4}">
                <adec:decorative xmlns="" xmlns:adec="http://schemas.microsoft.com/office/drawing/2017/decorative" val="1"/>
              </a:ext>
            </a:extLst>
          </p:cNvPr>
          <p:cNvSpPr>
            <a:spLocks noGrp="1"/>
          </p:cNvSpPr>
          <p:nvPr>
            <p:ph type="dt" sz="half" idx="18"/>
          </p:nvPr>
        </p:nvSpPr>
        <p:spPr/>
        <p:txBody>
          <a:bodyPr/>
          <a:lstStyle/>
          <a:p>
            <a:fld id="{A2ECA297-1A7A-4C89-B9E8-46E876EF2D5A}" type="datetime1">
              <a:rPr lang="x-none" smtClean="0"/>
              <a:t>14.1.2022</a:t>
            </a:fld>
            <a:endParaRPr lang="x-none" dirty="0"/>
          </a:p>
        </p:txBody>
      </p:sp>
      <p:sp>
        <p:nvSpPr>
          <p:cNvPr id="6" name="Slide Number Placeholder 5">
            <a:extLst>
              <a:ext uri="{FF2B5EF4-FFF2-40B4-BE49-F238E27FC236}">
                <a16:creationId xmlns="" xmlns:a16="http://schemas.microsoft.com/office/drawing/2014/main" id="{76338867-0C36-A845-A2C2-4926B1647C79}"/>
              </a:ext>
              <a:ext uri="{C183D7F6-B498-43B3-948B-1728B52AA6E4}">
                <adec:decorative xmlns="" xmlns:adec="http://schemas.microsoft.com/office/drawing/2017/decorative" val="1"/>
              </a:ext>
            </a:extLst>
          </p:cNvPr>
          <p:cNvSpPr>
            <a:spLocks noGrp="1"/>
          </p:cNvSpPr>
          <p:nvPr>
            <p:ph type="sldNum" sz="quarter" idx="20"/>
          </p:nvPr>
        </p:nvSpPr>
        <p:spPr/>
        <p:txBody>
          <a:bodyPr/>
          <a:lstStyle/>
          <a:p>
            <a:fld id="{882CC271-BBF5-3F46-90AE-792A663E0CFB}" type="slidenum">
              <a:rPr lang="en-GB" smtClean="0"/>
              <a:pPr/>
              <a:t>‹#›</a:t>
            </a:fld>
            <a:endParaRPr lang="en-GB" dirty="0"/>
          </a:p>
        </p:txBody>
      </p:sp>
    </p:spTree>
    <p:extLst>
      <p:ext uri="{BB962C8B-B14F-4D97-AF65-F5344CB8AC3E}">
        <p14:creationId xmlns:p14="http://schemas.microsoft.com/office/powerpoint/2010/main" val="407254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A181A8-BD3B-1B4E-A475-43EC2E1EB331}"/>
              </a:ext>
            </a:extLst>
          </p:cNvPr>
          <p:cNvSpPr>
            <a:spLocks noGrp="1"/>
          </p:cNvSpPr>
          <p:nvPr>
            <p:ph type="title" hasCustomPrompt="1"/>
          </p:nvPr>
        </p:nvSpPr>
        <p:spPr>
          <a:xfrm>
            <a:off x="719998" y="360000"/>
            <a:ext cx="9694662" cy="1008000"/>
          </a:xfrm>
        </p:spPr>
        <p:txBody>
          <a:bodyPr/>
          <a:lstStyle>
            <a:lvl1pPr>
              <a:defRPr/>
            </a:lvl1pPr>
          </a:lstStyle>
          <a:p>
            <a:r>
              <a:rPr lang="en-GB" dirty="0" err="1"/>
              <a:t>Lisää</a:t>
            </a:r>
            <a:r>
              <a:rPr lang="en-GB" dirty="0"/>
              <a:t> </a:t>
            </a:r>
            <a:r>
              <a:rPr lang="en-GB" dirty="0" err="1"/>
              <a:t>otsikko</a:t>
            </a:r>
            <a:r>
              <a:rPr lang="en-GB" dirty="0"/>
              <a:t> </a:t>
            </a:r>
            <a:r>
              <a:rPr lang="en-GB" dirty="0" err="1"/>
              <a:t>napsauttamalla</a:t>
            </a:r>
            <a:endParaRPr lang="fi-FI" dirty="0"/>
          </a:p>
        </p:txBody>
      </p:sp>
      <p:sp>
        <p:nvSpPr>
          <p:cNvPr id="8" name="Content Placeholder 7">
            <a:extLst>
              <a:ext uri="{FF2B5EF4-FFF2-40B4-BE49-F238E27FC236}">
                <a16:creationId xmlns="" xmlns:a16="http://schemas.microsoft.com/office/drawing/2014/main" id="{86F3938F-2A79-734F-B23C-610FE38D1355}"/>
              </a:ext>
            </a:extLst>
          </p:cNvPr>
          <p:cNvSpPr>
            <a:spLocks noGrp="1"/>
          </p:cNvSpPr>
          <p:nvPr>
            <p:ph sz="quarter" idx="13" hasCustomPrompt="1"/>
          </p:nvPr>
        </p:nvSpPr>
        <p:spPr>
          <a:xfrm>
            <a:off x="720724"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Tekstitaso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grpSp>
        <p:nvGrpSpPr>
          <p:cNvPr id="19" name="Ryhmä 18" descr=".">
            <a:extLst>
              <a:ext uri="{FF2B5EF4-FFF2-40B4-BE49-F238E27FC236}">
                <a16:creationId xmlns="" xmlns:a16="http://schemas.microsoft.com/office/drawing/2014/main" id="{AB8EDD1E-8E32-436E-96DE-F37752640107}"/>
              </a:ext>
              <a:ext uri="{C183D7F6-B498-43B3-948B-1728B52AA6E4}">
                <adec:decorative xmlns="" xmlns:adec="http://schemas.microsoft.com/office/drawing/2017/decorative" val="1"/>
              </a:ext>
            </a:extLst>
          </p:cNvPr>
          <p:cNvGrpSpPr/>
          <p:nvPr userDrawn="1"/>
        </p:nvGrpSpPr>
        <p:grpSpPr>
          <a:xfrm>
            <a:off x="6103300" y="1677924"/>
            <a:ext cx="4270567" cy="4270567"/>
            <a:chOff x="6103300" y="1677924"/>
            <a:chExt cx="4270567" cy="4270567"/>
          </a:xfrm>
        </p:grpSpPr>
        <p:sp>
          <p:nvSpPr>
            <p:cNvPr id="11" name="Ellipsi 10">
              <a:extLst>
                <a:ext uri="{FF2B5EF4-FFF2-40B4-BE49-F238E27FC236}">
                  <a16:creationId xmlns="" xmlns:a16="http://schemas.microsoft.com/office/drawing/2014/main" id="{2A867D44-5CC3-40AC-ACB0-5535EE8603D9}"/>
                </a:ext>
              </a:extLst>
            </p:cNvPr>
            <p:cNvSpPr/>
            <p:nvPr userDrawn="1"/>
          </p:nvSpPr>
          <p:spPr>
            <a:xfrm>
              <a:off x="6103300" y="1677924"/>
              <a:ext cx="4270567" cy="4270567"/>
            </a:xfrm>
            <a:prstGeom prst="ellipse">
              <a:avLst/>
            </a:prstGeom>
            <a:solidFill>
              <a:srgbClr val="D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 xmlns:a16="http://schemas.microsoft.com/office/drawing/2014/main" id="{4408DC33-18EC-46B3-BF46-302385D845A9}"/>
                </a:ext>
              </a:extLst>
            </p:cNvPr>
            <p:cNvSpPr/>
            <p:nvPr userDrawn="1"/>
          </p:nvSpPr>
          <p:spPr>
            <a:xfrm>
              <a:off x="6298920" y="1874520"/>
              <a:ext cx="3896640" cy="3896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Kuvan paikkamerkki 9">
            <a:extLst>
              <a:ext uri="{FF2B5EF4-FFF2-40B4-BE49-F238E27FC236}">
                <a16:creationId xmlns="" xmlns:a16="http://schemas.microsoft.com/office/drawing/2014/main" id="{7E8A17C8-B49A-4DC6-9488-A880DF42D26A}"/>
              </a:ext>
              <a:ext uri="{C183D7F6-B498-43B3-948B-1728B52AA6E4}">
                <adec:decorative xmlns="" xmlns:adec="http://schemas.microsoft.com/office/drawing/2017/decorative" val="1"/>
              </a:ext>
            </a:extLst>
          </p:cNvPr>
          <p:cNvSpPr>
            <a:spLocks noGrp="1"/>
          </p:cNvSpPr>
          <p:nvPr>
            <p:ph type="pic" sz="quarter" idx="17"/>
          </p:nvPr>
        </p:nvSpPr>
        <p:spPr>
          <a:xfrm>
            <a:off x="6369269" y="1941410"/>
            <a:ext cx="3752890" cy="3756127"/>
          </a:xfrm>
          <a:prstGeom prst="ellipse">
            <a:avLst/>
          </a:prstGeom>
          <a:solidFill>
            <a:schemeClr val="bg1">
              <a:lumMod val="95000"/>
            </a:schemeClr>
          </a:solidFill>
          <a:ln>
            <a:noFill/>
          </a:ln>
        </p:spPr>
        <p:txBody>
          <a:bodyPr anchor="ctr" anchorCtr="0"/>
          <a:lstStyle>
            <a:lvl1pPr algn="ctr">
              <a:buNone/>
              <a:defRPr sz="1800" b="1" i="1">
                <a:solidFill>
                  <a:schemeClr val="tx1"/>
                </a:solidFill>
                <a:latin typeface="Arial" panose="020B0604020202020204" pitchFamily="34" charset="0"/>
                <a:cs typeface="Arial" panose="020B0604020202020204" pitchFamily="34" charset="0"/>
              </a:defRPr>
            </a:lvl1pPr>
          </a:lstStyle>
          <a:p>
            <a:r>
              <a:rPr lang="fi-FI" smtClean="0"/>
              <a:t>Lisää kuva napsauttamalla kuvaketta</a:t>
            </a:r>
            <a:endParaRPr lang="fi-FI"/>
          </a:p>
        </p:txBody>
      </p:sp>
      <p:sp>
        <p:nvSpPr>
          <p:cNvPr id="18" name="Tekstin paikkamerkki 17" descr=".">
            <a:extLst>
              <a:ext uri="{FF2B5EF4-FFF2-40B4-BE49-F238E27FC236}">
                <a16:creationId xmlns="" xmlns:a16="http://schemas.microsoft.com/office/drawing/2014/main" id="{89AAB905-20DB-4D2C-91BD-D74BA3A26C63}"/>
              </a:ext>
              <a:ext uri="{C183D7F6-B498-43B3-948B-1728B52AA6E4}">
                <adec:decorative xmlns="" xmlns:adec="http://schemas.microsoft.com/office/drawing/2017/decorative" val="1"/>
              </a:ext>
            </a:extLst>
          </p:cNvPr>
          <p:cNvSpPr>
            <a:spLocks noGrp="1"/>
          </p:cNvSpPr>
          <p:nvPr>
            <p:ph type="body" sz="quarter" idx="18" hasCustomPrompt="1"/>
          </p:nvPr>
        </p:nvSpPr>
        <p:spPr>
          <a:xfrm>
            <a:off x="8838703" y="3791924"/>
            <a:ext cx="1937184" cy="1938592"/>
          </a:xfrm>
          <a:prstGeom prst="ellipse">
            <a:avLst/>
          </a:prstGeom>
          <a:solidFill>
            <a:srgbClr val="D90066"/>
          </a:solidFill>
        </p:spPr>
        <p:txBody>
          <a:bodyPr anchor="ctr" anchorCtr="0"/>
          <a:lstStyle>
            <a:lvl1pPr marL="0" indent="0" algn="ctr">
              <a:buNone/>
              <a:defRPr sz="1100" b="1">
                <a:solidFill>
                  <a:schemeClr val="bg1"/>
                </a:solidFill>
              </a:defRPr>
            </a:lvl1pPr>
            <a:lvl2pPr algn="ctr">
              <a:buNone/>
              <a:defRPr sz="1100" b="1"/>
            </a:lvl2pPr>
            <a:lvl3pPr algn="ctr">
              <a:buNone/>
              <a:defRPr sz="1100" b="1"/>
            </a:lvl3pPr>
            <a:lvl4pPr algn="ctr">
              <a:buNone/>
              <a:defRPr sz="1100" b="1"/>
            </a:lvl4pPr>
            <a:lvl5pPr algn="ctr">
              <a:buNone/>
              <a:defRPr sz="1100" b="1"/>
            </a:lvl5pPr>
          </a:lstStyle>
          <a:p>
            <a:pPr lvl="0"/>
            <a:r>
              <a:rPr lang="fi-FI" dirty="0"/>
              <a:t>Lisää tähän kuvatekstiä. Säädä fontin koko tekstin pituuden mukaan, mahdollisimman suureksi.</a:t>
            </a:r>
          </a:p>
        </p:txBody>
      </p:sp>
      <p:sp>
        <p:nvSpPr>
          <p:cNvPr id="5" name="Footer Placeholder 4">
            <a:extLst>
              <a:ext uri="{FF2B5EF4-FFF2-40B4-BE49-F238E27FC236}">
                <a16:creationId xmlns="" xmlns:a16="http://schemas.microsoft.com/office/drawing/2014/main" id="{96C4780F-2C60-D743-861C-2030CFC89533}"/>
              </a:ext>
              <a:ext uri="{C183D7F6-B498-43B3-948B-1728B52AA6E4}">
                <adec:decorative xmlns="" xmlns:adec="http://schemas.microsoft.com/office/drawing/2017/decorative" val="1"/>
              </a:ext>
            </a:extLst>
          </p:cNvPr>
          <p:cNvSpPr>
            <a:spLocks noGrp="1"/>
          </p:cNvSpPr>
          <p:nvPr>
            <p:ph type="ftr" sz="quarter" idx="15"/>
          </p:nvPr>
        </p:nvSpPr>
        <p:spPr/>
        <p:txBody>
          <a:bodyPr/>
          <a:lstStyle/>
          <a:p>
            <a:endParaRPr lang="x-none"/>
          </a:p>
        </p:txBody>
      </p:sp>
      <p:sp>
        <p:nvSpPr>
          <p:cNvPr id="4" name="Date Placeholder 3">
            <a:extLst>
              <a:ext uri="{FF2B5EF4-FFF2-40B4-BE49-F238E27FC236}">
                <a16:creationId xmlns="" xmlns:a16="http://schemas.microsoft.com/office/drawing/2014/main" id="{A4F8B822-68E0-C242-8C58-89DF7729CD7E}"/>
              </a:ext>
              <a:ext uri="{C183D7F6-B498-43B3-948B-1728B52AA6E4}">
                <adec:decorative xmlns="" xmlns:adec="http://schemas.microsoft.com/office/drawing/2017/decorative" val="1"/>
              </a:ext>
            </a:extLst>
          </p:cNvPr>
          <p:cNvSpPr>
            <a:spLocks noGrp="1"/>
          </p:cNvSpPr>
          <p:nvPr>
            <p:ph type="dt" sz="half" idx="14"/>
          </p:nvPr>
        </p:nvSpPr>
        <p:spPr/>
        <p:txBody>
          <a:bodyPr/>
          <a:lstStyle/>
          <a:p>
            <a:fld id="{715A69DB-728A-43E1-8F21-FB528F750F28}" type="datetime1">
              <a:rPr lang="x-none" smtClean="0"/>
              <a:t>14.1.2022</a:t>
            </a:fld>
            <a:endParaRPr lang="x-none" dirty="0"/>
          </a:p>
        </p:txBody>
      </p:sp>
      <p:sp>
        <p:nvSpPr>
          <p:cNvPr id="6" name="Slide Number Placeholder 5">
            <a:extLst>
              <a:ext uri="{FF2B5EF4-FFF2-40B4-BE49-F238E27FC236}">
                <a16:creationId xmlns="" xmlns:a16="http://schemas.microsoft.com/office/drawing/2014/main" id="{3E7D207B-B0D3-D84C-9F43-976CCF9F6D2F}"/>
              </a:ext>
              <a:ext uri="{C183D7F6-B498-43B3-948B-1728B52AA6E4}">
                <adec:decorative xmlns=""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pPr/>
              <a:t>‹#›</a:t>
            </a:fld>
            <a:endParaRPr lang="en-GB" dirty="0"/>
          </a:p>
        </p:txBody>
      </p:sp>
    </p:spTree>
    <p:extLst>
      <p:ext uri="{BB962C8B-B14F-4D97-AF65-F5344CB8AC3E}">
        <p14:creationId xmlns:p14="http://schemas.microsoft.com/office/powerpoint/2010/main" val="334782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BEA661-795B-6D43-99AC-4EC80D2EADFF}"/>
              </a:ext>
            </a:extLst>
          </p:cNvPr>
          <p:cNvSpPr>
            <a:spLocks noGrp="1"/>
          </p:cNvSpPr>
          <p:nvPr>
            <p:ph type="title" hasCustomPrompt="1"/>
          </p:nvPr>
        </p:nvSpPr>
        <p:spPr/>
        <p:txBody>
          <a:bodyPr/>
          <a:lstStyle/>
          <a:p>
            <a:r>
              <a:rPr lang="en-GB" dirty="0" err="1"/>
              <a:t>Lisää</a:t>
            </a:r>
            <a:r>
              <a:rPr lang="en-GB" dirty="0"/>
              <a:t> </a:t>
            </a:r>
            <a:r>
              <a:rPr lang="en-GB" dirty="0" err="1"/>
              <a:t>otsikko</a:t>
            </a:r>
            <a:r>
              <a:rPr lang="en-GB" dirty="0"/>
              <a:t> </a:t>
            </a:r>
            <a:r>
              <a:rPr lang="en-GB" dirty="0" err="1"/>
              <a:t>napsauttamalla</a:t>
            </a:r>
            <a:endParaRPr lang="x-none"/>
          </a:p>
        </p:txBody>
      </p:sp>
      <p:sp>
        <p:nvSpPr>
          <p:cNvPr id="3" name="Date Placeholder 2">
            <a:extLst>
              <a:ext uri="{FF2B5EF4-FFF2-40B4-BE49-F238E27FC236}">
                <a16:creationId xmlns="" xmlns:a16="http://schemas.microsoft.com/office/drawing/2014/main" id="{E2A8E403-7695-8F4F-A02D-E5490E14BF2E}"/>
              </a:ext>
              <a:ext uri="{C183D7F6-B498-43B3-948B-1728B52AA6E4}">
                <adec:decorative xmlns="" xmlns:adec="http://schemas.microsoft.com/office/drawing/2017/decorative" val="1"/>
              </a:ext>
            </a:extLst>
          </p:cNvPr>
          <p:cNvSpPr>
            <a:spLocks noGrp="1"/>
          </p:cNvSpPr>
          <p:nvPr>
            <p:ph type="dt" sz="half" idx="10"/>
          </p:nvPr>
        </p:nvSpPr>
        <p:spPr/>
        <p:txBody>
          <a:bodyPr/>
          <a:lstStyle/>
          <a:p>
            <a:fld id="{B47D97E9-D71A-479C-BAB0-930D4C65F461}" type="datetime1">
              <a:rPr lang="x-none" smtClean="0"/>
              <a:t>14.1.2022</a:t>
            </a:fld>
            <a:endParaRPr lang="fi-FI" dirty="0"/>
          </a:p>
        </p:txBody>
      </p:sp>
      <p:sp>
        <p:nvSpPr>
          <p:cNvPr id="4" name="Footer Placeholder 3">
            <a:extLst>
              <a:ext uri="{FF2B5EF4-FFF2-40B4-BE49-F238E27FC236}">
                <a16:creationId xmlns="" xmlns:a16="http://schemas.microsoft.com/office/drawing/2014/main" id="{A778D2A7-5BD0-D04D-AA4A-6E3928F6DDDC}"/>
              </a:ext>
              <a:ext uri="{C183D7F6-B498-43B3-948B-1728B52AA6E4}">
                <adec:decorative xmlns="" xmlns:adec="http://schemas.microsoft.com/office/drawing/2017/decorative" val="1"/>
              </a:ext>
            </a:extLst>
          </p:cNvPr>
          <p:cNvSpPr>
            <a:spLocks noGrp="1"/>
          </p:cNvSpPr>
          <p:nvPr>
            <p:ph type="ftr" sz="quarter" idx="13"/>
          </p:nvPr>
        </p:nvSpPr>
        <p:spPr/>
        <p:txBody>
          <a:bodyPr/>
          <a:lstStyle/>
          <a:p>
            <a:endParaRPr lang="x-none"/>
          </a:p>
        </p:txBody>
      </p:sp>
      <p:sp>
        <p:nvSpPr>
          <p:cNvPr id="5" name="Slide Number Placeholder 4">
            <a:extLst>
              <a:ext uri="{FF2B5EF4-FFF2-40B4-BE49-F238E27FC236}">
                <a16:creationId xmlns="" xmlns:a16="http://schemas.microsoft.com/office/drawing/2014/main" id="{F3312DA6-96EB-DB44-8234-83AEF4303450}"/>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882CC271-BBF5-3F46-90AE-792A663E0CFB}" type="slidenum">
              <a:rPr lang="en-GB" smtClean="0"/>
              <a:pPr/>
              <a:t>‹#›</a:t>
            </a:fld>
            <a:endParaRPr lang="en-GB" dirty="0"/>
          </a:p>
        </p:txBody>
      </p:sp>
    </p:spTree>
    <p:extLst>
      <p:ext uri="{BB962C8B-B14F-4D97-AF65-F5344CB8AC3E}">
        <p14:creationId xmlns:p14="http://schemas.microsoft.com/office/powerpoint/2010/main" val="70049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7" name="Footer Placeholder 6">
            <a:extLst>
              <a:ext uri="{FF2B5EF4-FFF2-40B4-BE49-F238E27FC236}">
                <a16:creationId xmlns="" xmlns:a16="http://schemas.microsoft.com/office/drawing/2014/main" id="{D67B5CFE-A16F-E642-A195-B85E5A4FC9F3}"/>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x-none"/>
          </a:p>
        </p:txBody>
      </p:sp>
      <p:sp>
        <p:nvSpPr>
          <p:cNvPr id="6" name="Date Placeholder 5">
            <a:extLst>
              <a:ext uri="{FF2B5EF4-FFF2-40B4-BE49-F238E27FC236}">
                <a16:creationId xmlns="" xmlns:a16="http://schemas.microsoft.com/office/drawing/2014/main" id="{E0B469B7-6424-294A-AFB0-9044090A14DF}"/>
              </a:ext>
              <a:ext uri="{C183D7F6-B498-43B3-948B-1728B52AA6E4}">
                <adec:decorative xmlns="" xmlns:adec="http://schemas.microsoft.com/office/drawing/2017/decorative" val="1"/>
              </a:ext>
            </a:extLst>
          </p:cNvPr>
          <p:cNvSpPr>
            <a:spLocks noGrp="1"/>
          </p:cNvSpPr>
          <p:nvPr>
            <p:ph type="dt" sz="half" idx="10"/>
          </p:nvPr>
        </p:nvSpPr>
        <p:spPr/>
        <p:txBody>
          <a:bodyPr/>
          <a:lstStyle/>
          <a:p>
            <a:fld id="{8E09FB49-D813-459A-8513-70F8FF1EC52E}" type="datetime1">
              <a:rPr lang="x-none" smtClean="0"/>
              <a:t>14.1.2022</a:t>
            </a:fld>
            <a:endParaRPr lang="x-none" dirty="0"/>
          </a:p>
        </p:txBody>
      </p:sp>
      <p:sp>
        <p:nvSpPr>
          <p:cNvPr id="8" name="Slide Number Placeholder 7">
            <a:extLst>
              <a:ext uri="{FF2B5EF4-FFF2-40B4-BE49-F238E27FC236}">
                <a16:creationId xmlns="" xmlns:a16="http://schemas.microsoft.com/office/drawing/2014/main" id="{1BE85DB8-2F45-A34B-85F3-D5AE683378D0}"/>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882CC271-BBF5-3F46-90AE-792A663E0CFB}" type="slidenum">
              <a:rPr lang="en-GB" smtClean="0"/>
              <a:pPr/>
              <a:t>‹#›</a:t>
            </a:fld>
            <a:endParaRPr lang="en-GB" dirty="0"/>
          </a:p>
        </p:txBody>
      </p:sp>
    </p:spTree>
    <p:extLst>
      <p:ext uri="{BB962C8B-B14F-4D97-AF65-F5344CB8AC3E}">
        <p14:creationId xmlns:p14="http://schemas.microsoft.com/office/powerpoint/2010/main" val="363665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lehti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E592F-8DA0-FD46-9F27-D1363BC53295}"/>
              </a:ext>
            </a:extLst>
          </p:cNvPr>
          <p:cNvSpPr>
            <a:spLocks noGrp="1"/>
          </p:cNvSpPr>
          <p:nvPr>
            <p:ph type="ctrTitle" hasCustomPrompt="1"/>
          </p:nvPr>
        </p:nvSpPr>
        <p:spPr>
          <a:xfrm>
            <a:off x="741680" y="2265152"/>
            <a:ext cx="4988560" cy="2327696"/>
          </a:xfrm>
        </p:spPr>
        <p:txBody>
          <a:bodyPr anchor="ctr">
            <a:noAutofit/>
          </a:bodyPr>
          <a:lstStyle>
            <a:lvl1pPr algn="l">
              <a:lnSpc>
                <a:spcPct val="80000"/>
              </a:lnSpc>
              <a:defRPr sz="4200" b="1">
                <a:solidFill>
                  <a:schemeClr val="tx1"/>
                </a:solidFill>
              </a:defRPr>
            </a:lvl1pPr>
          </a:lstStyle>
          <a:p>
            <a:r>
              <a:rPr lang="fi-FI" dirty="0"/>
              <a:t>Kirjoita väliotsikko tähän (</a:t>
            </a:r>
            <a:r>
              <a:rPr lang="fi-FI" dirty="0" err="1"/>
              <a:t>max</a:t>
            </a:r>
            <a:r>
              <a:rPr lang="fi-FI" dirty="0"/>
              <a:t>. 50 merkkiä)</a:t>
            </a:r>
            <a:endParaRPr lang="en-GB" dirty="0"/>
          </a:p>
        </p:txBody>
      </p:sp>
      <p:pic>
        <p:nvPicPr>
          <p:cNvPr id="19" name="Picture 18" descr=".">
            <a:extLst>
              <a:ext uri="{FF2B5EF4-FFF2-40B4-BE49-F238E27FC236}">
                <a16:creationId xmlns="" xmlns:a16="http://schemas.microsoft.com/office/drawing/2014/main" id="{B8C6724C-7BCD-4143-8FE4-7350D4EDD986}"/>
              </a:ext>
              <a:ext uri="{C183D7F6-B498-43B3-948B-1728B52AA6E4}">
                <adec:decorative xmlns="" xmlns:adec="http://schemas.microsoft.com/office/drawing/2017/decorative" val="1"/>
              </a:ext>
            </a:extLst>
          </p:cNvPr>
          <p:cNvPicPr>
            <a:picLocks noChangeAspect="1"/>
          </p:cNvPicPr>
          <p:nvPr userDrawn="1"/>
        </p:nvPicPr>
        <p:blipFill>
          <a:blip r:embed="rId2"/>
          <a:srcRect/>
          <a:stretch/>
        </p:blipFill>
        <p:spPr>
          <a:xfrm>
            <a:off x="6960973" y="1877690"/>
            <a:ext cx="5246017" cy="4980310"/>
          </a:xfrm>
          <a:prstGeom prst="rect">
            <a:avLst/>
          </a:prstGeom>
        </p:spPr>
      </p:pic>
      <p:sp>
        <p:nvSpPr>
          <p:cNvPr id="9" name="Date Placeholder 8">
            <a:extLst>
              <a:ext uri="{FF2B5EF4-FFF2-40B4-BE49-F238E27FC236}">
                <a16:creationId xmlns="" xmlns:a16="http://schemas.microsoft.com/office/drawing/2014/main" id="{8656AF69-3195-AB4E-A827-6B5669704776}"/>
              </a:ext>
              <a:ext uri="{C183D7F6-B498-43B3-948B-1728B52AA6E4}">
                <adec:decorative xmlns="" xmlns:adec="http://schemas.microsoft.com/office/drawing/2017/decorative" val="1"/>
              </a:ext>
            </a:extLst>
          </p:cNvPr>
          <p:cNvSpPr>
            <a:spLocks noGrp="1"/>
          </p:cNvSpPr>
          <p:nvPr>
            <p:ph type="dt" sz="half" idx="23"/>
          </p:nvPr>
        </p:nvSpPr>
        <p:spPr/>
        <p:txBody>
          <a:bodyPr/>
          <a:lstStyle>
            <a:lvl1pPr>
              <a:defRPr>
                <a:solidFill>
                  <a:schemeClr val="tx1"/>
                </a:solidFill>
              </a:defRPr>
            </a:lvl1pPr>
          </a:lstStyle>
          <a:p>
            <a:fld id="{C4D28251-09BD-494D-8D2A-3476209968EB}" type="datetime1">
              <a:rPr lang="x-none" smtClean="0"/>
              <a:pPr/>
              <a:t>14.1.2022</a:t>
            </a:fld>
            <a:endParaRPr lang="x-none" dirty="0"/>
          </a:p>
        </p:txBody>
      </p:sp>
      <p:sp>
        <p:nvSpPr>
          <p:cNvPr id="10" name="Footer Placeholder 9">
            <a:extLst>
              <a:ext uri="{FF2B5EF4-FFF2-40B4-BE49-F238E27FC236}">
                <a16:creationId xmlns="" xmlns:a16="http://schemas.microsoft.com/office/drawing/2014/main" id="{E376B08E-9C26-3844-9166-47CA27D49789}"/>
              </a:ext>
              <a:ext uri="{C183D7F6-B498-43B3-948B-1728B52AA6E4}">
                <adec:decorative xmlns="" xmlns:adec="http://schemas.microsoft.com/office/drawing/2017/decorative" val="1"/>
              </a:ext>
            </a:extLst>
          </p:cNvPr>
          <p:cNvSpPr>
            <a:spLocks noGrp="1"/>
          </p:cNvSpPr>
          <p:nvPr>
            <p:ph type="ftr" sz="quarter" idx="24"/>
          </p:nvPr>
        </p:nvSpPr>
        <p:spPr/>
        <p:txBody>
          <a:bodyPr/>
          <a:lstStyle>
            <a:lvl1pPr>
              <a:defRPr>
                <a:solidFill>
                  <a:schemeClr val="tx1"/>
                </a:solidFill>
              </a:defRPr>
            </a:lvl1pPr>
          </a:lstStyle>
          <a:p>
            <a:endParaRPr lang="x-none"/>
          </a:p>
        </p:txBody>
      </p:sp>
      <p:sp>
        <p:nvSpPr>
          <p:cNvPr id="11" name="Slide Number Placeholder 10">
            <a:extLst>
              <a:ext uri="{FF2B5EF4-FFF2-40B4-BE49-F238E27FC236}">
                <a16:creationId xmlns="" xmlns:a16="http://schemas.microsoft.com/office/drawing/2014/main" id="{BF89FBC2-5C5D-A34D-BA24-FB58FBF95B07}"/>
              </a:ext>
              <a:ext uri="{C183D7F6-B498-43B3-948B-1728B52AA6E4}">
                <adec:decorative xmlns="" xmlns:adec="http://schemas.microsoft.com/office/drawing/2017/decorative" val="1"/>
              </a:ext>
            </a:extLst>
          </p:cNvPr>
          <p:cNvSpPr>
            <a:spLocks noGrp="1"/>
          </p:cNvSpPr>
          <p:nvPr>
            <p:ph type="sldNum" sz="quarter" idx="25"/>
          </p:nvPr>
        </p:nvSpPr>
        <p:spPr/>
        <p:txBody>
          <a:bodyPr/>
          <a:lstStyle>
            <a:lvl1pPr>
              <a:defRPr>
                <a:solidFill>
                  <a:schemeClr val="tx1"/>
                </a:solidFill>
              </a:defRPr>
            </a:lvl1pPr>
          </a:lstStyle>
          <a:p>
            <a:fld id="{882CC271-BBF5-3F46-90AE-792A663E0CFB}" type="slidenum">
              <a:rPr lang="en-GB" smtClean="0"/>
              <a:pPr/>
              <a:t>‹#›</a:t>
            </a:fld>
            <a:endParaRPr lang="en-GB" dirty="0"/>
          </a:p>
        </p:txBody>
      </p:sp>
      <p:pic>
        <p:nvPicPr>
          <p:cNvPr id="25" name="Kuva 1" descr=".">
            <a:extLst>
              <a:ext uri="{FF2B5EF4-FFF2-40B4-BE49-F238E27FC236}">
                <a16:creationId xmlns="" xmlns:a16="http://schemas.microsoft.com/office/drawing/2014/main" id="{A6514250-BDB9-7140-812C-4EA291335F0E}"/>
              </a:ext>
              <a:ext uri="{C183D7F6-B498-43B3-948B-1728B52AA6E4}">
                <adec:decorative xmlns="" xmlns:adec="http://schemas.microsoft.com/office/drawing/2017/decorative" val="1"/>
              </a:ext>
            </a:extLst>
          </p:cNvPr>
          <p:cNvPicPr>
            <a:picLocks noChangeAspect="1"/>
          </p:cNvPicPr>
          <p:nvPr userDrawn="1"/>
        </p:nvPicPr>
        <p:blipFill>
          <a:blip r:embed="rId3"/>
          <a:srcRect/>
          <a:stretch/>
        </p:blipFill>
        <p:spPr>
          <a:xfrm>
            <a:off x="9468149" y="5693636"/>
            <a:ext cx="2538657" cy="931857"/>
          </a:xfrm>
          <a:prstGeom prst="rect">
            <a:avLst/>
          </a:prstGeom>
        </p:spPr>
      </p:pic>
      <p:pic>
        <p:nvPicPr>
          <p:cNvPr id="22" name="Graphic 21" descr=".">
            <a:extLst>
              <a:ext uri="{FF2B5EF4-FFF2-40B4-BE49-F238E27FC236}">
                <a16:creationId xmlns="" xmlns:a16="http://schemas.microsoft.com/office/drawing/2014/main" id="{33F17F59-30F0-084D-9FB5-AB606735E541}"/>
              </a:ext>
              <a:ext uri="{C183D7F6-B498-43B3-948B-1728B52AA6E4}">
                <adec:decorative xmlns="" xmlns:adec="http://schemas.microsoft.com/office/drawing/2017/decorative" val="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39727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lehti 2 - suuri kuva">
    <p:bg>
      <p:bgPr>
        <a:solidFill>
          <a:schemeClr val="bg1"/>
        </a:solidFill>
        <a:effectLst/>
      </p:bgPr>
    </p:bg>
    <p:spTree>
      <p:nvGrpSpPr>
        <p:cNvPr id="1" name=""/>
        <p:cNvGrpSpPr/>
        <p:nvPr/>
      </p:nvGrpSpPr>
      <p:grpSpPr>
        <a:xfrm>
          <a:off x="0" y="0"/>
          <a:ext cx="0" cy="0"/>
          <a:chOff x="0" y="0"/>
          <a:chExt cx="0" cy="0"/>
        </a:xfrm>
      </p:grpSpPr>
      <p:pic>
        <p:nvPicPr>
          <p:cNvPr id="18" name="Picture 17" descr="THL:n asiantuntijoita seminaarissa">
            <a:extLst>
              <a:ext uri="{FF2B5EF4-FFF2-40B4-BE49-F238E27FC236}">
                <a16:creationId xmlns="" xmlns:a16="http://schemas.microsoft.com/office/drawing/2014/main" id="{A722D589-CF0B-4D46-903B-A1F7C158A1A8}"/>
              </a:ext>
            </a:extLst>
          </p:cNvPr>
          <p:cNvPicPr preferRelativeResize="0">
            <a:picLocks/>
          </p:cNvPicPr>
          <p:nvPr userDrawn="1"/>
        </p:nvPicPr>
        <p:blipFill rotWithShape="1">
          <a:blip r:embed="rId2"/>
          <a:srcRect l="619" t="4712" r="498" b="4712"/>
          <a:stretch/>
        </p:blipFill>
        <p:spPr>
          <a:xfrm>
            <a:off x="0" y="0"/>
            <a:ext cx="12193200" cy="6858000"/>
          </a:xfrm>
          <a:prstGeom prst="rect">
            <a:avLst/>
          </a:prstGeom>
        </p:spPr>
      </p:pic>
      <p:sp>
        <p:nvSpPr>
          <p:cNvPr id="2" name="Title 1">
            <a:extLst>
              <a:ext uri="{FF2B5EF4-FFF2-40B4-BE49-F238E27FC236}">
                <a16:creationId xmlns=""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dirty="0"/>
              <a:t>Kirjoita väliotsikko tähän (</a:t>
            </a:r>
            <a:r>
              <a:rPr lang="fi-FI" dirty="0" err="1"/>
              <a:t>max</a:t>
            </a:r>
            <a:r>
              <a:rPr lang="fi-FI" dirty="0"/>
              <a:t>. 50 merkkiä)</a:t>
            </a:r>
            <a:endParaRPr lang="en-GB" dirty="0"/>
          </a:p>
        </p:txBody>
      </p:sp>
      <p:pic>
        <p:nvPicPr>
          <p:cNvPr id="22" name="Picture 21" descr=".">
            <a:extLst>
              <a:ext uri="{FF2B5EF4-FFF2-40B4-BE49-F238E27FC236}">
                <a16:creationId xmlns="" xmlns:a16="http://schemas.microsoft.com/office/drawing/2014/main" id="{BBDE64FE-50E1-0A4F-A513-3EE711DE4FEB}"/>
              </a:ext>
              <a:ext uri="{C183D7F6-B498-43B3-948B-1728B52AA6E4}">
                <adec:decorative xmlns=""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sp>
        <p:nvSpPr>
          <p:cNvPr id="10" name="Footer Placeholder 9">
            <a:extLst>
              <a:ext uri="{FF2B5EF4-FFF2-40B4-BE49-F238E27FC236}">
                <a16:creationId xmlns="" xmlns:a16="http://schemas.microsoft.com/office/drawing/2014/main" id="{E376B08E-9C26-3844-9166-47CA27D49789}"/>
              </a:ext>
              <a:ext uri="{C183D7F6-B498-43B3-948B-1728B52AA6E4}">
                <adec:decorative xmlns="" xmlns:adec="http://schemas.microsoft.com/office/drawing/2017/decorative" val="1"/>
              </a:ext>
            </a:extLst>
          </p:cNvPr>
          <p:cNvSpPr>
            <a:spLocks noGrp="1"/>
          </p:cNvSpPr>
          <p:nvPr>
            <p:ph type="ftr" sz="quarter" idx="24"/>
          </p:nvPr>
        </p:nvSpPr>
        <p:spPr/>
        <p:txBody>
          <a:bodyPr/>
          <a:lstStyle>
            <a:lvl1pPr>
              <a:defRPr>
                <a:solidFill>
                  <a:schemeClr val="bg1"/>
                </a:solidFill>
              </a:defRPr>
            </a:lvl1pPr>
          </a:lstStyle>
          <a:p>
            <a:endParaRPr lang="x-none"/>
          </a:p>
        </p:txBody>
      </p:sp>
      <p:sp>
        <p:nvSpPr>
          <p:cNvPr id="9" name="Date Placeholder 8">
            <a:extLst>
              <a:ext uri="{FF2B5EF4-FFF2-40B4-BE49-F238E27FC236}">
                <a16:creationId xmlns="" xmlns:a16="http://schemas.microsoft.com/office/drawing/2014/main" id="{8656AF69-3195-AB4E-A827-6B5669704776}"/>
              </a:ext>
              <a:ext uri="{C183D7F6-B498-43B3-948B-1728B52AA6E4}">
                <adec:decorative xmlns=""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8E2C50DD-257E-4B64-A2B9-E5454A9FE6D0}" type="datetime1">
              <a:rPr lang="x-none" smtClean="0"/>
              <a:t>14.1.2022</a:t>
            </a:fld>
            <a:endParaRPr lang="x-none" dirty="0"/>
          </a:p>
        </p:txBody>
      </p:sp>
      <p:sp>
        <p:nvSpPr>
          <p:cNvPr id="11" name="Slide Number Placeholder 10">
            <a:extLst>
              <a:ext uri="{FF2B5EF4-FFF2-40B4-BE49-F238E27FC236}">
                <a16:creationId xmlns="" xmlns:a16="http://schemas.microsoft.com/office/drawing/2014/main" id="{BF89FBC2-5C5D-A34D-BA24-FB58FBF95B07}"/>
              </a:ext>
              <a:ext uri="{C183D7F6-B498-43B3-948B-1728B52AA6E4}">
                <adec:decorative xmlns=""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dirty="0"/>
          </a:p>
        </p:txBody>
      </p:sp>
      <p:pic>
        <p:nvPicPr>
          <p:cNvPr id="12" name="Kuva 1" descr=".">
            <a:extLst>
              <a:ext uri="{FF2B5EF4-FFF2-40B4-BE49-F238E27FC236}">
                <a16:creationId xmlns="" xmlns:a16="http://schemas.microsoft.com/office/drawing/2014/main" id="{0B18799D-8273-4047-B9F7-A651C99C82D4}"/>
              </a:ext>
              <a:ext uri="{C183D7F6-B498-43B3-948B-1728B52AA6E4}">
                <adec:decorative xmlns="" xmlns:adec="http://schemas.microsoft.com/office/drawing/2017/decorative" val="1"/>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19" name="Graphic 18" descr=".">
            <a:extLst>
              <a:ext uri="{FF2B5EF4-FFF2-40B4-BE49-F238E27FC236}">
                <a16:creationId xmlns="" xmlns:a16="http://schemas.microsoft.com/office/drawing/2014/main" id="{C0EFE09A-F35A-D44C-91BA-E23E42E0EAF6}"/>
              </a:ext>
              <a:ext uri="{C183D7F6-B498-43B3-948B-1728B52AA6E4}">
                <adec:decorative xmlns="" xmlns:adec="http://schemas.microsoft.com/office/drawing/2017/decorative" val="1"/>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307652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älilehti 3 - suuri kuva">
    <p:bg>
      <p:bgPr>
        <a:solidFill>
          <a:schemeClr val="bg1"/>
        </a:solidFill>
        <a:effectLst/>
      </p:bgPr>
    </p:bg>
    <p:spTree>
      <p:nvGrpSpPr>
        <p:cNvPr id="1" name=""/>
        <p:cNvGrpSpPr/>
        <p:nvPr/>
      </p:nvGrpSpPr>
      <p:grpSpPr>
        <a:xfrm>
          <a:off x="0" y="0"/>
          <a:ext cx="0" cy="0"/>
          <a:chOff x="0" y="0"/>
          <a:chExt cx="0" cy="0"/>
        </a:xfrm>
      </p:grpSpPr>
      <p:pic>
        <p:nvPicPr>
          <p:cNvPr id="19" name="Picture 18" descr="THL:n asiantuntijoita suunnitelemassa">
            <a:extLst>
              <a:ext uri="{FF2B5EF4-FFF2-40B4-BE49-F238E27FC236}">
                <a16:creationId xmlns="" xmlns:a16="http://schemas.microsoft.com/office/drawing/2014/main" id="{FC013B1F-2BB8-E347-A357-583643C46DB7}"/>
              </a:ext>
            </a:extLst>
          </p:cNvPr>
          <p:cNvPicPr>
            <a:picLocks noChangeAspect="1"/>
          </p:cNvPicPr>
          <p:nvPr userDrawn="1"/>
        </p:nvPicPr>
        <p:blipFill rotWithShape="1">
          <a:blip r:embed="rId2"/>
          <a:srcRect l="3587" t="10740" r="3431" b="3940"/>
          <a:stretch/>
        </p:blipFill>
        <p:spPr>
          <a:xfrm>
            <a:off x="1" y="0"/>
            <a:ext cx="12212418" cy="6858000"/>
          </a:xfrm>
          <a:prstGeom prst="rect">
            <a:avLst/>
          </a:prstGeom>
        </p:spPr>
      </p:pic>
      <p:sp>
        <p:nvSpPr>
          <p:cNvPr id="2" name="Title 1">
            <a:extLst>
              <a:ext uri="{FF2B5EF4-FFF2-40B4-BE49-F238E27FC236}">
                <a16:creationId xmlns="" xmlns:a16="http://schemas.microsoft.com/office/drawing/2014/main" id="{6F7E592F-8DA0-FD46-9F27-D1363BC53295}"/>
              </a:ext>
            </a:extLst>
          </p:cNvPr>
          <p:cNvSpPr>
            <a:spLocks noGrp="1"/>
          </p:cNvSpPr>
          <p:nvPr>
            <p:ph type="ctrTitle" hasCustomPrompt="1"/>
          </p:nvPr>
        </p:nvSpPr>
        <p:spPr>
          <a:xfrm>
            <a:off x="741680" y="2280142"/>
            <a:ext cx="4988560" cy="2327696"/>
          </a:xfrm>
        </p:spPr>
        <p:txBody>
          <a:bodyPr anchor="ctr">
            <a:noAutofit/>
          </a:bodyPr>
          <a:lstStyle>
            <a:lvl1pPr algn="l">
              <a:lnSpc>
                <a:spcPct val="80000"/>
              </a:lnSpc>
              <a:defRPr sz="4200" b="1">
                <a:solidFill>
                  <a:schemeClr val="tx1"/>
                </a:solidFill>
              </a:defRPr>
            </a:lvl1pPr>
          </a:lstStyle>
          <a:p>
            <a:r>
              <a:rPr lang="fi-FI" dirty="0"/>
              <a:t>Kirjoita väliotsikko tähän (</a:t>
            </a:r>
            <a:r>
              <a:rPr lang="fi-FI" dirty="0" err="1"/>
              <a:t>max</a:t>
            </a:r>
            <a:r>
              <a:rPr lang="fi-FI" dirty="0"/>
              <a:t>. 50 merkkiä)</a:t>
            </a:r>
            <a:endParaRPr lang="en-GB" dirty="0"/>
          </a:p>
        </p:txBody>
      </p:sp>
      <p:pic>
        <p:nvPicPr>
          <p:cNvPr id="22" name="Picture 21" descr=".">
            <a:extLst>
              <a:ext uri="{FF2B5EF4-FFF2-40B4-BE49-F238E27FC236}">
                <a16:creationId xmlns="" xmlns:a16="http://schemas.microsoft.com/office/drawing/2014/main" id="{BBDE64FE-50E1-0A4F-A513-3EE711DE4FEB}"/>
              </a:ext>
              <a:ext uri="{C183D7F6-B498-43B3-948B-1728B52AA6E4}">
                <adec:decorative xmlns="" xmlns:adec="http://schemas.microsoft.com/office/drawing/2017/decorative" val="1"/>
              </a:ext>
            </a:extLst>
          </p:cNvPr>
          <p:cNvPicPr>
            <a:picLocks noChangeAspect="1"/>
          </p:cNvPicPr>
          <p:nvPr userDrawn="1"/>
        </p:nvPicPr>
        <p:blipFill>
          <a:blip r:embed="rId3"/>
          <a:srcRect/>
          <a:stretch/>
        </p:blipFill>
        <p:spPr>
          <a:xfrm>
            <a:off x="6960973" y="1877690"/>
            <a:ext cx="5246017" cy="4980310"/>
          </a:xfrm>
          <a:prstGeom prst="rect">
            <a:avLst/>
          </a:prstGeom>
        </p:spPr>
      </p:pic>
      <p:sp>
        <p:nvSpPr>
          <p:cNvPr id="10" name="Footer Placeholder 9">
            <a:extLst>
              <a:ext uri="{FF2B5EF4-FFF2-40B4-BE49-F238E27FC236}">
                <a16:creationId xmlns="" xmlns:a16="http://schemas.microsoft.com/office/drawing/2014/main" id="{E376B08E-9C26-3844-9166-47CA27D49789}"/>
              </a:ext>
              <a:ext uri="{C183D7F6-B498-43B3-948B-1728B52AA6E4}">
                <adec:decorative xmlns="" xmlns:adec="http://schemas.microsoft.com/office/drawing/2017/decorative" val="1"/>
              </a:ext>
            </a:extLst>
          </p:cNvPr>
          <p:cNvSpPr>
            <a:spLocks noGrp="1"/>
          </p:cNvSpPr>
          <p:nvPr>
            <p:ph type="ftr" sz="quarter" idx="24"/>
          </p:nvPr>
        </p:nvSpPr>
        <p:spPr/>
        <p:txBody>
          <a:bodyPr/>
          <a:lstStyle>
            <a:lvl1pPr>
              <a:defRPr>
                <a:solidFill>
                  <a:schemeClr val="tx1"/>
                </a:solidFill>
              </a:defRPr>
            </a:lvl1pPr>
          </a:lstStyle>
          <a:p>
            <a:endParaRPr lang="x-none"/>
          </a:p>
        </p:txBody>
      </p:sp>
      <p:sp>
        <p:nvSpPr>
          <p:cNvPr id="9" name="Date Placeholder 8">
            <a:extLst>
              <a:ext uri="{FF2B5EF4-FFF2-40B4-BE49-F238E27FC236}">
                <a16:creationId xmlns="" xmlns:a16="http://schemas.microsoft.com/office/drawing/2014/main" id="{8656AF69-3195-AB4E-A827-6B5669704776}"/>
              </a:ext>
              <a:ext uri="{C183D7F6-B498-43B3-948B-1728B52AA6E4}">
                <adec:decorative xmlns="" xmlns:adec="http://schemas.microsoft.com/office/drawing/2017/decorative" val="1"/>
              </a:ext>
            </a:extLst>
          </p:cNvPr>
          <p:cNvSpPr>
            <a:spLocks noGrp="1"/>
          </p:cNvSpPr>
          <p:nvPr>
            <p:ph type="dt" sz="half" idx="23"/>
          </p:nvPr>
        </p:nvSpPr>
        <p:spPr/>
        <p:txBody>
          <a:bodyPr/>
          <a:lstStyle>
            <a:lvl1pPr>
              <a:defRPr>
                <a:solidFill>
                  <a:schemeClr val="bg1"/>
                </a:solidFill>
              </a:defRPr>
            </a:lvl1pPr>
          </a:lstStyle>
          <a:p>
            <a:fld id="{236603FD-4EEB-4E0A-8714-0C57088E02E4}" type="datetime1">
              <a:rPr lang="x-none" smtClean="0"/>
              <a:t>14.1.2022</a:t>
            </a:fld>
            <a:endParaRPr lang="x-none" dirty="0"/>
          </a:p>
        </p:txBody>
      </p:sp>
      <p:sp>
        <p:nvSpPr>
          <p:cNvPr id="11" name="Slide Number Placeholder 10">
            <a:extLst>
              <a:ext uri="{FF2B5EF4-FFF2-40B4-BE49-F238E27FC236}">
                <a16:creationId xmlns="" xmlns:a16="http://schemas.microsoft.com/office/drawing/2014/main" id="{BF89FBC2-5C5D-A34D-BA24-FB58FBF95B07}"/>
              </a:ext>
              <a:ext uri="{C183D7F6-B498-43B3-948B-1728B52AA6E4}">
                <adec:decorative xmlns="" xmlns:adec="http://schemas.microsoft.com/office/drawing/2017/decorative" val="1"/>
              </a:ext>
            </a:extLst>
          </p:cNvPr>
          <p:cNvSpPr>
            <a:spLocks noGrp="1"/>
          </p:cNvSpPr>
          <p:nvPr>
            <p:ph type="sldNum" sz="quarter" idx="25"/>
          </p:nvPr>
        </p:nvSpPr>
        <p:spPr/>
        <p:txBody>
          <a:bodyPr/>
          <a:lstStyle>
            <a:lvl1pPr>
              <a:defRPr>
                <a:solidFill>
                  <a:schemeClr val="bg1"/>
                </a:solidFill>
              </a:defRPr>
            </a:lvl1pPr>
          </a:lstStyle>
          <a:p>
            <a:fld id="{882CC271-BBF5-3F46-90AE-792A663E0CFB}" type="slidenum">
              <a:rPr lang="en-GB" smtClean="0"/>
              <a:pPr/>
              <a:t>‹#›</a:t>
            </a:fld>
            <a:endParaRPr lang="en-GB" dirty="0"/>
          </a:p>
        </p:txBody>
      </p:sp>
      <p:pic>
        <p:nvPicPr>
          <p:cNvPr id="12" name="Kuva 1" descr=".">
            <a:extLst>
              <a:ext uri="{FF2B5EF4-FFF2-40B4-BE49-F238E27FC236}">
                <a16:creationId xmlns="" xmlns:a16="http://schemas.microsoft.com/office/drawing/2014/main" id="{4A0FB5B9-CE68-B244-BF20-E7703FD4EE04}"/>
              </a:ext>
              <a:ext uri="{C183D7F6-B498-43B3-948B-1728B52AA6E4}">
                <adec:decorative xmlns="" xmlns:adec="http://schemas.microsoft.com/office/drawing/2017/decorative" val="1"/>
              </a:ext>
            </a:extLst>
          </p:cNvPr>
          <p:cNvPicPr>
            <a:picLocks noChangeAspect="1"/>
          </p:cNvPicPr>
          <p:nvPr userDrawn="1"/>
        </p:nvPicPr>
        <p:blipFill>
          <a:blip r:embed="rId4"/>
          <a:srcRect/>
          <a:stretch/>
        </p:blipFill>
        <p:spPr>
          <a:xfrm>
            <a:off x="9468149" y="5693636"/>
            <a:ext cx="2538657" cy="931857"/>
          </a:xfrm>
          <a:prstGeom prst="rect">
            <a:avLst/>
          </a:prstGeom>
        </p:spPr>
      </p:pic>
      <p:pic>
        <p:nvPicPr>
          <p:cNvPr id="23" name="Graphic 22" descr=".">
            <a:extLst>
              <a:ext uri="{FF2B5EF4-FFF2-40B4-BE49-F238E27FC236}">
                <a16:creationId xmlns="" xmlns:a16="http://schemas.microsoft.com/office/drawing/2014/main" id="{FA49CCEE-8111-3446-9FC8-D413FE581019}"/>
              </a:ext>
              <a:ext uri="{C183D7F6-B498-43B3-948B-1728B52AA6E4}">
                <adec:decorative xmlns="" xmlns:adec="http://schemas.microsoft.com/office/drawing/2017/decorative" val="1"/>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220317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D7D8CD7-CFA3-9A4E-B24B-ECDB1C190F94}"/>
              </a:ext>
            </a:extLst>
          </p:cNvPr>
          <p:cNvSpPr>
            <a:spLocks noGrp="1"/>
          </p:cNvSpPr>
          <p:nvPr>
            <p:ph type="title"/>
          </p:nvPr>
        </p:nvSpPr>
        <p:spPr>
          <a:xfrm>
            <a:off x="719997" y="360000"/>
            <a:ext cx="9914139" cy="1008000"/>
          </a:xfrm>
          <a:prstGeom prst="rect">
            <a:avLst/>
          </a:prstGeom>
        </p:spPr>
        <p:txBody>
          <a:bodyPr vert="horz" lIns="0" tIns="36000" rIns="72000" bIns="36000" rtlCol="0" anchor="ctr">
            <a:noAutofit/>
          </a:bodyPr>
          <a:lstStyle/>
          <a:p>
            <a:r>
              <a:rPr lang="en-GB" dirty="0" err="1"/>
              <a:t>Lisää</a:t>
            </a:r>
            <a:r>
              <a:rPr lang="en-GB" dirty="0"/>
              <a:t> </a:t>
            </a:r>
            <a:r>
              <a:rPr lang="en-GB" dirty="0" err="1"/>
              <a:t>otsikko</a:t>
            </a:r>
            <a:r>
              <a:rPr lang="en-GB" dirty="0"/>
              <a:t> </a:t>
            </a:r>
            <a:r>
              <a:rPr lang="en-GB" dirty="0" err="1"/>
              <a:t>napsauttamalla</a:t>
            </a:r>
            <a:endParaRPr lang="en-GB" dirty="0"/>
          </a:p>
        </p:txBody>
      </p:sp>
      <p:sp>
        <p:nvSpPr>
          <p:cNvPr id="3" name="Text Placeholder 2">
            <a:extLst>
              <a:ext uri="{FF2B5EF4-FFF2-40B4-BE49-F238E27FC236}">
                <a16:creationId xmlns="" xmlns:a16="http://schemas.microsoft.com/office/drawing/2014/main" id="{6A6F43FC-41AF-1047-89AF-270EC8B09319}"/>
              </a:ext>
            </a:extLst>
          </p:cNvPr>
          <p:cNvSpPr>
            <a:spLocks noGrp="1"/>
          </p:cNvSpPr>
          <p:nvPr>
            <p:ph type="body" idx="1"/>
          </p:nvPr>
        </p:nvSpPr>
        <p:spPr>
          <a:xfrm>
            <a:off x="719998" y="1475999"/>
            <a:ext cx="10800000" cy="4680000"/>
          </a:xfrm>
          <a:prstGeom prst="rect">
            <a:avLst/>
          </a:prstGeom>
        </p:spPr>
        <p:txBody>
          <a:bodyPr vert="horz" lIns="0" tIns="72000" rIns="0" bIns="72000" rtlCol="0">
            <a:noAutofit/>
          </a:body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9" name="Footer Placeholder 8">
            <a:extLst>
              <a:ext uri="{FF2B5EF4-FFF2-40B4-BE49-F238E27FC236}">
                <a16:creationId xmlns="" xmlns:a16="http://schemas.microsoft.com/office/drawing/2014/main" id="{1338EEA3-B072-C24F-95CB-573560BB83F5}"/>
              </a:ext>
              <a:ext uri="{C183D7F6-B498-43B3-948B-1728B52AA6E4}">
                <adec:decorative xmlns="" xmlns:adec="http://schemas.microsoft.com/office/drawing/2017/decorative" val="1"/>
              </a:ext>
            </a:extLst>
          </p:cNvPr>
          <p:cNvSpPr>
            <a:spLocks noGrp="1"/>
          </p:cNvSpPr>
          <p:nvPr>
            <p:ph type="ftr" sz="quarter" idx="3"/>
          </p:nvPr>
        </p:nvSpPr>
        <p:spPr>
          <a:xfrm>
            <a:off x="2034218" y="6247280"/>
            <a:ext cx="3783151" cy="365125"/>
          </a:xfrm>
          <a:prstGeom prst="rect">
            <a:avLst/>
          </a:prstGeom>
        </p:spPr>
        <p:txBody>
          <a:bodyPr vert="horz" lIns="91440" tIns="45720" rIns="91440" bIns="45720" rtlCol="0" anchor="ctr"/>
          <a:lstStyle>
            <a:lvl1pPr algn="ctr">
              <a:defRPr sz="1200" b="1">
                <a:solidFill>
                  <a:schemeClr val="tx1"/>
                </a:solidFill>
              </a:defRPr>
            </a:lvl1pPr>
          </a:lstStyle>
          <a:p>
            <a:endParaRPr lang="x-none"/>
          </a:p>
        </p:txBody>
      </p:sp>
      <p:sp>
        <p:nvSpPr>
          <p:cNvPr id="7" name="Date Placeholder 6">
            <a:extLst>
              <a:ext uri="{FF2B5EF4-FFF2-40B4-BE49-F238E27FC236}">
                <a16:creationId xmlns="" xmlns:a16="http://schemas.microsoft.com/office/drawing/2014/main" id="{1A68C792-92AA-5543-893A-7655E958CA78}"/>
              </a:ext>
              <a:ext uri="{C183D7F6-B498-43B3-948B-1728B52AA6E4}">
                <adec:decorative xmlns="" xmlns:adec="http://schemas.microsoft.com/office/drawing/2017/decorative" val="1"/>
              </a:ext>
            </a:extLst>
          </p:cNvPr>
          <p:cNvSpPr>
            <a:spLocks noGrp="1"/>
          </p:cNvSpPr>
          <p:nvPr>
            <p:ph type="dt" sz="half" idx="2"/>
          </p:nvPr>
        </p:nvSpPr>
        <p:spPr>
          <a:xfrm>
            <a:off x="5915294" y="6238945"/>
            <a:ext cx="1317937" cy="36000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015FBC95-F54A-49C7-A2AD-AF7E5BBF0666}" type="datetime1">
              <a:rPr lang="x-none" smtClean="0"/>
              <a:t>14.1.2022</a:t>
            </a:fld>
            <a:endParaRPr lang="fi-FI" dirty="0"/>
          </a:p>
        </p:txBody>
      </p:sp>
      <p:sp>
        <p:nvSpPr>
          <p:cNvPr id="6" name="Slide Number Placeholder 5">
            <a:extLst>
              <a:ext uri="{FF2B5EF4-FFF2-40B4-BE49-F238E27FC236}">
                <a16:creationId xmlns="" xmlns:a16="http://schemas.microsoft.com/office/drawing/2014/main" id="{420B161F-1984-DA44-A538-C66E74D538ED}"/>
              </a:ext>
              <a:ext uri="{C183D7F6-B498-43B3-948B-1728B52AA6E4}">
                <adec:decorative xmlns="" xmlns:adec="http://schemas.microsoft.com/office/drawing/2017/decorative" val="1"/>
              </a:ext>
            </a:extLst>
          </p:cNvPr>
          <p:cNvSpPr>
            <a:spLocks noGrp="1"/>
          </p:cNvSpPr>
          <p:nvPr>
            <p:ph type="sldNum" sz="quarter" idx="4"/>
          </p:nvPr>
        </p:nvSpPr>
        <p:spPr>
          <a:xfrm>
            <a:off x="7331156" y="6238945"/>
            <a:ext cx="511629" cy="360000"/>
          </a:xfrm>
          <a:prstGeom prst="rect">
            <a:avLst/>
          </a:prstGeom>
        </p:spPr>
        <p:txBody>
          <a:bodyPr vert="horz" lIns="91440" tIns="45720" rIns="91440" bIns="45720" rtlCol="0" anchor="ctr">
            <a:noAutofit/>
          </a:bodyPr>
          <a:lstStyle>
            <a:lvl1pPr algn="r">
              <a:defRPr sz="1200" b="0" i="0">
                <a:solidFill>
                  <a:schemeClr val="tx1"/>
                </a:solidFill>
                <a:latin typeface="+mn-lt"/>
              </a:defRPr>
            </a:lvl1pPr>
          </a:lstStyle>
          <a:p>
            <a:fld id="{882CC271-BBF5-3F46-90AE-792A663E0CFB}" type="slidenum">
              <a:rPr lang="en-GB" smtClean="0"/>
              <a:pPr/>
              <a:t>‹#›</a:t>
            </a:fld>
            <a:endParaRPr lang="en-GB" dirty="0"/>
          </a:p>
        </p:txBody>
      </p:sp>
      <p:sp>
        <p:nvSpPr>
          <p:cNvPr id="24" name="Freeform 6" descr=".">
            <a:extLst>
              <a:ext uri="{FF2B5EF4-FFF2-40B4-BE49-F238E27FC236}">
                <a16:creationId xmlns="" xmlns:a16="http://schemas.microsoft.com/office/drawing/2014/main" id="{7E89AC2B-2B5D-8F46-A633-E581F0CB207B}"/>
              </a:ext>
              <a:ext uri="{C183D7F6-B498-43B3-948B-1728B52AA6E4}">
                <adec:decorative xmlns="" xmlns:adec="http://schemas.microsoft.com/office/drawing/2017/decorative" val="1"/>
              </a:ext>
            </a:extLst>
          </p:cNvPr>
          <p:cNvSpPr>
            <a:spLocks/>
          </p:cNvSpPr>
          <p:nvPr/>
        </p:nvSpPr>
        <p:spPr bwMode="auto">
          <a:xfrm>
            <a:off x="10634134" y="0"/>
            <a:ext cx="1557866"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rgbClr val="D90066"/>
          </a:solidFill>
          <a:ln>
            <a:noFill/>
          </a:ln>
        </p:spPr>
        <p:txBody>
          <a:bodyPr vert="horz" wrap="square" lIns="91440" tIns="45720" rIns="91440" bIns="45720" numCol="1" anchor="t" anchorCtr="0" compatLnSpc="1">
            <a:prstTxWarp prst="textNoShape">
              <a:avLst/>
            </a:prstTxWarp>
          </a:bodyPr>
          <a:lstStyle/>
          <a:p>
            <a:pPr defTabSz="1219110"/>
            <a:endParaRPr lang="fi-FI" sz="2400" dirty="0">
              <a:solidFill>
                <a:prstClr val="black"/>
              </a:solidFill>
            </a:endParaRPr>
          </a:p>
        </p:txBody>
      </p:sp>
      <p:pic>
        <p:nvPicPr>
          <p:cNvPr id="11" name="Kuva 1" descr=".">
            <a:extLst>
              <a:ext uri="{FF2B5EF4-FFF2-40B4-BE49-F238E27FC236}">
                <a16:creationId xmlns="" xmlns:a16="http://schemas.microsoft.com/office/drawing/2014/main" id="{2C2CEB7D-ED17-F749-9451-0BC40FF92E46}"/>
              </a:ext>
              <a:ext uri="{C183D7F6-B498-43B3-948B-1728B52AA6E4}">
                <adec:decorative xmlns=""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82293" y="5926541"/>
            <a:ext cx="1830707" cy="670811"/>
          </a:xfrm>
          <a:prstGeom prst="rect">
            <a:avLst/>
          </a:prstGeom>
        </p:spPr>
      </p:pic>
      <p:pic>
        <p:nvPicPr>
          <p:cNvPr id="22" name="Graphic 21" descr=".">
            <a:extLst>
              <a:ext uri="{FF2B5EF4-FFF2-40B4-BE49-F238E27FC236}">
                <a16:creationId xmlns="" xmlns:a16="http://schemas.microsoft.com/office/drawing/2014/main" id="{A3773277-45DE-F946-974B-16B355829C05}"/>
              </a:ext>
              <a:ext uri="{C183D7F6-B498-43B3-948B-1728B52AA6E4}">
                <adec:decorative xmlns="" xmlns:adec="http://schemas.microsoft.com/office/drawing/2017/decorative" val="1"/>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648574" y="6132130"/>
            <a:ext cx="1111909" cy="540928"/>
          </a:xfrm>
          <a:prstGeom prst="rect">
            <a:avLst/>
          </a:prstGeom>
        </p:spPr>
      </p:pic>
    </p:spTree>
    <p:extLst>
      <p:ext uri="{BB962C8B-B14F-4D97-AF65-F5344CB8AC3E}">
        <p14:creationId xmlns:p14="http://schemas.microsoft.com/office/powerpoint/2010/main" val="2997500665"/>
      </p:ext>
    </p:extLst>
  </p:cSld>
  <p:clrMap bg1="lt1" tx1="dk1" bg2="lt2" tx2="dk2" accent1="accent1" accent2="accent2" accent3="accent3" accent4="accent4" accent5="accent5" accent6="accent6" hlink="hlink" folHlink="folHlink"/>
  <p:sldLayoutIdLst>
    <p:sldLayoutId id="2147483735" r:id="rId1"/>
    <p:sldLayoutId id="2147483709" r:id="rId2"/>
    <p:sldLayoutId id="2147483712" r:id="rId3"/>
    <p:sldLayoutId id="2147483739" r:id="rId4"/>
    <p:sldLayoutId id="2147483724" r:id="rId5"/>
    <p:sldLayoutId id="2147483725" r:id="rId6"/>
    <p:sldLayoutId id="2147483733" r:id="rId7"/>
    <p:sldLayoutId id="2147483728" r:id="rId8"/>
    <p:sldLayoutId id="2147483738" r:id="rId9"/>
    <p:sldLayoutId id="2147483736" r:id="rId10"/>
  </p:sldLayoutIdLst>
  <p:hf sldNum="0" hdr="0" ftr="0" dt="0"/>
  <p:txStyles>
    <p:titleStyle>
      <a:lvl1pPr algn="l" defTabSz="914400" rtl="0" eaLnBrk="1" latinLnBrk="0" hangingPunct="1">
        <a:lnSpc>
          <a:spcPct val="80000"/>
        </a:lnSpc>
        <a:spcBef>
          <a:spcPct val="0"/>
        </a:spcBef>
        <a:buNone/>
        <a:defRPr sz="3800" b="1" kern="1200" spc="-40" baseline="0">
          <a:solidFill>
            <a:schemeClr val="tx1"/>
          </a:solidFill>
          <a:latin typeface="+mj-lt"/>
          <a:ea typeface="+mj-ea"/>
          <a:cs typeface="+mj-cs"/>
        </a:defRPr>
      </a:lvl1pPr>
    </p:titleStyle>
    <p:bodyStyle>
      <a:lvl1pPr marL="365125" indent="-365125" algn="l" defTabSz="914400" rtl="0" eaLnBrk="1" latinLnBrk="0" hangingPunct="1">
        <a:lnSpc>
          <a:spcPct val="90000"/>
        </a:lnSpc>
        <a:spcBef>
          <a:spcPts val="1400"/>
        </a:spcBef>
        <a:buClr>
          <a:schemeClr val="tx2"/>
        </a:buClr>
        <a:buFont typeface="Arial" panose="020B0604020202020204" pitchFamily="34" charset="0"/>
        <a:buChar char="•"/>
        <a:tabLst/>
        <a:defRPr sz="2800" kern="1200">
          <a:solidFill>
            <a:schemeClr val="tx1"/>
          </a:solidFill>
          <a:latin typeface="+mn-lt"/>
          <a:ea typeface="+mn-ea"/>
          <a:cs typeface="+mn-cs"/>
        </a:defRPr>
      </a:lvl1pPr>
      <a:lvl2pPr marL="720725" indent="-355600" algn="l" defTabSz="914400" rtl="0" eaLnBrk="1" latinLnBrk="0" hangingPunct="1">
        <a:lnSpc>
          <a:spcPct val="90000"/>
        </a:lnSpc>
        <a:spcBef>
          <a:spcPts val="500"/>
        </a:spcBef>
        <a:buClr>
          <a:schemeClr val="tx2"/>
        </a:buClr>
        <a:buFont typeface="Arial" panose="020B0604020202020204" pitchFamily="34" charset="0"/>
        <a:buChar char="•"/>
        <a:tabLst/>
        <a:defRPr sz="2600" kern="1200">
          <a:solidFill>
            <a:schemeClr val="tx1"/>
          </a:solidFill>
          <a:latin typeface="+mn-lt"/>
          <a:ea typeface="+mn-ea"/>
          <a:cs typeface="+mn-cs"/>
        </a:defRPr>
      </a:lvl2pPr>
      <a:lvl3pPr marL="984250" indent="-266700"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3pPr>
      <a:lvl4pPr marL="1255713" indent="-271463"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4pPr>
      <a:lvl5pPr marL="1436688" indent="-180975" algn="l" defTabSz="914400" rtl="0" eaLnBrk="1" latinLnBrk="0" hangingPunct="1">
        <a:lnSpc>
          <a:spcPct val="90000"/>
        </a:lnSpc>
        <a:spcBef>
          <a:spcPts val="500"/>
        </a:spcBef>
        <a:buClr>
          <a:schemeClr val="tx2"/>
        </a:buClr>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52" userDrawn="1">
          <p15:clr>
            <a:srgbClr val="F26B43"/>
          </p15:clr>
        </p15:guide>
        <p15:guide id="2" pos="7225" userDrawn="1">
          <p15:clr>
            <a:srgbClr val="F26B43"/>
          </p15:clr>
        </p15:guide>
        <p15:guide id="3" orient="horz" pos="3884" userDrawn="1">
          <p15:clr>
            <a:srgbClr val="F26B43"/>
          </p15:clr>
        </p15:guide>
        <p15:guide id="4" orient="horz" pos="2160" userDrawn="1">
          <p15:clr>
            <a:srgbClr val="F26B43"/>
          </p15:clr>
        </p15:guide>
        <p15:guide id="5" orient="horz" pos="3238" userDrawn="1">
          <p15:clr>
            <a:srgbClr val="F26B43"/>
          </p15:clr>
        </p15:guide>
        <p15:guide id="6" pos="3840" userDrawn="1">
          <p15:clr>
            <a:srgbClr val="F26B43"/>
          </p15:clr>
        </p15:guide>
        <p15:guide id="7" pos="19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20000" y="612000"/>
            <a:ext cx="10752000" cy="900000"/>
          </a:xfrm>
          <a:prstGeom prst="rect">
            <a:avLst/>
          </a:prstGeom>
        </p:spPr>
        <p:txBody>
          <a:bodyPr vert="horz" lIns="0" tIns="0" rIns="0" bIns="0" rtlCol="0" anchor="t"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720000" y="1584000"/>
            <a:ext cx="10752000" cy="41400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p:cNvSpPr>
            <a:spLocks noGrp="1"/>
          </p:cNvSpPr>
          <p:nvPr>
            <p:ph type="sldNum" sz="quarter" idx="4"/>
          </p:nvPr>
        </p:nvSpPr>
        <p:spPr>
          <a:xfrm>
            <a:off x="252183" y="6309320"/>
            <a:ext cx="576000" cy="360000"/>
          </a:xfrm>
          <a:prstGeom prst="rect">
            <a:avLst/>
          </a:prstGeom>
        </p:spPr>
        <p:txBody>
          <a:bodyPr vert="horz" lIns="91440" tIns="45720" rIns="91440" bIns="45720" rtlCol="0" anchor="ctr"/>
          <a:lstStyle>
            <a:lvl1pPr algn="l">
              <a:defRPr sz="750">
                <a:solidFill>
                  <a:schemeClr val="tx1"/>
                </a:solidFill>
              </a:defRPr>
            </a:lvl1pPr>
          </a:lstStyle>
          <a:p>
            <a:pPr defTabSz="685800"/>
            <a:fld id="{2A4837A0-F8B5-40DF-B7A3-2778985E9851}" type="slidenum">
              <a:rPr lang="fi-FI" smtClean="0">
                <a:solidFill>
                  <a:prstClr val="black"/>
                </a:solidFill>
              </a:rPr>
              <a:pPr defTabSz="685800"/>
              <a:t>‹#›</a:t>
            </a:fld>
            <a:endParaRPr lang="fi-FI">
              <a:solidFill>
                <a:prstClr val="black"/>
              </a:solidFill>
            </a:endParaRPr>
          </a:p>
        </p:txBody>
      </p:sp>
      <p:sp>
        <p:nvSpPr>
          <p:cNvPr id="5" name="Alatunnisteen paikkamerkki 4"/>
          <p:cNvSpPr>
            <a:spLocks noGrp="1"/>
          </p:cNvSpPr>
          <p:nvPr>
            <p:ph type="ftr" sz="quarter" idx="3"/>
          </p:nvPr>
        </p:nvSpPr>
        <p:spPr>
          <a:xfrm>
            <a:off x="872040" y="6309320"/>
            <a:ext cx="2640000" cy="360000"/>
          </a:xfrm>
          <a:prstGeom prst="rect">
            <a:avLst/>
          </a:prstGeom>
        </p:spPr>
        <p:txBody>
          <a:bodyPr vert="horz" lIns="91440" tIns="45720" rIns="0" bIns="45720" rtlCol="0" anchor="ctr"/>
          <a:lstStyle>
            <a:lvl1pPr algn="l">
              <a:defRPr sz="750">
                <a:solidFill>
                  <a:schemeClr val="tx1"/>
                </a:solidFill>
              </a:defRPr>
            </a:lvl1pPr>
          </a:lstStyle>
          <a:p>
            <a:pPr defTabSz="685800"/>
            <a:r>
              <a:rPr lang="fi-FI" smtClean="0">
                <a:solidFill>
                  <a:prstClr val="black"/>
                </a:solidFill>
              </a:rPr>
              <a:t>Etunimi Sukunimi</a:t>
            </a:r>
            <a:endParaRPr lang="fi-FI">
              <a:solidFill>
                <a:prstClr val="black"/>
              </a:solidFill>
            </a:endParaRPr>
          </a:p>
        </p:txBody>
      </p:sp>
      <p:sp>
        <p:nvSpPr>
          <p:cNvPr id="4" name="Päivämäärän paikkamerkki 3"/>
          <p:cNvSpPr>
            <a:spLocks noGrp="1"/>
          </p:cNvSpPr>
          <p:nvPr>
            <p:ph type="dt" sz="half" idx="2"/>
          </p:nvPr>
        </p:nvSpPr>
        <p:spPr>
          <a:xfrm>
            <a:off x="3555045" y="6309320"/>
            <a:ext cx="1440000" cy="360000"/>
          </a:xfrm>
          <a:prstGeom prst="rect">
            <a:avLst/>
          </a:prstGeom>
        </p:spPr>
        <p:txBody>
          <a:bodyPr vert="horz" lIns="91440" tIns="45720" rIns="91440" bIns="45720" rtlCol="0" anchor="ctr"/>
          <a:lstStyle>
            <a:lvl1pPr algn="r">
              <a:defRPr sz="750">
                <a:solidFill>
                  <a:schemeClr val="tx1"/>
                </a:solidFill>
              </a:defRPr>
            </a:lvl1pPr>
          </a:lstStyle>
          <a:p>
            <a:pPr defTabSz="685800"/>
            <a:fld id="{B21B48D5-7DCF-4B12-8FC3-76BB2D33A198}" type="datetime1">
              <a:rPr lang="fi-FI" smtClean="0">
                <a:solidFill>
                  <a:prstClr val="black"/>
                </a:solidFill>
              </a:rPr>
              <a:pPr defTabSz="685800"/>
              <a:t>14.1.2022</a:t>
            </a:fld>
            <a:endParaRPr lang="fi-FI">
              <a:solidFill>
                <a:prstClr val="black"/>
              </a:solidFill>
            </a:endParaRPr>
          </a:p>
        </p:txBody>
      </p:sp>
    </p:spTree>
    <p:extLst>
      <p:ext uri="{BB962C8B-B14F-4D97-AF65-F5344CB8AC3E}">
        <p14:creationId xmlns:p14="http://schemas.microsoft.com/office/powerpoint/2010/main" val="163913623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p:txStyles>
    <p:titleStyle>
      <a:lvl1pPr algn="l" defTabSz="685800" rtl="0" eaLnBrk="1" latinLnBrk="0" hangingPunct="1">
        <a:spcBef>
          <a:spcPct val="0"/>
        </a:spcBef>
        <a:buNone/>
        <a:defRPr sz="21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tiff"/><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hyperlink" Target="mailto:anne.tuikka@kainuu.fi" TargetMode="External"/><Relationship Id="rId4" Type="http://schemas.openxmlformats.org/officeDocument/2006/relationships/hyperlink" Target="mailto:veera.rinne@kainuu.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isonet.mail-pv.fi/a/s/46827250-ad846e6a128265ba4f1f5dac8a741608/4816782"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talentia.e-julkaisu.com/2017/eettiset-ohjeet/docs/Talentia_Etiikkaopas_2017.pdf"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261115" y="406401"/>
            <a:ext cx="5927272" cy="952320"/>
          </a:xfrm>
          <a:ln w="25400" cap="rnd" cmpd="thinThick"/>
        </p:spPr>
        <p:style>
          <a:lnRef idx="1">
            <a:schemeClr val="accent1"/>
          </a:lnRef>
          <a:fillRef idx="2">
            <a:schemeClr val="accent1"/>
          </a:fillRef>
          <a:effectRef idx="1">
            <a:schemeClr val="accent1"/>
          </a:effectRef>
          <a:fontRef idx="minor">
            <a:schemeClr val="dk1"/>
          </a:fontRef>
        </p:style>
        <p:txBody>
          <a:bodyPr/>
          <a:lstStyle/>
          <a:p>
            <a:r>
              <a:rPr lang="fi-FI" b="1" dirty="0" smtClean="0">
                <a:solidFill>
                  <a:schemeClr val="accent5"/>
                </a:solidFill>
              </a:rPr>
              <a:t>Kainuun </a:t>
            </a:r>
            <a:r>
              <a:rPr lang="fi-FI" b="1" dirty="0" err="1" smtClean="0">
                <a:solidFill>
                  <a:schemeClr val="accent5"/>
                </a:solidFill>
              </a:rPr>
              <a:t>soten</a:t>
            </a:r>
            <a:r>
              <a:rPr lang="fi-FI" b="1" dirty="0" smtClean="0">
                <a:solidFill>
                  <a:schemeClr val="accent5"/>
                </a:solidFill>
              </a:rPr>
              <a:t> aikuissosiaalityö  menetelmävahvistamisen äärellä</a:t>
            </a:r>
            <a:endParaRPr lang="fi-FI" sz="1800" dirty="0"/>
          </a:p>
        </p:txBody>
      </p:sp>
      <p:sp>
        <p:nvSpPr>
          <p:cNvPr id="4" name="Alatunnisteen paikkamerkki 3"/>
          <p:cNvSpPr>
            <a:spLocks noGrp="1"/>
          </p:cNvSpPr>
          <p:nvPr>
            <p:ph type="ftr" sz="quarter" idx="11"/>
          </p:nvPr>
        </p:nvSpPr>
        <p:spPr/>
        <p:txBody>
          <a:bodyPr/>
          <a:lstStyle/>
          <a:p>
            <a:r>
              <a:rPr lang="fi-FI" sz="1200" dirty="0" smtClean="0">
                <a:solidFill>
                  <a:prstClr val="black"/>
                </a:solidFill>
              </a:rPr>
              <a:t>Anne Tuikka 8.11.2021</a:t>
            </a:r>
            <a:endParaRPr lang="fi-FI" sz="1200" dirty="0">
              <a:solidFill>
                <a:prstClr val="black"/>
              </a:solidFill>
            </a:endParaRPr>
          </a:p>
        </p:txBody>
      </p:sp>
      <p:pic>
        <p:nvPicPr>
          <p:cNvPr id="9" name="Kuvan paikkamerkki 13" descr="Kuva, joka sisältää kohteen piirtäminen&#10;&#10;Kuvaus luotu, erittäin korkea luotettavuus">
            <a:extLst>
              <a:ext uri="{FF2B5EF4-FFF2-40B4-BE49-F238E27FC236}">
                <a16:creationId xmlns="" xmlns:a16="http://schemas.microsoft.com/office/drawing/2014/main" id="{6EF4F62A-82E1-DA42-A181-0AEA2EDA5C2B}"/>
              </a:ext>
            </a:extLst>
          </p:cNvPr>
          <p:cNvPicPr>
            <a:picLocks noChangeAspect="1"/>
          </p:cNvPicPr>
          <p:nvPr/>
        </p:nvPicPr>
        <p:blipFill rotWithShape="1">
          <a:blip r:embed="rId2"/>
          <a:srcRect l="-841" r="602"/>
          <a:stretch/>
        </p:blipFill>
        <p:spPr>
          <a:xfrm>
            <a:off x="5411762" y="6273219"/>
            <a:ext cx="957912" cy="283413"/>
          </a:xfrm>
          <a:prstGeom prst="rect">
            <a:avLst/>
          </a:prstGeom>
        </p:spPr>
      </p:pic>
      <p:pic>
        <p:nvPicPr>
          <p:cNvPr id="10" name="Kuvan paikkamerkki 13">
            <a:extLst>
              <a:ext uri="{FF2B5EF4-FFF2-40B4-BE49-F238E27FC236}">
                <a16:creationId xmlns="" xmlns:a16="http://schemas.microsoft.com/office/drawing/2014/main" id="{B04BCF40-7BC6-3B4A-B4F3-7A930097A3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916" y="6273219"/>
            <a:ext cx="601047" cy="287226"/>
          </a:xfrm>
          <a:prstGeom prst="rect">
            <a:avLst/>
          </a:prstGeom>
        </p:spPr>
      </p:pic>
      <p:pic>
        <p:nvPicPr>
          <p:cNvPr id="11" name="Kuvan paikkamerkki 13">
            <a:extLst>
              <a:ext uri="{FF2B5EF4-FFF2-40B4-BE49-F238E27FC236}">
                <a16:creationId xmlns="" xmlns:a16="http://schemas.microsoft.com/office/drawing/2014/main" id="{456892E0-51ED-AB4B-A0A1-A97869ED1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9272" y="6273219"/>
            <a:ext cx="758526" cy="267715"/>
          </a:xfrm>
          <a:prstGeom prst="rect">
            <a:avLst/>
          </a:prstGeom>
        </p:spPr>
      </p:pic>
      <p:pic>
        <p:nvPicPr>
          <p:cNvPr id="3" name="Kuva 2"/>
          <p:cNvPicPr>
            <a:picLocks noChangeAspect="1"/>
          </p:cNvPicPr>
          <p:nvPr/>
        </p:nvPicPr>
        <p:blipFill>
          <a:blip r:embed="rId5"/>
          <a:stretch>
            <a:fillRect/>
          </a:stretch>
        </p:blipFill>
        <p:spPr>
          <a:xfrm>
            <a:off x="3227768" y="1276588"/>
            <a:ext cx="6092102" cy="4569076"/>
          </a:xfrm>
          <a:prstGeom prst="rect">
            <a:avLst/>
          </a:prstGeom>
        </p:spPr>
      </p:pic>
      <p:sp>
        <p:nvSpPr>
          <p:cNvPr id="12" name="Tekstiruutu 11"/>
          <p:cNvSpPr txBox="1"/>
          <p:nvPr/>
        </p:nvSpPr>
        <p:spPr>
          <a:xfrm>
            <a:off x="7218217" y="5273783"/>
            <a:ext cx="2023117" cy="400110"/>
          </a:xfrm>
          <a:prstGeom prst="rect">
            <a:avLst/>
          </a:prstGeom>
          <a:solidFill>
            <a:schemeClr val="accent1"/>
          </a:solidFill>
          <a:ln>
            <a:solidFill>
              <a:schemeClr val="bg1"/>
            </a:solidFill>
          </a:ln>
        </p:spPr>
        <p:txBody>
          <a:bodyPr wrap="square" rtlCol="0">
            <a:spAutoFit/>
          </a:bodyPr>
          <a:lstStyle/>
          <a:p>
            <a:r>
              <a:rPr lang="fi-FI" sz="1000" b="1" dirty="0" smtClean="0">
                <a:solidFill>
                  <a:srgbClr val="FFFFFF"/>
                </a:solidFill>
              </a:rPr>
              <a:t>Kuva: Päivi Ahola-Anttonen ja Heidi Juntunen</a:t>
            </a:r>
            <a:endParaRPr lang="fi-FI" sz="1000" b="1" dirty="0">
              <a:solidFill>
                <a:srgbClr val="FFFFFF"/>
              </a:solidFill>
            </a:endParaRPr>
          </a:p>
        </p:txBody>
      </p:sp>
      <p:sp>
        <p:nvSpPr>
          <p:cNvPr id="6" name="Tekstiruutu 5"/>
          <p:cNvSpPr txBox="1"/>
          <p:nvPr/>
        </p:nvSpPr>
        <p:spPr>
          <a:xfrm>
            <a:off x="4425043" y="5920942"/>
            <a:ext cx="3151414" cy="276999"/>
          </a:xfrm>
          <a:prstGeom prst="rect">
            <a:avLst/>
          </a:prstGeom>
          <a:noFill/>
        </p:spPr>
        <p:txBody>
          <a:bodyPr wrap="square" rtlCol="0">
            <a:spAutoFit/>
          </a:bodyPr>
          <a:lstStyle/>
          <a:p>
            <a:r>
              <a:rPr lang="fi-FI" sz="1200" dirty="0" smtClean="0">
                <a:solidFill>
                  <a:prstClr val="black"/>
                </a:solidFill>
              </a:rPr>
              <a:t>Sosiaalityöntekijä/</a:t>
            </a:r>
            <a:r>
              <a:rPr lang="fi-FI" sz="1200" dirty="0" err="1" smtClean="0">
                <a:solidFill>
                  <a:prstClr val="black"/>
                </a:solidFill>
              </a:rPr>
              <a:t>alukehittäjä</a:t>
            </a:r>
            <a:r>
              <a:rPr lang="fi-FI" sz="1200" dirty="0" smtClean="0">
                <a:solidFill>
                  <a:prstClr val="black"/>
                </a:solidFill>
              </a:rPr>
              <a:t> Anne Tuikka</a:t>
            </a:r>
            <a:endParaRPr lang="fi-FI" sz="1200" dirty="0">
              <a:solidFill>
                <a:prstClr val="black"/>
              </a:solidFill>
            </a:endParaRPr>
          </a:p>
        </p:txBody>
      </p:sp>
    </p:spTree>
    <p:extLst>
      <p:ext uri="{BB962C8B-B14F-4D97-AF65-F5344CB8AC3E}">
        <p14:creationId xmlns:p14="http://schemas.microsoft.com/office/powerpoint/2010/main" val="34615429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83637" y="377595"/>
            <a:ext cx="9694662" cy="1008000"/>
          </a:xfrm>
        </p:spPr>
        <p:txBody>
          <a:bodyPr/>
          <a:lstStyle/>
          <a:p>
            <a:r>
              <a:rPr lang="fi-FI" sz="2800" b="0" dirty="0" smtClean="0">
                <a:solidFill>
                  <a:schemeClr val="tx2"/>
                </a:solidFill>
              </a:rPr>
              <a:t>Tavoitteita </a:t>
            </a:r>
            <a:endParaRPr lang="fi-FI" sz="2800" b="0" dirty="0">
              <a:solidFill>
                <a:schemeClr val="tx2"/>
              </a:solidFill>
            </a:endParaRPr>
          </a:p>
        </p:txBody>
      </p:sp>
      <p:sp>
        <p:nvSpPr>
          <p:cNvPr id="3" name="Sisällön paikkamerkki 2"/>
          <p:cNvSpPr>
            <a:spLocks noGrp="1"/>
          </p:cNvSpPr>
          <p:nvPr>
            <p:ph sz="quarter" idx="13"/>
          </p:nvPr>
        </p:nvSpPr>
        <p:spPr>
          <a:xfrm>
            <a:off x="1183637" y="1385595"/>
            <a:ext cx="8320971" cy="4680000"/>
          </a:xfrm>
        </p:spPr>
        <p:txBody>
          <a:bodyPr/>
          <a:lstStyle/>
          <a:p>
            <a:r>
              <a:rPr lang="fi-FI" sz="1600" dirty="0" smtClean="0"/>
              <a:t>parantaa </a:t>
            </a:r>
            <a:r>
              <a:rPr lang="fi-FI" sz="1600" dirty="0"/>
              <a:t>palveluiden yhdenvertaista saatavuutta, oikea-aikaisuutta ja </a:t>
            </a:r>
            <a:r>
              <a:rPr lang="fi-FI" sz="1600" dirty="0" smtClean="0"/>
              <a:t>jatkuvuutta </a:t>
            </a:r>
            <a:r>
              <a:rPr lang="fi-FI" sz="1600" dirty="0" smtClean="0">
                <a:sym typeface="Wingdings" panose="05000000000000000000" pitchFamily="2" charset="2"/>
              </a:rPr>
              <a:t> esim. matalankynnyksen päihdepalveluita</a:t>
            </a:r>
            <a:endParaRPr lang="fi-FI" sz="1600" dirty="0"/>
          </a:p>
          <a:p>
            <a:r>
              <a:rPr lang="fi-FI" sz="1600" dirty="0"/>
              <a:t>siirtää toiminnan painotusta ehkäisevään ja ennakoivaan </a:t>
            </a:r>
            <a:r>
              <a:rPr lang="fi-FI" sz="1600" dirty="0" smtClean="0"/>
              <a:t>työhön </a:t>
            </a:r>
            <a:r>
              <a:rPr lang="fi-FI" sz="1600" dirty="0" smtClean="0">
                <a:sym typeface="Wingdings" panose="05000000000000000000" pitchFamily="2" charset="2"/>
              </a:rPr>
              <a:t> apua mahdollisimman nopeasti ja vaikuttavasti. Koulutuksen myötä tunnistamme päihdeongelmat paremmin ja osaamme tarttua niihin</a:t>
            </a:r>
            <a:endParaRPr lang="fi-FI" sz="1600" dirty="0"/>
          </a:p>
          <a:p>
            <a:r>
              <a:rPr lang="fi-FI" sz="1600" dirty="0"/>
              <a:t>varmistaa palveluiden laatu ja </a:t>
            </a:r>
            <a:r>
              <a:rPr lang="fi-FI" sz="1600" dirty="0" smtClean="0"/>
              <a:t>vaikuttavuus </a:t>
            </a:r>
            <a:r>
              <a:rPr lang="fi-FI" sz="1600" dirty="0" smtClean="0">
                <a:sym typeface="Wingdings" panose="05000000000000000000" pitchFamily="2" charset="2"/>
              </a:rPr>
              <a:t> Toiminnan kehittämisessä kuullaan asiakkaita. Menetelmiä arvioidaan. </a:t>
            </a:r>
            <a:endParaRPr lang="fi-FI" sz="1600" dirty="0"/>
          </a:p>
          <a:p>
            <a:r>
              <a:rPr lang="fi-FI" sz="1600" dirty="0"/>
              <a:t>vahvistaa palveluiden monialaisuutta ja </a:t>
            </a:r>
            <a:r>
              <a:rPr lang="fi-FI" sz="1600" dirty="0" err="1" smtClean="0"/>
              <a:t>yhteentoimivuutta</a:t>
            </a:r>
            <a:r>
              <a:rPr lang="fi-FI" sz="1600" dirty="0"/>
              <a:t> </a:t>
            </a:r>
            <a:r>
              <a:rPr lang="fi-FI" sz="1600" dirty="0" smtClean="0">
                <a:sym typeface="Wingdings" panose="05000000000000000000" pitchFamily="2" charset="2"/>
              </a:rPr>
              <a:t> monipuolisemmat ja palvelutarpeisiin vastaavat päihdepalvelut joustavasti, ei diagnoosikeskeisyyttä</a:t>
            </a:r>
            <a:endParaRPr lang="fi-FI" sz="1600" dirty="0"/>
          </a:p>
          <a:p>
            <a:endParaRPr lang="fi-FI" sz="2000" dirty="0"/>
          </a:p>
          <a:p>
            <a:endParaRPr lang="fi-FI" sz="2000" dirty="0"/>
          </a:p>
        </p:txBody>
      </p:sp>
    </p:spTree>
    <p:extLst>
      <p:ext uri="{BB962C8B-B14F-4D97-AF65-F5344CB8AC3E}">
        <p14:creationId xmlns:p14="http://schemas.microsoft.com/office/powerpoint/2010/main" val="4105709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057251" y="413536"/>
            <a:ext cx="4860482" cy="4679950"/>
          </a:xfrm>
          <a:prstGeom prst="rect">
            <a:avLst/>
          </a:prstGeom>
        </p:spPr>
      </p:pic>
      <mc:AlternateContent xmlns:mc="http://schemas.openxmlformats.org/markup-compatibility/2006" xmlns:a14="http://schemas.microsoft.com/office/drawing/2010/main">
        <mc:Choice Requires="a14">
          <p:sp>
            <p:nvSpPr>
              <p:cNvPr id="5" name="Suorakulmio 4"/>
              <p:cNvSpPr/>
              <p:nvPr/>
            </p:nvSpPr>
            <p:spPr>
              <a:xfrm>
                <a:off x="1725621" y="2384179"/>
                <a:ext cx="3725700" cy="369332"/>
              </a:xfrm>
              <a:prstGeom prst="rect">
                <a:avLst/>
              </a:prstGeom>
            </p:spPr>
            <p:txBody>
              <a:bodyPr wrap="none">
                <a:spAutoFit/>
              </a:bodyPr>
              <a:lstStyle/>
              <a:p>
                <a:r>
                  <a:rPr lang="fi-FI" b="1" dirty="0">
                    <a:solidFill>
                      <a:srgbClr val="D60093"/>
                    </a:solidFill>
                  </a:rPr>
                  <a:t>Kiitos ja kauniita kevätpäiviä!  </a:t>
                </a:r>
                <a14:m>
                  <m:oMath xmlns:m="http://schemas.openxmlformats.org/officeDocument/2006/math">
                    <m:r>
                      <a:rPr lang="fi-FI" b="1" i="1">
                        <a:solidFill>
                          <a:srgbClr val="D60093"/>
                        </a:solidFill>
                        <a:latin typeface="Cambria Math" panose="02040503050406030204" pitchFamily="18" charset="0"/>
                        <a:sym typeface="Wingdings" panose="05000000000000000000" pitchFamily="2" charset="2"/>
                      </a:rPr>
                      <m:t></m:t>
                    </m:r>
                  </m:oMath>
                </a14:m>
                <a:endParaRPr lang="fi-FI" b="1" dirty="0">
                  <a:solidFill>
                    <a:srgbClr val="D60093"/>
                  </a:solidFill>
                </a:endParaRPr>
              </a:p>
            </p:txBody>
          </p:sp>
        </mc:Choice>
        <mc:Fallback xmlns="">
          <p:sp>
            <p:nvSpPr>
              <p:cNvPr id="5" name="Suorakulmio 4"/>
              <p:cNvSpPr>
                <a:spLocks noRot="1" noChangeAspect="1" noMove="1" noResize="1" noEditPoints="1" noAdjustHandles="1" noChangeArrowheads="1" noChangeShapeType="1" noTextEdit="1"/>
              </p:cNvSpPr>
              <p:nvPr/>
            </p:nvSpPr>
            <p:spPr>
              <a:xfrm>
                <a:off x="1725621" y="2384179"/>
                <a:ext cx="3725700" cy="369332"/>
              </a:xfrm>
              <a:prstGeom prst="rect">
                <a:avLst/>
              </a:prstGeom>
              <a:blipFill rotWithShape="0">
                <a:blip r:embed="rId3"/>
                <a:stretch>
                  <a:fillRect l="-1309" t="-8197" b="-24590"/>
                </a:stretch>
              </a:blipFill>
            </p:spPr>
            <p:txBody>
              <a:bodyPr/>
              <a:lstStyle/>
              <a:p>
                <a:r>
                  <a:rPr lang="fi-FI">
                    <a:noFill/>
                  </a:rPr>
                  <a:t> </a:t>
                </a:r>
              </a:p>
            </p:txBody>
          </p:sp>
        </mc:Fallback>
      </mc:AlternateContent>
      <p:sp>
        <p:nvSpPr>
          <p:cNvPr id="6" name="Suorakulmio 5"/>
          <p:cNvSpPr/>
          <p:nvPr/>
        </p:nvSpPr>
        <p:spPr>
          <a:xfrm>
            <a:off x="1621926" y="4460392"/>
            <a:ext cx="5419432" cy="738664"/>
          </a:xfrm>
          <a:prstGeom prst="rect">
            <a:avLst/>
          </a:prstGeom>
        </p:spPr>
        <p:txBody>
          <a:bodyPr wrap="none">
            <a:spAutoFit/>
          </a:bodyPr>
          <a:lstStyle/>
          <a:p>
            <a:r>
              <a:rPr lang="fi-FI" sz="1400" dirty="0" smtClean="0"/>
              <a:t>Toivottelee Kainuun aikuissosiaalipalveluiden työryhmän puolesta:</a:t>
            </a:r>
          </a:p>
          <a:p>
            <a:r>
              <a:rPr lang="fi-FI" sz="1400" dirty="0" smtClean="0"/>
              <a:t>Veera Rinne </a:t>
            </a:r>
            <a:r>
              <a:rPr lang="fi-FI" sz="1400" dirty="0" smtClean="0">
                <a:hlinkClick r:id="rId4"/>
              </a:rPr>
              <a:t>veera.rinne@kainuu.fi</a:t>
            </a:r>
            <a:r>
              <a:rPr lang="fi-FI" sz="1400" dirty="0" smtClean="0"/>
              <a:t> p. 044 7167036</a:t>
            </a:r>
          </a:p>
          <a:p>
            <a:r>
              <a:rPr lang="fi-FI" sz="1400" dirty="0" smtClean="0"/>
              <a:t>Anne </a:t>
            </a:r>
            <a:r>
              <a:rPr lang="fi-FI" sz="1400" dirty="0"/>
              <a:t>Tuikka </a:t>
            </a:r>
            <a:r>
              <a:rPr lang="fi-FI" sz="1400" dirty="0">
                <a:hlinkClick r:id="rId5"/>
              </a:rPr>
              <a:t>anne.tuikka@kainuu.fi</a:t>
            </a:r>
            <a:r>
              <a:rPr lang="fi-FI" sz="1400" dirty="0"/>
              <a:t> p. 044 7970363</a:t>
            </a:r>
          </a:p>
        </p:txBody>
      </p:sp>
    </p:spTree>
    <p:extLst>
      <p:ext uri="{BB962C8B-B14F-4D97-AF65-F5344CB8AC3E}">
        <p14:creationId xmlns:p14="http://schemas.microsoft.com/office/powerpoint/2010/main" val="2488376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54424" y="1811204"/>
            <a:ext cx="10752000" cy="4140000"/>
          </a:xfrm>
        </p:spPr>
        <p:txBody>
          <a:bodyPr/>
          <a:lstStyle/>
          <a:p>
            <a:pPr marL="0" indent="0">
              <a:buNone/>
            </a:pPr>
            <a:r>
              <a:rPr lang="fi-FI" b="1" dirty="0" smtClean="0"/>
              <a:t>Näihin osallistumista mahdollistaviin menetelmiin haemme vahvistusta:</a:t>
            </a:r>
          </a:p>
          <a:p>
            <a:endParaRPr lang="fi-FI" b="1" dirty="0" smtClean="0"/>
          </a:p>
          <a:p>
            <a:pPr marL="0" indent="0">
              <a:buNone/>
            </a:pPr>
            <a:r>
              <a:rPr lang="fi-FI" b="1" dirty="0" smtClean="0"/>
              <a:t>1. SOSRAKE –hankkeella </a:t>
            </a:r>
            <a:r>
              <a:rPr lang="fi-FI" dirty="0" smtClean="0"/>
              <a:t>vahvistusta työntekijöiden ja johdon rakenteellisen sosiaalityön osaamiseen.</a:t>
            </a:r>
          </a:p>
          <a:p>
            <a:pPr marL="0" indent="0">
              <a:buNone/>
            </a:pPr>
            <a:endParaRPr lang="fi-FI" b="1" dirty="0"/>
          </a:p>
          <a:p>
            <a:pPr marL="0" indent="0">
              <a:buNone/>
            </a:pPr>
            <a:r>
              <a:rPr lang="fi-FI" b="1" dirty="0" smtClean="0"/>
              <a:t>2. Naiset </a:t>
            </a:r>
            <a:r>
              <a:rPr lang="fi-FI" b="1" dirty="0"/>
              <a:t>vahvistumisen lähteillä – </a:t>
            </a:r>
            <a:r>
              <a:rPr lang="fi-FI" b="1" dirty="0" smtClean="0"/>
              <a:t>kuntoutuspilotilla </a:t>
            </a:r>
            <a:r>
              <a:rPr lang="fi-FI" dirty="0" smtClean="0"/>
              <a:t>vahvistusta monialaisen ja –toimijaisen toiminnan toteuttamiseen, sekä käytäntötutkimuksellisen työorientaatioon vaikuttavuustutkimuksella. </a:t>
            </a:r>
          </a:p>
          <a:p>
            <a:pPr marL="0" indent="0">
              <a:buNone/>
            </a:pPr>
            <a:endParaRPr lang="fi-FI" dirty="0"/>
          </a:p>
          <a:p>
            <a:pPr marL="0" indent="0">
              <a:buNone/>
            </a:pPr>
            <a:r>
              <a:rPr lang="fi-FI" b="1" dirty="0" smtClean="0"/>
              <a:t>3. Ka­ta­jai­nen </a:t>
            </a:r>
            <a:r>
              <a:rPr lang="fi-FI" b="1" dirty="0"/>
              <a:t>–päih­deäi­tien ja -per­hei­den </a:t>
            </a:r>
            <a:r>
              <a:rPr lang="fi-FI" dirty="0" smtClean="0"/>
              <a:t>avo­kun­tou­tuksella vahvistusta ryh­mä­muo­toi­sesta toiminnasta. </a:t>
            </a:r>
          </a:p>
          <a:p>
            <a:pPr marL="0" indent="0">
              <a:buNone/>
            </a:pPr>
            <a:endParaRPr lang="fi-FI" dirty="0"/>
          </a:p>
          <a:p>
            <a:pPr marL="0" indent="0">
              <a:buNone/>
            </a:pPr>
            <a:r>
              <a:rPr lang="fi-FI" b="1" dirty="0" smtClean="0"/>
              <a:t>4. Kuhmon </a:t>
            </a:r>
            <a:r>
              <a:rPr lang="fi-FI" b="1" dirty="0" err="1"/>
              <a:t>Piilolankankaan</a:t>
            </a:r>
            <a:r>
              <a:rPr lang="fi-FI" b="1" dirty="0"/>
              <a:t> </a:t>
            </a:r>
            <a:r>
              <a:rPr lang="fi-FI" b="1" dirty="0" smtClean="0"/>
              <a:t>lähiötuvalla </a:t>
            </a:r>
            <a:r>
              <a:rPr lang="fi-FI" dirty="0" smtClean="0"/>
              <a:t>yhteisöllisyyden äärellä. </a:t>
            </a:r>
            <a:endParaRPr lang="fi-FI" dirty="0"/>
          </a:p>
        </p:txBody>
      </p:sp>
      <p:sp>
        <p:nvSpPr>
          <p:cNvPr id="4" name="Dian numeron paikkamerkki 3"/>
          <p:cNvSpPr>
            <a:spLocks noGrp="1"/>
          </p:cNvSpPr>
          <p:nvPr>
            <p:ph type="sldNum" sz="quarter" idx="12"/>
          </p:nvPr>
        </p:nvSpPr>
        <p:spPr/>
        <p:txBody>
          <a:bodyPr/>
          <a:lstStyle/>
          <a:p>
            <a:fld id="{2A4837A0-F8B5-40DF-B7A3-2778985E9851}" type="slidenum">
              <a:rPr lang="fi-FI" smtClean="0">
                <a:solidFill>
                  <a:prstClr val="black"/>
                </a:solidFill>
              </a:rPr>
              <a:pPr/>
              <a:t>2</a:t>
            </a:fld>
            <a:endParaRPr lang="fi-FI">
              <a:solidFill>
                <a:prstClr val="black"/>
              </a:solidFill>
            </a:endParaRPr>
          </a:p>
        </p:txBody>
      </p:sp>
      <p:sp>
        <p:nvSpPr>
          <p:cNvPr id="6" name="Päivämäärän paikkamerkki 5"/>
          <p:cNvSpPr>
            <a:spLocks noGrp="1"/>
          </p:cNvSpPr>
          <p:nvPr>
            <p:ph type="dt" sz="half" idx="10"/>
          </p:nvPr>
        </p:nvSpPr>
        <p:spPr/>
        <p:txBody>
          <a:bodyPr/>
          <a:lstStyle/>
          <a:p>
            <a:fld id="{E926D19E-78B6-4D02-8772-4056A94F9977}" type="datetime1">
              <a:rPr lang="fi-FI" smtClean="0">
                <a:solidFill>
                  <a:prstClr val="black"/>
                </a:solidFill>
              </a:rPr>
              <a:pPr/>
              <a:t>14.1.2022</a:t>
            </a:fld>
            <a:endParaRPr lang="fi-FI">
              <a:solidFill>
                <a:prstClr val="black"/>
              </a:solidFill>
            </a:endParaRPr>
          </a:p>
        </p:txBody>
      </p:sp>
      <p:sp>
        <p:nvSpPr>
          <p:cNvPr id="7" name="Otsikko 1"/>
          <p:cNvSpPr>
            <a:spLocks noGrp="1"/>
          </p:cNvSpPr>
          <p:nvPr>
            <p:ph type="title"/>
          </p:nvPr>
        </p:nvSpPr>
        <p:spPr>
          <a:xfrm>
            <a:off x="754424" y="1051871"/>
            <a:ext cx="10677803" cy="418310"/>
          </a:xfrm>
        </p:spPr>
        <p:txBody>
          <a:bodyPr/>
          <a:lstStyle/>
          <a:p>
            <a:r>
              <a:rPr lang="fi-FI" b="1" dirty="0" smtClean="0">
                <a:solidFill>
                  <a:schemeClr val="accent5"/>
                </a:solidFill>
              </a:rPr>
              <a:t>Kainuun </a:t>
            </a:r>
            <a:r>
              <a:rPr lang="fi-FI" b="1" dirty="0" err="1" smtClean="0">
                <a:solidFill>
                  <a:schemeClr val="accent5"/>
                </a:solidFill>
              </a:rPr>
              <a:t>soten</a:t>
            </a:r>
            <a:r>
              <a:rPr lang="fi-FI" b="1" dirty="0" smtClean="0">
                <a:solidFill>
                  <a:schemeClr val="accent5"/>
                </a:solidFill>
              </a:rPr>
              <a:t> aikuissosiaalityön menetelmäosaamisen vahvistaminen</a:t>
            </a:r>
            <a:endParaRPr lang="fi-FI" b="1" dirty="0">
              <a:solidFill>
                <a:schemeClr val="accent5"/>
              </a:solidFill>
            </a:endParaRPr>
          </a:p>
        </p:txBody>
      </p:sp>
    </p:spTree>
    <p:extLst>
      <p:ext uri="{BB962C8B-B14F-4D97-AF65-F5344CB8AC3E}">
        <p14:creationId xmlns:p14="http://schemas.microsoft.com/office/powerpoint/2010/main" val="4136073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000" y="1146473"/>
            <a:ext cx="10752000" cy="566417"/>
          </a:xfrm>
        </p:spPr>
        <p:txBody>
          <a:bodyPr/>
          <a:lstStyle/>
          <a:p>
            <a:r>
              <a:rPr lang="fi-FI" b="1" dirty="0" smtClean="0">
                <a:solidFill>
                  <a:schemeClr val="accent5"/>
                </a:solidFill>
              </a:rPr>
              <a:t>1. SOSRAKE-hanke</a:t>
            </a:r>
            <a:endParaRPr lang="fi-FI" b="1" dirty="0">
              <a:solidFill>
                <a:schemeClr val="accent5"/>
              </a:solidFill>
            </a:endParaRPr>
          </a:p>
        </p:txBody>
      </p:sp>
      <p:sp>
        <p:nvSpPr>
          <p:cNvPr id="3" name="Sisällön paikkamerkki 2"/>
          <p:cNvSpPr>
            <a:spLocks noGrp="1"/>
          </p:cNvSpPr>
          <p:nvPr>
            <p:ph idx="1"/>
          </p:nvPr>
        </p:nvSpPr>
        <p:spPr>
          <a:xfrm>
            <a:off x="754424" y="2094539"/>
            <a:ext cx="10752000" cy="2400188"/>
          </a:xfrm>
        </p:spPr>
        <p:txBody>
          <a:bodyPr/>
          <a:lstStyle/>
          <a:p>
            <a:r>
              <a:rPr lang="fi-FI" dirty="0" smtClean="0"/>
              <a:t>SOSRAKE-hankkeella vahvistamme työntekijöiden ja johdon rakenteellisen sosiaalityön osaamista. </a:t>
            </a:r>
          </a:p>
          <a:p>
            <a:pPr lvl="1"/>
            <a:endParaRPr lang="fi-FI" dirty="0"/>
          </a:p>
          <a:p>
            <a:pPr lvl="1"/>
            <a:r>
              <a:rPr lang="fi-FI" dirty="0" smtClean="0"/>
              <a:t>ISON uutiskirjeessä aluekehittäjä Anne Tuikka kertoo kehittämistyön sisällöistä:  </a:t>
            </a:r>
            <a:r>
              <a:rPr lang="fi-FI" dirty="0" err="1">
                <a:hlinkClick r:id="rId2"/>
              </a:rPr>
              <a:t>ISOuutiset</a:t>
            </a:r>
            <a:r>
              <a:rPr lang="fi-FI" dirty="0">
                <a:hlinkClick r:id="rId2"/>
              </a:rPr>
              <a:t> 32/2021 (mail-pv.fi)</a:t>
            </a:r>
            <a:endParaRPr lang="fi-FI" dirty="0" smtClean="0"/>
          </a:p>
          <a:p>
            <a:pPr lvl="2"/>
            <a:r>
              <a:rPr lang="fi-FI" dirty="0" smtClean="0"/>
              <a:t>Sisältää blogin ja videon sosiaalisesta raportoinnista ja rakenteellisen sosiaalityön kokonaisuuden hahmotelmasta. </a:t>
            </a:r>
            <a:endParaRPr lang="fi-FI" dirty="0"/>
          </a:p>
          <a:p>
            <a:pPr lvl="1"/>
            <a:endParaRPr lang="fi-FI" dirty="0"/>
          </a:p>
        </p:txBody>
      </p:sp>
      <p:sp>
        <p:nvSpPr>
          <p:cNvPr id="4" name="Dian numeron paikkamerkki 3"/>
          <p:cNvSpPr>
            <a:spLocks noGrp="1"/>
          </p:cNvSpPr>
          <p:nvPr>
            <p:ph type="sldNum" sz="quarter" idx="12"/>
          </p:nvPr>
        </p:nvSpPr>
        <p:spPr/>
        <p:txBody>
          <a:bodyPr/>
          <a:lstStyle/>
          <a:p>
            <a:fld id="{2A4837A0-F8B5-40DF-B7A3-2778985E9851}" type="slidenum">
              <a:rPr lang="fi-FI" smtClean="0">
                <a:solidFill>
                  <a:prstClr val="black"/>
                </a:solidFill>
              </a:rPr>
              <a:pPr/>
              <a:t>3</a:t>
            </a:fld>
            <a:endParaRPr lang="fi-FI">
              <a:solidFill>
                <a:prstClr val="black"/>
              </a:solidFill>
            </a:endParaRPr>
          </a:p>
        </p:txBody>
      </p:sp>
      <p:sp>
        <p:nvSpPr>
          <p:cNvPr id="6" name="Päivämäärän paikkamerkki 5"/>
          <p:cNvSpPr>
            <a:spLocks noGrp="1"/>
          </p:cNvSpPr>
          <p:nvPr>
            <p:ph type="dt" sz="half" idx="10"/>
          </p:nvPr>
        </p:nvSpPr>
        <p:spPr/>
        <p:txBody>
          <a:bodyPr/>
          <a:lstStyle/>
          <a:p>
            <a:fld id="{E926D19E-78B6-4D02-8772-4056A94F9977}" type="datetime1">
              <a:rPr lang="fi-FI" smtClean="0">
                <a:solidFill>
                  <a:prstClr val="black"/>
                </a:solidFill>
              </a:rPr>
              <a:pPr/>
              <a:t>14.1.2022</a:t>
            </a:fld>
            <a:endParaRPr lang="fi-FI">
              <a:solidFill>
                <a:prstClr val="black"/>
              </a:solidFill>
            </a:endParaRPr>
          </a:p>
        </p:txBody>
      </p:sp>
    </p:spTree>
    <p:extLst>
      <p:ext uri="{BB962C8B-B14F-4D97-AF65-F5344CB8AC3E}">
        <p14:creationId xmlns:p14="http://schemas.microsoft.com/office/powerpoint/2010/main" val="2605806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24397" y="1197155"/>
            <a:ext cx="10664924" cy="495583"/>
          </a:xfrm>
        </p:spPr>
        <p:txBody>
          <a:bodyPr/>
          <a:lstStyle/>
          <a:p>
            <a:r>
              <a:rPr lang="fi-FI" b="1" dirty="0" smtClean="0">
                <a:solidFill>
                  <a:schemeClr val="accent5"/>
                </a:solidFill>
              </a:rPr>
              <a:t>2. Naiset vahvistumisen lähteillä –kuntoutus </a:t>
            </a:r>
            <a:endParaRPr lang="fi-FI" b="1" dirty="0">
              <a:solidFill>
                <a:schemeClr val="accent5"/>
              </a:solidFill>
            </a:endParaRPr>
          </a:p>
        </p:txBody>
      </p:sp>
      <p:sp>
        <p:nvSpPr>
          <p:cNvPr id="3" name="Sisällön paikkamerkki 2"/>
          <p:cNvSpPr>
            <a:spLocks noGrp="1"/>
          </p:cNvSpPr>
          <p:nvPr>
            <p:ph idx="1"/>
          </p:nvPr>
        </p:nvSpPr>
        <p:spPr>
          <a:xfrm>
            <a:off x="754424" y="2113857"/>
            <a:ext cx="10630500" cy="3121405"/>
          </a:xfrm>
        </p:spPr>
        <p:txBody>
          <a:bodyPr/>
          <a:lstStyle/>
          <a:p>
            <a:pPr marL="342900" lvl="1" indent="0">
              <a:buNone/>
            </a:pPr>
            <a:r>
              <a:rPr lang="fi-FI" dirty="0" smtClean="0"/>
              <a:t>Toteutimme Kainuussa Naiset vahvistumisen lähteillä –kuntoutuksen vuonna 2021 </a:t>
            </a:r>
          </a:p>
          <a:p>
            <a:pPr lvl="1"/>
            <a:endParaRPr lang="fi-FI" dirty="0"/>
          </a:p>
          <a:p>
            <a:pPr lvl="1">
              <a:buFont typeface="Arial" panose="020B0604020202020204" pitchFamily="34" charset="0"/>
              <a:buChar char="•"/>
            </a:pPr>
            <a:r>
              <a:rPr lang="fi-FI" dirty="0" smtClean="0"/>
              <a:t>Tavoitteena oli hyvinvoinnin edistäminen vertaistukiryhmässä, jossa vahvalla ammattitaidolla etsimme työkalujen niihin heikkoihin hetkiin.</a:t>
            </a:r>
          </a:p>
          <a:p>
            <a:pPr lvl="1">
              <a:buFont typeface="Arial" panose="020B0604020202020204" pitchFamily="34" charset="0"/>
              <a:buChar char="•"/>
            </a:pPr>
            <a:endParaRPr lang="fi-FI" dirty="0"/>
          </a:p>
          <a:p>
            <a:pPr lvl="1">
              <a:buFont typeface="Arial" panose="020B0604020202020204" pitchFamily="34" charset="0"/>
              <a:buChar char="•"/>
            </a:pPr>
            <a:r>
              <a:rPr lang="fi-FI" dirty="0" smtClean="0"/>
              <a:t>Monialaisen ja </a:t>
            </a:r>
            <a:r>
              <a:rPr lang="fi-FI" dirty="0"/>
              <a:t>–</a:t>
            </a:r>
            <a:r>
              <a:rPr lang="fi-FI" dirty="0" smtClean="0"/>
              <a:t>toimijaisen työn vahvistamiseksi kuntoutuksen toteuttamisessa oli mukana Kajaanin </a:t>
            </a:r>
            <a:r>
              <a:rPr lang="fi-FI" dirty="0" err="1" smtClean="0"/>
              <a:t>ev.lut.seurakunta</a:t>
            </a:r>
            <a:r>
              <a:rPr lang="fi-FI" dirty="0" smtClean="0"/>
              <a:t>, Tietoisesti kohtia parempaa –hanke yhdessä SOSRAKE-hankkeen ja aikuissosiaalityön kanssa.</a:t>
            </a:r>
          </a:p>
          <a:p>
            <a:pPr marL="342900" lvl="1" indent="0">
              <a:buNone/>
            </a:pPr>
            <a:r>
              <a:rPr lang="fi-FI" dirty="0" smtClean="0"/>
              <a:t> </a:t>
            </a:r>
            <a:endParaRPr lang="fi-FI" dirty="0"/>
          </a:p>
          <a:p>
            <a:pPr marL="541338" lvl="2" indent="-180975"/>
            <a:r>
              <a:rPr lang="fi-FI" dirty="0" smtClean="0"/>
              <a:t>Käytäntötutkimuksellisen työorientaation vahvistamiseksi </a:t>
            </a:r>
            <a:r>
              <a:rPr lang="fi-FI" dirty="0" err="1" smtClean="0"/>
              <a:t>pilotoimme</a:t>
            </a:r>
            <a:r>
              <a:rPr lang="fi-FI" dirty="0" smtClean="0"/>
              <a:t> em. kuntoutuksesta vaikuttavuustutkimuksen. </a:t>
            </a:r>
            <a:r>
              <a:rPr lang="fi-FI" dirty="0"/>
              <a:t>Raportti on valmistumassa. </a:t>
            </a:r>
            <a:endParaRPr lang="fi-FI" dirty="0" smtClean="0"/>
          </a:p>
          <a:p>
            <a:endParaRPr lang="fi-FI" dirty="0"/>
          </a:p>
        </p:txBody>
      </p:sp>
      <p:sp>
        <p:nvSpPr>
          <p:cNvPr id="4" name="Dian numeron paikkamerkki 3"/>
          <p:cNvSpPr>
            <a:spLocks noGrp="1"/>
          </p:cNvSpPr>
          <p:nvPr>
            <p:ph type="sldNum" sz="quarter" idx="12"/>
          </p:nvPr>
        </p:nvSpPr>
        <p:spPr/>
        <p:txBody>
          <a:bodyPr/>
          <a:lstStyle/>
          <a:p>
            <a:fld id="{2A4837A0-F8B5-40DF-B7A3-2778985E9851}" type="slidenum">
              <a:rPr lang="fi-FI" smtClean="0">
                <a:solidFill>
                  <a:prstClr val="black"/>
                </a:solidFill>
              </a:rPr>
              <a:pPr/>
              <a:t>4</a:t>
            </a:fld>
            <a:endParaRPr lang="fi-FI">
              <a:solidFill>
                <a:prstClr val="black"/>
              </a:solidFill>
            </a:endParaRPr>
          </a:p>
        </p:txBody>
      </p:sp>
      <p:sp>
        <p:nvSpPr>
          <p:cNvPr id="5" name="Alatunnisteen paikkamerkki 4"/>
          <p:cNvSpPr>
            <a:spLocks noGrp="1"/>
          </p:cNvSpPr>
          <p:nvPr>
            <p:ph type="ftr" sz="quarter" idx="11"/>
          </p:nvPr>
        </p:nvSpPr>
        <p:spPr/>
        <p:txBody>
          <a:bodyPr/>
          <a:lstStyle/>
          <a:p>
            <a:r>
              <a:rPr lang="fi-FI" dirty="0" smtClean="0">
                <a:solidFill>
                  <a:prstClr val="black"/>
                </a:solidFill>
              </a:rPr>
              <a:t>Anne Tuikka</a:t>
            </a:r>
            <a:endParaRPr lang="fi-FI" dirty="0">
              <a:solidFill>
                <a:prstClr val="black"/>
              </a:solidFill>
            </a:endParaRPr>
          </a:p>
        </p:txBody>
      </p:sp>
      <p:sp>
        <p:nvSpPr>
          <p:cNvPr id="6" name="Päivämäärän paikkamerkki 5"/>
          <p:cNvSpPr>
            <a:spLocks noGrp="1"/>
          </p:cNvSpPr>
          <p:nvPr>
            <p:ph type="dt" sz="half" idx="10"/>
          </p:nvPr>
        </p:nvSpPr>
        <p:spPr/>
        <p:txBody>
          <a:bodyPr/>
          <a:lstStyle/>
          <a:p>
            <a:fld id="{E926D19E-78B6-4D02-8772-4056A94F9977}" type="datetime1">
              <a:rPr lang="fi-FI" smtClean="0">
                <a:solidFill>
                  <a:prstClr val="black"/>
                </a:solidFill>
              </a:rPr>
              <a:pPr/>
              <a:t>14.1.2022</a:t>
            </a:fld>
            <a:endParaRPr lang="fi-FI">
              <a:solidFill>
                <a:prstClr val="black"/>
              </a:solidFill>
            </a:endParaRPr>
          </a:p>
        </p:txBody>
      </p:sp>
    </p:spTree>
    <p:extLst>
      <p:ext uri="{BB962C8B-B14F-4D97-AF65-F5344CB8AC3E}">
        <p14:creationId xmlns:p14="http://schemas.microsoft.com/office/powerpoint/2010/main" val="4114960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000" y="468352"/>
            <a:ext cx="10484620" cy="287296"/>
          </a:xfrm>
        </p:spPr>
        <p:txBody>
          <a:bodyPr/>
          <a:lstStyle/>
          <a:p>
            <a:r>
              <a:rPr lang="fi-FI" dirty="0" smtClean="0"/>
              <a:t>Tutkimuksen tiivistelmästä poimittua</a:t>
            </a:r>
            <a:endParaRPr lang="fi-FI" dirty="0"/>
          </a:p>
        </p:txBody>
      </p:sp>
      <p:sp>
        <p:nvSpPr>
          <p:cNvPr id="3" name="Sisällön paikkamerkki 2"/>
          <p:cNvSpPr>
            <a:spLocks noGrp="1"/>
          </p:cNvSpPr>
          <p:nvPr>
            <p:ph idx="1"/>
          </p:nvPr>
        </p:nvSpPr>
        <p:spPr>
          <a:xfrm>
            <a:off x="731662" y="864608"/>
            <a:ext cx="10752000" cy="5742254"/>
          </a:xfrm>
        </p:spPr>
        <p:txBody>
          <a:bodyPr/>
          <a:lstStyle/>
          <a:p>
            <a:pPr marL="0" indent="0">
              <a:buNone/>
            </a:pPr>
            <a:r>
              <a:rPr lang="fi-FI" sz="1200" dirty="0" smtClean="0"/>
              <a:t>Toimintatutkimus </a:t>
            </a:r>
            <a:r>
              <a:rPr lang="fi-FI" sz="1200" dirty="0"/>
              <a:t>tuottaa tietoa aikuissosiaalityön ja sen hallinnoiman SOSRAKE Kainuun  osahankkeen, evankelisluterilaisen seurakunnan diakoniatyön ja Tietoisesti kohti parempaa –hankkeen monitoimijaisesti ja –alaisesti toteutetun Naiset vahvistumisen lähteillä –kuntoutukseen liittyvistä vaikutuksista. Keskeistä on uudella tavalla ymmärrettävä prosessi, jossa ei olla kiinnostuneita vain siitä, miten asiat ovat, vaan ennen kaikkea siitä, miten niiden tulisi olla. Keskeistä toimintatutkimukselle on se, että tutkija osallistuu muutosprosessiin ja tutkijan ja tutkittavien suhteen perustana on yhteistyö ja yhteinen vastuu. (Kasvio ym. 1994, 36.)</a:t>
            </a:r>
            <a:endParaRPr lang="fi-FI" sz="800" dirty="0"/>
          </a:p>
          <a:p>
            <a:pPr marL="0" indent="0">
              <a:buNone/>
            </a:pPr>
            <a:endParaRPr lang="fi-FI" sz="800" dirty="0"/>
          </a:p>
          <a:p>
            <a:pPr marL="0" indent="0">
              <a:buNone/>
            </a:pPr>
            <a:r>
              <a:rPr lang="fi-FI" sz="1200" dirty="0"/>
              <a:t>Vaikuttavuutta mitataan kuntoutumiseen osallistujien ja ohjaajien yhteisesti asettamien tavoitteiden saavuttamisena kuntoutusprosessin aikana. Vaikuttavuuden osoittamiseksi ei riitä pelkästään ilmiöiden kuvaileminen ja niitä koskevien tulkintojen esittäminen. Tarvitaan tietoa siitä, miksi ja miten ilmiöt ovat syntyneet. Tavoitteena on selittää ja ymmärtää, miten selitettävä asia on syntynyt tai muuttunut. Tutkimusprosessissa </a:t>
            </a:r>
            <a:r>
              <a:rPr lang="fi-FI" sz="1200" dirty="0" err="1"/>
              <a:t>Kaimer</a:t>
            </a:r>
            <a:r>
              <a:rPr lang="fi-FI" sz="1200" dirty="0"/>
              <a:t>-teoria hahmottaa kuntoutuskokonaisuuden tietopohjaa kontekstista, interventioista, toimijoista ja mekanismeista, sekä niistä johdetuista tuloksista ja johtopäätöksistä. (</a:t>
            </a:r>
            <a:r>
              <a:rPr lang="fi-FI" sz="1200" dirty="0" err="1"/>
              <a:t>Matthies</a:t>
            </a:r>
            <a:r>
              <a:rPr lang="fi-FI" sz="1200" dirty="0"/>
              <a:t> ym. 2021, 9.)</a:t>
            </a:r>
            <a:endParaRPr lang="fi-FI" sz="800" dirty="0"/>
          </a:p>
          <a:p>
            <a:pPr marL="0" indent="0">
              <a:buNone/>
            </a:pPr>
            <a:r>
              <a:rPr lang="fi-FI" sz="800" dirty="0"/>
              <a:t> </a:t>
            </a:r>
          </a:p>
          <a:p>
            <a:pPr marL="0" indent="0">
              <a:buNone/>
            </a:pPr>
            <a:r>
              <a:rPr lang="fi-FI" sz="1200" dirty="0"/>
              <a:t>Tutkimusaineisto sisältää mittari-, kysely- ja havaintoaineistoa. Aikuisväestön hyvinvointiin liittyviä yhdeksää elämänaluetta kartoittavat mittaukset toteutettiin kuntoutuksen lähtötilanteessa ja jatkotapaamisella. Tämä osaltaan mahdollisti kuntoutuksen vaikuttavuuden seurannan. Lisäksi toteutimme lomakekyselynä interventioon sekä tavoitteen asettelun suunnitteluun liittyvän kyselyn ja palautteen kuntoutuksesta. Toiminnan toteuttajilta kerätty kysely liittyy toiminnan toteuttamisesta koettuihin merkityksiin ja näkemyksiin toiminnan jatkotarpeista. Kysely toteutettiin </a:t>
            </a:r>
            <a:r>
              <a:rPr lang="fi-FI" sz="1200" dirty="0" err="1"/>
              <a:t>Webropol</a:t>
            </a:r>
            <a:r>
              <a:rPr lang="fi-FI" sz="1200" dirty="0"/>
              <a:t>-kyselynä. Se tuo lisäarvoa tutkimukselle. </a:t>
            </a:r>
            <a:endParaRPr lang="fi-FI" sz="800" dirty="0"/>
          </a:p>
          <a:p>
            <a:pPr marL="0" indent="0">
              <a:buNone/>
            </a:pPr>
            <a:r>
              <a:rPr lang="fi-FI" sz="800" dirty="0"/>
              <a:t> </a:t>
            </a:r>
          </a:p>
          <a:p>
            <a:pPr marL="0" indent="0">
              <a:buNone/>
            </a:pPr>
            <a:r>
              <a:rPr lang="fi-FI" sz="1200" dirty="0"/>
              <a:t>Jo näin lyhyellä seurantatutkimuksella saatiin aikaan toiminnasta kertovia vaikuttavuutta osoittavia tuloksia. Vaikuttavimmiksi toimenpiteiksi nousivat erityisesti leiri ja sen sisältämät osallisuutta ja voimavarjoja vahvistavat toimintamenetelmät. Tärkeimmiksi vaikuttavuutta edistäviksi tekijöiksi nousivat ammattitaitoiset ohjaajat, kuulluksi ja arvostetuksi tuleminen, sekä viihtyisät leiri- ja jatkotapaamispaikat. Vaikuttamalla näihin tekijöihin voidaan tehostaa toimenpiteiden vaikuttavuutta merkittävästi. </a:t>
            </a:r>
          </a:p>
          <a:p>
            <a:pPr marL="0" indent="0">
              <a:buNone/>
            </a:pPr>
            <a:r>
              <a:rPr lang="fi-FI" sz="1200" dirty="0"/>
              <a:t>Kuntoutustoiminnan monialaisuus, suunnitelmallisuus, osallistujien kokonaisvaltaisen tilanteen ymmärrys eli asiakaslähtöisyys ja pitkäjänteisesti toteutettu toiminta edistävät merkittävästi vaikuttavuutta. Toiminnan kustannustehokkuuslaskelmia ei tässä tutkimuksessa avata, mutta kustannusten jakaantuessa osatoteuttajien kesken ei yhden toimijan osuus ole kokonaiskustannusten luokkaa.</a:t>
            </a:r>
            <a:endParaRPr lang="fi-FI" sz="800" dirty="0"/>
          </a:p>
          <a:p>
            <a:pPr marL="0" indent="0">
              <a:buNone/>
            </a:pPr>
            <a:r>
              <a:rPr lang="fi-FI" sz="800" dirty="0"/>
              <a:t> </a:t>
            </a:r>
          </a:p>
          <a:p>
            <a:pPr marL="0" indent="0">
              <a:buNone/>
            </a:pPr>
            <a:r>
              <a:rPr lang="fi-FI" sz="1200" dirty="0"/>
              <a:t>Kriittisyys tutkimuksessa liittyy tarpeeseen tuottaa tietoa moniammatillisella ja –toimijaisella sosiaalisen kuntoutuksen orientaatiolla toteutettavasta kuntoutuksesta päihdehaasteiden kanssa kamppaileville naisille. </a:t>
            </a:r>
            <a:r>
              <a:rPr lang="fi-FI" sz="1200" dirty="0" err="1"/>
              <a:t>Sote</a:t>
            </a:r>
            <a:r>
              <a:rPr lang="fi-FI" sz="1200" dirty="0"/>
              <a:t>-uudistuksessa perustason palveluja vahvistetaan ja painopistettä siirretään ehkäisevään työhön. Tavoitteena on varmistaa, että palvelut vastaavat ihmisten tarpeisiin ja ongelmiin voidaan puuttua ajoissa. Naiset vahvistumisen lähteillä –kuntoutus on varteenotettava paikalliseen kontekstiin rakennettu malli, jonka puolesta tämä vaikuttavuustutkimus kertoo.  </a:t>
            </a:r>
          </a:p>
          <a:p>
            <a:pPr marL="0" indent="0">
              <a:buNone/>
            </a:pPr>
            <a:r>
              <a:rPr lang="fi-FI" sz="1200" dirty="0" smtClean="0"/>
              <a:t>Avainsanat</a:t>
            </a:r>
            <a:r>
              <a:rPr lang="fi-FI" sz="1200" dirty="0"/>
              <a:t>: sosiaalinen kuntoutus, osallisuus, yhteiskehittäminen, </a:t>
            </a:r>
            <a:r>
              <a:rPr lang="fi-FI" sz="1200" dirty="0" smtClean="0"/>
              <a:t>vaikuttavuus</a:t>
            </a:r>
            <a:r>
              <a:rPr lang="fi-FI" sz="1200" dirty="0"/>
              <a:t> </a:t>
            </a:r>
          </a:p>
          <a:p>
            <a:pPr marL="0" indent="0">
              <a:buNone/>
            </a:pPr>
            <a:endParaRPr lang="fi-FI" sz="1200" dirty="0"/>
          </a:p>
        </p:txBody>
      </p:sp>
      <p:sp>
        <p:nvSpPr>
          <p:cNvPr id="4" name="Dian numeron paikkamerkki 3"/>
          <p:cNvSpPr>
            <a:spLocks noGrp="1"/>
          </p:cNvSpPr>
          <p:nvPr>
            <p:ph type="sldNum" sz="quarter" idx="12"/>
          </p:nvPr>
        </p:nvSpPr>
        <p:spPr/>
        <p:txBody>
          <a:bodyPr/>
          <a:lstStyle/>
          <a:p>
            <a:fld id="{2A4837A0-F8B5-40DF-B7A3-2778985E9851}" type="slidenum">
              <a:rPr lang="fi-FI" smtClean="0">
                <a:solidFill>
                  <a:prstClr val="black"/>
                </a:solidFill>
              </a:rPr>
              <a:pPr/>
              <a:t>5</a:t>
            </a:fld>
            <a:endParaRPr lang="fi-FI">
              <a:solidFill>
                <a:prstClr val="black"/>
              </a:solidFill>
            </a:endParaRPr>
          </a:p>
        </p:txBody>
      </p:sp>
      <p:sp>
        <p:nvSpPr>
          <p:cNvPr id="6" name="Päivämäärän paikkamerkki 5"/>
          <p:cNvSpPr>
            <a:spLocks noGrp="1"/>
          </p:cNvSpPr>
          <p:nvPr>
            <p:ph type="dt" sz="half" idx="10"/>
          </p:nvPr>
        </p:nvSpPr>
        <p:spPr/>
        <p:txBody>
          <a:bodyPr/>
          <a:lstStyle/>
          <a:p>
            <a:fld id="{E926D19E-78B6-4D02-8772-4056A94F9977}" type="datetime1">
              <a:rPr lang="fi-FI" smtClean="0">
                <a:solidFill>
                  <a:prstClr val="black"/>
                </a:solidFill>
              </a:rPr>
              <a:pPr/>
              <a:t>14.1.2022</a:t>
            </a:fld>
            <a:endParaRPr lang="fi-FI">
              <a:solidFill>
                <a:prstClr val="black"/>
              </a:solidFill>
            </a:endParaRPr>
          </a:p>
        </p:txBody>
      </p:sp>
    </p:spTree>
    <p:extLst>
      <p:ext uri="{BB962C8B-B14F-4D97-AF65-F5344CB8AC3E}">
        <p14:creationId xmlns:p14="http://schemas.microsoft.com/office/powerpoint/2010/main" val="72330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20000" y="1688855"/>
            <a:ext cx="9728979" cy="4140000"/>
          </a:xfrm>
        </p:spPr>
        <p:txBody>
          <a:bodyPr/>
          <a:lstStyle/>
          <a:p>
            <a:pPr marL="0" indent="0">
              <a:buNone/>
            </a:pPr>
            <a:r>
              <a:rPr lang="fi-FI" b="1" dirty="0" smtClean="0"/>
              <a:t>Ka­ta­jai­nen on päih­deäi­tien </a:t>
            </a:r>
            <a:r>
              <a:rPr lang="fi-FI" b="1" dirty="0"/>
              <a:t>ja -per­hei­den ryh­mä­muo­toi­nen </a:t>
            </a:r>
            <a:r>
              <a:rPr lang="fi-FI" b="1" dirty="0" smtClean="0"/>
              <a:t>avo­kun­tou­tuspaikka</a:t>
            </a:r>
          </a:p>
          <a:p>
            <a:pPr marL="0" indent="0">
              <a:buNone/>
            </a:pPr>
            <a:endParaRPr lang="fi-FI" b="1" dirty="0" smtClean="0"/>
          </a:p>
          <a:p>
            <a:pPr marL="269875" indent="-269875">
              <a:buNone/>
              <a:tabLst>
                <a:tab pos="269875" algn="l"/>
              </a:tabLst>
            </a:pPr>
            <a:r>
              <a:rPr lang="fi-FI" sz="1400" b="1" dirty="0"/>
              <a:t>	</a:t>
            </a:r>
            <a:r>
              <a:rPr lang="fi-FI" sz="1400" dirty="0"/>
              <a:t>Ka­ta­jai­sen pal­ve­lu on ai­kuis­so­siaa­li­työn esit­tä­mä pal­ve­lu­vaih­toeh­to äi­deil­le, jot­ka tu­le­vat ai­kuis­so­siaa­li­työn asiak­kaik­si en­na­kol­li­sen las­ten­suo­je­luil­moi­tuk­sen pe­rus­teel­la.  </a:t>
            </a:r>
            <a:endParaRPr lang="fi-FI" sz="1400" dirty="0" smtClean="0"/>
          </a:p>
          <a:p>
            <a:pPr marL="269875" indent="-269875">
              <a:buNone/>
              <a:tabLst>
                <a:tab pos="269875" algn="l"/>
              </a:tabLst>
            </a:pPr>
            <a:endParaRPr lang="fi-FI" sz="1400" dirty="0"/>
          </a:p>
          <a:p>
            <a:pPr marL="269875" indent="0">
              <a:buNone/>
              <a:tabLst>
                <a:tab pos="269875" algn="l"/>
              </a:tabLst>
            </a:pPr>
            <a:r>
              <a:rPr lang="fi-FI" sz="1400" dirty="0" smtClean="0"/>
              <a:t>Ryh­mä­muo­toi­sella per­heen </a:t>
            </a:r>
            <a:r>
              <a:rPr lang="fi-FI" sz="1400" dirty="0"/>
              <a:t>avo­kun­tou­tus­jak­sol­la per­heel­lä on mah­dol­li­suus löy­tää voi­ma­va­ran­sa hy­väk­sy­väs­sä ja roh­kai­se­vas­sa il­ma­pii­ris­sä, ja si­tä kaut­ta po­si­tii­vi­nen, uu­si elä­män­ta­ri­na. Per­hei­tä oh­ja­taan toi­min­taan mah­dol­li­sim­man var­hai­ses­sa vai­hees­sa, kun työn­te­ki­jäl­lä nou­see esil­le huo­li omien toi­min­ta­mah­dol­li­suuk­sien­sa riit­tä­vyy­des­tä, kun tar­vi­taan li­sää tu­kea asiak­kaan ar­jes­sa pär­jää­mi­seen ja päih­tei­den käy­tös­tä ai­heu­tu­vien on­gel­mien rat­kai­suun. Asia­kas voi ol­la ras­kaa­na tai per­hees­sä on al­le 10 vuo­tiai­ta lap­sia. </a:t>
            </a:r>
            <a:endParaRPr lang="fi-FI" sz="1400" dirty="0" smtClean="0"/>
          </a:p>
          <a:p>
            <a:pPr marL="269875" indent="0">
              <a:buNone/>
              <a:tabLst>
                <a:tab pos="269875" algn="l"/>
              </a:tabLst>
            </a:pPr>
            <a:endParaRPr lang="fi-FI" sz="1400" dirty="0"/>
          </a:p>
          <a:p>
            <a:pPr marL="269875" indent="0">
              <a:buNone/>
            </a:pPr>
            <a:r>
              <a:rPr lang="fi-FI" sz="1400" dirty="0" smtClean="0"/>
              <a:t>Pää­ta­voit­tee­na </a:t>
            </a:r>
            <a:r>
              <a:rPr lang="fi-FI" sz="1400" dirty="0"/>
              <a:t>toi­min­nas­sa on per­hei­den hy­vin­voin­nin li­sään­ty­mi­nen. Toi­saal­ta ha­lu­taan tu­kea päih­de- ja mie­len­ter­vey­son­gel­mai­sia van­hem­pia toi­mi­maan van­hem­pa­na ja huo­mioi­maan pa­rem­min lap­sen tar­peet se­kä myös oma jak­sa­mi­nen. Puo­li­so ja muut lap­set osal­lis­tu­vat Ka­ta­jai­sen toi­min­taan. Näin voim­me edis­tää van­hem­pien ter­veyt­tä ja vai­kut­taa vä­hen­tä­väs­ti huos­taa­not­toi­hin ja lai­tos­päih­de­kun­tou­tuk­sen tar­pee­seen se­kä lä­hi­suh­de­vä­ki­val­taan</a:t>
            </a:r>
            <a:r>
              <a:rPr lang="fi-FI" sz="1400" dirty="0" smtClean="0"/>
              <a:t>.</a:t>
            </a:r>
            <a:endParaRPr lang="fi-FI" dirty="0"/>
          </a:p>
        </p:txBody>
      </p:sp>
      <p:sp>
        <p:nvSpPr>
          <p:cNvPr id="4" name="Dian numeron paikkamerkki 3"/>
          <p:cNvSpPr>
            <a:spLocks noGrp="1"/>
          </p:cNvSpPr>
          <p:nvPr>
            <p:ph type="sldNum" sz="quarter" idx="12"/>
          </p:nvPr>
        </p:nvSpPr>
        <p:spPr/>
        <p:txBody>
          <a:bodyPr/>
          <a:lstStyle/>
          <a:p>
            <a:fld id="{2A4837A0-F8B5-40DF-B7A3-2778985E9851}" type="slidenum">
              <a:rPr lang="fi-FI" smtClean="0">
                <a:solidFill>
                  <a:prstClr val="black"/>
                </a:solidFill>
              </a:rPr>
              <a:pPr/>
              <a:t>6</a:t>
            </a:fld>
            <a:endParaRPr lang="fi-FI">
              <a:solidFill>
                <a:prstClr val="black"/>
              </a:solidFill>
            </a:endParaRPr>
          </a:p>
        </p:txBody>
      </p:sp>
      <p:sp>
        <p:nvSpPr>
          <p:cNvPr id="6" name="Päivämäärän paikkamerkki 5"/>
          <p:cNvSpPr>
            <a:spLocks noGrp="1"/>
          </p:cNvSpPr>
          <p:nvPr>
            <p:ph type="dt" sz="half" idx="10"/>
          </p:nvPr>
        </p:nvSpPr>
        <p:spPr/>
        <p:txBody>
          <a:bodyPr/>
          <a:lstStyle/>
          <a:p>
            <a:fld id="{E926D19E-78B6-4D02-8772-4056A94F9977}" type="datetime1">
              <a:rPr lang="fi-FI" smtClean="0">
                <a:solidFill>
                  <a:prstClr val="black"/>
                </a:solidFill>
              </a:rPr>
              <a:pPr/>
              <a:t>14.1.2022</a:t>
            </a:fld>
            <a:endParaRPr lang="fi-FI">
              <a:solidFill>
                <a:prstClr val="black"/>
              </a:solidFill>
            </a:endParaRPr>
          </a:p>
        </p:txBody>
      </p:sp>
      <p:sp>
        <p:nvSpPr>
          <p:cNvPr id="7" name="Otsikko 6"/>
          <p:cNvSpPr>
            <a:spLocks noGrp="1"/>
          </p:cNvSpPr>
          <p:nvPr>
            <p:ph type="title"/>
          </p:nvPr>
        </p:nvSpPr>
        <p:spPr>
          <a:xfrm>
            <a:off x="720000" y="964071"/>
            <a:ext cx="10752000" cy="540659"/>
          </a:xfrm>
        </p:spPr>
        <p:txBody>
          <a:bodyPr/>
          <a:lstStyle/>
          <a:p>
            <a:r>
              <a:rPr lang="fi-FI" b="1" dirty="0" smtClean="0">
                <a:solidFill>
                  <a:schemeClr val="accent5"/>
                </a:solidFill>
              </a:rPr>
              <a:t>3. Avokuntoutusta päihdeäideille ja perheille perhekoti Katajaisessa</a:t>
            </a:r>
            <a:endParaRPr lang="fi-FI" dirty="0"/>
          </a:p>
        </p:txBody>
      </p:sp>
    </p:spTree>
    <p:extLst>
      <p:ext uri="{BB962C8B-B14F-4D97-AF65-F5344CB8AC3E}">
        <p14:creationId xmlns:p14="http://schemas.microsoft.com/office/powerpoint/2010/main" val="9930801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000" y="895207"/>
            <a:ext cx="10786424" cy="502023"/>
          </a:xfrm>
        </p:spPr>
        <p:txBody>
          <a:bodyPr/>
          <a:lstStyle/>
          <a:p>
            <a:r>
              <a:rPr lang="fi-FI" b="1" dirty="0" smtClean="0">
                <a:solidFill>
                  <a:schemeClr val="accent5"/>
                </a:solidFill>
              </a:rPr>
              <a:t>4. Matalan kynnyksen toimintapaikassa osallisuuden äärelle</a:t>
            </a:r>
            <a:endParaRPr lang="fi-FI" b="1" dirty="0">
              <a:solidFill>
                <a:schemeClr val="accent5"/>
              </a:solidFill>
            </a:endParaRPr>
          </a:p>
        </p:txBody>
      </p:sp>
      <p:sp>
        <p:nvSpPr>
          <p:cNvPr id="3" name="Sisällön paikkamerkki 2"/>
          <p:cNvSpPr>
            <a:spLocks noGrp="1"/>
          </p:cNvSpPr>
          <p:nvPr>
            <p:ph idx="1"/>
          </p:nvPr>
        </p:nvSpPr>
        <p:spPr>
          <a:xfrm>
            <a:off x="754423" y="1276729"/>
            <a:ext cx="10868759" cy="4634673"/>
          </a:xfrm>
        </p:spPr>
        <p:txBody>
          <a:bodyPr/>
          <a:lstStyle/>
          <a:p>
            <a:endParaRPr lang="fi-FI" sz="1400" dirty="0"/>
          </a:p>
          <a:p>
            <a:pPr marL="0" indent="0">
              <a:buNone/>
            </a:pPr>
            <a:r>
              <a:rPr lang="fi-FI" b="1" dirty="0"/>
              <a:t>Kuhmon </a:t>
            </a:r>
            <a:r>
              <a:rPr lang="fi-FI" b="1" dirty="0" err="1"/>
              <a:t>Piilolankankaan</a:t>
            </a:r>
            <a:r>
              <a:rPr lang="fi-FI" b="1" dirty="0"/>
              <a:t> lähiötupa</a:t>
            </a:r>
            <a:r>
              <a:rPr lang="fi-FI" dirty="0"/>
              <a:t> </a:t>
            </a:r>
            <a:r>
              <a:rPr lang="fi-FI" sz="1400" dirty="0"/>
              <a:t>on </a:t>
            </a:r>
            <a:r>
              <a:rPr lang="fi-FI" sz="1400" dirty="0" smtClean="0"/>
              <a:t>Kainuussa pienellä paikkakunnalla Kuhmossa toimiva matalan kynnyksen toimintapaikka. </a:t>
            </a:r>
            <a:r>
              <a:rPr lang="fi-FI" sz="1400" dirty="0"/>
              <a:t>Se on kehitetty yhdessä asukkaiden kanssa ja siellä aikuissosiaalityö on vahvasti mukana mahdollistamassa toiminnan </a:t>
            </a:r>
            <a:r>
              <a:rPr lang="fi-FI" sz="1400" dirty="0" smtClean="0"/>
              <a:t>jatkumisen (Tuikka 2017).</a:t>
            </a:r>
          </a:p>
          <a:p>
            <a:pPr marL="0" indent="0">
              <a:buNone/>
            </a:pPr>
            <a:endParaRPr lang="fi-FI" sz="1400" dirty="0"/>
          </a:p>
          <a:p>
            <a:r>
              <a:rPr lang="fi-FI" sz="1400" dirty="0" smtClean="0"/>
              <a:t>Toimintapaikka </a:t>
            </a:r>
            <a:r>
              <a:rPr lang="fi-FI" sz="1400" dirty="0"/>
              <a:t>sai vahvistusta sosiaalityön maisteriopiskelijan kehittämistyön tuloksena vuonna 2017. Tuolloin </a:t>
            </a:r>
            <a:r>
              <a:rPr lang="fi-FI" sz="1400" dirty="0" smtClean="0"/>
              <a:t>perustettu monialainen ohjausryhmä kokoontuu 3-4 kertaa vuodessa. Ohjausryhmässä toimii isännöintitoimisto, </a:t>
            </a:r>
            <a:r>
              <a:rPr lang="fi-FI" sz="1400" dirty="0" err="1" smtClean="0"/>
              <a:t>ev.lut.seurakunta</a:t>
            </a:r>
            <a:r>
              <a:rPr lang="fi-FI" sz="1400" dirty="0" smtClean="0"/>
              <a:t>, kaupunki ja aikuissosiaalityö. Ohjausryhmällä kehitämme toimintaa ja mahdollistamme osaltamme toiminnan jatkumisen. </a:t>
            </a:r>
          </a:p>
          <a:p>
            <a:endParaRPr lang="fi-FI" sz="1400" dirty="0"/>
          </a:p>
          <a:p>
            <a:r>
              <a:rPr lang="fi-FI" sz="1400" dirty="0" smtClean="0"/>
              <a:t>Toiminta on ollut virkeää. Kävijöitä </a:t>
            </a:r>
            <a:r>
              <a:rPr lang="fi-FI" sz="1400" dirty="0"/>
              <a:t>tuvalla on 20 – 30 </a:t>
            </a:r>
            <a:r>
              <a:rPr lang="fi-FI" sz="1400" dirty="0" smtClean="0"/>
              <a:t>päivässä, </a:t>
            </a:r>
            <a:r>
              <a:rPr lang="fi-FI" sz="1400" dirty="0"/>
              <a:t>siellä on mm. ATK-piste asioiden hoitoa varten, hävikkiruoan jakelu, ryhmätoimintaa ja paikallislehdet. Tuvalla työskentelee tupaemäntä. </a:t>
            </a:r>
            <a:endParaRPr lang="fi-FI" sz="1400" dirty="0" smtClean="0"/>
          </a:p>
          <a:p>
            <a:endParaRPr lang="fi-FI" sz="1400" dirty="0"/>
          </a:p>
          <a:p>
            <a:r>
              <a:rPr lang="fi-FI" sz="1400" dirty="0" smtClean="0"/>
              <a:t>Marraskuussa </a:t>
            </a:r>
            <a:r>
              <a:rPr lang="fi-FI" sz="1400" dirty="0"/>
              <a:t>2021 toiminnan jatkuminen oli </a:t>
            </a:r>
            <a:r>
              <a:rPr lang="fi-FI" sz="1400" dirty="0" err="1"/>
              <a:t>vaakalaudulla</a:t>
            </a:r>
            <a:r>
              <a:rPr lang="fi-FI" sz="1400" dirty="0"/>
              <a:t> kaupungin ilmoittaessa siirtävänsä tupaemännän </a:t>
            </a:r>
            <a:r>
              <a:rPr lang="fi-FI" sz="1400" dirty="0" smtClean="0"/>
              <a:t>työpisteeseen, joka kaupunki hallinnoi ja jossa oli ollut henkilöstöongelmien vuoksi toimintavaikeuksia. Kyseinen työpaikka oli kaupungin pitkäaikaistyöttömien työllistymiselle merkittävä mm. pitkäaikaistyöttömien työllistymisen johdosta. Näin kaupunki säästyisi sakkomaksuilta. Lähiön asukkaita ja tupaemäntää ei kuultu asiassa. Lähiön asukkaat olivat omatoimisesti keränneet adressin toiminnan jatkumisen puolesta. Aikuissosiaalityö </a:t>
            </a:r>
            <a:r>
              <a:rPr lang="fi-FI" sz="1400" dirty="0"/>
              <a:t>kutsui paikallislehden, kaupungin päättäjiä ja lähiön asukkaat (jotka olivat huolissaan toiminnan lakkauttamisesta). Kun asia nousi julkiseen keskusteluun, </a:t>
            </a:r>
            <a:r>
              <a:rPr lang="fi-FI" sz="1400" dirty="0" smtClean="0"/>
              <a:t>kaupunginvaltuutetut tekivät kaupunginvaltuustolle aloitteen siitä, että kaupunki ottaisi vastuuta lähiötuvan toiminnasta. </a:t>
            </a:r>
            <a:endParaRPr lang="fi-FI" sz="1400" dirty="0"/>
          </a:p>
          <a:p>
            <a:endParaRPr lang="fi-FI" sz="1400" dirty="0" smtClean="0"/>
          </a:p>
          <a:p>
            <a:endParaRPr lang="fi-FI" sz="1400" dirty="0"/>
          </a:p>
          <a:p>
            <a:endParaRPr lang="fi-FI" dirty="0"/>
          </a:p>
        </p:txBody>
      </p:sp>
      <p:sp>
        <p:nvSpPr>
          <p:cNvPr id="4" name="Dian numeron paikkamerkki 3"/>
          <p:cNvSpPr>
            <a:spLocks noGrp="1"/>
          </p:cNvSpPr>
          <p:nvPr>
            <p:ph type="sldNum" sz="quarter" idx="12"/>
          </p:nvPr>
        </p:nvSpPr>
        <p:spPr/>
        <p:txBody>
          <a:bodyPr/>
          <a:lstStyle/>
          <a:p>
            <a:fld id="{2A4837A0-F8B5-40DF-B7A3-2778985E9851}" type="slidenum">
              <a:rPr lang="fi-FI" smtClean="0">
                <a:solidFill>
                  <a:prstClr val="black"/>
                </a:solidFill>
              </a:rPr>
              <a:pPr/>
              <a:t>7</a:t>
            </a:fld>
            <a:endParaRPr lang="fi-FI">
              <a:solidFill>
                <a:prstClr val="black"/>
              </a:solidFill>
            </a:endParaRPr>
          </a:p>
        </p:txBody>
      </p:sp>
      <p:sp>
        <p:nvSpPr>
          <p:cNvPr id="5" name="Alatunnisteen paikkamerkki 4"/>
          <p:cNvSpPr>
            <a:spLocks noGrp="1"/>
          </p:cNvSpPr>
          <p:nvPr>
            <p:ph type="ftr" sz="quarter" idx="11"/>
          </p:nvPr>
        </p:nvSpPr>
        <p:spPr/>
        <p:txBody>
          <a:bodyPr/>
          <a:lstStyle/>
          <a:p>
            <a:r>
              <a:rPr lang="fi-FI" dirty="0" smtClean="0">
                <a:solidFill>
                  <a:prstClr val="black"/>
                </a:solidFill>
              </a:rPr>
              <a:t>Anne Tuikka</a:t>
            </a:r>
            <a:endParaRPr lang="fi-FI" dirty="0">
              <a:solidFill>
                <a:prstClr val="black"/>
              </a:solidFill>
            </a:endParaRPr>
          </a:p>
        </p:txBody>
      </p:sp>
      <p:sp>
        <p:nvSpPr>
          <p:cNvPr id="6" name="Päivämäärän paikkamerkki 5"/>
          <p:cNvSpPr>
            <a:spLocks noGrp="1"/>
          </p:cNvSpPr>
          <p:nvPr>
            <p:ph type="dt" sz="half" idx="10"/>
          </p:nvPr>
        </p:nvSpPr>
        <p:spPr/>
        <p:txBody>
          <a:bodyPr/>
          <a:lstStyle/>
          <a:p>
            <a:fld id="{E926D19E-78B6-4D02-8772-4056A94F9977}" type="datetime1">
              <a:rPr lang="fi-FI" smtClean="0">
                <a:solidFill>
                  <a:prstClr val="black"/>
                </a:solidFill>
              </a:rPr>
              <a:pPr/>
              <a:t>14.1.2022</a:t>
            </a:fld>
            <a:endParaRPr lang="fi-FI">
              <a:solidFill>
                <a:prstClr val="black"/>
              </a:solidFill>
            </a:endParaRPr>
          </a:p>
        </p:txBody>
      </p:sp>
    </p:spTree>
    <p:extLst>
      <p:ext uri="{BB962C8B-B14F-4D97-AF65-F5344CB8AC3E}">
        <p14:creationId xmlns:p14="http://schemas.microsoft.com/office/powerpoint/2010/main" val="1589057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4424" y="811496"/>
            <a:ext cx="10703561" cy="398992"/>
          </a:xfrm>
        </p:spPr>
        <p:txBody>
          <a:bodyPr/>
          <a:lstStyle/>
          <a:p>
            <a:r>
              <a:rPr lang="fi-FI" dirty="0" smtClean="0">
                <a:solidFill>
                  <a:schemeClr val="accent5"/>
                </a:solidFill>
              </a:rPr>
              <a:t>Työtämme viitoittavaa ohjeistusta ja lakipohjaa </a:t>
            </a:r>
            <a:endParaRPr lang="fi-FI" dirty="0">
              <a:solidFill>
                <a:schemeClr val="accent5"/>
              </a:solidFill>
            </a:endParaRPr>
          </a:p>
        </p:txBody>
      </p:sp>
      <p:sp>
        <p:nvSpPr>
          <p:cNvPr id="4" name="Dian numeron paikkamerkki 3"/>
          <p:cNvSpPr>
            <a:spLocks noGrp="1"/>
          </p:cNvSpPr>
          <p:nvPr>
            <p:ph type="sldNum" sz="quarter" idx="12"/>
          </p:nvPr>
        </p:nvSpPr>
        <p:spPr/>
        <p:txBody>
          <a:bodyPr/>
          <a:lstStyle/>
          <a:p>
            <a:fld id="{2A4837A0-F8B5-40DF-B7A3-2778985E9851}" type="slidenum">
              <a:rPr lang="fi-FI" smtClean="0">
                <a:solidFill>
                  <a:prstClr val="black"/>
                </a:solidFill>
              </a:rPr>
              <a:pPr/>
              <a:t>8</a:t>
            </a:fld>
            <a:endParaRPr lang="fi-FI">
              <a:solidFill>
                <a:prstClr val="black"/>
              </a:solidFill>
            </a:endParaRPr>
          </a:p>
        </p:txBody>
      </p:sp>
      <p:sp>
        <p:nvSpPr>
          <p:cNvPr id="6" name="Päivämäärän paikkamerkki 5"/>
          <p:cNvSpPr>
            <a:spLocks noGrp="1"/>
          </p:cNvSpPr>
          <p:nvPr>
            <p:ph type="dt" sz="half" idx="10"/>
          </p:nvPr>
        </p:nvSpPr>
        <p:spPr/>
        <p:txBody>
          <a:bodyPr/>
          <a:lstStyle/>
          <a:p>
            <a:fld id="{E926D19E-78B6-4D02-8772-4056A94F9977}" type="datetime1">
              <a:rPr lang="fi-FI" smtClean="0">
                <a:solidFill>
                  <a:prstClr val="black"/>
                </a:solidFill>
              </a:rPr>
              <a:pPr/>
              <a:t>14.1.2022</a:t>
            </a:fld>
            <a:endParaRPr lang="fi-FI">
              <a:solidFill>
                <a:prstClr val="black"/>
              </a:solidFill>
            </a:endParaRPr>
          </a:p>
        </p:txBody>
      </p:sp>
      <p:sp>
        <p:nvSpPr>
          <p:cNvPr id="7" name="Sisällön paikkamerkki 2"/>
          <p:cNvSpPr>
            <a:spLocks noGrp="1"/>
          </p:cNvSpPr>
          <p:nvPr>
            <p:ph idx="1"/>
          </p:nvPr>
        </p:nvSpPr>
        <p:spPr/>
        <p:txBody>
          <a:bodyPr/>
          <a:lstStyle/>
          <a:p>
            <a:r>
              <a:rPr lang="fi-FI" sz="1600" dirty="0"/>
              <a:t>Sosiaalihuoltolaki </a:t>
            </a:r>
            <a:r>
              <a:rPr lang="fi-FI" sz="1600" dirty="0"/>
              <a:t>(</a:t>
            </a:r>
            <a:r>
              <a:rPr lang="fi-FI" sz="1600" dirty="0" smtClean="0"/>
              <a:t>1301/2014)</a:t>
            </a:r>
          </a:p>
          <a:p>
            <a:r>
              <a:rPr lang="fi-FI" sz="1600" dirty="0" smtClean="0"/>
              <a:t>Sosiaalialan ammattihenkilön eettiset ohjeet: </a:t>
            </a:r>
            <a:r>
              <a:rPr lang="fi-FI" sz="800" dirty="0" smtClean="0">
                <a:hlinkClick r:id="rId2"/>
              </a:rPr>
              <a:t>https</a:t>
            </a:r>
            <a:r>
              <a:rPr lang="fi-FI" sz="800" dirty="0">
                <a:hlinkClick r:id="rId2"/>
              </a:rPr>
              <a:t>://</a:t>
            </a:r>
            <a:r>
              <a:rPr lang="fi-FI" sz="800" dirty="0" smtClean="0">
                <a:hlinkClick r:id="rId2"/>
              </a:rPr>
              <a:t>talentia.e-julkaisu.com/2017/eettiset-ohjeet/docs/Talentia_Etiikkaopas_2017.pdf</a:t>
            </a:r>
            <a:r>
              <a:rPr lang="fi-FI" sz="800" dirty="0" smtClean="0"/>
              <a:t> </a:t>
            </a:r>
            <a:endParaRPr lang="fi-FI" sz="800" dirty="0"/>
          </a:p>
          <a:p>
            <a:r>
              <a:rPr lang="fi-FI" sz="1600" dirty="0"/>
              <a:t>Suomen perustuslaki 731/1999, etenkin:</a:t>
            </a:r>
          </a:p>
          <a:p>
            <a:pPr lvl="1"/>
            <a:r>
              <a:rPr lang="fi-FI" sz="1600" dirty="0"/>
              <a:t>Lakisidonnaisuuden ja lainalaisuuden periaate</a:t>
            </a:r>
          </a:p>
          <a:p>
            <a:pPr lvl="1"/>
            <a:r>
              <a:rPr lang="fi-FI" sz="1600" dirty="0"/>
              <a:t>Perusoikeudet ja niiden toteutumisen turvaaminen</a:t>
            </a:r>
          </a:p>
          <a:p>
            <a:r>
              <a:rPr lang="fi-FI" sz="1600" dirty="0"/>
              <a:t>Laki sosiaalihuollon asiakkaan asemasta ja oikeuksista 812/2000 kokonaisuudessaan, keskeisenä asiakkaan oikeudet sekä salassapito- ja vaitiolovelvollisuuteen liittyvät säännökset</a:t>
            </a:r>
          </a:p>
          <a:p>
            <a:r>
              <a:rPr lang="fi-FI" sz="1600" dirty="0"/>
              <a:t>Hallintolaki 434/2003, etenkin hyvän hallinnon perusteet </a:t>
            </a:r>
          </a:p>
          <a:p>
            <a:r>
              <a:rPr lang="fi-FI" sz="1600" dirty="0"/>
              <a:t>Laki viranomaisen toiminnan julkisuudesta 621/1999, etenkin julkisuusperiaate ja salassapitovelvoitteet</a:t>
            </a:r>
          </a:p>
          <a:p>
            <a:r>
              <a:rPr lang="fi-FI" sz="1600" dirty="0"/>
              <a:t>Tietosuojalaki 1050/2018 ja yleinen tietosuoja-asetus (EU 2016/679), henkilötietojen käsittely</a:t>
            </a:r>
          </a:p>
          <a:p>
            <a:r>
              <a:rPr lang="fi-FI" sz="1600" dirty="0">
                <a:solidFill>
                  <a:prstClr val="black"/>
                </a:solidFill>
              </a:rPr>
              <a:t>Lisäksi työssä on mm. seuraavat ilmoitusvelvollisuudet: Lastensuojelu, </a:t>
            </a:r>
            <a:r>
              <a:rPr lang="fi-FI" sz="1600" dirty="0" smtClean="0">
                <a:solidFill>
                  <a:prstClr val="black"/>
                </a:solidFill>
              </a:rPr>
              <a:t>vakavan </a:t>
            </a:r>
            <a:r>
              <a:rPr lang="fi-FI" sz="1600" dirty="0">
                <a:solidFill>
                  <a:prstClr val="black"/>
                </a:solidFill>
              </a:rPr>
              <a:t>rikoksen suunnittelu, hoidon tarpeen arvioinnin edistäminen, eläinsuojelu ja pelastuslaki</a:t>
            </a:r>
            <a:endParaRPr lang="fi-FI" sz="1600" dirty="0"/>
          </a:p>
          <a:p>
            <a:pPr lvl="1"/>
            <a:endParaRPr lang="fi-FI" dirty="0"/>
          </a:p>
        </p:txBody>
      </p:sp>
    </p:spTree>
    <p:extLst>
      <p:ext uri="{BB962C8B-B14F-4D97-AF65-F5344CB8AC3E}">
        <p14:creationId xmlns:p14="http://schemas.microsoft.com/office/powerpoint/2010/main" val="36720012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58854" y="983782"/>
            <a:ext cx="9694662" cy="665655"/>
          </a:xfrm>
        </p:spPr>
        <p:txBody>
          <a:bodyPr/>
          <a:lstStyle/>
          <a:p>
            <a:r>
              <a:rPr lang="fi-FI" sz="2800" b="0" dirty="0" smtClean="0">
                <a:solidFill>
                  <a:schemeClr val="tx2"/>
                </a:solidFill>
              </a:rPr>
              <a:t>Mihin haasteeseen vastataan?</a:t>
            </a:r>
            <a:endParaRPr lang="fi-FI" sz="2800" b="0" dirty="0">
              <a:solidFill>
                <a:schemeClr val="tx2"/>
              </a:solidFill>
            </a:endParaRPr>
          </a:p>
        </p:txBody>
      </p:sp>
      <p:sp>
        <p:nvSpPr>
          <p:cNvPr id="3" name="Sisällön paikkamerkki 2"/>
          <p:cNvSpPr>
            <a:spLocks noGrp="1"/>
          </p:cNvSpPr>
          <p:nvPr>
            <p:ph sz="quarter" idx="13"/>
          </p:nvPr>
        </p:nvSpPr>
        <p:spPr>
          <a:xfrm>
            <a:off x="358854" y="1822888"/>
            <a:ext cx="10259778" cy="3367298"/>
          </a:xfrm>
        </p:spPr>
        <p:txBody>
          <a:bodyPr/>
          <a:lstStyle/>
          <a:p>
            <a:pPr marL="0" indent="0">
              <a:buNone/>
            </a:pPr>
            <a:r>
              <a:rPr lang="fi-FI" sz="2000" b="1" dirty="0"/>
              <a:t>Millaisiin </a:t>
            </a:r>
            <a:r>
              <a:rPr lang="fi-FI" sz="2000" b="1" dirty="0" smtClean="0"/>
              <a:t>asiakkaiden </a:t>
            </a:r>
            <a:r>
              <a:rPr lang="fi-FI" sz="2000" b="1" dirty="0"/>
              <a:t>tarpeisiin tai ilmiöihin vastaamiseksi menetelmiä </a:t>
            </a:r>
            <a:r>
              <a:rPr lang="fi-FI" sz="2000" b="1" dirty="0" smtClean="0"/>
              <a:t>kehitetään:</a:t>
            </a:r>
          </a:p>
          <a:p>
            <a:pPr>
              <a:buFontTx/>
              <a:buChar char="-"/>
            </a:pPr>
            <a:r>
              <a:rPr lang="fi-FI" sz="1600" dirty="0" smtClean="0"/>
              <a:t>Erityistä </a:t>
            </a:r>
            <a:r>
              <a:rPr lang="fi-FI" sz="1600" dirty="0"/>
              <a:t>tukea tarvitseville asiakkaille, jotka eivät kykene sitoutumaan riippuvuuksien hoidon </a:t>
            </a:r>
            <a:r>
              <a:rPr lang="fi-FI" sz="1600" dirty="0" smtClean="0"/>
              <a:t>palveluihin</a:t>
            </a:r>
          </a:p>
          <a:p>
            <a:pPr>
              <a:buFontTx/>
              <a:buChar char="-"/>
            </a:pPr>
            <a:r>
              <a:rPr lang="fi-FI" sz="1600" dirty="0" smtClean="0"/>
              <a:t>Asiakkaille, jotka eivät istu ”terveydenhuollon lokeroihin”</a:t>
            </a:r>
          </a:p>
          <a:p>
            <a:pPr>
              <a:buFontTx/>
              <a:buChar char="-"/>
            </a:pPr>
            <a:r>
              <a:rPr lang="fi-FI" sz="1600" dirty="0" smtClean="0"/>
              <a:t>Asiakkaille</a:t>
            </a:r>
            <a:r>
              <a:rPr lang="fi-FI" sz="1600" dirty="0" smtClean="0"/>
              <a:t>, jotka eivät voi osallistua päihdeongelman vuoksi kuntouttavaan työtoimintaan </a:t>
            </a:r>
          </a:p>
          <a:p>
            <a:endParaRPr lang="fi-FI" sz="2000" dirty="0"/>
          </a:p>
        </p:txBody>
      </p:sp>
    </p:spTree>
    <p:extLst>
      <p:ext uri="{BB962C8B-B14F-4D97-AF65-F5344CB8AC3E}">
        <p14:creationId xmlns:p14="http://schemas.microsoft.com/office/powerpoint/2010/main" val="1730767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L_tulevaisuuden_sote-keskus_pohja_FI_2021">
  <a:themeElements>
    <a:clrScheme name="THL sote 2020">
      <a:dk1>
        <a:srgbClr val="303030"/>
      </a:dk1>
      <a:lt1>
        <a:srgbClr val="FFFFFF"/>
      </a:lt1>
      <a:dk2>
        <a:srgbClr val="D90066"/>
      </a:dk2>
      <a:lt2>
        <a:srgbClr val="F2F2F2"/>
      </a:lt2>
      <a:accent1>
        <a:srgbClr val="28A0C1"/>
      </a:accent1>
      <a:accent2>
        <a:srgbClr val="CC77AC"/>
      </a:accent2>
      <a:accent3>
        <a:srgbClr val="FAA61A"/>
      </a:accent3>
      <a:accent4>
        <a:srgbClr val="28438E"/>
      </a:accent4>
      <a:accent5>
        <a:srgbClr val="519B2F"/>
      </a:accent5>
      <a:accent6>
        <a:srgbClr val="7BC143"/>
      </a:accent6>
      <a:hlink>
        <a:srgbClr val="2F61AD"/>
      </a:hlink>
      <a:folHlink>
        <a:srgbClr val="5191CD"/>
      </a:folHlink>
    </a:clrScheme>
    <a:fontScheme name="THL 2019 09">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L_tulevaisuuden_sote-keskus_pohja_FI_151220" id="{98E18211-E6F7-457F-ACF9-56C9DE50A2F9}" vid="{ACD03C4C-8742-455A-86BE-5C7CC565EE19}"/>
    </a:ext>
  </a:extLst>
</a:theme>
</file>

<file path=ppt/theme/theme2.xml><?xml version="1.0" encoding="utf-8"?>
<a:theme xmlns:a="http://schemas.openxmlformats.org/drawingml/2006/main" name="4_TEM_Rakennerahastot_2014-2020_mallipohja_ESR_FI_7.14">
  <a:themeElements>
    <a:clrScheme name="TEM_Rakennerahastot">
      <a:dk1>
        <a:sysClr val="windowText" lastClr="000000"/>
      </a:dk1>
      <a:lt1>
        <a:srgbClr val="FFFFFF"/>
      </a:lt1>
      <a:dk2>
        <a:srgbClr val="646464"/>
      </a:dk2>
      <a:lt2>
        <a:srgbClr val="FFFFFF"/>
      </a:lt2>
      <a:accent1>
        <a:srgbClr val="8CBE41"/>
      </a:accent1>
      <a:accent2>
        <a:srgbClr val="5BC6E8"/>
      </a:accent2>
      <a:accent3>
        <a:srgbClr val="009FDA"/>
      </a:accent3>
      <a:accent4>
        <a:srgbClr val="5F378C"/>
      </a:accent4>
      <a:accent5>
        <a:srgbClr val="E2007A"/>
      </a:accent5>
      <a:accent6>
        <a:srgbClr val="F6921E"/>
      </a:accent6>
      <a:hlink>
        <a:srgbClr val="00549F"/>
      </a:hlink>
      <a:folHlink>
        <a:srgbClr val="00B299"/>
      </a:folHlink>
    </a:clrScheme>
    <a:fontScheme name="TEM_Rakennerahast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THL_tulevaisuuden_sote-keskus_pohja_FI_2021</Template>
  <TotalTime>2250</TotalTime>
  <Words>823</Words>
  <Application>Microsoft Office PowerPoint</Application>
  <PresentationFormat>Laajakuva</PresentationFormat>
  <Paragraphs>98</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11</vt:i4>
      </vt:variant>
    </vt:vector>
  </HeadingPairs>
  <TitlesOfParts>
    <vt:vector size="17" baseType="lpstr">
      <vt:lpstr>Arial</vt:lpstr>
      <vt:lpstr>Cambria Math</vt:lpstr>
      <vt:lpstr>Source Sans Pro</vt:lpstr>
      <vt:lpstr>Wingdings</vt:lpstr>
      <vt:lpstr>THL_tulevaisuuden_sote-keskus_pohja_FI_2021</vt:lpstr>
      <vt:lpstr>4_TEM_Rakennerahastot_2014-2020_mallipohja_ESR_FI_7.14</vt:lpstr>
      <vt:lpstr>Kainuun soten aikuissosiaalityö  menetelmävahvistamisen äärellä</vt:lpstr>
      <vt:lpstr>Kainuun soten aikuissosiaalityön menetelmäosaamisen vahvistaminen</vt:lpstr>
      <vt:lpstr>1. SOSRAKE-hanke</vt:lpstr>
      <vt:lpstr>2. Naiset vahvistumisen lähteillä –kuntoutus </vt:lpstr>
      <vt:lpstr>Tutkimuksen tiivistelmästä poimittua</vt:lpstr>
      <vt:lpstr>3. Avokuntoutusta päihdeäideille ja perheille perhekoti Katajaisessa</vt:lpstr>
      <vt:lpstr>4. Matalan kynnyksen toimintapaikassa osallisuuden äärelle</vt:lpstr>
      <vt:lpstr>Työtämme viitoittavaa ohjeistusta ja lakipohjaa </vt:lpstr>
      <vt:lpstr>Mihin haasteeseen vastataan?</vt:lpstr>
      <vt:lpstr>Tavoitteita </vt:lpstr>
      <vt:lpstr>PowerPoint-esitys</vt:lpstr>
    </vt:vector>
  </TitlesOfParts>
  <Company>THL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Karjalainen Pekka</dc:creator>
  <cp:lastModifiedBy>Tuikka Anne</cp:lastModifiedBy>
  <cp:revision>56</cp:revision>
  <dcterms:created xsi:type="dcterms:W3CDTF">2021-01-29T08:11:34Z</dcterms:created>
  <dcterms:modified xsi:type="dcterms:W3CDTF">2022-01-14T15:36:07Z</dcterms:modified>
</cp:coreProperties>
</file>