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3" r:id="rId2"/>
    <p:sldId id="363" r:id="rId3"/>
    <p:sldId id="374" r:id="rId4"/>
    <p:sldId id="364" r:id="rId5"/>
    <p:sldId id="365" r:id="rId6"/>
    <p:sldId id="388" r:id="rId7"/>
    <p:sldId id="375" r:id="rId8"/>
    <p:sldId id="376" r:id="rId9"/>
    <p:sldId id="382" r:id="rId10"/>
    <p:sldId id="378" r:id="rId11"/>
    <p:sldId id="379" r:id="rId12"/>
    <p:sldId id="377" r:id="rId13"/>
    <p:sldId id="380" r:id="rId14"/>
    <p:sldId id="383" r:id="rId15"/>
    <p:sldId id="384" r:id="rId16"/>
    <p:sldId id="381" r:id="rId17"/>
    <p:sldId id="38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>
    <p:extLst>
      <p:ext uri="{19B8F6BF-5375-455C-9EA6-DF929625EA0E}">
        <p15:presenceInfo xmlns:p15="http://schemas.microsoft.com/office/powerpoint/2012/main" userId="ba9bba49afb162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3F72"/>
    <a:srgbClr val="078390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54" autoAdjust="0"/>
  </p:normalViewPr>
  <p:slideViewPr>
    <p:cSldViewPr snapToGrid="0" snapToObjects="1">
      <p:cViewPr varScale="1">
        <p:scale>
          <a:sx n="59" d="100"/>
          <a:sy n="59" d="100"/>
        </p:scale>
        <p:origin x="84" y="216"/>
      </p:cViewPr>
      <p:guideLst>
        <p:guide orient="horz" pos="2160"/>
        <p:guide pos="3840"/>
        <p:guide orient="horz" pos="32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253F8-7940-4AA0-8525-55683D0BCDAD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04EB86-5139-4476-B198-5A713B69379F}">
      <dgm:prSet/>
      <dgm:spPr/>
      <dgm:t>
        <a:bodyPr/>
        <a:lstStyle/>
        <a:p>
          <a:r>
            <a:rPr lang="fi-FI" dirty="0"/>
            <a:t>Alueiden tunnistamia kehittämistarpeita	</a:t>
          </a:r>
          <a:endParaRPr lang="en-US" dirty="0"/>
        </a:p>
      </dgm:t>
    </dgm:pt>
    <dgm:pt modelId="{941986F9-195D-4A64-8172-05F3140A8220}" type="parTrans" cxnId="{404BB2E6-3A08-4943-99F3-3A6AEB8F8C1D}">
      <dgm:prSet/>
      <dgm:spPr/>
      <dgm:t>
        <a:bodyPr/>
        <a:lstStyle/>
        <a:p>
          <a:endParaRPr lang="en-US"/>
        </a:p>
      </dgm:t>
    </dgm:pt>
    <dgm:pt modelId="{67B07B85-2222-4E26-A8E5-22FCAAE25597}" type="sibTrans" cxnId="{404BB2E6-3A08-4943-99F3-3A6AEB8F8C1D}">
      <dgm:prSet/>
      <dgm:spPr/>
      <dgm:t>
        <a:bodyPr/>
        <a:lstStyle/>
        <a:p>
          <a:endParaRPr lang="en-US"/>
        </a:p>
      </dgm:t>
    </dgm:pt>
    <dgm:pt modelId="{DA83FFE7-A367-445C-92D9-034DEFD7E809}">
      <dgm:prSet/>
      <dgm:spPr/>
      <dgm:t>
        <a:bodyPr/>
        <a:lstStyle/>
        <a:p>
          <a:r>
            <a:rPr lang="fi-FI" dirty="0"/>
            <a:t>Alueiden tärkeitä kumppaneita ja  tiedonvaihtotarpeita yritysten ja muiden toimijoiden välillä	</a:t>
          </a:r>
          <a:endParaRPr lang="en-US" dirty="0"/>
        </a:p>
      </dgm:t>
    </dgm:pt>
    <dgm:pt modelId="{8849AD7A-4B01-4236-8225-10197A7F1EB9}" type="parTrans" cxnId="{2FC178F1-CA0D-48C7-8CC7-CD99F01002DE}">
      <dgm:prSet/>
      <dgm:spPr/>
      <dgm:t>
        <a:bodyPr/>
        <a:lstStyle/>
        <a:p>
          <a:endParaRPr lang="en-US"/>
        </a:p>
      </dgm:t>
    </dgm:pt>
    <dgm:pt modelId="{5CF45019-557E-4A6B-BB2B-6680EB1AA05A}" type="sibTrans" cxnId="{2FC178F1-CA0D-48C7-8CC7-CD99F01002DE}">
      <dgm:prSet/>
      <dgm:spPr/>
      <dgm:t>
        <a:bodyPr/>
        <a:lstStyle/>
        <a:p>
          <a:endParaRPr lang="en-US"/>
        </a:p>
      </dgm:t>
    </dgm:pt>
    <dgm:pt modelId="{38B8BAD8-5066-4091-9DCC-57632FD17470}">
      <dgm:prSet/>
      <dgm:spPr/>
      <dgm:t>
        <a:bodyPr/>
        <a:lstStyle/>
        <a:p>
          <a:r>
            <a:rPr lang="fi-FI" dirty="0"/>
            <a:t>Alueiden odotuksia THL:n tuesta</a:t>
          </a:r>
          <a:endParaRPr lang="en-US" dirty="0"/>
        </a:p>
      </dgm:t>
    </dgm:pt>
    <dgm:pt modelId="{F173D3C0-4A29-4E69-8E7C-8F03470067C4}" type="parTrans" cxnId="{ECFC58DC-8D18-4614-92FE-5FC30AAAA3B0}">
      <dgm:prSet/>
      <dgm:spPr/>
      <dgm:t>
        <a:bodyPr/>
        <a:lstStyle/>
        <a:p>
          <a:endParaRPr lang="en-US"/>
        </a:p>
      </dgm:t>
    </dgm:pt>
    <dgm:pt modelId="{77B64D5B-7D81-4C1E-A7BF-244DEC59D25F}" type="sibTrans" cxnId="{ECFC58DC-8D18-4614-92FE-5FC30AAAA3B0}">
      <dgm:prSet/>
      <dgm:spPr/>
      <dgm:t>
        <a:bodyPr/>
        <a:lstStyle/>
        <a:p>
          <a:endParaRPr lang="en-US"/>
        </a:p>
      </dgm:t>
    </dgm:pt>
    <dgm:pt modelId="{3BA8EEBB-FF2B-4F0B-9903-33CEA7C64288}">
      <dgm:prSet/>
      <dgm:spPr/>
      <dgm:t>
        <a:bodyPr/>
        <a:lstStyle/>
        <a:p>
          <a:r>
            <a:rPr lang="fi-FI"/>
            <a:t>Alueiden osaaminen	</a:t>
          </a:r>
          <a:endParaRPr lang="en-US"/>
        </a:p>
      </dgm:t>
    </dgm:pt>
    <dgm:pt modelId="{4DF7D315-5F14-4EE5-8843-2B000913ADAB}" type="parTrans" cxnId="{C09C0405-A74B-4301-82D2-518FAC1E7BB3}">
      <dgm:prSet/>
      <dgm:spPr/>
      <dgm:t>
        <a:bodyPr/>
        <a:lstStyle/>
        <a:p>
          <a:endParaRPr lang="en-US"/>
        </a:p>
      </dgm:t>
    </dgm:pt>
    <dgm:pt modelId="{B88D1117-6904-4DB1-897F-696AFF199A87}" type="sibTrans" cxnId="{C09C0405-A74B-4301-82D2-518FAC1E7BB3}">
      <dgm:prSet/>
      <dgm:spPr/>
      <dgm:t>
        <a:bodyPr/>
        <a:lstStyle/>
        <a:p>
          <a:endParaRPr lang="en-US"/>
        </a:p>
      </dgm:t>
    </dgm:pt>
    <dgm:pt modelId="{5B54D027-0884-4CC8-9967-677437EBEA9C}">
      <dgm:prSet/>
      <dgm:spPr/>
      <dgm:t>
        <a:bodyPr/>
        <a:lstStyle/>
        <a:p>
          <a:r>
            <a:rPr lang="fi-FI"/>
            <a:t>Asioita, joita alueilla on jo käynnissä	</a:t>
          </a:r>
          <a:endParaRPr lang="en-US"/>
        </a:p>
      </dgm:t>
    </dgm:pt>
    <dgm:pt modelId="{C24D97C2-8CFA-424E-A0B9-4C961CAAA9DE}" type="parTrans" cxnId="{2670DB8A-3864-4536-B927-68237B0CC618}">
      <dgm:prSet/>
      <dgm:spPr/>
      <dgm:t>
        <a:bodyPr/>
        <a:lstStyle/>
        <a:p>
          <a:endParaRPr lang="en-US"/>
        </a:p>
      </dgm:t>
    </dgm:pt>
    <dgm:pt modelId="{827E9F1E-A135-4420-BA64-EC5970DF27F6}" type="sibTrans" cxnId="{2670DB8A-3864-4536-B927-68237B0CC618}">
      <dgm:prSet/>
      <dgm:spPr/>
      <dgm:t>
        <a:bodyPr/>
        <a:lstStyle/>
        <a:p>
          <a:endParaRPr lang="en-US"/>
        </a:p>
      </dgm:t>
    </dgm:pt>
    <dgm:pt modelId="{6BBEF425-8475-45DE-8123-BFC5EC1461C2}">
      <dgm:prSet/>
      <dgm:spPr/>
      <dgm:t>
        <a:bodyPr/>
        <a:lstStyle/>
        <a:p>
          <a:r>
            <a:rPr lang="fi-FI"/>
            <a:t>Alueilla on jo hyviä käytäntöjä, joita voidaan jakaa	</a:t>
          </a:r>
          <a:endParaRPr lang="en-US"/>
        </a:p>
      </dgm:t>
    </dgm:pt>
    <dgm:pt modelId="{DF6EA96C-8FB4-48CF-AF67-40499CF12DF3}" type="parTrans" cxnId="{7A93CBE9-8A40-4724-B09C-A178E95DEFB3}">
      <dgm:prSet/>
      <dgm:spPr/>
      <dgm:t>
        <a:bodyPr/>
        <a:lstStyle/>
        <a:p>
          <a:endParaRPr lang="en-US"/>
        </a:p>
      </dgm:t>
    </dgm:pt>
    <dgm:pt modelId="{8426D980-5B8E-4A93-8FF4-7D8A2B46D765}" type="sibTrans" cxnId="{7A93CBE9-8A40-4724-B09C-A178E95DEFB3}">
      <dgm:prSet/>
      <dgm:spPr/>
      <dgm:t>
        <a:bodyPr/>
        <a:lstStyle/>
        <a:p>
          <a:endParaRPr lang="en-US"/>
        </a:p>
      </dgm:t>
    </dgm:pt>
    <dgm:pt modelId="{2D247416-3A55-4025-80EA-2947D14A57C9}" type="pres">
      <dgm:prSet presAssocID="{F5B253F8-7940-4AA0-8525-55683D0BCDAD}" presName="root" presStyleCnt="0">
        <dgm:presLayoutVars>
          <dgm:dir/>
          <dgm:resizeHandles val="exact"/>
        </dgm:presLayoutVars>
      </dgm:prSet>
      <dgm:spPr/>
    </dgm:pt>
    <dgm:pt modelId="{58639263-F4CA-4511-9942-E258B3269150}" type="pres">
      <dgm:prSet presAssocID="{F5B253F8-7940-4AA0-8525-55683D0BCDAD}" presName="container" presStyleCnt="0">
        <dgm:presLayoutVars>
          <dgm:dir/>
          <dgm:resizeHandles val="exact"/>
        </dgm:presLayoutVars>
      </dgm:prSet>
      <dgm:spPr/>
    </dgm:pt>
    <dgm:pt modelId="{34E9C3C9-819E-4D9A-835D-4FC036933846}" type="pres">
      <dgm:prSet presAssocID="{7804EB86-5139-4476-B198-5A713B69379F}" presName="compNode" presStyleCnt="0"/>
      <dgm:spPr/>
    </dgm:pt>
    <dgm:pt modelId="{1BB82362-00E8-4D9A-A430-ABB942C3C7DD}" type="pres">
      <dgm:prSet presAssocID="{7804EB86-5139-4476-B198-5A713B69379F}" presName="iconBgRect" presStyleLbl="bgShp" presStyleIdx="0" presStyleCnt="6"/>
      <dgm:spPr/>
    </dgm:pt>
    <dgm:pt modelId="{86696CBA-4407-4E86-B814-0837EE59CA2D}" type="pres">
      <dgm:prSet presAssocID="{7804EB86-5139-4476-B198-5A713B69379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4EFEFD42-AEF8-4B3B-B2C7-ED60F869C549}" type="pres">
      <dgm:prSet presAssocID="{7804EB86-5139-4476-B198-5A713B69379F}" presName="spaceRect" presStyleCnt="0"/>
      <dgm:spPr/>
    </dgm:pt>
    <dgm:pt modelId="{3764E12D-FC0D-4BEE-8471-AF9853D2CAB7}" type="pres">
      <dgm:prSet presAssocID="{7804EB86-5139-4476-B198-5A713B69379F}" presName="textRect" presStyleLbl="revTx" presStyleIdx="0" presStyleCnt="6">
        <dgm:presLayoutVars>
          <dgm:chMax val="1"/>
          <dgm:chPref val="1"/>
        </dgm:presLayoutVars>
      </dgm:prSet>
      <dgm:spPr/>
    </dgm:pt>
    <dgm:pt modelId="{F4205A75-0594-4F3D-A96D-EA8463FF5613}" type="pres">
      <dgm:prSet presAssocID="{67B07B85-2222-4E26-A8E5-22FCAAE25597}" presName="sibTrans" presStyleLbl="sibTrans2D1" presStyleIdx="0" presStyleCnt="0"/>
      <dgm:spPr/>
    </dgm:pt>
    <dgm:pt modelId="{97CFB66F-1CFA-4FBE-8A9C-E4A83BF24FD1}" type="pres">
      <dgm:prSet presAssocID="{DA83FFE7-A367-445C-92D9-034DEFD7E809}" presName="compNode" presStyleCnt="0"/>
      <dgm:spPr/>
    </dgm:pt>
    <dgm:pt modelId="{50F14DF7-43E4-4AD1-9A43-CB272424ED53}" type="pres">
      <dgm:prSet presAssocID="{DA83FFE7-A367-445C-92D9-034DEFD7E809}" presName="iconBgRect" presStyleLbl="bgShp" presStyleIdx="1" presStyleCnt="6"/>
      <dgm:spPr/>
    </dgm:pt>
    <dgm:pt modelId="{0929C2BE-4327-4814-BCA0-8A233AC9D693}" type="pres">
      <dgm:prSet presAssocID="{DA83FFE7-A367-445C-92D9-034DEFD7E80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upunki"/>
        </a:ext>
      </dgm:extLst>
    </dgm:pt>
    <dgm:pt modelId="{11597D06-3905-44A0-B325-9BB566331ADB}" type="pres">
      <dgm:prSet presAssocID="{DA83FFE7-A367-445C-92D9-034DEFD7E809}" presName="spaceRect" presStyleCnt="0"/>
      <dgm:spPr/>
    </dgm:pt>
    <dgm:pt modelId="{1D10A42A-58E0-4576-B731-054CEED57441}" type="pres">
      <dgm:prSet presAssocID="{DA83FFE7-A367-445C-92D9-034DEFD7E809}" presName="textRect" presStyleLbl="revTx" presStyleIdx="1" presStyleCnt="6">
        <dgm:presLayoutVars>
          <dgm:chMax val="1"/>
          <dgm:chPref val="1"/>
        </dgm:presLayoutVars>
      </dgm:prSet>
      <dgm:spPr/>
    </dgm:pt>
    <dgm:pt modelId="{2FB6299E-1496-46F6-B27C-54BD68212292}" type="pres">
      <dgm:prSet presAssocID="{5CF45019-557E-4A6B-BB2B-6680EB1AA05A}" presName="sibTrans" presStyleLbl="sibTrans2D1" presStyleIdx="0" presStyleCnt="0"/>
      <dgm:spPr/>
    </dgm:pt>
    <dgm:pt modelId="{82ED6FF9-2FA5-4213-8185-C45954A0E7F7}" type="pres">
      <dgm:prSet presAssocID="{38B8BAD8-5066-4091-9DCC-57632FD17470}" presName="compNode" presStyleCnt="0"/>
      <dgm:spPr/>
    </dgm:pt>
    <dgm:pt modelId="{4E69F08F-9BB5-4A31-8626-3CF882AD8F94}" type="pres">
      <dgm:prSet presAssocID="{38B8BAD8-5066-4091-9DCC-57632FD17470}" presName="iconBgRect" presStyleLbl="bgShp" presStyleIdx="2" presStyleCnt="6"/>
      <dgm:spPr/>
    </dgm:pt>
    <dgm:pt modelId="{DFEFFDF1-924C-4918-B974-40A2C6D598EC}" type="pres">
      <dgm:prSet presAssocID="{38B8BAD8-5066-4091-9DCC-57632FD1747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E2D6BD1E-3272-4DDB-A568-0AA38C8BAC24}" type="pres">
      <dgm:prSet presAssocID="{38B8BAD8-5066-4091-9DCC-57632FD17470}" presName="spaceRect" presStyleCnt="0"/>
      <dgm:spPr/>
    </dgm:pt>
    <dgm:pt modelId="{F3C60A2A-0BA5-4689-988B-A311B10200AF}" type="pres">
      <dgm:prSet presAssocID="{38B8BAD8-5066-4091-9DCC-57632FD17470}" presName="textRect" presStyleLbl="revTx" presStyleIdx="2" presStyleCnt="6">
        <dgm:presLayoutVars>
          <dgm:chMax val="1"/>
          <dgm:chPref val="1"/>
        </dgm:presLayoutVars>
      </dgm:prSet>
      <dgm:spPr/>
    </dgm:pt>
    <dgm:pt modelId="{D6E3F7B1-C7CC-4A1C-B138-921A04A1D5DE}" type="pres">
      <dgm:prSet presAssocID="{77B64D5B-7D81-4C1E-A7BF-244DEC59D25F}" presName="sibTrans" presStyleLbl="sibTrans2D1" presStyleIdx="0" presStyleCnt="0"/>
      <dgm:spPr/>
    </dgm:pt>
    <dgm:pt modelId="{6AD2A58F-E975-4783-ADFF-B07626CE76E2}" type="pres">
      <dgm:prSet presAssocID="{3BA8EEBB-FF2B-4F0B-9903-33CEA7C64288}" presName="compNode" presStyleCnt="0"/>
      <dgm:spPr/>
    </dgm:pt>
    <dgm:pt modelId="{41908D78-9D37-4ED6-A37F-B8D52B920662}" type="pres">
      <dgm:prSet presAssocID="{3BA8EEBB-FF2B-4F0B-9903-33CEA7C64288}" presName="iconBgRect" presStyleLbl="bgShp" presStyleIdx="3" presStyleCnt="6"/>
      <dgm:spPr/>
    </dgm:pt>
    <dgm:pt modelId="{F6E8C2BA-F34E-4F13-BD41-BCF39E037A59}" type="pres">
      <dgm:prSet presAssocID="{3BA8EEBB-FF2B-4F0B-9903-33CEA7C6428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A6B9F64-EE3B-4257-8B7C-EFCB279B5F32}" type="pres">
      <dgm:prSet presAssocID="{3BA8EEBB-FF2B-4F0B-9903-33CEA7C64288}" presName="spaceRect" presStyleCnt="0"/>
      <dgm:spPr/>
    </dgm:pt>
    <dgm:pt modelId="{53DDABDF-A515-4A2F-B027-014F45F6A83D}" type="pres">
      <dgm:prSet presAssocID="{3BA8EEBB-FF2B-4F0B-9903-33CEA7C64288}" presName="textRect" presStyleLbl="revTx" presStyleIdx="3" presStyleCnt="6">
        <dgm:presLayoutVars>
          <dgm:chMax val="1"/>
          <dgm:chPref val="1"/>
        </dgm:presLayoutVars>
      </dgm:prSet>
      <dgm:spPr/>
    </dgm:pt>
    <dgm:pt modelId="{3A4A13C7-FBE9-4A5F-A344-560077555B33}" type="pres">
      <dgm:prSet presAssocID="{B88D1117-6904-4DB1-897F-696AFF199A87}" presName="sibTrans" presStyleLbl="sibTrans2D1" presStyleIdx="0" presStyleCnt="0"/>
      <dgm:spPr/>
    </dgm:pt>
    <dgm:pt modelId="{7C79EEE5-AF9F-48AC-A686-FC21720E67F1}" type="pres">
      <dgm:prSet presAssocID="{5B54D027-0884-4CC8-9967-677437EBEA9C}" presName="compNode" presStyleCnt="0"/>
      <dgm:spPr/>
    </dgm:pt>
    <dgm:pt modelId="{E9B12BEB-763D-4C46-8A19-99E403AADBB2}" type="pres">
      <dgm:prSet presAssocID="{5B54D027-0884-4CC8-9967-677437EBEA9C}" presName="iconBgRect" presStyleLbl="bgShp" presStyleIdx="4" presStyleCnt="6"/>
      <dgm:spPr/>
    </dgm:pt>
    <dgm:pt modelId="{C059FBA3-F65E-468D-B6C1-C8275C841A45}" type="pres">
      <dgm:prSet presAssocID="{5B54D027-0884-4CC8-9967-677437EBEA9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orita"/>
        </a:ext>
      </dgm:extLst>
    </dgm:pt>
    <dgm:pt modelId="{9BDFC614-91C3-48A2-AB52-FDC6AA56666C}" type="pres">
      <dgm:prSet presAssocID="{5B54D027-0884-4CC8-9967-677437EBEA9C}" presName="spaceRect" presStyleCnt="0"/>
      <dgm:spPr/>
    </dgm:pt>
    <dgm:pt modelId="{7940962D-96D4-44DE-BA8A-393E2DA0BF9F}" type="pres">
      <dgm:prSet presAssocID="{5B54D027-0884-4CC8-9967-677437EBEA9C}" presName="textRect" presStyleLbl="revTx" presStyleIdx="4" presStyleCnt="6">
        <dgm:presLayoutVars>
          <dgm:chMax val="1"/>
          <dgm:chPref val="1"/>
        </dgm:presLayoutVars>
      </dgm:prSet>
      <dgm:spPr/>
    </dgm:pt>
    <dgm:pt modelId="{6862B98E-D276-4333-B992-40958DFBE516}" type="pres">
      <dgm:prSet presAssocID="{827E9F1E-A135-4420-BA64-EC5970DF27F6}" presName="sibTrans" presStyleLbl="sibTrans2D1" presStyleIdx="0" presStyleCnt="0"/>
      <dgm:spPr/>
    </dgm:pt>
    <dgm:pt modelId="{F6DAB228-ECB0-490D-A5FD-0E6B08369B7C}" type="pres">
      <dgm:prSet presAssocID="{6BBEF425-8475-45DE-8123-BFC5EC1461C2}" presName="compNode" presStyleCnt="0"/>
      <dgm:spPr/>
    </dgm:pt>
    <dgm:pt modelId="{F6300F5E-2140-45DB-9A71-6BEF637D4EB0}" type="pres">
      <dgm:prSet presAssocID="{6BBEF425-8475-45DE-8123-BFC5EC1461C2}" presName="iconBgRect" presStyleLbl="bgShp" presStyleIdx="5" presStyleCnt="6"/>
      <dgm:spPr/>
    </dgm:pt>
    <dgm:pt modelId="{A253C64B-A814-4CCF-8C60-6791E5139955}" type="pres">
      <dgm:prSet presAssocID="{6BBEF425-8475-45DE-8123-BFC5EC1461C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ssi"/>
        </a:ext>
      </dgm:extLst>
    </dgm:pt>
    <dgm:pt modelId="{BC788C12-9151-41A1-8B56-4EE28DD77FC3}" type="pres">
      <dgm:prSet presAssocID="{6BBEF425-8475-45DE-8123-BFC5EC1461C2}" presName="spaceRect" presStyleCnt="0"/>
      <dgm:spPr/>
    </dgm:pt>
    <dgm:pt modelId="{FF871B16-1093-4B69-A0C7-8B34FB05CA21}" type="pres">
      <dgm:prSet presAssocID="{6BBEF425-8475-45DE-8123-BFC5EC1461C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09C0405-A74B-4301-82D2-518FAC1E7BB3}" srcId="{F5B253F8-7940-4AA0-8525-55683D0BCDAD}" destId="{3BA8EEBB-FF2B-4F0B-9903-33CEA7C64288}" srcOrd="3" destOrd="0" parTransId="{4DF7D315-5F14-4EE5-8843-2B000913ADAB}" sibTransId="{B88D1117-6904-4DB1-897F-696AFF199A87}"/>
    <dgm:cxn modelId="{D5439F18-7CAB-40FA-A9BD-F3099EB22C24}" type="presOf" srcId="{3BA8EEBB-FF2B-4F0B-9903-33CEA7C64288}" destId="{53DDABDF-A515-4A2F-B027-014F45F6A83D}" srcOrd="0" destOrd="0" presId="urn:microsoft.com/office/officeart/2018/2/layout/IconCircleList"/>
    <dgm:cxn modelId="{9F985C2C-871E-4EA9-AD2F-C79F1B5F8A02}" type="presOf" srcId="{67B07B85-2222-4E26-A8E5-22FCAAE25597}" destId="{F4205A75-0594-4F3D-A96D-EA8463FF5613}" srcOrd="0" destOrd="0" presId="urn:microsoft.com/office/officeart/2018/2/layout/IconCircleList"/>
    <dgm:cxn modelId="{AAEDA02E-4772-47C1-937B-F08F9262BC56}" type="presOf" srcId="{F5B253F8-7940-4AA0-8525-55683D0BCDAD}" destId="{2D247416-3A55-4025-80EA-2947D14A57C9}" srcOrd="0" destOrd="0" presId="urn:microsoft.com/office/officeart/2018/2/layout/IconCircleList"/>
    <dgm:cxn modelId="{3DD79766-D8AB-47E7-8487-5867A5378DAC}" type="presOf" srcId="{77B64D5B-7D81-4C1E-A7BF-244DEC59D25F}" destId="{D6E3F7B1-C7CC-4A1C-B138-921A04A1D5DE}" srcOrd="0" destOrd="0" presId="urn:microsoft.com/office/officeart/2018/2/layout/IconCircleList"/>
    <dgm:cxn modelId="{9FBC2349-6FBC-4DEC-8690-60BB134BD3B6}" type="presOf" srcId="{7804EB86-5139-4476-B198-5A713B69379F}" destId="{3764E12D-FC0D-4BEE-8471-AF9853D2CAB7}" srcOrd="0" destOrd="0" presId="urn:microsoft.com/office/officeart/2018/2/layout/IconCircleList"/>
    <dgm:cxn modelId="{6C4B014A-6A81-4528-8602-9C7AF7D940FF}" type="presOf" srcId="{38B8BAD8-5066-4091-9DCC-57632FD17470}" destId="{F3C60A2A-0BA5-4689-988B-A311B10200AF}" srcOrd="0" destOrd="0" presId="urn:microsoft.com/office/officeart/2018/2/layout/IconCircleList"/>
    <dgm:cxn modelId="{D1053270-B2F1-4CA1-B7B1-F2586D4AAF08}" type="presOf" srcId="{827E9F1E-A135-4420-BA64-EC5970DF27F6}" destId="{6862B98E-D276-4333-B992-40958DFBE516}" srcOrd="0" destOrd="0" presId="urn:microsoft.com/office/officeart/2018/2/layout/IconCircleList"/>
    <dgm:cxn modelId="{BBA1D255-207D-41F3-9FC7-FE5440F8EF79}" type="presOf" srcId="{5B54D027-0884-4CC8-9967-677437EBEA9C}" destId="{7940962D-96D4-44DE-BA8A-393E2DA0BF9F}" srcOrd="0" destOrd="0" presId="urn:microsoft.com/office/officeart/2018/2/layout/IconCircleList"/>
    <dgm:cxn modelId="{55901C59-04ED-424B-B289-2DD097C8A325}" type="presOf" srcId="{B88D1117-6904-4DB1-897F-696AFF199A87}" destId="{3A4A13C7-FBE9-4A5F-A344-560077555B33}" srcOrd="0" destOrd="0" presId="urn:microsoft.com/office/officeart/2018/2/layout/IconCircleList"/>
    <dgm:cxn modelId="{2670DB8A-3864-4536-B927-68237B0CC618}" srcId="{F5B253F8-7940-4AA0-8525-55683D0BCDAD}" destId="{5B54D027-0884-4CC8-9967-677437EBEA9C}" srcOrd="4" destOrd="0" parTransId="{C24D97C2-8CFA-424E-A0B9-4C961CAAA9DE}" sibTransId="{827E9F1E-A135-4420-BA64-EC5970DF27F6}"/>
    <dgm:cxn modelId="{D32F838C-1736-4332-8375-712474A7FC25}" type="presOf" srcId="{5CF45019-557E-4A6B-BB2B-6680EB1AA05A}" destId="{2FB6299E-1496-46F6-B27C-54BD68212292}" srcOrd="0" destOrd="0" presId="urn:microsoft.com/office/officeart/2018/2/layout/IconCircleList"/>
    <dgm:cxn modelId="{998BEFB9-D904-4FA7-86CF-9190E3B2A619}" type="presOf" srcId="{6BBEF425-8475-45DE-8123-BFC5EC1461C2}" destId="{FF871B16-1093-4B69-A0C7-8B34FB05CA21}" srcOrd="0" destOrd="0" presId="urn:microsoft.com/office/officeart/2018/2/layout/IconCircleList"/>
    <dgm:cxn modelId="{5DA9D6C9-5F45-4737-BBD8-9469DBD23B4A}" type="presOf" srcId="{DA83FFE7-A367-445C-92D9-034DEFD7E809}" destId="{1D10A42A-58E0-4576-B731-054CEED57441}" srcOrd="0" destOrd="0" presId="urn:microsoft.com/office/officeart/2018/2/layout/IconCircleList"/>
    <dgm:cxn modelId="{ECFC58DC-8D18-4614-92FE-5FC30AAAA3B0}" srcId="{F5B253F8-7940-4AA0-8525-55683D0BCDAD}" destId="{38B8BAD8-5066-4091-9DCC-57632FD17470}" srcOrd="2" destOrd="0" parTransId="{F173D3C0-4A29-4E69-8E7C-8F03470067C4}" sibTransId="{77B64D5B-7D81-4C1E-A7BF-244DEC59D25F}"/>
    <dgm:cxn modelId="{404BB2E6-3A08-4943-99F3-3A6AEB8F8C1D}" srcId="{F5B253F8-7940-4AA0-8525-55683D0BCDAD}" destId="{7804EB86-5139-4476-B198-5A713B69379F}" srcOrd="0" destOrd="0" parTransId="{941986F9-195D-4A64-8172-05F3140A8220}" sibTransId="{67B07B85-2222-4E26-A8E5-22FCAAE25597}"/>
    <dgm:cxn modelId="{7A93CBE9-8A40-4724-B09C-A178E95DEFB3}" srcId="{F5B253F8-7940-4AA0-8525-55683D0BCDAD}" destId="{6BBEF425-8475-45DE-8123-BFC5EC1461C2}" srcOrd="5" destOrd="0" parTransId="{DF6EA96C-8FB4-48CF-AF67-40499CF12DF3}" sibTransId="{8426D980-5B8E-4A93-8FF4-7D8A2B46D765}"/>
    <dgm:cxn modelId="{2FC178F1-CA0D-48C7-8CC7-CD99F01002DE}" srcId="{F5B253F8-7940-4AA0-8525-55683D0BCDAD}" destId="{DA83FFE7-A367-445C-92D9-034DEFD7E809}" srcOrd="1" destOrd="0" parTransId="{8849AD7A-4B01-4236-8225-10197A7F1EB9}" sibTransId="{5CF45019-557E-4A6B-BB2B-6680EB1AA05A}"/>
    <dgm:cxn modelId="{39F731CE-7B59-4520-B382-7C5FD3CDB910}" type="presParOf" srcId="{2D247416-3A55-4025-80EA-2947D14A57C9}" destId="{58639263-F4CA-4511-9942-E258B3269150}" srcOrd="0" destOrd="0" presId="urn:microsoft.com/office/officeart/2018/2/layout/IconCircleList"/>
    <dgm:cxn modelId="{5497333C-D13C-44D5-B960-2FEBF96A8A71}" type="presParOf" srcId="{58639263-F4CA-4511-9942-E258B3269150}" destId="{34E9C3C9-819E-4D9A-835D-4FC036933846}" srcOrd="0" destOrd="0" presId="urn:microsoft.com/office/officeart/2018/2/layout/IconCircleList"/>
    <dgm:cxn modelId="{69E8CD09-EF9A-4943-8B6D-C53792317AD1}" type="presParOf" srcId="{34E9C3C9-819E-4D9A-835D-4FC036933846}" destId="{1BB82362-00E8-4D9A-A430-ABB942C3C7DD}" srcOrd="0" destOrd="0" presId="urn:microsoft.com/office/officeart/2018/2/layout/IconCircleList"/>
    <dgm:cxn modelId="{9E177F9B-F29D-4759-837F-F794D8F565D8}" type="presParOf" srcId="{34E9C3C9-819E-4D9A-835D-4FC036933846}" destId="{86696CBA-4407-4E86-B814-0837EE59CA2D}" srcOrd="1" destOrd="0" presId="urn:microsoft.com/office/officeart/2018/2/layout/IconCircleList"/>
    <dgm:cxn modelId="{D452AA00-AEC9-4DAF-B55D-83A263F790AD}" type="presParOf" srcId="{34E9C3C9-819E-4D9A-835D-4FC036933846}" destId="{4EFEFD42-AEF8-4B3B-B2C7-ED60F869C549}" srcOrd="2" destOrd="0" presId="urn:microsoft.com/office/officeart/2018/2/layout/IconCircleList"/>
    <dgm:cxn modelId="{E7169134-4996-47FC-907B-548D37611567}" type="presParOf" srcId="{34E9C3C9-819E-4D9A-835D-4FC036933846}" destId="{3764E12D-FC0D-4BEE-8471-AF9853D2CAB7}" srcOrd="3" destOrd="0" presId="urn:microsoft.com/office/officeart/2018/2/layout/IconCircleList"/>
    <dgm:cxn modelId="{A139A2CB-B10A-45F3-8246-1B66BAFE4DAE}" type="presParOf" srcId="{58639263-F4CA-4511-9942-E258B3269150}" destId="{F4205A75-0594-4F3D-A96D-EA8463FF5613}" srcOrd="1" destOrd="0" presId="urn:microsoft.com/office/officeart/2018/2/layout/IconCircleList"/>
    <dgm:cxn modelId="{72868CE5-95B3-4BEA-BE4B-B671862C79B2}" type="presParOf" srcId="{58639263-F4CA-4511-9942-E258B3269150}" destId="{97CFB66F-1CFA-4FBE-8A9C-E4A83BF24FD1}" srcOrd="2" destOrd="0" presId="urn:microsoft.com/office/officeart/2018/2/layout/IconCircleList"/>
    <dgm:cxn modelId="{726CB879-175E-46B8-8696-417F4F4FC464}" type="presParOf" srcId="{97CFB66F-1CFA-4FBE-8A9C-E4A83BF24FD1}" destId="{50F14DF7-43E4-4AD1-9A43-CB272424ED53}" srcOrd="0" destOrd="0" presId="urn:microsoft.com/office/officeart/2018/2/layout/IconCircleList"/>
    <dgm:cxn modelId="{B2C94050-F0A9-485F-9A14-78BD6A9E6567}" type="presParOf" srcId="{97CFB66F-1CFA-4FBE-8A9C-E4A83BF24FD1}" destId="{0929C2BE-4327-4814-BCA0-8A233AC9D693}" srcOrd="1" destOrd="0" presId="urn:microsoft.com/office/officeart/2018/2/layout/IconCircleList"/>
    <dgm:cxn modelId="{B3016913-1DBE-478C-94D7-6FD75F169718}" type="presParOf" srcId="{97CFB66F-1CFA-4FBE-8A9C-E4A83BF24FD1}" destId="{11597D06-3905-44A0-B325-9BB566331ADB}" srcOrd="2" destOrd="0" presId="urn:microsoft.com/office/officeart/2018/2/layout/IconCircleList"/>
    <dgm:cxn modelId="{9F450E34-1986-4DB9-8856-95E2EE7193F0}" type="presParOf" srcId="{97CFB66F-1CFA-4FBE-8A9C-E4A83BF24FD1}" destId="{1D10A42A-58E0-4576-B731-054CEED57441}" srcOrd="3" destOrd="0" presId="urn:microsoft.com/office/officeart/2018/2/layout/IconCircleList"/>
    <dgm:cxn modelId="{53039D0C-4210-48D7-8048-701D051272A2}" type="presParOf" srcId="{58639263-F4CA-4511-9942-E258B3269150}" destId="{2FB6299E-1496-46F6-B27C-54BD68212292}" srcOrd="3" destOrd="0" presId="urn:microsoft.com/office/officeart/2018/2/layout/IconCircleList"/>
    <dgm:cxn modelId="{0A644A71-3DFF-4B1D-BAA0-6758E699C78A}" type="presParOf" srcId="{58639263-F4CA-4511-9942-E258B3269150}" destId="{82ED6FF9-2FA5-4213-8185-C45954A0E7F7}" srcOrd="4" destOrd="0" presId="urn:microsoft.com/office/officeart/2018/2/layout/IconCircleList"/>
    <dgm:cxn modelId="{B5362144-7018-4CCA-8810-D4A95E5AB29C}" type="presParOf" srcId="{82ED6FF9-2FA5-4213-8185-C45954A0E7F7}" destId="{4E69F08F-9BB5-4A31-8626-3CF882AD8F94}" srcOrd="0" destOrd="0" presId="urn:microsoft.com/office/officeart/2018/2/layout/IconCircleList"/>
    <dgm:cxn modelId="{AD4498C1-DBFC-40D3-B186-3A49472349FC}" type="presParOf" srcId="{82ED6FF9-2FA5-4213-8185-C45954A0E7F7}" destId="{DFEFFDF1-924C-4918-B974-40A2C6D598EC}" srcOrd="1" destOrd="0" presId="urn:microsoft.com/office/officeart/2018/2/layout/IconCircleList"/>
    <dgm:cxn modelId="{0E229081-F9BD-4984-824C-C00587B8D0B4}" type="presParOf" srcId="{82ED6FF9-2FA5-4213-8185-C45954A0E7F7}" destId="{E2D6BD1E-3272-4DDB-A568-0AA38C8BAC24}" srcOrd="2" destOrd="0" presId="urn:microsoft.com/office/officeart/2018/2/layout/IconCircleList"/>
    <dgm:cxn modelId="{ED88C36C-46AD-4EEA-AB3E-27162B716639}" type="presParOf" srcId="{82ED6FF9-2FA5-4213-8185-C45954A0E7F7}" destId="{F3C60A2A-0BA5-4689-988B-A311B10200AF}" srcOrd="3" destOrd="0" presId="urn:microsoft.com/office/officeart/2018/2/layout/IconCircleList"/>
    <dgm:cxn modelId="{F9FCC548-4781-42ED-B769-833345702A9D}" type="presParOf" srcId="{58639263-F4CA-4511-9942-E258B3269150}" destId="{D6E3F7B1-C7CC-4A1C-B138-921A04A1D5DE}" srcOrd="5" destOrd="0" presId="urn:microsoft.com/office/officeart/2018/2/layout/IconCircleList"/>
    <dgm:cxn modelId="{AE20DD1A-0C85-4A91-B1F1-45CCDEA8EC9B}" type="presParOf" srcId="{58639263-F4CA-4511-9942-E258B3269150}" destId="{6AD2A58F-E975-4783-ADFF-B07626CE76E2}" srcOrd="6" destOrd="0" presId="urn:microsoft.com/office/officeart/2018/2/layout/IconCircleList"/>
    <dgm:cxn modelId="{C0787433-9500-420E-8363-22F7B4309C07}" type="presParOf" srcId="{6AD2A58F-E975-4783-ADFF-B07626CE76E2}" destId="{41908D78-9D37-4ED6-A37F-B8D52B920662}" srcOrd="0" destOrd="0" presId="urn:microsoft.com/office/officeart/2018/2/layout/IconCircleList"/>
    <dgm:cxn modelId="{D58B22DE-A241-405F-B97E-EB4D49E86BC8}" type="presParOf" srcId="{6AD2A58F-E975-4783-ADFF-B07626CE76E2}" destId="{F6E8C2BA-F34E-4F13-BD41-BCF39E037A59}" srcOrd="1" destOrd="0" presId="urn:microsoft.com/office/officeart/2018/2/layout/IconCircleList"/>
    <dgm:cxn modelId="{B4683490-7DC1-4D64-A364-723D037E5974}" type="presParOf" srcId="{6AD2A58F-E975-4783-ADFF-B07626CE76E2}" destId="{5A6B9F64-EE3B-4257-8B7C-EFCB279B5F32}" srcOrd="2" destOrd="0" presId="urn:microsoft.com/office/officeart/2018/2/layout/IconCircleList"/>
    <dgm:cxn modelId="{BFA8AF59-A4D4-4F55-872D-489808078DAA}" type="presParOf" srcId="{6AD2A58F-E975-4783-ADFF-B07626CE76E2}" destId="{53DDABDF-A515-4A2F-B027-014F45F6A83D}" srcOrd="3" destOrd="0" presId="urn:microsoft.com/office/officeart/2018/2/layout/IconCircleList"/>
    <dgm:cxn modelId="{DB4692D8-7B6B-40F6-B017-C1C42BA520B3}" type="presParOf" srcId="{58639263-F4CA-4511-9942-E258B3269150}" destId="{3A4A13C7-FBE9-4A5F-A344-560077555B33}" srcOrd="7" destOrd="0" presId="urn:microsoft.com/office/officeart/2018/2/layout/IconCircleList"/>
    <dgm:cxn modelId="{D8FA98DB-D5F8-4AC4-80E5-20EB9AF11638}" type="presParOf" srcId="{58639263-F4CA-4511-9942-E258B3269150}" destId="{7C79EEE5-AF9F-48AC-A686-FC21720E67F1}" srcOrd="8" destOrd="0" presId="urn:microsoft.com/office/officeart/2018/2/layout/IconCircleList"/>
    <dgm:cxn modelId="{FAD99A55-ACA3-41C9-B237-A0E67DAFF78A}" type="presParOf" srcId="{7C79EEE5-AF9F-48AC-A686-FC21720E67F1}" destId="{E9B12BEB-763D-4C46-8A19-99E403AADBB2}" srcOrd="0" destOrd="0" presId="urn:microsoft.com/office/officeart/2018/2/layout/IconCircleList"/>
    <dgm:cxn modelId="{3B54EE04-D5A3-45C7-9C73-0D3027EC08E8}" type="presParOf" srcId="{7C79EEE5-AF9F-48AC-A686-FC21720E67F1}" destId="{C059FBA3-F65E-468D-B6C1-C8275C841A45}" srcOrd="1" destOrd="0" presId="urn:microsoft.com/office/officeart/2018/2/layout/IconCircleList"/>
    <dgm:cxn modelId="{793DAF5B-44DE-4470-8EFB-28BC53A0F985}" type="presParOf" srcId="{7C79EEE5-AF9F-48AC-A686-FC21720E67F1}" destId="{9BDFC614-91C3-48A2-AB52-FDC6AA56666C}" srcOrd="2" destOrd="0" presId="urn:microsoft.com/office/officeart/2018/2/layout/IconCircleList"/>
    <dgm:cxn modelId="{7C69610A-1C6B-449A-BB4F-0A35B1BEB266}" type="presParOf" srcId="{7C79EEE5-AF9F-48AC-A686-FC21720E67F1}" destId="{7940962D-96D4-44DE-BA8A-393E2DA0BF9F}" srcOrd="3" destOrd="0" presId="urn:microsoft.com/office/officeart/2018/2/layout/IconCircleList"/>
    <dgm:cxn modelId="{4CF4C614-E2E2-4E51-B631-5A26B999F149}" type="presParOf" srcId="{58639263-F4CA-4511-9942-E258B3269150}" destId="{6862B98E-D276-4333-B992-40958DFBE516}" srcOrd="9" destOrd="0" presId="urn:microsoft.com/office/officeart/2018/2/layout/IconCircleList"/>
    <dgm:cxn modelId="{1C0895C6-EA5B-4379-99DF-61B2B644BD45}" type="presParOf" srcId="{58639263-F4CA-4511-9942-E258B3269150}" destId="{F6DAB228-ECB0-490D-A5FD-0E6B08369B7C}" srcOrd="10" destOrd="0" presId="urn:microsoft.com/office/officeart/2018/2/layout/IconCircleList"/>
    <dgm:cxn modelId="{7CE06FE9-3869-4F17-B6DD-8EC83E48EE1A}" type="presParOf" srcId="{F6DAB228-ECB0-490D-A5FD-0E6B08369B7C}" destId="{F6300F5E-2140-45DB-9A71-6BEF637D4EB0}" srcOrd="0" destOrd="0" presId="urn:microsoft.com/office/officeart/2018/2/layout/IconCircleList"/>
    <dgm:cxn modelId="{3D275E1D-2473-463A-9E8C-02EA4AC04422}" type="presParOf" srcId="{F6DAB228-ECB0-490D-A5FD-0E6B08369B7C}" destId="{A253C64B-A814-4CCF-8C60-6791E5139955}" srcOrd="1" destOrd="0" presId="urn:microsoft.com/office/officeart/2018/2/layout/IconCircleList"/>
    <dgm:cxn modelId="{75CC85C7-651C-4899-AB2C-C37A572E4E81}" type="presParOf" srcId="{F6DAB228-ECB0-490D-A5FD-0E6B08369B7C}" destId="{BC788C12-9151-41A1-8B56-4EE28DD77FC3}" srcOrd="2" destOrd="0" presId="urn:microsoft.com/office/officeart/2018/2/layout/IconCircleList"/>
    <dgm:cxn modelId="{3A1F37EF-3630-4359-98BC-B1E8E2DAB057}" type="presParOf" srcId="{F6DAB228-ECB0-490D-A5FD-0E6B08369B7C}" destId="{FF871B16-1093-4B69-A0C7-8B34FB05CA2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D3CF8-EC03-4AA5-BDAB-E4E49436DE3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A0FFA14-A359-44B5-B96D-AF95D92DA823}">
      <dgm:prSet/>
      <dgm:spPr/>
      <dgm:t>
        <a:bodyPr/>
        <a:lstStyle/>
        <a:p>
          <a:r>
            <a:rPr lang="fi-FI"/>
            <a:t>Ammattikorkeakoulut</a:t>
          </a:r>
          <a:endParaRPr lang="en-US"/>
        </a:p>
      </dgm:t>
    </dgm:pt>
    <dgm:pt modelId="{ACC2D69F-DB9D-47FC-BF18-7F4C50C77AF6}" type="parTrans" cxnId="{B0E6CB50-9135-4A31-8415-CCDFE2ABAAC2}">
      <dgm:prSet/>
      <dgm:spPr/>
      <dgm:t>
        <a:bodyPr/>
        <a:lstStyle/>
        <a:p>
          <a:endParaRPr lang="en-US"/>
        </a:p>
      </dgm:t>
    </dgm:pt>
    <dgm:pt modelId="{E628C22D-0746-4F56-8AD0-7C4234824924}" type="sibTrans" cxnId="{B0E6CB50-9135-4A31-8415-CCDFE2ABAAC2}">
      <dgm:prSet/>
      <dgm:spPr/>
      <dgm:t>
        <a:bodyPr/>
        <a:lstStyle/>
        <a:p>
          <a:endParaRPr lang="en-US"/>
        </a:p>
      </dgm:t>
    </dgm:pt>
    <dgm:pt modelId="{D84E12B0-332E-4DD4-A33D-FDFDD232B091}">
      <dgm:prSet/>
      <dgm:spPr/>
      <dgm:t>
        <a:bodyPr/>
        <a:lstStyle/>
        <a:p>
          <a:r>
            <a:rPr lang="fi-FI"/>
            <a:t>Pilotointiympäristöt</a:t>
          </a:r>
          <a:endParaRPr lang="en-US"/>
        </a:p>
      </dgm:t>
    </dgm:pt>
    <dgm:pt modelId="{B90B6F07-A4E1-45FA-A9B9-AE7431A633FA}" type="parTrans" cxnId="{E77B8090-F29A-4F26-B15B-EDE89FB4D670}">
      <dgm:prSet/>
      <dgm:spPr/>
      <dgm:t>
        <a:bodyPr/>
        <a:lstStyle/>
        <a:p>
          <a:endParaRPr lang="en-US"/>
        </a:p>
      </dgm:t>
    </dgm:pt>
    <dgm:pt modelId="{10E0ACA1-4CD9-474B-8C64-0B941C82CF50}" type="sibTrans" cxnId="{E77B8090-F29A-4F26-B15B-EDE89FB4D670}">
      <dgm:prSet/>
      <dgm:spPr/>
      <dgm:t>
        <a:bodyPr/>
        <a:lstStyle/>
        <a:p>
          <a:endParaRPr lang="en-US"/>
        </a:p>
      </dgm:t>
    </dgm:pt>
    <dgm:pt modelId="{BE070DD8-0D98-43D7-8E31-EB46876762C0}">
      <dgm:prSet/>
      <dgm:spPr/>
      <dgm:t>
        <a:bodyPr/>
        <a:lstStyle/>
        <a:p>
          <a:r>
            <a:rPr lang="fi-FI"/>
            <a:t>Yliopistot</a:t>
          </a:r>
          <a:endParaRPr lang="en-US"/>
        </a:p>
      </dgm:t>
    </dgm:pt>
    <dgm:pt modelId="{F759D766-DEF5-42C4-9DD9-D98895BA601E}" type="parTrans" cxnId="{D91C04DD-A4DD-4C1F-9482-F3FB0A4FDEB1}">
      <dgm:prSet/>
      <dgm:spPr/>
      <dgm:t>
        <a:bodyPr/>
        <a:lstStyle/>
        <a:p>
          <a:endParaRPr lang="en-US"/>
        </a:p>
      </dgm:t>
    </dgm:pt>
    <dgm:pt modelId="{DB574902-202E-4E73-930D-28CF121156D4}" type="sibTrans" cxnId="{D91C04DD-A4DD-4C1F-9482-F3FB0A4FDEB1}">
      <dgm:prSet/>
      <dgm:spPr/>
      <dgm:t>
        <a:bodyPr/>
        <a:lstStyle/>
        <a:p>
          <a:endParaRPr lang="en-US"/>
        </a:p>
      </dgm:t>
    </dgm:pt>
    <dgm:pt modelId="{5860D321-2674-4650-B803-301B1310EDB2}">
      <dgm:prSet/>
      <dgm:spPr/>
      <dgm:t>
        <a:bodyPr/>
        <a:lstStyle/>
        <a:p>
          <a:r>
            <a:rPr lang="fi-FI"/>
            <a:t>THL</a:t>
          </a:r>
          <a:endParaRPr lang="en-US"/>
        </a:p>
      </dgm:t>
    </dgm:pt>
    <dgm:pt modelId="{9E21712A-C67A-4417-A9BE-F1A3E33C846B}" type="parTrans" cxnId="{61D90D45-0AC0-40E7-93DE-00C397C7DA70}">
      <dgm:prSet/>
      <dgm:spPr/>
      <dgm:t>
        <a:bodyPr/>
        <a:lstStyle/>
        <a:p>
          <a:endParaRPr lang="en-US"/>
        </a:p>
      </dgm:t>
    </dgm:pt>
    <dgm:pt modelId="{AFE20A94-E73B-4D3E-AC8E-AA208987C5B8}" type="sibTrans" cxnId="{61D90D45-0AC0-40E7-93DE-00C397C7DA70}">
      <dgm:prSet/>
      <dgm:spPr/>
      <dgm:t>
        <a:bodyPr/>
        <a:lstStyle/>
        <a:p>
          <a:endParaRPr lang="en-US"/>
        </a:p>
      </dgm:t>
    </dgm:pt>
    <dgm:pt modelId="{8E94C7C7-E1DE-4BF5-835E-4A57757D8958}">
      <dgm:prSet/>
      <dgm:spPr/>
      <dgm:t>
        <a:bodyPr/>
        <a:lstStyle/>
        <a:p>
          <a:r>
            <a:rPr lang="fi-FI"/>
            <a:t>NHG</a:t>
          </a:r>
          <a:endParaRPr lang="en-US"/>
        </a:p>
      </dgm:t>
    </dgm:pt>
    <dgm:pt modelId="{DBE7C63C-3731-4AF4-8BCD-ABB75135C854}" type="parTrans" cxnId="{71BFD7F4-EA9D-43DE-955A-A545F67E0D8F}">
      <dgm:prSet/>
      <dgm:spPr/>
      <dgm:t>
        <a:bodyPr/>
        <a:lstStyle/>
        <a:p>
          <a:endParaRPr lang="en-US"/>
        </a:p>
      </dgm:t>
    </dgm:pt>
    <dgm:pt modelId="{FBC635F6-1B19-4FF3-BB5C-8F8AFC1DFB1F}" type="sibTrans" cxnId="{71BFD7F4-EA9D-43DE-955A-A545F67E0D8F}">
      <dgm:prSet/>
      <dgm:spPr/>
      <dgm:t>
        <a:bodyPr/>
        <a:lstStyle/>
        <a:p>
          <a:endParaRPr lang="en-US"/>
        </a:p>
      </dgm:t>
    </dgm:pt>
    <dgm:pt modelId="{F149EFF7-CB17-4619-91DC-36B09A14EB34}">
      <dgm:prSet/>
      <dgm:spPr/>
      <dgm:t>
        <a:bodyPr/>
        <a:lstStyle/>
        <a:p>
          <a:r>
            <a:rPr lang="fi-FI"/>
            <a:t>Pelastuslaitos</a:t>
          </a:r>
          <a:endParaRPr lang="en-US"/>
        </a:p>
      </dgm:t>
    </dgm:pt>
    <dgm:pt modelId="{D4918A2A-ED50-46F1-86B4-73E82BEE4B6D}" type="parTrans" cxnId="{ECE96183-BA41-4E40-A804-14B8DADBE6D0}">
      <dgm:prSet/>
      <dgm:spPr/>
      <dgm:t>
        <a:bodyPr/>
        <a:lstStyle/>
        <a:p>
          <a:endParaRPr lang="en-US"/>
        </a:p>
      </dgm:t>
    </dgm:pt>
    <dgm:pt modelId="{8EA4E11E-6D66-4B65-9A42-92D41231DA09}" type="sibTrans" cxnId="{ECE96183-BA41-4E40-A804-14B8DADBE6D0}">
      <dgm:prSet/>
      <dgm:spPr/>
      <dgm:t>
        <a:bodyPr/>
        <a:lstStyle/>
        <a:p>
          <a:endParaRPr lang="en-US"/>
        </a:p>
      </dgm:t>
    </dgm:pt>
    <dgm:pt modelId="{A30BA0CE-5B1E-490A-94C9-3FF220950E1D}">
      <dgm:prSet/>
      <dgm:spPr/>
      <dgm:t>
        <a:bodyPr/>
        <a:lstStyle/>
        <a:p>
          <a:r>
            <a:rPr lang="fi-FI"/>
            <a:t>Muut alueet, hankkeet</a:t>
          </a:r>
          <a:endParaRPr lang="en-US"/>
        </a:p>
      </dgm:t>
    </dgm:pt>
    <dgm:pt modelId="{0ED3E086-5D9A-4354-B167-2B8D3397826E}" type="parTrans" cxnId="{6C92AA7D-E690-4177-A25C-BCEDBFC5696A}">
      <dgm:prSet/>
      <dgm:spPr/>
      <dgm:t>
        <a:bodyPr/>
        <a:lstStyle/>
        <a:p>
          <a:endParaRPr lang="en-US"/>
        </a:p>
      </dgm:t>
    </dgm:pt>
    <dgm:pt modelId="{B8E34B79-0605-47DB-9928-5C82071BB07E}" type="sibTrans" cxnId="{6C92AA7D-E690-4177-A25C-BCEDBFC5696A}">
      <dgm:prSet/>
      <dgm:spPr/>
      <dgm:t>
        <a:bodyPr/>
        <a:lstStyle/>
        <a:p>
          <a:endParaRPr lang="en-US"/>
        </a:p>
      </dgm:t>
    </dgm:pt>
    <dgm:pt modelId="{D1E3C784-5020-41BF-9C93-E997052BB47C}">
      <dgm:prSet/>
      <dgm:spPr/>
      <dgm:t>
        <a:bodyPr/>
        <a:lstStyle/>
        <a:p>
          <a:r>
            <a:rPr lang="fi-FI"/>
            <a:t>Kolmas sektori</a:t>
          </a:r>
          <a:endParaRPr lang="en-US"/>
        </a:p>
      </dgm:t>
    </dgm:pt>
    <dgm:pt modelId="{4717409F-C444-448C-9929-393968B1E659}" type="parTrans" cxnId="{D1821D6E-5C8B-4C9A-A4E1-02CB5820B103}">
      <dgm:prSet/>
      <dgm:spPr/>
      <dgm:t>
        <a:bodyPr/>
        <a:lstStyle/>
        <a:p>
          <a:endParaRPr lang="en-US"/>
        </a:p>
      </dgm:t>
    </dgm:pt>
    <dgm:pt modelId="{38EE9588-6D9E-40DD-BB9B-46FF853A7047}" type="sibTrans" cxnId="{D1821D6E-5C8B-4C9A-A4E1-02CB5820B103}">
      <dgm:prSet/>
      <dgm:spPr/>
      <dgm:t>
        <a:bodyPr/>
        <a:lstStyle/>
        <a:p>
          <a:endParaRPr lang="en-US"/>
        </a:p>
      </dgm:t>
    </dgm:pt>
    <dgm:pt modelId="{C29EB497-CA31-46D8-89EA-2254D8C828A8}">
      <dgm:prSet/>
      <dgm:spPr/>
      <dgm:t>
        <a:bodyPr/>
        <a:lstStyle/>
        <a:p>
          <a:r>
            <a:rPr lang="fi-FI"/>
            <a:t>Vanhus- ja vammaisneuvostot</a:t>
          </a:r>
          <a:endParaRPr lang="en-US"/>
        </a:p>
      </dgm:t>
    </dgm:pt>
    <dgm:pt modelId="{272C745D-FC20-420F-A8FD-46AD54BE746B}" type="parTrans" cxnId="{62253166-D585-45FD-8585-1BFBBF7BD8F3}">
      <dgm:prSet/>
      <dgm:spPr/>
      <dgm:t>
        <a:bodyPr/>
        <a:lstStyle/>
        <a:p>
          <a:endParaRPr lang="en-US"/>
        </a:p>
      </dgm:t>
    </dgm:pt>
    <dgm:pt modelId="{DA0A8427-4A33-4F4C-8B99-F8155F0F2B37}" type="sibTrans" cxnId="{62253166-D585-45FD-8585-1BFBBF7BD8F3}">
      <dgm:prSet/>
      <dgm:spPr/>
      <dgm:t>
        <a:bodyPr/>
        <a:lstStyle/>
        <a:p>
          <a:endParaRPr lang="en-US"/>
        </a:p>
      </dgm:t>
    </dgm:pt>
    <dgm:pt modelId="{26AA66D7-CA08-44D3-8D8B-CCD3FD91DA9D}">
      <dgm:prSet/>
      <dgm:spPr/>
      <dgm:t>
        <a:bodyPr/>
        <a:lstStyle/>
        <a:p>
          <a:r>
            <a:rPr lang="fi-FI"/>
            <a:t>Media</a:t>
          </a:r>
          <a:endParaRPr lang="en-US"/>
        </a:p>
      </dgm:t>
    </dgm:pt>
    <dgm:pt modelId="{3D3438D0-7ABF-4812-A527-9D437A828117}" type="parTrans" cxnId="{CFFB2E49-4610-4F1D-9511-2323B8075E8A}">
      <dgm:prSet/>
      <dgm:spPr/>
      <dgm:t>
        <a:bodyPr/>
        <a:lstStyle/>
        <a:p>
          <a:endParaRPr lang="en-US"/>
        </a:p>
      </dgm:t>
    </dgm:pt>
    <dgm:pt modelId="{23460214-C239-4B68-93C8-1D126C7E2FD6}" type="sibTrans" cxnId="{CFFB2E49-4610-4F1D-9511-2323B8075E8A}">
      <dgm:prSet/>
      <dgm:spPr/>
      <dgm:t>
        <a:bodyPr/>
        <a:lstStyle/>
        <a:p>
          <a:endParaRPr lang="en-US"/>
        </a:p>
      </dgm:t>
    </dgm:pt>
    <dgm:pt modelId="{D6435400-4A0F-4FEF-BD69-C7E3C0BE5BA9}">
      <dgm:prSet/>
      <dgm:spPr/>
      <dgm:t>
        <a:bodyPr/>
        <a:lstStyle/>
        <a:p>
          <a:r>
            <a:rPr lang="fi-FI"/>
            <a:t>Yritykset</a:t>
          </a:r>
          <a:endParaRPr lang="en-US"/>
        </a:p>
      </dgm:t>
    </dgm:pt>
    <dgm:pt modelId="{C9EA111B-B602-4086-B301-483764114002}" type="parTrans" cxnId="{DEACAA33-0FAD-4B84-866A-3681B0A24948}">
      <dgm:prSet/>
      <dgm:spPr/>
      <dgm:t>
        <a:bodyPr/>
        <a:lstStyle/>
        <a:p>
          <a:endParaRPr lang="en-US"/>
        </a:p>
      </dgm:t>
    </dgm:pt>
    <dgm:pt modelId="{1DCE75D3-9A5C-430B-8F66-84BEDC622C97}" type="sibTrans" cxnId="{DEACAA33-0FAD-4B84-866A-3681B0A24948}">
      <dgm:prSet/>
      <dgm:spPr/>
      <dgm:t>
        <a:bodyPr/>
        <a:lstStyle/>
        <a:p>
          <a:endParaRPr lang="en-US"/>
        </a:p>
      </dgm:t>
    </dgm:pt>
    <dgm:pt modelId="{4230804B-9CF1-4B28-A810-F96BAD6FD025}" type="pres">
      <dgm:prSet presAssocID="{AAAD3CF8-EC03-4AA5-BDAB-E4E49436DE3C}" presName="diagram" presStyleCnt="0">
        <dgm:presLayoutVars>
          <dgm:dir/>
          <dgm:resizeHandles val="exact"/>
        </dgm:presLayoutVars>
      </dgm:prSet>
      <dgm:spPr/>
    </dgm:pt>
    <dgm:pt modelId="{CE44ED2D-4AB3-4B7B-A880-F8D5C0C9ADC5}" type="pres">
      <dgm:prSet presAssocID="{5A0FFA14-A359-44B5-B96D-AF95D92DA823}" presName="node" presStyleLbl="node1" presStyleIdx="0" presStyleCnt="11">
        <dgm:presLayoutVars>
          <dgm:bulletEnabled val="1"/>
        </dgm:presLayoutVars>
      </dgm:prSet>
      <dgm:spPr/>
    </dgm:pt>
    <dgm:pt modelId="{1DCC7A0D-05BC-4106-A9B1-3888A4D8E786}" type="pres">
      <dgm:prSet presAssocID="{E628C22D-0746-4F56-8AD0-7C4234824924}" presName="sibTrans" presStyleCnt="0"/>
      <dgm:spPr/>
    </dgm:pt>
    <dgm:pt modelId="{2DFB80E6-832D-45ED-ADD8-5FFC7E4A34BF}" type="pres">
      <dgm:prSet presAssocID="{D84E12B0-332E-4DD4-A33D-FDFDD232B091}" presName="node" presStyleLbl="node1" presStyleIdx="1" presStyleCnt="11">
        <dgm:presLayoutVars>
          <dgm:bulletEnabled val="1"/>
        </dgm:presLayoutVars>
      </dgm:prSet>
      <dgm:spPr/>
    </dgm:pt>
    <dgm:pt modelId="{A52CC07A-A413-46A5-88FA-6EEBA3F0DEFD}" type="pres">
      <dgm:prSet presAssocID="{10E0ACA1-4CD9-474B-8C64-0B941C82CF50}" presName="sibTrans" presStyleCnt="0"/>
      <dgm:spPr/>
    </dgm:pt>
    <dgm:pt modelId="{097124A5-562C-4998-B5D7-FBE68D981EDA}" type="pres">
      <dgm:prSet presAssocID="{BE070DD8-0D98-43D7-8E31-EB46876762C0}" presName="node" presStyleLbl="node1" presStyleIdx="2" presStyleCnt="11">
        <dgm:presLayoutVars>
          <dgm:bulletEnabled val="1"/>
        </dgm:presLayoutVars>
      </dgm:prSet>
      <dgm:spPr/>
    </dgm:pt>
    <dgm:pt modelId="{CB4CA208-EC30-4D3A-A7AB-6BEB035DD638}" type="pres">
      <dgm:prSet presAssocID="{DB574902-202E-4E73-930D-28CF121156D4}" presName="sibTrans" presStyleCnt="0"/>
      <dgm:spPr/>
    </dgm:pt>
    <dgm:pt modelId="{D4A6B28D-E7A3-4D06-B239-F1506468A679}" type="pres">
      <dgm:prSet presAssocID="{5860D321-2674-4650-B803-301B1310EDB2}" presName="node" presStyleLbl="node1" presStyleIdx="3" presStyleCnt="11">
        <dgm:presLayoutVars>
          <dgm:bulletEnabled val="1"/>
        </dgm:presLayoutVars>
      </dgm:prSet>
      <dgm:spPr/>
    </dgm:pt>
    <dgm:pt modelId="{FC2D534E-0A01-44DC-83BA-9BF920CC12D1}" type="pres">
      <dgm:prSet presAssocID="{AFE20A94-E73B-4D3E-AC8E-AA208987C5B8}" presName="sibTrans" presStyleCnt="0"/>
      <dgm:spPr/>
    </dgm:pt>
    <dgm:pt modelId="{64198566-D10A-40EA-AC47-8335699FCE79}" type="pres">
      <dgm:prSet presAssocID="{8E94C7C7-E1DE-4BF5-835E-4A57757D8958}" presName="node" presStyleLbl="node1" presStyleIdx="4" presStyleCnt="11">
        <dgm:presLayoutVars>
          <dgm:bulletEnabled val="1"/>
        </dgm:presLayoutVars>
      </dgm:prSet>
      <dgm:spPr/>
    </dgm:pt>
    <dgm:pt modelId="{00B56F5F-5388-4062-BD9F-18D490617105}" type="pres">
      <dgm:prSet presAssocID="{FBC635F6-1B19-4FF3-BB5C-8F8AFC1DFB1F}" presName="sibTrans" presStyleCnt="0"/>
      <dgm:spPr/>
    </dgm:pt>
    <dgm:pt modelId="{4977B61F-E60E-4F9C-B805-AEC13609D382}" type="pres">
      <dgm:prSet presAssocID="{F149EFF7-CB17-4619-91DC-36B09A14EB34}" presName="node" presStyleLbl="node1" presStyleIdx="5" presStyleCnt="11">
        <dgm:presLayoutVars>
          <dgm:bulletEnabled val="1"/>
        </dgm:presLayoutVars>
      </dgm:prSet>
      <dgm:spPr/>
    </dgm:pt>
    <dgm:pt modelId="{48076B73-8FC8-4E38-A8D6-D6A7BFABBA17}" type="pres">
      <dgm:prSet presAssocID="{8EA4E11E-6D66-4B65-9A42-92D41231DA09}" presName="sibTrans" presStyleCnt="0"/>
      <dgm:spPr/>
    </dgm:pt>
    <dgm:pt modelId="{BB33F221-0B0E-4B0F-BBFF-EFD5B3ACFD0B}" type="pres">
      <dgm:prSet presAssocID="{A30BA0CE-5B1E-490A-94C9-3FF220950E1D}" presName="node" presStyleLbl="node1" presStyleIdx="6" presStyleCnt="11">
        <dgm:presLayoutVars>
          <dgm:bulletEnabled val="1"/>
        </dgm:presLayoutVars>
      </dgm:prSet>
      <dgm:spPr/>
    </dgm:pt>
    <dgm:pt modelId="{658CB834-FCFB-4975-9BF2-EA9D48499392}" type="pres">
      <dgm:prSet presAssocID="{B8E34B79-0605-47DB-9928-5C82071BB07E}" presName="sibTrans" presStyleCnt="0"/>
      <dgm:spPr/>
    </dgm:pt>
    <dgm:pt modelId="{7BC0CD4E-36FA-4793-AFBE-8C4B61D1603F}" type="pres">
      <dgm:prSet presAssocID="{D1E3C784-5020-41BF-9C93-E997052BB47C}" presName="node" presStyleLbl="node1" presStyleIdx="7" presStyleCnt="11">
        <dgm:presLayoutVars>
          <dgm:bulletEnabled val="1"/>
        </dgm:presLayoutVars>
      </dgm:prSet>
      <dgm:spPr/>
    </dgm:pt>
    <dgm:pt modelId="{9B19C6F1-94F9-4563-8EF8-FA33CA504CFC}" type="pres">
      <dgm:prSet presAssocID="{38EE9588-6D9E-40DD-BB9B-46FF853A7047}" presName="sibTrans" presStyleCnt="0"/>
      <dgm:spPr/>
    </dgm:pt>
    <dgm:pt modelId="{DD011C45-A3D4-4478-BEA7-078B3DED562A}" type="pres">
      <dgm:prSet presAssocID="{C29EB497-CA31-46D8-89EA-2254D8C828A8}" presName="node" presStyleLbl="node1" presStyleIdx="8" presStyleCnt="11">
        <dgm:presLayoutVars>
          <dgm:bulletEnabled val="1"/>
        </dgm:presLayoutVars>
      </dgm:prSet>
      <dgm:spPr/>
    </dgm:pt>
    <dgm:pt modelId="{B5A8C880-DC48-412F-A2EB-00BC5B9DCA3C}" type="pres">
      <dgm:prSet presAssocID="{DA0A8427-4A33-4F4C-8B99-F8155F0F2B37}" presName="sibTrans" presStyleCnt="0"/>
      <dgm:spPr/>
    </dgm:pt>
    <dgm:pt modelId="{69D38800-FBB7-4054-9402-8769867CD020}" type="pres">
      <dgm:prSet presAssocID="{26AA66D7-CA08-44D3-8D8B-CCD3FD91DA9D}" presName="node" presStyleLbl="node1" presStyleIdx="9" presStyleCnt="11">
        <dgm:presLayoutVars>
          <dgm:bulletEnabled val="1"/>
        </dgm:presLayoutVars>
      </dgm:prSet>
      <dgm:spPr/>
    </dgm:pt>
    <dgm:pt modelId="{0FAF892F-2C6C-4AEB-8F7B-DD4065D33D19}" type="pres">
      <dgm:prSet presAssocID="{23460214-C239-4B68-93C8-1D126C7E2FD6}" presName="sibTrans" presStyleCnt="0"/>
      <dgm:spPr/>
    </dgm:pt>
    <dgm:pt modelId="{F1B6757F-CD65-4E64-9B5B-49C4734531A8}" type="pres">
      <dgm:prSet presAssocID="{D6435400-4A0F-4FEF-BD69-C7E3C0BE5BA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6B48C20-D164-4A7B-AB3A-35308D6DCD7A}" type="presOf" srcId="{5A0FFA14-A359-44B5-B96D-AF95D92DA823}" destId="{CE44ED2D-4AB3-4B7B-A880-F8D5C0C9ADC5}" srcOrd="0" destOrd="0" presId="urn:microsoft.com/office/officeart/2005/8/layout/default"/>
    <dgm:cxn modelId="{A79CFD2A-7D4C-430F-A543-5FC5C11FB7FE}" type="presOf" srcId="{A30BA0CE-5B1E-490A-94C9-3FF220950E1D}" destId="{BB33F221-0B0E-4B0F-BBFF-EFD5B3ACFD0B}" srcOrd="0" destOrd="0" presId="urn:microsoft.com/office/officeart/2005/8/layout/default"/>
    <dgm:cxn modelId="{DEACAA33-0FAD-4B84-866A-3681B0A24948}" srcId="{AAAD3CF8-EC03-4AA5-BDAB-E4E49436DE3C}" destId="{D6435400-4A0F-4FEF-BD69-C7E3C0BE5BA9}" srcOrd="10" destOrd="0" parTransId="{C9EA111B-B602-4086-B301-483764114002}" sibTransId="{1DCE75D3-9A5C-430B-8F66-84BEDC622C97}"/>
    <dgm:cxn modelId="{49B9503B-CC2C-4B17-81C0-60C55DB9E2D1}" type="presOf" srcId="{D84E12B0-332E-4DD4-A33D-FDFDD232B091}" destId="{2DFB80E6-832D-45ED-ADD8-5FFC7E4A34BF}" srcOrd="0" destOrd="0" presId="urn:microsoft.com/office/officeart/2005/8/layout/default"/>
    <dgm:cxn modelId="{61D90D45-0AC0-40E7-93DE-00C397C7DA70}" srcId="{AAAD3CF8-EC03-4AA5-BDAB-E4E49436DE3C}" destId="{5860D321-2674-4650-B803-301B1310EDB2}" srcOrd="3" destOrd="0" parTransId="{9E21712A-C67A-4417-A9BE-F1A3E33C846B}" sibTransId="{AFE20A94-E73B-4D3E-AC8E-AA208987C5B8}"/>
    <dgm:cxn modelId="{2AB2AB65-69C2-446F-BEFB-5792C1935EE2}" type="presOf" srcId="{5860D321-2674-4650-B803-301B1310EDB2}" destId="{D4A6B28D-E7A3-4D06-B239-F1506468A679}" srcOrd="0" destOrd="0" presId="urn:microsoft.com/office/officeart/2005/8/layout/default"/>
    <dgm:cxn modelId="{62253166-D585-45FD-8585-1BFBBF7BD8F3}" srcId="{AAAD3CF8-EC03-4AA5-BDAB-E4E49436DE3C}" destId="{C29EB497-CA31-46D8-89EA-2254D8C828A8}" srcOrd="8" destOrd="0" parTransId="{272C745D-FC20-420F-A8FD-46AD54BE746B}" sibTransId="{DA0A8427-4A33-4F4C-8B99-F8155F0F2B37}"/>
    <dgm:cxn modelId="{CFFB2E49-4610-4F1D-9511-2323B8075E8A}" srcId="{AAAD3CF8-EC03-4AA5-BDAB-E4E49436DE3C}" destId="{26AA66D7-CA08-44D3-8D8B-CCD3FD91DA9D}" srcOrd="9" destOrd="0" parTransId="{3D3438D0-7ABF-4812-A527-9D437A828117}" sibTransId="{23460214-C239-4B68-93C8-1D126C7E2FD6}"/>
    <dgm:cxn modelId="{D1821D6E-5C8B-4C9A-A4E1-02CB5820B103}" srcId="{AAAD3CF8-EC03-4AA5-BDAB-E4E49436DE3C}" destId="{D1E3C784-5020-41BF-9C93-E997052BB47C}" srcOrd="7" destOrd="0" parTransId="{4717409F-C444-448C-9929-393968B1E659}" sibTransId="{38EE9588-6D9E-40DD-BB9B-46FF853A7047}"/>
    <dgm:cxn modelId="{B0E6CB50-9135-4A31-8415-CCDFE2ABAAC2}" srcId="{AAAD3CF8-EC03-4AA5-BDAB-E4E49436DE3C}" destId="{5A0FFA14-A359-44B5-B96D-AF95D92DA823}" srcOrd="0" destOrd="0" parTransId="{ACC2D69F-DB9D-47FC-BF18-7F4C50C77AF6}" sibTransId="{E628C22D-0746-4F56-8AD0-7C4234824924}"/>
    <dgm:cxn modelId="{7AF29B76-34F5-490C-B847-E0522E5E8BAC}" type="presOf" srcId="{D1E3C784-5020-41BF-9C93-E997052BB47C}" destId="{7BC0CD4E-36FA-4793-AFBE-8C4B61D1603F}" srcOrd="0" destOrd="0" presId="urn:microsoft.com/office/officeart/2005/8/layout/default"/>
    <dgm:cxn modelId="{6C92AA7D-E690-4177-A25C-BCEDBFC5696A}" srcId="{AAAD3CF8-EC03-4AA5-BDAB-E4E49436DE3C}" destId="{A30BA0CE-5B1E-490A-94C9-3FF220950E1D}" srcOrd="6" destOrd="0" parTransId="{0ED3E086-5D9A-4354-B167-2B8D3397826E}" sibTransId="{B8E34B79-0605-47DB-9928-5C82071BB07E}"/>
    <dgm:cxn modelId="{ECE96183-BA41-4E40-A804-14B8DADBE6D0}" srcId="{AAAD3CF8-EC03-4AA5-BDAB-E4E49436DE3C}" destId="{F149EFF7-CB17-4619-91DC-36B09A14EB34}" srcOrd="5" destOrd="0" parTransId="{D4918A2A-ED50-46F1-86B4-73E82BEE4B6D}" sibTransId="{8EA4E11E-6D66-4B65-9A42-92D41231DA09}"/>
    <dgm:cxn modelId="{4A005585-D9FD-405F-82A5-12CA0223A085}" type="presOf" srcId="{D6435400-4A0F-4FEF-BD69-C7E3C0BE5BA9}" destId="{F1B6757F-CD65-4E64-9B5B-49C4734531A8}" srcOrd="0" destOrd="0" presId="urn:microsoft.com/office/officeart/2005/8/layout/default"/>
    <dgm:cxn modelId="{454CC78F-2EAF-45F1-9812-71A43510753E}" type="presOf" srcId="{26AA66D7-CA08-44D3-8D8B-CCD3FD91DA9D}" destId="{69D38800-FBB7-4054-9402-8769867CD020}" srcOrd="0" destOrd="0" presId="urn:microsoft.com/office/officeart/2005/8/layout/default"/>
    <dgm:cxn modelId="{E77B8090-F29A-4F26-B15B-EDE89FB4D670}" srcId="{AAAD3CF8-EC03-4AA5-BDAB-E4E49436DE3C}" destId="{D84E12B0-332E-4DD4-A33D-FDFDD232B091}" srcOrd="1" destOrd="0" parTransId="{B90B6F07-A4E1-45FA-A9B9-AE7431A633FA}" sibTransId="{10E0ACA1-4CD9-474B-8C64-0B941C82CF50}"/>
    <dgm:cxn modelId="{E8DD1D93-4434-473B-A583-112F325EC958}" type="presOf" srcId="{C29EB497-CA31-46D8-89EA-2254D8C828A8}" destId="{DD011C45-A3D4-4478-BEA7-078B3DED562A}" srcOrd="0" destOrd="0" presId="urn:microsoft.com/office/officeart/2005/8/layout/default"/>
    <dgm:cxn modelId="{5E55C7C9-6FFD-4EFC-96D6-69D9B3D2642D}" type="presOf" srcId="{8E94C7C7-E1DE-4BF5-835E-4A57757D8958}" destId="{64198566-D10A-40EA-AC47-8335699FCE79}" srcOrd="0" destOrd="0" presId="urn:microsoft.com/office/officeart/2005/8/layout/default"/>
    <dgm:cxn modelId="{D91C04DD-A4DD-4C1F-9482-F3FB0A4FDEB1}" srcId="{AAAD3CF8-EC03-4AA5-BDAB-E4E49436DE3C}" destId="{BE070DD8-0D98-43D7-8E31-EB46876762C0}" srcOrd="2" destOrd="0" parTransId="{F759D766-DEF5-42C4-9DD9-D98895BA601E}" sibTransId="{DB574902-202E-4E73-930D-28CF121156D4}"/>
    <dgm:cxn modelId="{8E9222E1-23E7-4CEC-B137-7690C15EEF21}" type="presOf" srcId="{AAAD3CF8-EC03-4AA5-BDAB-E4E49436DE3C}" destId="{4230804B-9CF1-4B28-A810-F96BAD6FD025}" srcOrd="0" destOrd="0" presId="urn:microsoft.com/office/officeart/2005/8/layout/default"/>
    <dgm:cxn modelId="{989074E8-4AF2-42CB-B47F-CBF7862FC96D}" type="presOf" srcId="{F149EFF7-CB17-4619-91DC-36B09A14EB34}" destId="{4977B61F-E60E-4F9C-B805-AEC13609D382}" srcOrd="0" destOrd="0" presId="urn:microsoft.com/office/officeart/2005/8/layout/default"/>
    <dgm:cxn modelId="{A38753EC-1494-42EF-9461-1C1897F4FED5}" type="presOf" srcId="{BE070DD8-0D98-43D7-8E31-EB46876762C0}" destId="{097124A5-562C-4998-B5D7-FBE68D981EDA}" srcOrd="0" destOrd="0" presId="urn:microsoft.com/office/officeart/2005/8/layout/default"/>
    <dgm:cxn modelId="{71BFD7F4-EA9D-43DE-955A-A545F67E0D8F}" srcId="{AAAD3CF8-EC03-4AA5-BDAB-E4E49436DE3C}" destId="{8E94C7C7-E1DE-4BF5-835E-4A57757D8958}" srcOrd="4" destOrd="0" parTransId="{DBE7C63C-3731-4AF4-8BCD-ABB75135C854}" sibTransId="{FBC635F6-1B19-4FF3-BB5C-8F8AFC1DFB1F}"/>
    <dgm:cxn modelId="{04C8F760-5AE6-4017-9D31-E997B8182EFF}" type="presParOf" srcId="{4230804B-9CF1-4B28-A810-F96BAD6FD025}" destId="{CE44ED2D-4AB3-4B7B-A880-F8D5C0C9ADC5}" srcOrd="0" destOrd="0" presId="urn:microsoft.com/office/officeart/2005/8/layout/default"/>
    <dgm:cxn modelId="{D7C98F14-4ED4-40F2-8CF6-85CE4A6BBA70}" type="presParOf" srcId="{4230804B-9CF1-4B28-A810-F96BAD6FD025}" destId="{1DCC7A0D-05BC-4106-A9B1-3888A4D8E786}" srcOrd="1" destOrd="0" presId="urn:microsoft.com/office/officeart/2005/8/layout/default"/>
    <dgm:cxn modelId="{8A2E42F4-7DDA-41C8-BC4C-3FF0F283CB03}" type="presParOf" srcId="{4230804B-9CF1-4B28-A810-F96BAD6FD025}" destId="{2DFB80E6-832D-45ED-ADD8-5FFC7E4A34BF}" srcOrd="2" destOrd="0" presId="urn:microsoft.com/office/officeart/2005/8/layout/default"/>
    <dgm:cxn modelId="{1605C33C-24D5-474F-BE62-6DA12A95C1D4}" type="presParOf" srcId="{4230804B-9CF1-4B28-A810-F96BAD6FD025}" destId="{A52CC07A-A413-46A5-88FA-6EEBA3F0DEFD}" srcOrd="3" destOrd="0" presId="urn:microsoft.com/office/officeart/2005/8/layout/default"/>
    <dgm:cxn modelId="{F755C9B1-B638-4809-A441-BD939D9FC3D1}" type="presParOf" srcId="{4230804B-9CF1-4B28-A810-F96BAD6FD025}" destId="{097124A5-562C-4998-B5D7-FBE68D981EDA}" srcOrd="4" destOrd="0" presId="urn:microsoft.com/office/officeart/2005/8/layout/default"/>
    <dgm:cxn modelId="{FD4DB442-A3D6-4583-8162-3E709846F18E}" type="presParOf" srcId="{4230804B-9CF1-4B28-A810-F96BAD6FD025}" destId="{CB4CA208-EC30-4D3A-A7AB-6BEB035DD638}" srcOrd="5" destOrd="0" presId="urn:microsoft.com/office/officeart/2005/8/layout/default"/>
    <dgm:cxn modelId="{6309A64F-B4A8-493E-9E34-9C925C23AC00}" type="presParOf" srcId="{4230804B-9CF1-4B28-A810-F96BAD6FD025}" destId="{D4A6B28D-E7A3-4D06-B239-F1506468A679}" srcOrd="6" destOrd="0" presId="urn:microsoft.com/office/officeart/2005/8/layout/default"/>
    <dgm:cxn modelId="{75BC0575-09E1-437F-B41D-ED4167FCFF43}" type="presParOf" srcId="{4230804B-9CF1-4B28-A810-F96BAD6FD025}" destId="{FC2D534E-0A01-44DC-83BA-9BF920CC12D1}" srcOrd="7" destOrd="0" presId="urn:microsoft.com/office/officeart/2005/8/layout/default"/>
    <dgm:cxn modelId="{035A96BC-F1F0-4D9B-8420-9F6192E85663}" type="presParOf" srcId="{4230804B-9CF1-4B28-A810-F96BAD6FD025}" destId="{64198566-D10A-40EA-AC47-8335699FCE79}" srcOrd="8" destOrd="0" presId="urn:microsoft.com/office/officeart/2005/8/layout/default"/>
    <dgm:cxn modelId="{7C746109-7960-4083-B901-8A28BA5448CB}" type="presParOf" srcId="{4230804B-9CF1-4B28-A810-F96BAD6FD025}" destId="{00B56F5F-5388-4062-BD9F-18D490617105}" srcOrd="9" destOrd="0" presId="urn:microsoft.com/office/officeart/2005/8/layout/default"/>
    <dgm:cxn modelId="{CF13B432-7F17-467E-A859-3C0919A476AB}" type="presParOf" srcId="{4230804B-9CF1-4B28-A810-F96BAD6FD025}" destId="{4977B61F-E60E-4F9C-B805-AEC13609D382}" srcOrd="10" destOrd="0" presId="urn:microsoft.com/office/officeart/2005/8/layout/default"/>
    <dgm:cxn modelId="{B0B2BEC4-C9BD-4CF6-982E-2644989F8889}" type="presParOf" srcId="{4230804B-9CF1-4B28-A810-F96BAD6FD025}" destId="{48076B73-8FC8-4E38-A8D6-D6A7BFABBA17}" srcOrd="11" destOrd="0" presId="urn:microsoft.com/office/officeart/2005/8/layout/default"/>
    <dgm:cxn modelId="{E4A0D83F-39B0-4885-B74A-D396C1ED9D2C}" type="presParOf" srcId="{4230804B-9CF1-4B28-A810-F96BAD6FD025}" destId="{BB33F221-0B0E-4B0F-BBFF-EFD5B3ACFD0B}" srcOrd="12" destOrd="0" presId="urn:microsoft.com/office/officeart/2005/8/layout/default"/>
    <dgm:cxn modelId="{0364C756-8008-45FD-AFC8-D87FC4AE947A}" type="presParOf" srcId="{4230804B-9CF1-4B28-A810-F96BAD6FD025}" destId="{658CB834-FCFB-4975-9BF2-EA9D48499392}" srcOrd="13" destOrd="0" presId="urn:microsoft.com/office/officeart/2005/8/layout/default"/>
    <dgm:cxn modelId="{E3744C66-187E-4719-A35B-EBC8B2C86FC7}" type="presParOf" srcId="{4230804B-9CF1-4B28-A810-F96BAD6FD025}" destId="{7BC0CD4E-36FA-4793-AFBE-8C4B61D1603F}" srcOrd="14" destOrd="0" presId="urn:microsoft.com/office/officeart/2005/8/layout/default"/>
    <dgm:cxn modelId="{CA4B4C47-38F8-42AF-8585-56069F1F287E}" type="presParOf" srcId="{4230804B-9CF1-4B28-A810-F96BAD6FD025}" destId="{9B19C6F1-94F9-4563-8EF8-FA33CA504CFC}" srcOrd="15" destOrd="0" presId="urn:microsoft.com/office/officeart/2005/8/layout/default"/>
    <dgm:cxn modelId="{8B7FC5A7-E8CB-4772-8E75-3F02B9255943}" type="presParOf" srcId="{4230804B-9CF1-4B28-A810-F96BAD6FD025}" destId="{DD011C45-A3D4-4478-BEA7-078B3DED562A}" srcOrd="16" destOrd="0" presId="urn:microsoft.com/office/officeart/2005/8/layout/default"/>
    <dgm:cxn modelId="{13C1AE8B-8310-4246-B886-4D0F3929A445}" type="presParOf" srcId="{4230804B-9CF1-4B28-A810-F96BAD6FD025}" destId="{B5A8C880-DC48-412F-A2EB-00BC5B9DCA3C}" srcOrd="17" destOrd="0" presId="urn:microsoft.com/office/officeart/2005/8/layout/default"/>
    <dgm:cxn modelId="{6150300F-8163-43CE-B879-291F92BB8EA5}" type="presParOf" srcId="{4230804B-9CF1-4B28-A810-F96BAD6FD025}" destId="{69D38800-FBB7-4054-9402-8769867CD020}" srcOrd="18" destOrd="0" presId="urn:microsoft.com/office/officeart/2005/8/layout/default"/>
    <dgm:cxn modelId="{518B9C9D-E9D8-4224-A9D1-E0D772710B10}" type="presParOf" srcId="{4230804B-9CF1-4B28-A810-F96BAD6FD025}" destId="{0FAF892F-2C6C-4AEB-8F7B-DD4065D33D19}" srcOrd="19" destOrd="0" presId="urn:microsoft.com/office/officeart/2005/8/layout/default"/>
    <dgm:cxn modelId="{1409736B-0240-4310-9498-3DC6BACB8A6D}" type="presParOf" srcId="{4230804B-9CF1-4B28-A810-F96BAD6FD025}" destId="{F1B6757F-CD65-4E64-9B5B-49C4734531A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CE64C-6EA4-4311-82B1-1EDA630EA69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D405D99F-B582-45F4-9969-6C62ED3844F3}">
      <dgm:prSet/>
      <dgm:spPr/>
      <dgm:t>
        <a:bodyPr/>
        <a:lstStyle/>
        <a:p>
          <a:r>
            <a:rPr lang="fi-FI"/>
            <a:t>Arviointi</a:t>
          </a:r>
        </a:p>
      </dgm:t>
    </dgm:pt>
    <dgm:pt modelId="{B7B4293A-7226-4541-B907-91867EB0846A}" type="parTrans" cxnId="{35B22F2E-A6AF-4126-B02B-65BCA7B3EB2D}">
      <dgm:prSet/>
      <dgm:spPr/>
      <dgm:t>
        <a:bodyPr/>
        <a:lstStyle/>
        <a:p>
          <a:endParaRPr lang="fi-FI"/>
        </a:p>
      </dgm:t>
    </dgm:pt>
    <dgm:pt modelId="{88AF8644-AFD1-4A1B-A712-AC0117E365AB}" type="sibTrans" cxnId="{35B22F2E-A6AF-4126-B02B-65BCA7B3EB2D}">
      <dgm:prSet/>
      <dgm:spPr/>
      <dgm:t>
        <a:bodyPr/>
        <a:lstStyle/>
        <a:p>
          <a:endParaRPr lang="fi-FI"/>
        </a:p>
      </dgm:t>
    </dgm:pt>
    <dgm:pt modelId="{4A54B242-5F7E-4D73-BE58-316F53F93122}">
      <dgm:prSet/>
      <dgm:spPr/>
      <dgm:t>
        <a:bodyPr/>
        <a:lstStyle/>
        <a:p>
          <a:r>
            <a:rPr lang="fi-FI" dirty="0"/>
            <a:t>Tieto teknologioista</a:t>
          </a:r>
        </a:p>
      </dgm:t>
    </dgm:pt>
    <dgm:pt modelId="{CEF6412E-9108-4955-BA7A-C7D19FE1D6DD}" type="parTrans" cxnId="{FC4514BD-0587-4DE7-A213-9A5BD3F14B15}">
      <dgm:prSet/>
      <dgm:spPr/>
      <dgm:t>
        <a:bodyPr/>
        <a:lstStyle/>
        <a:p>
          <a:endParaRPr lang="fi-FI"/>
        </a:p>
      </dgm:t>
    </dgm:pt>
    <dgm:pt modelId="{E8FF797A-DF84-4692-9205-787E1B2102EC}" type="sibTrans" cxnId="{FC4514BD-0587-4DE7-A213-9A5BD3F14B15}">
      <dgm:prSet/>
      <dgm:spPr/>
      <dgm:t>
        <a:bodyPr/>
        <a:lstStyle/>
        <a:p>
          <a:endParaRPr lang="fi-FI"/>
        </a:p>
      </dgm:t>
    </dgm:pt>
    <dgm:pt modelId="{18053915-90D5-4953-9F55-24E0FF2B0909}">
      <dgm:prSet/>
      <dgm:spPr/>
      <dgm:t>
        <a:bodyPr/>
        <a:lstStyle/>
        <a:p>
          <a:r>
            <a:rPr lang="fi-FI"/>
            <a:t>Hankinnat</a:t>
          </a:r>
        </a:p>
      </dgm:t>
    </dgm:pt>
    <dgm:pt modelId="{F2C7611E-E558-44C1-BCE6-87A61F8CC7A3}" type="parTrans" cxnId="{9587D2A9-D961-45EF-B071-8BD3D96860D6}">
      <dgm:prSet/>
      <dgm:spPr/>
      <dgm:t>
        <a:bodyPr/>
        <a:lstStyle/>
        <a:p>
          <a:endParaRPr lang="fi-FI"/>
        </a:p>
      </dgm:t>
    </dgm:pt>
    <dgm:pt modelId="{32B157FD-5772-4C32-829C-64399AB6C51D}" type="sibTrans" cxnId="{9587D2A9-D961-45EF-B071-8BD3D96860D6}">
      <dgm:prSet/>
      <dgm:spPr/>
      <dgm:t>
        <a:bodyPr/>
        <a:lstStyle/>
        <a:p>
          <a:endParaRPr lang="fi-FI"/>
        </a:p>
      </dgm:t>
    </dgm:pt>
    <dgm:pt modelId="{A649CCEA-683D-44B5-9FE2-934A56CAD470}">
      <dgm:prSet/>
      <dgm:spPr/>
      <dgm:t>
        <a:bodyPr/>
        <a:lstStyle/>
        <a:p>
          <a:r>
            <a:rPr lang="fi-FI" dirty="0"/>
            <a:t>Eettiset kysymykset</a:t>
          </a:r>
        </a:p>
      </dgm:t>
    </dgm:pt>
    <dgm:pt modelId="{BD4A2842-44AA-4302-811B-B23C3EBE68A1}" type="parTrans" cxnId="{C2EE4E9A-9FCA-4858-9954-92EBF195CA42}">
      <dgm:prSet/>
      <dgm:spPr/>
      <dgm:t>
        <a:bodyPr/>
        <a:lstStyle/>
        <a:p>
          <a:endParaRPr lang="fi-FI"/>
        </a:p>
      </dgm:t>
    </dgm:pt>
    <dgm:pt modelId="{8DF1D168-770D-4515-9F13-626038E6E8C4}" type="sibTrans" cxnId="{C2EE4E9A-9FCA-4858-9954-92EBF195CA42}">
      <dgm:prSet/>
      <dgm:spPr/>
      <dgm:t>
        <a:bodyPr/>
        <a:lstStyle/>
        <a:p>
          <a:endParaRPr lang="fi-FI"/>
        </a:p>
      </dgm:t>
    </dgm:pt>
    <dgm:pt modelId="{059FCEA2-BCA5-4B49-B93A-6FDE8E8ADE95}">
      <dgm:prSet/>
      <dgm:spPr/>
      <dgm:t>
        <a:bodyPr/>
        <a:lstStyle/>
        <a:p>
          <a:r>
            <a:rPr lang="fi-FI"/>
            <a:t>Henkilöstön motivointi ja sitouttaminen</a:t>
          </a:r>
        </a:p>
      </dgm:t>
    </dgm:pt>
    <dgm:pt modelId="{38C7E7D9-A3A0-41EC-8006-A66BD6A0B353}" type="parTrans" cxnId="{559A10DE-1DCB-436F-8410-4794CFE703FB}">
      <dgm:prSet/>
      <dgm:spPr/>
      <dgm:t>
        <a:bodyPr/>
        <a:lstStyle/>
        <a:p>
          <a:endParaRPr lang="fi-FI"/>
        </a:p>
      </dgm:t>
    </dgm:pt>
    <dgm:pt modelId="{704E7E98-805B-454D-803E-59B2713138BA}" type="sibTrans" cxnId="{559A10DE-1DCB-436F-8410-4794CFE703FB}">
      <dgm:prSet/>
      <dgm:spPr/>
      <dgm:t>
        <a:bodyPr/>
        <a:lstStyle/>
        <a:p>
          <a:endParaRPr lang="fi-FI"/>
        </a:p>
      </dgm:t>
    </dgm:pt>
    <dgm:pt modelId="{42F9ABBB-7DC0-45A2-A965-77F22A3EA9F7}">
      <dgm:prSet/>
      <dgm:spPr/>
      <dgm:t>
        <a:bodyPr/>
        <a:lstStyle/>
        <a:p>
          <a:r>
            <a:rPr lang="fi-FI" dirty="0"/>
            <a:t>Asiakkaan osallisuus, osallistuminen ja osallistaminen</a:t>
          </a:r>
        </a:p>
      </dgm:t>
    </dgm:pt>
    <dgm:pt modelId="{15A3E161-9589-41BB-BDA4-DC2FF4B4E58E}" type="parTrans" cxnId="{0D736D2E-0E49-4354-935F-5AB568E9FCAC}">
      <dgm:prSet/>
      <dgm:spPr/>
      <dgm:t>
        <a:bodyPr/>
        <a:lstStyle/>
        <a:p>
          <a:endParaRPr lang="fi-FI"/>
        </a:p>
      </dgm:t>
    </dgm:pt>
    <dgm:pt modelId="{3A97E0D4-576D-460D-99BB-BA72C5B69917}" type="sibTrans" cxnId="{0D736D2E-0E49-4354-935F-5AB568E9FCAC}">
      <dgm:prSet/>
      <dgm:spPr/>
      <dgm:t>
        <a:bodyPr/>
        <a:lstStyle/>
        <a:p>
          <a:endParaRPr lang="fi-FI"/>
        </a:p>
      </dgm:t>
    </dgm:pt>
    <dgm:pt modelId="{237513C9-90AB-4674-B97F-F97F608EE7A2}" type="pres">
      <dgm:prSet presAssocID="{C58CE64C-6EA4-4311-82B1-1EDA630EA697}" presName="diagram" presStyleCnt="0">
        <dgm:presLayoutVars>
          <dgm:dir/>
          <dgm:resizeHandles val="exact"/>
        </dgm:presLayoutVars>
      </dgm:prSet>
      <dgm:spPr/>
    </dgm:pt>
    <dgm:pt modelId="{3A3B1392-72D3-45C1-BEBF-AB3844CF6FDE}" type="pres">
      <dgm:prSet presAssocID="{D405D99F-B582-45F4-9969-6C62ED3844F3}" presName="node" presStyleLbl="node1" presStyleIdx="0" presStyleCnt="6">
        <dgm:presLayoutVars>
          <dgm:bulletEnabled val="1"/>
        </dgm:presLayoutVars>
      </dgm:prSet>
      <dgm:spPr/>
    </dgm:pt>
    <dgm:pt modelId="{DDD21461-FC78-4D1A-A1D3-61EDE434F863}" type="pres">
      <dgm:prSet presAssocID="{88AF8644-AFD1-4A1B-A712-AC0117E365AB}" presName="sibTrans" presStyleCnt="0"/>
      <dgm:spPr/>
    </dgm:pt>
    <dgm:pt modelId="{ABC1B8B4-2809-4BA7-BC3A-00DAFCB786D5}" type="pres">
      <dgm:prSet presAssocID="{4A54B242-5F7E-4D73-BE58-316F53F93122}" presName="node" presStyleLbl="node1" presStyleIdx="1" presStyleCnt="6">
        <dgm:presLayoutVars>
          <dgm:bulletEnabled val="1"/>
        </dgm:presLayoutVars>
      </dgm:prSet>
      <dgm:spPr/>
    </dgm:pt>
    <dgm:pt modelId="{758A3AFD-D9DE-42F1-A5EC-C217C399A4E9}" type="pres">
      <dgm:prSet presAssocID="{E8FF797A-DF84-4692-9205-787E1B2102EC}" presName="sibTrans" presStyleCnt="0"/>
      <dgm:spPr/>
    </dgm:pt>
    <dgm:pt modelId="{D71AF709-2E21-488F-AA30-5146F9EEBE82}" type="pres">
      <dgm:prSet presAssocID="{18053915-90D5-4953-9F55-24E0FF2B0909}" presName="node" presStyleLbl="node1" presStyleIdx="2" presStyleCnt="6">
        <dgm:presLayoutVars>
          <dgm:bulletEnabled val="1"/>
        </dgm:presLayoutVars>
      </dgm:prSet>
      <dgm:spPr/>
    </dgm:pt>
    <dgm:pt modelId="{A3CF4757-1BCF-443E-AB3B-CD1E2CE60964}" type="pres">
      <dgm:prSet presAssocID="{32B157FD-5772-4C32-829C-64399AB6C51D}" presName="sibTrans" presStyleCnt="0"/>
      <dgm:spPr/>
    </dgm:pt>
    <dgm:pt modelId="{6799A32B-B3D7-4FCC-8239-581D6124681B}" type="pres">
      <dgm:prSet presAssocID="{A649CCEA-683D-44B5-9FE2-934A56CAD470}" presName="node" presStyleLbl="node1" presStyleIdx="3" presStyleCnt="6">
        <dgm:presLayoutVars>
          <dgm:bulletEnabled val="1"/>
        </dgm:presLayoutVars>
      </dgm:prSet>
      <dgm:spPr/>
    </dgm:pt>
    <dgm:pt modelId="{9D0E434E-134C-43FA-BA5F-5063C520D41E}" type="pres">
      <dgm:prSet presAssocID="{8DF1D168-770D-4515-9F13-626038E6E8C4}" presName="sibTrans" presStyleCnt="0"/>
      <dgm:spPr/>
    </dgm:pt>
    <dgm:pt modelId="{1DE81454-9627-4AC2-8A77-7E78D882ACB2}" type="pres">
      <dgm:prSet presAssocID="{059FCEA2-BCA5-4B49-B93A-6FDE8E8ADE95}" presName="node" presStyleLbl="node1" presStyleIdx="4" presStyleCnt="6">
        <dgm:presLayoutVars>
          <dgm:bulletEnabled val="1"/>
        </dgm:presLayoutVars>
      </dgm:prSet>
      <dgm:spPr/>
    </dgm:pt>
    <dgm:pt modelId="{3E539625-125F-4CED-A5F9-2FAE9AA8D23B}" type="pres">
      <dgm:prSet presAssocID="{704E7E98-805B-454D-803E-59B2713138BA}" presName="sibTrans" presStyleCnt="0"/>
      <dgm:spPr/>
    </dgm:pt>
    <dgm:pt modelId="{52A9D3A7-ED6A-4DDC-B9FB-13F6BB08A8A2}" type="pres">
      <dgm:prSet presAssocID="{42F9ABBB-7DC0-45A2-A965-77F22A3EA9F7}" presName="node" presStyleLbl="node1" presStyleIdx="5" presStyleCnt="6">
        <dgm:presLayoutVars>
          <dgm:bulletEnabled val="1"/>
        </dgm:presLayoutVars>
      </dgm:prSet>
      <dgm:spPr/>
    </dgm:pt>
  </dgm:ptLst>
  <dgm:cxnLst>
    <dgm:cxn modelId="{FCD50809-61A4-4E52-BDFB-3C9D0F1B1CBF}" type="presOf" srcId="{D405D99F-B582-45F4-9969-6C62ED3844F3}" destId="{3A3B1392-72D3-45C1-BEBF-AB3844CF6FDE}" srcOrd="0" destOrd="0" presId="urn:microsoft.com/office/officeart/2005/8/layout/default"/>
    <dgm:cxn modelId="{08257217-F871-4AAE-A061-8E552CCC2D32}" type="presOf" srcId="{4A54B242-5F7E-4D73-BE58-316F53F93122}" destId="{ABC1B8B4-2809-4BA7-BC3A-00DAFCB786D5}" srcOrd="0" destOrd="0" presId="urn:microsoft.com/office/officeart/2005/8/layout/default"/>
    <dgm:cxn modelId="{887D5422-3B99-4220-8BAF-5640AB0C5676}" type="presOf" srcId="{A649CCEA-683D-44B5-9FE2-934A56CAD470}" destId="{6799A32B-B3D7-4FCC-8239-581D6124681B}" srcOrd="0" destOrd="0" presId="urn:microsoft.com/office/officeart/2005/8/layout/default"/>
    <dgm:cxn modelId="{35B22F2E-A6AF-4126-B02B-65BCA7B3EB2D}" srcId="{C58CE64C-6EA4-4311-82B1-1EDA630EA697}" destId="{D405D99F-B582-45F4-9969-6C62ED3844F3}" srcOrd="0" destOrd="0" parTransId="{B7B4293A-7226-4541-B907-91867EB0846A}" sibTransId="{88AF8644-AFD1-4A1B-A712-AC0117E365AB}"/>
    <dgm:cxn modelId="{0D736D2E-0E49-4354-935F-5AB568E9FCAC}" srcId="{C58CE64C-6EA4-4311-82B1-1EDA630EA697}" destId="{42F9ABBB-7DC0-45A2-A965-77F22A3EA9F7}" srcOrd="5" destOrd="0" parTransId="{15A3E161-9589-41BB-BDA4-DC2FF4B4E58E}" sibTransId="{3A97E0D4-576D-460D-99BB-BA72C5B69917}"/>
    <dgm:cxn modelId="{F10FAD34-5D48-4659-AFC4-86620E2B4A81}" type="presOf" srcId="{18053915-90D5-4953-9F55-24E0FF2B0909}" destId="{D71AF709-2E21-488F-AA30-5146F9EEBE82}" srcOrd="0" destOrd="0" presId="urn:microsoft.com/office/officeart/2005/8/layout/default"/>
    <dgm:cxn modelId="{A67CDA3E-8B15-49D2-8DD5-CA123ECF8692}" type="presOf" srcId="{059FCEA2-BCA5-4B49-B93A-6FDE8E8ADE95}" destId="{1DE81454-9627-4AC2-8A77-7E78D882ACB2}" srcOrd="0" destOrd="0" presId="urn:microsoft.com/office/officeart/2005/8/layout/default"/>
    <dgm:cxn modelId="{C2EE4E9A-9FCA-4858-9954-92EBF195CA42}" srcId="{C58CE64C-6EA4-4311-82B1-1EDA630EA697}" destId="{A649CCEA-683D-44B5-9FE2-934A56CAD470}" srcOrd="3" destOrd="0" parTransId="{BD4A2842-44AA-4302-811B-B23C3EBE68A1}" sibTransId="{8DF1D168-770D-4515-9F13-626038E6E8C4}"/>
    <dgm:cxn modelId="{9587D2A9-D961-45EF-B071-8BD3D96860D6}" srcId="{C58CE64C-6EA4-4311-82B1-1EDA630EA697}" destId="{18053915-90D5-4953-9F55-24E0FF2B0909}" srcOrd="2" destOrd="0" parTransId="{F2C7611E-E558-44C1-BCE6-87A61F8CC7A3}" sibTransId="{32B157FD-5772-4C32-829C-64399AB6C51D}"/>
    <dgm:cxn modelId="{F5BDFEB6-777F-421A-8D7F-460B0ECE79BC}" type="presOf" srcId="{C58CE64C-6EA4-4311-82B1-1EDA630EA697}" destId="{237513C9-90AB-4674-B97F-F97F608EE7A2}" srcOrd="0" destOrd="0" presId="urn:microsoft.com/office/officeart/2005/8/layout/default"/>
    <dgm:cxn modelId="{FC4514BD-0587-4DE7-A213-9A5BD3F14B15}" srcId="{C58CE64C-6EA4-4311-82B1-1EDA630EA697}" destId="{4A54B242-5F7E-4D73-BE58-316F53F93122}" srcOrd="1" destOrd="0" parTransId="{CEF6412E-9108-4955-BA7A-C7D19FE1D6DD}" sibTransId="{E8FF797A-DF84-4692-9205-787E1B2102EC}"/>
    <dgm:cxn modelId="{8AF274BE-9407-492F-BA32-FD45F74F7032}" type="presOf" srcId="{42F9ABBB-7DC0-45A2-A965-77F22A3EA9F7}" destId="{52A9D3A7-ED6A-4DDC-B9FB-13F6BB08A8A2}" srcOrd="0" destOrd="0" presId="urn:microsoft.com/office/officeart/2005/8/layout/default"/>
    <dgm:cxn modelId="{559A10DE-1DCB-436F-8410-4794CFE703FB}" srcId="{C58CE64C-6EA4-4311-82B1-1EDA630EA697}" destId="{059FCEA2-BCA5-4B49-B93A-6FDE8E8ADE95}" srcOrd="4" destOrd="0" parTransId="{38C7E7D9-A3A0-41EC-8006-A66BD6A0B353}" sibTransId="{704E7E98-805B-454D-803E-59B2713138BA}"/>
    <dgm:cxn modelId="{91F86EA8-7CCF-47C1-935C-B547D14EEDD2}" type="presParOf" srcId="{237513C9-90AB-4674-B97F-F97F608EE7A2}" destId="{3A3B1392-72D3-45C1-BEBF-AB3844CF6FDE}" srcOrd="0" destOrd="0" presId="urn:microsoft.com/office/officeart/2005/8/layout/default"/>
    <dgm:cxn modelId="{D14BEC7C-1281-44FD-B50C-148785AEB2DB}" type="presParOf" srcId="{237513C9-90AB-4674-B97F-F97F608EE7A2}" destId="{DDD21461-FC78-4D1A-A1D3-61EDE434F863}" srcOrd="1" destOrd="0" presId="urn:microsoft.com/office/officeart/2005/8/layout/default"/>
    <dgm:cxn modelId="{4CD38764-67BA-4FD9-92FC-1D800596D4F5}" type="presParOf" srcId="{237513C9-90AB-4674-B97F-F97F608EE7A2}" destId="{ABC1B8B4-2809-4BA7-BC3A-00DAFCB786D5}" srcOrd="2" destOrd="0" presId="urn:microsoft.com/office/officeart/2005/8/layout/default"/>
    <dgm:cxn modelId="{EA17008B-446E-4BDD-8F9F-DBAD2D9B515C}" type="presParOf" srcId="{237513C9-90AB-4674-B97F-F97F608EE7A2}" destId="{758A3AFD-D9DE-42F1-A5EC-C217C399A4E9}" srcOrd="3" destOrd="0" presId="urn:microsoft.com/office/officeart/2005/8/layout/default"/>
    <dgm:cxn modelId="{8BA9C946-06BD-4388-B785-7BAB5B4803F4}" type="presParOf" srcId="{237513C9-90AB-4674-B97F-F97F608EE7A2}" destId="{D71AF709-2E21-488F-AA30-5146F9EEBE82}" srcOrd="4" destOrd="0" presId="urn:microsoft.com/office/officeart/2005/8/layout/default"/>
    <dgm:cxn modelId="{1A9EF030-EF19-4EB0-96DC-E4664D6E60F7}" type="presParOf" srcId="{237513C9-90AB-4674-B97F-F97F608EE7A2}" destId="{A3CF4757-1BCF-443E-AB3B-CD1E2CE60964}" srcOrd="5" destOrd="0" presId="urn:microsoft.com/office/officeart/2005/8/layout/default"/>
    <dgm:cxn modelId="{0E2AC056-B373-4D4D-BE90-B062D6FC8EFB}" type="presParOf" srcId="{237513C9-90AB-4674-B97F-F97F608EE7A2}" destId="{6799A32B-B3D7-4FCC-8239-581D6124681B}" srcOrd="6" destOrd="0" presId="urn:microsoft.com/office/officeart/2005/8/layout/default"/>
    <dgm:cxn modelId="{F68A7CD3-E3D3-48D9-8544-DAE21EF0588D}" type="presParOf" srcId="{237513C9-90AB-4674-B97F-F97F608EE7A2}" destId="{9D0E434E-134C-43FA-BA5F-5063C520D41E}" srcOrd="7" destOrd="0" presId="urn:microsoft.com/office/officeart/2005/8/layout/default"/>
    <dgm:cxn modelId="{AD575E21-5124-4950-82B0-611B04D58141}" type="presParOf" srcId="{237513C9-90AB-4674-B97F-F97F608EE7A2}" destId="{1DE81454-9627-4AC2-8A77-7E78D882ACB2}" srcOrd="8" destOrd="0" presId="urn:microsoft.com/office/officeart/2005/8/layout/default"/>
    <dgm:cxn modelId="{3F405999-075E-469A-B9D1-B931443D2832}" type="presParOf" srcId="{237513C9-90AB-4674-B97F-F97F608EE7A2}" destId="{3E539625-125F-4CED-A5F9-2FAE9AA8D23B}" srcOrd="9" destOrd="0" presId="urn:microsoft.com/office/officeart/2005/8/layout/default"/>
    <dgm:cxn modelId="{681AE263-FAA8-45CB-9E75-AB1EE60982BD}" type="presParOf" srcId="{237513C9-90AB-4674-B97F-F97F608EE7A2}" destId="{52A9D3A7-ED6A-4DDC-B9FB-13F6BB08A8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94125-B4C2-4C0D-8281-FA4AF0477882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7C54E3-1B7D-4A4A-AAC9-0CB7C42D3977}">
      <dgm:prSet/>
      <dgm:spPr/>
      <dgm:t>
        <a:bodyPr/>
        <a:lstStyle/>
        <a:p>
          <a:r>
            <a:rPr lang="fi-FI" dirty="0"/>
            <a:t>Kotona kerätyn datan (hyvinvointiteknologiat) hyödyntäminen sotessa - </a:t>
          </a:r>
          <a:r>
            <a:rPr lang="fi-FI" b="1" dirty="0" err="1">
              <a:solidFill>
                <a:srgbClr val="FF0000"/>
              </a:solidFill>
            </a:rPr>
            <a:t>Hyteairon</a:t>
          </a:r>
          <a:r>
            <a:rPr lang="fi-FI" b="1" dirty="0">
              <a:solidFill>
                <a:srgbClr val="FF0000"/>
              </a:solidFill>
            </a:rPr>
            <a:t> tekoäly analytiikassa -verkosto</a:t>
          </a:r>
          <a:endParaRPr lang="en-US" b="1" dirty="0">
            <a:solidFill>
              <a:srgbClr val="FF0000"/>
            </a:solidFill>
          </a:endParaRPr>
        </a:p>
      </dgm:t>
    </dgm:pt>
    <dgm:pt modelId="{CD3E2FD1-0033-49BB-B3D6-3B1EAC8FDFE1}" type="parTrans" cxnId="{FE06F268-75EF-4910-AA38-7A4DDA54F5AE}">
      <dgm:prSet/>
      <dgm:spPr/>
      <dgm:t>
        <a:bodyPr/>
        <a:lstStyle/>
        <a:p>
          <a:endParaRPr lang="en-US"/>
        </a:p>
      </dgm:t>
    </dgm:pt>
    <dgm:pt modelId="{4179DBBC-4B1F-446F-ADFA-7647D7404438}" type="sibTrans" cxnId="{FE06F268-75EF-4910-AA38-7A4DDA54F5AE}">
      <dgm:prSet/>
      <dgm:spPr/>
      <dgm:t>
        <a:bodyPr/>
        <a:lstStyle/>
        <a:p>
          <a:endParaRPr lang="en-US"/>
        </a:p>
      </dgm:t>
    </dgm:pt>
    <dgm:pt modelId="{CB18C595-49E2-41DD-BE26-875640F5308D}">
      <dgm:prSet/>
      <dgm:spPr/>
      <dgm:t>
        <a:bodyPr/>
        <a:lstStyle/>
        <a:p>
          <a:r>
            <a:rPr lang="fi-FI" dirty="0"/>
            <a:t>Käyttökokemusten &amp; vaikuttavuustiedon kerääminen - </a:t>
          </a:r>
          <a:r>
            <a:rPr lang="fi-FI" b="1" dirty="0">
              <a:solidFill>
                <a:srgbClr val="FF0000"/>
              </a:solidFill>
            </a:rPr>
            <a:t>KATI</a:t>
          </a:r>
          <a:endParaRPr lang="en-US" dirty="0"/>
        </a:p>
      </dgm:t>
    </dgm:pt>
    <dgm:pt modelId="{80FE22FC-231F-4738-BF9A-3DC1CB7F0A5D}" type="parTrans" cxnId="{B1002589-392A-4FC6-86A2-1C31138A344B}">
      <dgm:prSet/>
      <dgm:spPr/>
      <dgm:t>
        <a:bodyPr/>
        <a:lstStyle/>
        <a:p>
          <a:endParaRPr lang="en-US"/>
        </a:p>
      </dgm:t>
    </dgm:pt>
    <dgm:pt modelId="{1557B972-0DBD-41B4-BB78-A83B2E31826E}" type="sibTrans" cxnId="{B1002589-392A-4FC6-86A2-1C31138A344B}">
      <dgm:prSet/>
      <dgm:spPr/>
      <dgm:t>
        <a:bodyPr/>
        <a:lstStyle/>
        <a:p>
          <a:endParaRPr lang="en-US"/>
        </a:p>
      </dgm:t>
    </dgm:pt>
    <dgm:pt modelId="{A11ECCD8-5140-4988-A973-0A4C2B643F25}">
      <dgm:prSet/>
      <dgm:spPr/>
      <dgm:t>
        <a:bodyPr/>
        <a:lstStyle/>
        <a:p>
          <a:r>
            <a:rPr lang="fi-FI" dirty="0"/>
            <a:t>Minimitiedon määrittely (arkityöstä vastaukset) – </a:t>
          </a:r>
          <a:r>
            <a:rPr lang="fi-FI" b="1" dirty="0">
              <a:solidFill>
                <a:srgbClr val="FF0000"/>
              </a:solidFill>
            </a:rPr>
            <a:t>THL, DigiFinland</a:t>
          </a:r>
          <a:endParaRPr lang="en-US" b="1" dirty="0">
            <a:solidFill>
              <a:srgbClr val="FF0000"/>
            </a:solidFill>
          </a:endParaRPr>
        </a:p>
      </dgm:t>
    </dgm:pt>
    <dgm:pt modelId="{99155302-8AF4-4FC2-8DF4-738919CF5262}" type="parTrans" cxnId="{FB8078CD-58FD-41D2-A5B3-0DF19AF3F1A7}">
      <dgm:prSet/>
      <dgm:spPr/>
      <dgm:t>
        <a:bodyPr/>
        <a:lstStyle/>
        <a:p>
          <a:endParaRPr lang="en-US"/>
        </a:p>
      </dgm:t>
    </dgm:pt>
    <dgm:pt modelId="{19DC1321-03C7-40B4-BA68-5619601C28B3}" type="sibTrans" cxnId="{FB8078CD-58FD-41D2-A5B3-0DF19AF3F1A7}">
      <dgm:prSet/>
      <dgm:spPr/>
      <dgm:t>
        <a:bodyPr/>
        <a:lstStyle/>
        <a:p>
          <a:endParaRPr lang="en-US"/>
        </a:p>
      </dgm:t>
    </dgm:pt>
    <dgm:pt modelId="{B6061E44-0D21-48A7-AAAE-5C19E1D9DE03}">
      <dgm:prSet/>
      <dgm:spPr/>
      <dgm:t>
        <a:bodyPr/>
        <a:lstStyle/>
        <a:p>
          <a:r>
            <a:rPr lang="fi-FI" dirty="0"/>
            <a:t>Alusta ja kytkennät kansalliselle tiedolla johtamiselle - </a:t>
          </a:r>
          <a:r>
            <a:rPr lang="fi-FI" b="1" dirty="0">
              <a:solidFill>
                <a:srgbClr val="FF0000"/>
              </a:solidFill>
            </a:rPr>
            <a:t>DigiFinland</a:t>
          </a:r>
          <a:endParaRPr lang="en-US" b="1" dirty="0">
            <a:solidFill>
              <a:srgbClr val="FF0000"/>
            </a:solidFill>
          </a:endParaRPr>
        </a:p>
      </dgm:t>
    </dgm:pt>
    <dgm:pt modelId="{ADC05501-DB5B-4AC2-8342-3DBBB5434B9F}" type="parTrans" cxnId="{B4EC0919-C17B-4D3A-9FE0-1DF2D65ABD58}">
      <dgm:prSet/>
      <dgm:spPr/>
      <dgm:t>
        <a:bodyPr/>
        <a:lstStyle/>
        <a:p>
          <a:endParaRPr lang="en-US"/>
        </a:p>
      </dgm:t>
    </dgm:pt>
    <dgm:pt modelId="{3EE99AAE-B4B3-4746-88F5-4D0C6C4AA1BE}" type="sibTrans" cxnId="{B4EC0919-C17B-4D3A-9FE0-1DF2D65ABD58}">
      <dgm:prSet/>
      <dgm:spPr/>
      <dgm:t>
        <a:bodyPr/>
        <a:lstStyle/>
        <a:p>
          <a:endParaRPr lang="en-US"/>
        </a:p>
      </dgm:t>
    </dgm:pt>
    <dgm:pt modelId="{2ADCB8F6-8011-47F8-8494-2FAA3E896696}">
      <dgm:prSet/>
      <dgm:spPr/>
      <dgm:t>
        <a:bodyPr/>
        <a:lstStyle/>
        <a:p>
          <a:r>
            <a:rPr lang="fi-FI" dirty="0"/>
            <a:t>Kokonaiskuvan hahmottaminen – </a:t>
          </a:r>
          <a:r>
            <a:rPr lang="fi-FI" b="1" dirty="0">
              <a:solidFill>
                <a:srgbClr val="FF0000"/>
              </a:solidFill>
            </a:rPr>
            <a:t>THL tietoikkunaan?</a:t>
          </a:r>
          <a:endParaRPr lang="en-US" b="1" dirty="0">
            <a:solidFill>
              <a:srgbClr val="FF0000"/>
            </a:solidFill>
          </a:endParaRPr>
        </a:p>
      </dgm:t>
    </dgm:pt>
    <dgm:pt modelId="{0150137C-41F8-4630-95B8-3A173C3880C7}" type="parTrans" cxnId="{4EEFAEE6-05DC-4FD4-92BD-7F9BC7F4B0D7}">
      <dgm:prSet/>
      <dgm:spPr/>
      <dgm:t>
        <a:bodyPr/>
        <a:lstStyle/>
        <a:p>
          <a:endParaRPr lang="en-US"/>
        </a:p>
      </dgm:t>
    </dgm:pt>
    <dgm:pt modelId="{9B75C056-3C02-43A2-84CB-BDD2580056EC}" type="sibTrans" cxnId="{4EEFAEE6-05DC-4FD4-92BD-7F9BC7F4B0D7}">
      <dgm:prSet/>
      <dgm:spPr/>
      <dgm:t>
        <a:bodyPr/>
        <a:lstStyle/>
        <a:p>
          <a:endParaRPr lang="en-US"/>
        </a:p>
      </dgm:t>
    </dgm:pt>
    <dgm:pt modelId="{E3772DA9-5175-4472-9DCC-0CBE9045C469}">
      <dgm:prSet/>
      <dgm:spPr/>
      <dgm:t>
        <a:bodyPr/>
        <a:lstStyle/>
        <a:p>
          <a:r>
            <a:rPr lang="fi-FI" dirty="0"/>
            <a:t>Yhteiset, etukäteen sovitut mittarit – </a:t>
          </a:r>
          <a:r>
            <a:rPr lang="fi-FI" b="1" dirty="0">
              <a:solidFill>
                <a:srgbClr val="FF0000"/>
              </a:solidFill>
            </a:rPr>
            <a:t>KATI</a:t>
          </a:r>
          <a:endParaRPr lang="en-US" b="1" dirty="0">
            <a:solidFill>
              <a:srgbClr val="FF0000"/>
            </a:solidFill>
          </a:endParaRPr>
        </a:p>
      </dgm:t>
    </dgm:pt>
    <dgm:pt modelId="{88AFD356-5665-4515-B88D-D446072205D7}" type="parTrans" cxnId="{3C0D5AAA-AF41-4E9A-9B50-34DDE550B381}">
      <dgm:prSet/>
      <dgm:spPr/>
      <dgm:t>
        <a:bodyPr/>
        <a:lstStyle/>
        <a:p>
          <a:endParaRPr lang="fi-FI"/>
        </a:p>
      </dgm:t>
    </dgm:pt>
    <dgm:pt modelId="{9382988E-4A8D-4A41-A026-4F63275D2946}" type="sibTrans" cxnId="{3C0D5AAA-AF41-4E9A-9B50-34DDE550B381}">
      <dgm:prSet/>
      <dgm:spPr/>
      <dgm:t>
        <a:bodyPr/>
        <a:lstStyle/>
        <a:p>
          <a:endParaRPr lang="fi-FI"/>
        </a:p>
      </dgm:t>
    </dgm:pt>
    <dgm:pt modelId="{A818747C-5297-4059-80F1-59E742112AF7}" type="pres">
      <dgm:prSet presAssocID="{88194125-B4C2-4C0D-8281-FA4AF0477882}" presName="vert0" presStyleCnt="0">
        <dgm:presLayoutVars>
          <dgm:dir/>
          <dgm:animOne val="branch"/>
          <dgm:animLvl val="lvl"/>
        </dgm:presLayoutVars>
      </dgm:prSet>
      <dgm:spPr/>
    </dgm:pt>
    <dgm:pt modelId="{6A571938-38EC-4D08-A326-E4B2A3CD35D1}" type="pres">
      <dgm:prSet presAssocID="{7E7C54E3-1B7D-4A4A-AAC9-0CB7C42D3977}" presName="thickLine" presStyleLbl="alignNode1" presStyleIdx="0" presStyleCnt="6"/>
      <dgm:spPr/>
    </dgm:pt>
    <dgm:pt modelId="{83910283-F8C6-4374-96B6-5A7A530F13FD}" type="pres">
      <dgm:prSet presAssocID="{7E7C54E3-1B7D-4A4A-AAC9-0CB7C42D3977}" presName="horz1" presStyleCnt="0"/>
      <dgm:spPr/>
    </dgm:pt>
    <dgm:pt modelId="{0C3D1581-4935-46A0-A245-43C92D9CC7A2}" type="pres">
      <dgm:prSet presAssocID="{7E7C54E3-1B7D-4A4A-AAC9-0CB7C42D3977}" presName="tx1" presStyleLbl="revTx" presStyleIdx="0" presStyleCnt="6"/>
      <dgm:spPr/>
    </dgm:pt>
    <dgm:pt modelId="{5E31463B-8E10-42C1-83F1-A47EE65111DC}" type="pres">
      <dgm:prSet presAssocID="{7E7C54E3-1B7D-4A4A-AAC9-0CB7C42D3977}" presName="vert1" presStyleCnt="0"/>
      <dgm:spPr/>
    </dgm:pt>
    <dgm:pt modelId="{6E204CF4-51BF-4D6B-8CB0-3A03101E6F6F}" type="pres">
      <dgm:prSet presAssocID="{E3772DA9-5175-4472-9DCC-0CBE9045C469}" presName="thickLine" presStyleLbl="alignNode1" presStyleIdx="1" presStyleCnt="6"/>
      <dgm:spPr/>
    </dgm:pt>
    <dgm:pt modelId="{019B180E-A128-4EF3-B0F0-B67001FD5DDF}" type="pres">
      <dgm:prSet presAssocID="{E3772DA9-5175-4472-9DCC-0CBE9045C469}" presName="horz1" presStyleCnt="0"/>
      <dgm:spPr/>
    </dgm:pt>
    <dgm:pt modelId="{BB234D05-2024-4290-83D5-0A6572BA880F}" type="pres">
      <dgm:prSet presAssocID="{E3772DA9-5175-4472-9DCC-0CBE9045C469}" presName="tx1" presStyleLbl="revTx" presStyleIdx="1" presStyleCnt="6"/>
      <dgm:spPr/>
    </dgm:pt>
    <dgm:pt modelId="{65E6A265-4544-418C-939E-AFDBE9F513B8}" type="pres">
      <dgm:prSet presAssocID="{E3772DA9-5175-4472-9DCC-0CBE9045C469}" presName="vert1" presStyleCnt="0"/>
      <dgm:spPr/>
    </dgm:pt>
    <dgm:pt modelId="{D122A06B-50EB-4B5E-87F9-1B7C7CEFB602}" type="pres">
      <dgm:prSet presAssocID="{CB18C595-49E2-41DD-BE26-875640F5308D}" presName="thickLine" presStyleLbl="alignNode1" presStyleIdx="2" presStyleCnt="6"/>
      <dgm:spPr/>
    </dgm:pt>
    <dgm:pt modelId="{6AF406FF-A740-4AF3-8938-5779A14F112B}" type="pres">
      <dgm:prSet presAssocID="{CB18C595-49E2-41DD-BE26-875640F5308D}" presName="horz1" presStyleCnt="0"/>
      <dgm:spPr/>
    </dgm:pt>
    <dgm:pt modelId="{239BBC52-6D39-4271-A782-75B8409062CB}" type="pres">
      <dgm:prSet presAssocID="{CB18C595-49E2-41DD-BE26-875640F5308D}" presName="tx1" presStyleLbl="revTx" presStyleIdx="2" presStyleCnt="6"/>
      <dgm:spPr/>
    </dgm:pt>
    <dgm:pt modelId="{EB5D95C3-37DC-43D0-8D00-505411B09130}" type="pres">
      <dgm:prSet presAssocID="{CB18C595-49E2-41DD-BE26-875640F5308D}" presName="vert1" presStyleCnt="0"/>
      <dgm:spPr/>
    </dgm:pt>
    <dgm:pt modelId="{5645F76C-FDC8-425B-8800-CA72C7B424F5}" type="pres">
      <dgm:prSet presAssocID="{A11ECCD8-5140-4988-A973-0A4C2B643F25}" presName="thickLine" presStyleLbl="alignNode1" presStyleIdx="3" presStyleCnt="6"/>
      <dgm:spPr/>
    </dgm:pt>
    <dgm:pt modelId="{3996ECDF-FCCF-4398-A1F9-CAA1537C8662}" type="pres">
      <dgm:prSet presAssocID="{A11ECCD8-5140-4988-A973-0A4C2B643F25}" presName="horz1" presStyleCnt="0"/>
      <dgm:spPr/>
    </dgm:pt>
    <dgm:pt modelId="{8CFAA979-2B10-45D4-98B0-E114CEB2AD08}" type="pres">
      <dgm:prSet presAssocID="{A11ECCD8-5140-4988-A973-0A4C2B643F25}" presName="tx1" presStyleLbl="revTx" presStyleIdx="3" presStyleCnt="6"/>
      <dgm:spPr/>
    </dgm:pt>
    <dgm:pt modelId="{C287D57D-EC66-4BCD-9C88-4BCAC12C0A6D}" type="pres">
      <dgm:prSet presAssocID="{A11ECCD8-5140-4988-A973-0A4C2B643F25}" presName="vert1" presStyleCnt="0"/>
      <dgm:spPr/>
    </dgm:pt>
    <dgm:pt modelId="{3AA15ED6-5871-4379-9BDC-6FCC72E7DF32}" type="pres">
      <dgm:prSet presAssocID="{B6061E44-0D21-48A7-AAAE-5C19E1D9DE03}" presName="thickLine" presStyleLbl="alignNode1" presStyleIdx="4" presStyleCnt="6"/>
      <dgm:spPr/>
    </dgm:pt>
    <dgm:pt modelId="{A81A7D19-65B4-400C-9570-7369751D98F0}" type="pres">
      <dgm:prSet presAssocID="{B6061E44-0D21-48A7-AAAE-5C19E1D9DE03}" presName="horz1" presStyleCnt="0"/>
      <dgm:spPr/>
    </dgm:pt>
    <dgm:pt modelId="{889753CE-DCB2-4D44-A2BB-B63A0400A474}" type="pres">
      <dgm:prSet presAssocID="{B6061E44-0D21-48A7-AAAE-5C19E1D9DE03}" presName="tx1" presStyleLbl="revTx" presStyleIdx="4" presStyleCnt="6"/>
      <dgm:spPr/>
    </dgm:pt>
    <dgm:pt modelId="{834B5AC4-5066-465F-BA68-8948520FEB0C}" type="pres">
      <dgm:prSet presAssocID="{B6061E44-0D21-48A7-AAAE-5C19E1D9DE03}" presName="vert1" presStyleCnt="0"/>
      <dgm:spPr/>
    </dgm:pt>
    <dgm:pt modelId="{E91363B4-44CA-40F6-BA16-FB3C13CFC387}" type="pres">
      <dgm:prSet presAssocID="{2ADCB8F6-8011-47F8-8494-2FAA3E896696}" presName="thickLine" presStyleLbl="alignNode1" presStyleIdx="5" presStyleCnt="6"/>
      <dgm:spPr/>
    </dgm:pt>
    <dgm:pt modelId="{ED11FD60-FFF1-444C-A100-EAD68626F864}" type="pres">
      <dgm:prSet presAssocID="{2ADCB8F6-8011-47F8-8494-2FAA3E896696}" presName="horz1" presStyleCnt="0"/>
      <dgm:spPr/>
    </dgm:pt>
    <dgm:pt modelId="{09E8291F-F486-43E5-A280-4CC2B5111769}" type="pres">
      <dgm:prSet presAssocID="{2ADCB8F6-8011-47F8-8494-2FAA3E896696}" presName="tx1" presStyleLbl="revTx" presStyleIdx="5" presStyleCnt="6"/>
      <dgm:spPr/>
    </dgm:pt>
    <dgm:pt modelId="{1DEF1CF6-CC5B-4A18-9D3E-4E6D02424551}" type="pres">
      <dgm:prSet presAssocID="{2ADCB8F6-8011-47F8-8494-2FAA3E896696}" presName="vert1" presStyleCnt="0"/>
      <dgm:spPr/>
    </dgm:pt>
  </dgm:ptLst>
  <dgm:cxnLst>
    <dgm:cxn modelId="{B4EC0919-C17B-4D3A-9FE0-1DF2D65ABD58}" srcId="{88194125-B4C2-4C0D-8281-FA4AF0477882}" destId="{B6061E44-0D21-48A7-AAAE-5C19E1D9DE03}" srcOrd="4" destOrd="0" parTransId="{ADC05501-DB5B-4AC2-8342-3DBBB5434B9F}" sibTransId="{3EE99AAE-B4B3-4746-88F5-4D0C6C4AA1BE}"/>
    <dgm:cxn modelId="{D7BDB11E-0E50-4030-98A9-802F4C92E24F}" type="presOf" srcId="{88194125-B4C2-4C0D-8281-FA4AF0477882}" destId="{A818747C-5297-4059-80F1-59E742112AF7}" srcOrd="0" destOrd="0" presId="urn:microsoft.com/office/officeart/2008/layout/LinedList"/>
    <dgm:cxn modelId="{18B22B36-3D25-4F2A-BD0D-A83255AFA47D}" type="presOf" srcId="{2ADCB8F6-8011-47F8-8494-2FAA3E896696}" destId="{09E8291F-F486-43E5-A280-4CC2B5111769}" srcOrd="0" destOrd="0" presId="urn:microsoft.com/office/officeart/2008/layout/LinedList"/>
    <dgm:cxn modelId="{7D5C8D66-8CF7-400B-99E0-B8515AA92312}" type="presOf" srcId="{A11ECCD8-5140-4988-A973-0A4C2B643F25}" destId="{8CFAA979-2B10-45D4-98B0-E114CEB2AD08}" srcOrd="0" destOrd="0" presId="urn:microsoft.com/office/officeart/2008/layout/LinedList"/>
    <dgm:cxn modelId="{FE06F268-75EF-4910-AA38-7A4DDA54F5AE}" srcId="{88194125-B4C2-4C0D-8281-FA4AF0477882}" destId="{7E7C54E3-1B7D-4A4A-AAC9-0CB7C42D3977}" srcOrd="0" destOrd="0" parTransId="{CD3E2FD1-0033-49BB-B3D6-3B1EAC8FDFE1}" sibTransId="{4179DBBC-4B1F-446F-ADFA-7647D7404438}"/>
    <dgm:cxn modelId="{146C356D-56AC-4BD3-A417-73F2C654812D}" type="presOf" srcId="{7E7C54E3-1B7D-4A4A-AAC9-0CB7C42D3977}" destId="{0C3D1581-4935-46A0-A245-43C92D9CC7A2}" srcOrd="0" destOrd="0" presId="urn:microsoft.com/office/officeart/2008/layout/LinedList"/>
    <dgm:cxn modelId="{7442916E-1A0F-44A8-AEC7-81B162BADCD5}" type="presOf" srcId="{B6061E44-0D21-48A7-AAAE-5C19E1D9DE03}" destId="{889753CE-DCB2-4D44-A2BB-B63A0400A474}" srcOrd="0" destOrd="0" presId="urn:microsoft.com/office/officeart/2008/layout/LinedList"/>
    <dgm:cxn modelId="{B1002589-392A-4FC6-86A2-1C31138A344B}" srcId="{88194125-B4C2-4C0D-8281-FA4AF0477882}" destId="{CB18C595-49E2-41DD-BE26-875640F5308D}" srcOrd="2" destOrd="0" parTransId="{80FE22FC-231F-4738-BF9A-3DC1CB7F0A5D}" sibTransId="{1557B972-0DBD-41B4-BB78-A83B2E31826E}"/>
    <dgm:cxn modelId="{AC8D5B8B-250E-4588-8009-5EBBFD08FDDF}" type="presOf" srcId="{E3772DA9-5175-4472-9DCC-0CBE9045C469}" destId="{BB234D05-2024-4290-83D5-0A6572BA880F}" srcOrd="0" destOrd="0" presId="urn:microsoft.com/office/officeart/2008/layout/LinedList"/>
    <dgm:cxn modelId="{3C0D5AAA-AF41-4E9A-9B50-34DDE550B381}" srcId="{88194125-B4C2-4C0D-8281-FA4AF0477882}" destId="{E3772DA9-5175-4472-9DCC-0CBE9045C469}" srcOrd="1" destOrd="0" parTransId="{88AFD356-5665-4515-B88D-D446072205D7}" sibTransId="{9382988E-4A8D-4A41-A026-4F63275D2946}"/>
    <dgm:cxn modelId="{FB8078CD-58FD-41D2-A5B3-0DF19AF3F1A7}" srcId="{88194125-B4C2-4C0D-8281-FA4AF0477882}" destId="{A11ECCD8-5140-4988-A973-0A4C2B643F25}" srcOrd="3" destOrd="0" parTransId="{99155302-8AF4-4FC2-8DF4-738919CF5262}" sibTransId="{19DC1321-03C7-40B4-BA68-5619601C28B3}"/>
    <dgm:cxn modelId="{4EEFAEE6-05DC-4FD4-92BD-7F9BC7F4B0D7}" srcId="{88194125-B4C2-4C0D-8281-FA4AF0477882}" destId="{2ADCB8F6-8011-47F8-8494-2FAA3E896696}" srcOrd="5" destOrd="0" parTransId="{0150137C-41F8-4630-95B8-3A173C3880C7}" sibTransId="{9B75C056-3C02-43A2-84CB-BDD2580056EC}"/>
    <dgm:cxn modelId="{1D3D7AF9-D349-4C67-90B7-D3479AA408B4}" type="presOf" srcId="{CB18C595-49E2-41DD-BE26-875640F5308D}" destId="{239BBC52-6D39-4271-A782-75B8409062CB}" srcOrd="0" destOrd="0" presId="urn:microsoft.com/office/officeart/2008/layout/LinedList"/>
    <dgm:cxn modelId="{2D6C4E0D-A2E1-4E26-8877-1382BAF4C857}" type="presParOf" srcId="{A818747C-5297-4059-80F1-59E742112AF7}" destId="{6A571938-38EC-4D08-A326-E4B2A3CD35D1}" srcOrd="0" destOrd="0" presId="urn:microsoft.com/office/officeart/2008/layout/LinedList"/>
    <dgm:cxn modelId="{B004D534-81DB-4A10-8F89-E5D87F026F90}" type="presParOf" srcId="{A818747C-5297-4059-80F1-59E742112AF7}" destId="{83910283-F8C6-4374-96B6-5A7A530F13FD}" srcOrd="1" destOrd="0" presId="urn:microsoft.com/office/officeart/2008/layout/LinedList"/>
    <dgm:cxn modelId="{0888232F-123A-4352-9B3B-FED557369B64}" type="presParOf" srcId="{83910283-F8C6-4374-96B6-5A7A530F13FD}" destId="{0C3D1581-4935-46A0-A245-43C92D9CC7A2}" srcOrd="0" destOrd="0" presId="urn:microsoft.com/office/officeart/2008/layout/LinedList"/>
    <dgm:cxn modelId="{99AA4700-22CE-406A-9674-93875C48BF28}" type="presParOf" srcId="{83910283-F8C6-4374-96B6-5A7A530F13FD}" destId="{5E31463B-8E10-42C1-83F1-A47EE65111DC}" srcOrd="1" destOrd="0" presId="urn:microsoft.com/office/officeart/2008/layout/LinedList"/>
    <dgm:cxn modelId="{877E5629-AE0D-45F7-AD7E-4111BA101E16}" type="presParOf" srcId="{A818747C-5297-4059-80F1-59E742112AF7}" destId="{6E204CF4-51BF-4D6B-8CB0-3A03101E6F6F}" srcOrd="2" destOrd="0" presId="urn:microsoft.com/office/officeart/2008/layout/LinedList"/>
    <dgm:cxn modelId="{C28C7CBA-F9CD-4E75-982F-309AE059CA90}" type="presParOf" srcId="{A818747C-5297-4059-80F1-59E742112AF7}" destId="{019B180E-A128-4EF3-B0F0-B67001FD5DDF}" srcOrd="3" destOrd="0" presId="urn:microsoft.com/office/officeart/2008/layout/LinedList"/>
    <dgm:cxn modelId="{38E22EA9-91BE-421E-B9B4-39E6023358F1}" type="presParOf" srcId="{019B180E-A128-4EF3-B0F0-B67001FD5DDF}" destId="{BB234D05-2024-4290-83D5-0A6572BA880F}" srcOrd="0" destOrd="0" presId="urn:microsoft.com/office/officeart/2008/layout/LinedList"/>
    <dgm:cxn modelId="{404595B1-E358-4F23-8333-740AD78D1892}" type="presParOf" srcId="{019B180E-A128-4EF3-B0F0-B67001FD5DDF}" destId="{65E6A265-4544-418C-939E-AFDBE9F513B8}" srcOrd="1" destOrd="0" presId="urn:microsoft.com/office/officeart/2008/layout/LinedList"/>
    <dgm:cxn modelId="{98EC4A6D-2FB9-4238-9C06-BC978DE04983}" type="presParOf" srcId="{A818747C-5297-4059-80F1-59E742112AF7}" destId="{D122A06B-50EB-4B5E-87F9-1B7C7CEFB602}" srcOrd="4" destOrd="0" presId="urn:microsoft.com/office/officeart/2008/layout/LinedList"/>
    <dgm:cxn modelId="{30750225-0B3B-4440-B1DF-0DBFE85899F0}" type="presParOf" srcId="{A818747C-5297-4059-80F1-59E742112AF7}" destId="{6AF406FF-A740-4AF3-8938-5779A14F112B}" srcOrd="5" destOrd="0" presId="urn:microsoft.com/office/officeart/2008/layout/LinedList"/>
    <dgm:cxn modelId="{0A066924-1BC7-41B2-A17F-FF5388D447F9}" type="presParOf" srcId="{6AF406FF-A740-4AF3-8938-5779A14F112B}" destId="{239BBC52-6D39-4271-A782-75B8409062CB}" srcOrd="0" destOrd="0" presId="urn:microsoft.com/office/officeart/2008/layout/LinedList"/>
    <dgm:cxn modelId="{ABC9B956-F2A4-4488-819C-B80ED922ED60}" type="presParOf" srcId="{6AF406FF-A740-4AF3-8938-5779A14F112B}" destId="{EB5D95C3-37DC-43D0-8D00-505411B09130}" srcOrd="1" destOrd="0" presId="urn:microsoft.com/office/officeart/2008/layout/LinedList"/>
    <dgm:cxn modelId="{F664E795-36D0-4BED-83C0-9CD6927C9D79}" type="presParOf" srcId="{A818747C-5297-4059-80F1-59E742112AF7}" destId="{5645F76C-FDC8-425B-8800-CA72C7B424F5}" srcOrd="6" destOrd="0" presId="urn:microsoft.com/office/officeart/2008/layout/LinedList"/>
    <dgm:cxn modelId="{765EE796-5694-41B1-AE57-3F2200ED4136}" type="presParOf" srcId="{A818747C-5297-4059-80F1-59E742112AF7}" destId="{3996ECDF-FCCF-4398-A1F9-CAA1537C8662}" srcOrd="7" destOrd="0" presId="urn:microsoft.com/office/officeart/2008/layout/LinedList"/>
    <dgm:cxn modelId="{9F7ACEAA-863E-4A55-A0DE-408122193C67}" type="presParOf" srcId="{3996ECDF-FCCF-4398-A1F9-CAA1537C8662}" destId="{8CFAA979-2B10-45D4-98B0-E114CEB2AD08}" srcOrd="0" destOrd="0" presId="urn:microsoft.com/office/officeart/2008/layout/LinedList"/>
    <dgm:cxn modelId="{491E553C-527D-452A-A3C6-ABDA611FE17C}" type="presParOf" srcId="{3996ECDF-FCCF-4398-A1F9-CAA1537C8662}" destId="{C287D57D-EC66-4BCD-9C88-4BCAC12C0A6D}" srcOrd="1" destOrd="0" presId="urn:microsoft.com/office/officeart/2008/layout/LinedList"/>
    <dgm:cxn modelId="{C2295D4D-AA74-4A79-B02F-DC1207D5B02F}" type="presParOf" srcId="{A818747C-5297-4059-80F1-59E742112AF7}" destId="{3AA15ED6-5871-4379-9BDC-6FCC72E7DF32}" srcOrd="8" destOrd="0" presId="urn:microsoft.com/office/officeart/2008/layout/LinedList"/>
    <dgm:cxn modelId="{0D674DFE-2792-4790-B3DA-ECC7C261E105}" type="presParOf" srcId="{A818747C-5297-4059-80F1-59E742112AF7}" destId="{A81A7D19-65B4-400C-9570-7369751D98F0}" srcOrd="9" destOrd="0" presId="urn:microsoft.com/office/officeart/2008/layout/LinedList"/>
    <dgm:cxn modelId="{375801C0-1F04-4EF7-8D2C-66B1F27CE7B2}" type="presParOf" srcId="{A81A7D19-65B4-400C-9570-7369751D98F0}" destId="{889753CE-DCB2-4D44-A2BB-B63A0400A474}" srcOrd="0" destOrd="0" presId="urn:microsoft.com/office/officeart/2008/layout/LinedList"/>
    <dgm:cxn modelId="{E4486E41-D573-48CD-A9BD-4439099E82A0}" type="presParOf" srcId="{A81A7D19-65B4-400C-9570-7369751D98F0}" destId="{834B5AC4-5066-465F-BA68-8948520FEB0C}" srcOrd="1" destOrd="0" presId="urn:microsoft.com/office/officeart/2008/layout/LinedList"/>
    <dgm:cxn modelId="{AC14BEFA-9E12-4888-8D34-42086734E812}" type="presParOf" srcId="{A818747C-5297-4059-80F1-59E742112AF7}" destId="{E91363B4-44CA-40F6-BA16-FB3C13CFC387}" srcOrd="10" destOrd="0" presId="urn:microsoft.com/office/officeart/2008/layout/LinedList"/>
    <dgm:cxn modelId="{CAAF411C-023B-47DD-A229-7B9C744244FF}" type="presParOf" srcId="{A818747C-5297-4059-80F1-59E742112AF7}" destId="{ED11FD60-FFF1-444C-A100-EAD68626F864}" srcOrd="11" destOrd="0" presId="urn:microsoft.com/office/officeart/2008/layout/LinedList"/>
    <dgm:cxn modelId="{FFA86788-2B58-4A69-9FC3-0D1460F40D2A}" type="presParOf" srcId="{ED11FD60-FFF1-444C-A100-EAD68626F864}" destId="{09E8291F-F486-43E5-A280-4CC2B5111769}" srcOrd="0" destOrd="0" presId="urn:microsoft.com/office/officeart/2008/layout/LinedList"/>
    <dgm:cxn modelId="{2ED8C64C-3985-4F9B-8D4E-B46F2A0F9388}" type="presParOf" srcId="{ED11FD60-FFF1-444C-A100-EAD68626F864}" destId="{1DEF1CF6-CC5B-4A18-9D3E-4E6D024245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1A3CA-FCEC-4481-95E1-0C3EA2013F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7671E-6E48-4A33-8C8A-D14A6713A58A}">
      <dgm:prSet/>
      <dgm:spPr/>
      <dgm:t>
        <a:bodyPr/>
        <a:lstStyle/>
        <a:p>
          <a:r>
            <a:rPr lang="fi-FI"/>
            <a:t>Suomesta ja maailmalta</a:t>
          </a:r>
          <a:endParaRPr lang="en-US"/>
        </a:p>
      </dgm:t>
    </dgm:pt>
    <dgm:pt modelId="{BB751EB4-15A7-4AF7-9529-F53A132D9439}" type="parTrans" cxnId="{EB959BBC-1DB7-4CDE-B7F0-9ED3B19BA000}">
      <dgm:prSet/>
      <dgm:spPr/>
      <dgm:t>
        <a:bodyPr/>
        <a:lstStyle/>
        <a:p>
          <a:endParaRPr lang="en-US"/>
        </a:p>
      </dgm:t>
    </dgm:pt>
    <dgm:pt modelId="{F704C8F7-FB08-44E3-9D5C-3B95B97324D4}" type="sibTrans" cxnId="{EB959BBC-1DB7-4CDE-B7F0-9ED3B19BA000}">
      <dgm:prSet/>
      <dgm:spPr/>
      <dgm:t>
        <a:bodyPr/>
        <a:lstStyle/>
        <a:p>
          <a:endParaRPr lang="en-US"/>
        </a:p>
      </dgm:t>
    </dgm:pt>
    <dgm:pt modelId="{2A429F62-92BF-4327-AC53-0BB122C463F0}">
      <dgm:prSet/>
      <dgm:spPr/>
      <dgm:t>
        <a:bodyPr/>
        <a:lstStyle/>
        <a:p>
          <a:r>
            <a:rPr lang="fi-FI" dirty="0"/>
            <a:t>Valmiit ja kehitteillä olevat</a:t>
          </a:r>
          <a:endParaRPr lang="en-US" dirty="0"/>
        </a:p>
      </dgm:t>
    </dgm:pt>
    <dgm:pt modelId="{734A5934-D497-4CE7-9612-5AF30A370804}" type="parTrans" cxnId="{03B50730-6755-4248-9AB3-1DE687C005E5}">
      <dgm:prSet/>
      <dgm:spPr/>
      <dgm:t>
        <a:bodyPr/>
        <a:lstStyle/>
        <a:p>
          <a:endParaRPr lang="en-US"/>
        </a:p>
      </dgm:t>
    </dgm:pt>
    <dgm:pt modelId="{420A2982-E10B-46F0-AE53-166672691740}" type="sibTrans" cxnId="{03B50730-6755-4248-9AB3-1DE687C005E5}">
      <dgm:prSet/>
      <dgm:spPr/>
      <dgm:t>
        <a:bodyPr/>
        <a:lstStyle/>
        <a:p>
          <a:endParaRPr lang="en-US"/>
        </a:p>
      </dgm:t>
    </dgm:pt>
    <dgm:pt modelId="{93C7FD74-341E-432E-9FDA-179C0A6BC5A3}">
      <dgm:prSet/>
      <dgm:spPr/>
      <dgm:t>
        <a:bodyPr/>
        <a:lstStyle/>
        <a:p>
          <a:r>
            <a:rPr lang="fi-FI" dirty="0"/>
            <a:t>Yritysten yhteydenotot oikeaan paikkaan</a:t>
          </a:r>
          <a:endParaRPr lang="en-US" dirty="0"/>
        </a:p>
      </dgm:t>
    </dgm:pt>
    <dgm:pt modelId="{391CC6C2-2FB3-4EA2-8A06-1A528029ABE4}" type="parTrans" cxnId="{A88462BB-6843-45BF-AC39-E5001B8C796C}">
      <dgm:prSet/>
      <dgm:spPr/>
      <dgm:t>
        <a:bodyPr/>
        <a:lstStyle/>
        <a:p>
          <a:endParaRPr lang="en-US"/>
        </a:p>
      </dgm:t>
    </dgm:pt>
    <dgm:pt modelId="{143A4050-F358-4E25-AC8D-777350383E90}" type="sibTrans" cxnId="{A88462BB-6843-45BF-AC39-E5001B8C796C}">
      <dgm:prSet/>
      <dgm:spPr/>
      <dgm:t>
        <a:bodyPr/>
        <a:lstStyle/>
        <a:p>
          <a:endParaRPr lang="en-US"/>
        </a:p>
      </dgm:t>
    </dgm:pt>
    <dgm:pt modelId="{86DE26B3-F50D-41C2-A80C-DDFE9320718A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tekee</a:t>
          </a:r>
          <a:r>
            <a:rPr lang="en-US" dirty="0"/>
            <a:t>, </a:t>
          </a:r>
          <a:r>
            <a:rPr lang="en-US" dirty="0" err="1"/>
            <a:t>missä</a:t>
          </a:r>
          <a:r>
            <a:rPr lang="en-US" dirty="0"/>
            <a:t> </a:t>
          </a:r>
          <a:r>
            <a:rPr lang="en-US" dirty="0" err="1"/>
            <a:t>käytetään</a:t>
          </a:r>
          <a:endParaRPr lang="en-US" dirty="0"/>
        </a:p>
      </dgm:t>
    </dgm:pt>
    <dgm:pt modelId="{5090B816-1282-4433-BDB6-6869CC91F373}" type="parTrans" cxnId="{7A5F00E6-4104-4D48-8B59-810B105C00B1}">
      <dgm:prSet/>
      <dgm:spPr/>
      <dgm:t>
        <a:bodyPr/>
        <a:lstStyle/>
        <a:p>
          <a:endParaRPr lang="fi-FI"/>
        </a:p>
      </dgm:t>
    </dgm:pt>
    <dgm:pt modelId="{27A2A964-27F3-47D8-A307-84342B16D825}" type="sibTrans" cxnId="{7A5F00E6-4104-4D48-8B59-810B105C00B1}">
      <dgm:prSet/>
      <dgm:spPr/>
      <dgm:t>
        <a:bodyPr/>
        <a:lstStyle/>
        <a:p>
          <a:endParaRPr lang="fi-FI"/>
        </a:p>
      </dgm:t>
    </dgm:pt>
    <dgm:pt modelId="{2D4CE987-B8AA-4F13-9D97-57CAF380FA8A}">
      <dgm:prSet/>
      <dgm:spPr/>
      <dgm:t>
        <a:bodyPr/>
        <a:lstStyle/>
        <a:p>
          <a:r>
            <a:rPr lang="fi-FI" dirty="0"/>
            <a:t>Haarukkahinta</a:t>
          </a:r>
          <a:endParaRPr lang="en-US" dirty="0"/>
        </a:p>
      </dgm:t>
    </dgm:pt>
    <dgm:pt modelId="{B59900AF-7724-4EAE-80F6-4790A3878909}" type="parTrans" cxnId="{80716583-48AF-4031-A7F8-A9EC30079C9B}">
      <dgm:prSet/>
      <dgm:spPr/>
      <dgm:t>
        <a:bodyPr/>
        <a:lstStyle/>
        <a:p>
          <a:endParaRPr lang="fi-FI"/>
        </a:p>
      </dgm:t>
    </dgm:pt>
    <dgm:pt modelId="{F32303AC-A2C0-4233-A10F-393E71D38171}" type="sibTrans" cxnId="{80716583-48AF-4031-A7F8-A9EC30079C9B}">
      <dgm:prSet/>
      <dgm:spPr/>
      <dgm:t>
        <a:bodyPr/>
        <a:lstStyle/>
        <a:p>
          <a:endParaRPr lang="fi-FI"/>
        </a:p>
      </dgm:t>
    </dgm:pt>
    <dgm:pt modelId="{55ED910E-AC72-45A7-88E8-6A110C0A45D0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käyttöönotto</a:t>
          </a:r>
          <a:r>
            <a:rPr lang="en-US" dirty="0"/>
            <a:t> </a:t>
          </a:r>
          <a:r>
            <a:rPr lang="en-US" dirty="0" err="1"/>
            <a:t>edellyttää</a:t>
          </a:r>
          <a:endParaRPr lang="en-US" dirty="0"/>
        </a:p>
      </dgm:t>
    </dgm:pt>
    <dgm:pt modelId="{853C4724-D064-4F66-8895-CD89380ADE55}" type="parTrans" cxnId="{B4721015-CD42-493C-A180-854EF0B6F69C}">
      <dgm:prSet/>
      <dgm:spPr/>
      <dgm:t>
        <a:bodyPr/>
        <a:lstStyle/>
        <a:p>
          <a:endParaRPr lang="fi-FI"/>
        </a:p>
      </dgm:t>
    </dgm:pt>
    <dgm:pt modelId="{A9833D4B-A9F7-4FFA-9E74-2332758A262A}" type="sibTrans" cxnId="{B4721015-CD42-493C-A180-854EF0B6F69C}">
      <dgm:prSet/>
      <dgm:spPr/>
      <dgm:t>
        <a:bodyPr/>
        <a:lstStyle/>
        <a:p>
          <a:endParaRPr lang="fi-FI"/>
        </a:p>
      </dgm:t>
    </dgm:pt>
    <dgm:pt modelId="{6FA612C7-69E4-4A95-B8B6-491A7FA4FA30}">
      <dgm:prSet/>
      <dgm:spPr/>
      <dgm:t>
        <a:bodyPr/>
        <a:lstStyle/>
        <a:p>
          <a:r>
            <a:rPr lang="en-US" dirty="0" err="1"/>
            <a:t>Referenssit</a:t>
          </a:r>
          <a:r>
            <a:rPr lang="en-US" dirty="0"/>
            <a:t>, </a:t>
          </a:r>
          <a:r>
            <a:rPr lang="en-US" dirty="0" err="1"/>
            <a:t>missä</a:t>
          </a:r>
          <a:r>
            <a:rPr lang="en-US" dirty="0"/>
            <a:t> on </a:t>
          </a:r>
          <a:r>
            <a:rPr lang="en-US" dirty="0" err="1"/>
            <a:t>käytössä</a:t>
          </a:r>
          <a:endParaRPr lang="en-US" dirty="0"/>
        </a:p>
      </dgm:t>
    </dgm:pt>
    <dgm:pt modelId="{43860A06-2A77-4EBA-9874-023E2253D8AF}" type="parTrans" cxnId="{6690D9A6-4711-450E-A00A-5F20F44DCEA6}">
      <dgm:prSet/>
      <dgm:spPr/>
      <dgm:t>
        <a:bodyPr/>
        <a:lstStyle/>
        <a:p>
          <a:endParaRPr lang="fi-FI"/>
        </a:p>
      </dgm:t>
    </dgm:pt>
    <dgm:pt modelId="{90DCDE8A-753E-4A61-A3C8-F70F0AA4A85B}" type="sibTrans" cxnId="{6690D9A6-4711-450E-A00A-5F20F44DCEA6}">
      <dgm:prSet/>
      <dgm:spPr/>
      <dgm:t>
        <a:bodyPr/>
        <a:lstStyle/>
        <a:p>
          <a:endParaRPr lang="fi-FI"/>
        </a:p>
      </dgm:t>
    </dgm:pt>
    <dgm:pt modelId="{33F2D569-ADCA-49C7-83B2-C839ECBF95ED}">
      <dgm:prSet/>
      <dgm:spPr/>
      <dgm:t>
        <a:bodyPr/>
        <a:lstStyle/>
        <a:p>
          <a:r>
            <a:rPr lang="en-US" dirty="0" err="1"/>
            <a:t>Integroitavuus</a:t>
          </a:r>
          <a:r>
            <a:rPr lang="en-US" dirty="0"/>
            <a:t> </a:t>
          </a:r>
          <a:r>
            <a:rPr lang="en-US" dirty="0" err="1"/>
            <a:t>tietylle</a:t>
          </a:r>
          <a:r>
            <a:rPr lang="en-US" dirty="0"/>
            <a:t> </a:t>
          </a:r>
          <a:r>
            <a:rPr lang="en-US" dirty="0" err="1"/>
            <a:t>alustalle</a:t>
          </a:r>
          <a:endParaRPr lang="en-US" dirty="0"/>
        </a:p>
      </dgm:t>
    </dgm:pt>
    <dgm:pt modelId="{579C2949-FABA-49AC-84FB-359F47814931}" type="parTrans" cxnId="{E77CCBF4-20FF-4A43-A1B5-365DAFC6D9B9}">
      <dgm:prSet/>
      <dgm:spPr/>
      <dgm:t>
        <a:bodyPr/>
        <a:lstStyle/>
        <a:p>
          <a:endParaRPr lang="fi-FI"/>
        </a:p>
      </dgm:t>
    </dgm:pt>
    <dgm:pt modelId="{B766A72B-A3B2-471C-877D-7A4CF4CAC4EB}" type="sibTrans" cxnId="{E77CCBF4-20FF-4A43-A1B5-365DAFC6D9B9}">
      <dgm:prSet/>
      <dgm:spPr/>
      <dgm:t>
        <a:bodyPr/>
        <a:lstStyle/>
        <a:p>
          <a:endParaRPr lang="fi-FI"/>
        </a:p>
      </dgm:t>
    </dgm:pt>
    <dgm:pt modelId="{8F2716EA-FE94-472B-8FB7-35D935026942}">
      <dgm:prSet/>
      <dgm:spPr/>
      <dgm:t>
        <a:bodyPr/>
        <a:lstStyle/>
        <a:p>
          <a:r>
            <a:rPr lang="en-US" dirty="0" err="1"/>
            <a:t>Tieturva</a:t>
          </a:r>
          <a:r>
            <a:rPr lang="en-US" dirty="0"/>
            <a:t> ja </a:t>
          </a:r>
          <a:r>
            <a:rPr lang="en-US" dirty="0" err="1"/>
            <a:t>luotettavuus</a:t>
          </a:r>
          <a:r>
            <a:rPr lang="en-US" dirty="0"/>
            <a:t> </a:t>
          </a:r>
        </a:p>
      </dgm:t>
    </dgm:pt>
    <dgm:pt modelId="{AE5250F7-9793-4D43-8B8F-DCEA4EBB0670}" type="parTrans" cxnId="{C232BFA1-5EBE-4245-8F2F-918D4619F075}">
      <dgm:prSet/>
      <dgm:spPr/>
    </dgm:pt>
    <dgm:pt modelId="{208786ED-8835-4C14-A614-DEE5AA7BDF64}" type="sibTrans" cxnId="{C232BFA1-5EBE-4245-8F2F-918D4619F075}">
      <dgm:prSet/>
      <dgm:spPr/>
    </dgm:pt>
    <dgm:pt modelId="{F8DCCF55-6F6B-4746-AB3A-816FC2179020}" type="pres">
      <dgm:prSet presAssocID="{2221A3CA-FCEC-4481-95E1-0C3EA2013FB4}" presName="linear" presStyleCnt="0">
        <dgm:presLayoutVars>
          <dgm:animLvl val="lvl"/>
          <dgm:resizeHandles val="exact"/>
        </dgm:presLayoutVars>
      </dgm:prSet>
      <dgm:spPr/>
    </dgm:pt>
    <dgm:pt modelId="{006DCF48-78F1-4E8A-AB6F-E0177845BB9A}" type="pres">
      <dgm:prSet presAssocID="{0417671E-6E48-4A33-8C8A-D14A6713A58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5F1A8884-08CB-4733-9923-9661230D73DB}" type="pres">
      <dgm:prSet presAssocID="{F704C8F7-FB08-44E3-9D5C-3B95B97324D4}" presName="spacer" presStyleCnt="0"/>
      <dgm:spPr/>
    </dgm:pt>
    <dgm:pt modelId="{CCFD2585-83EA-4BA2-9E1E-C5680728A45F}" type="pres">
      <dgm:prSet presAssocID="{2A429F62-92BF-4327-AC53-0BB122C463F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BC0245DA-F40F-4BB5-A382-A81DF4C7F962}" type="pres">
      <dgm:prSet presAssocID="{420A2982-E10B-46F0-AE53-166672691740}" presName="spacer" presStyleCnt="0"/>
      <dgm:spPr/>
    </dgm:pt>
    <dgm:pt modelId="{647338E9-810B-4636-AEA3-F5611822C39A}" type="pres">
      <dgm:prSet presAssocID="{8F2716EA-FE94-472B-8FB7-35D93502694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AAC8CB5-F48A-4EAC-B899-BFE72F367AE7}" type="pres">
      <dgm:prSet presAssocID="{208786ED-8835-4C14-A614-DEE5AA7BDF64}" presName="spacer" presStyleCnt="0"/>
      <dgm:spPr/>
    </dgm:pt>
    <dgm:pt modelId="{DB2C53F9-E2B0-4333-8C5D-DEDF8A9B7C65}" type="pres">
      <dgm:prSet presAssocID="{86DE26B3-F50D-41C2-A80C-DDFE9320718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5237FED-8B5C-4CEF-B5B1-45EA3CEFD2C9}" type="pres">
      <dgm:prSet presAssocID="{27A2A964-27F3-47D8-A307-84342B16D825}" presName="spacer" presStyleCnt="0"/>
      <dgm:spPr/>
    </dgm:pt>
    <dgm:pt modelId="{1A94A5D3-5082-4CBA-BF19-B8E0B2FC96A0}" type="pres">
      <dgm:prSet presAssocID="{55ED910E-AC72-45A7-88E8-6A110C0A45D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C55913F-CFC6-426B-9601-A5BEEFDEA408}" type="pres">
      <dgm:prSet presAssocID="{A9833D4B-A9F7-4FFA-9E74-2332758A262A}" presName="spacer" presStyleCnt="0"/>
      <dgm:spPr/>
    </dgm:pt>
    <dgm:pt modelId="{553BE84C-2350-4CBB-83F3-0481DE95916C}" type="pres">
      <dgm:prSet presAssocID="{6FA612C7-69E4-4A95-B8B6-491A7FA4FA30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771FD32-F52E-4612-AF07-72C9FA892531}" type="pres">
      <dgm:prSet presAssocID="{90DCDE8A-753E-4A61-A3C8-F70F0AA4A85B}" presName="spacer" presStyleCnt="0"/>
      <dgm:spPr/>
    </dgm:pt>
    <dgm:pt modelId="{DB9DF3BA-50A3-4B3C-9346-91F922CAFE04}" type="pres">
      <dgm:prSet presAssocID="{2D4CE987-B8AA-4F13-9D97-57CAF380FA8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3DE7817-4C86-4EDB-B543-300E28E3A2E2}" type="pres">
      <dgm:prSet presAssocID="{F32303AC-A2C0-4233-A10F-393E71D38171}" presName="spacer" presStyleCnt="0"/>
      <dgm:spPr/>
    </dgm:pt>
    <dgm:pt modelId="{20BC85B0-3DEC-4F1F-A38B-679A05AC07B3}" type="pres">
      <dgm:prSet presAssocID="{33F2D569-ADCA-49C7-83B2-C839ECBF95ED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C7CA130-661D-4642-AFB2-19DC7FE6F9E9}" type="pres">
      <dgm:prSet presAssocID="{B766A72B-A3B2-471C-877D-7A4CF4CAC4EB}" presName="spacer" presStyleCnt="0"/>
      <dgm:spPr/>
    </dgm:pt>
    <dgm:pt modelId="{006F6394-82D7-4456-B3D3-AA500A6D3836}" type="pres">
      <dgm:prSet presAssocID="{93C7FD74-341E-432E-9FDA-179C0A6BC5A3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B4721015-CD42-493C-A180-854EF0B6F69C}" srcId="{2221A3CA-FCEC-4481-95E1-0C3EA2013FB4}" destId="{55ED910E-AC72-45A7-88E8-6A110C0A45D0}" srcOrd="4" destOrd="0" parTransId="{853C4724-D064-4F66-8895-CD89380ADE55}" sibTransId="{A9833D4B-A9F7-4FFA-9E74-2332758A262A}"/>
    <dgm:cxn modelId="{2A59D720-A0D1-4CB3-A59B-681BE379C8AF}" type="presOf" srcId="{2A429F62-92BF-4327-AC53-0BB122C463F0}" destId="{CCFD2585-83EA-4BA2-9E1E-C5680728A45F}" srcOrd="0" destOrd="0" presId="urn:microsoft.com/office/officeart/2005/8/layout/vList2"/>
    <dgm:cxn modelId="{03B50730-6755-4248-9AB3-1DE687C005E5}" srcId="{2221A3CA-FCEC-4481-95E1-0C3EA2013FB4}" destId="{2A429F62-92BF-4327-AC53-0BB122C463F0}" srcOrd="1" destOrd="0" parTransId="{734A5934-D497-4CE7-9612-5AF30A370804}" sibTransId="{420A2982-E10B-46F0-AE53-166672691740}"/>
    <dgm:cxn modelId="{3BDBD93E-9FEF-4AFC-8457-B483A2C079ED}" type="presOf" srcId="{86DE26B3-F50D-41C2-A80C-DDFE9320718A}" destId="{DB2C53F9-E2B0-4333-8C5D-DEDF8A9B7C65}" srcOrd="0" destOrd="0" presId="urn:microsoft.com/office/officeart/2005/8/layout/vList2"/>
    <dgm:cxn modelId="{29221779-770C-4D55-9B2B-5CF6357F9EC3}" type="presOf" srcId="{2D4CE987-B8AA-4F13-9D97-57CAF380FA8A}" destId="{DB9DF3BA-50A3-4B3C-9346-91F922CAFE04}" srcOrd="0" destOrd="0" presId="urn:microsoft.com/office/officeart/2005/8/layout/vList2"/>
    <dgm:cxn modelId="{319BFF7A-96AA-440A-B0F3-FDBA8A1FEC37}" type="presOf" srcId="{8F2716EA-FE94-472B-8FB7-35D935026942}" destId="{647338E9-810B-4636-AEA3-F5611822C39A}" srcOrd="0" destOrd="0" presId="urn:microsoft.com/office/officeart/2005/8/layout/vList2"/>
    <dgm:cxn modelId="{67AE027F-9C87-48B5-BCFA-5C38A61C3DD2}" type="presOf" srcId="{33F2D569-ADCA-49C7-83B2-C839ECBF95ED}" destId="{20BC85B0-3DEC-4F1F-A38B-679A05AC07B3}" srcOrd="0" destOrd="0" presId="urn:microsoft.com/office/officeart/2005/8/layout/vList2"/>
    <dgm:cxn modelId="{80716583-48AF-4031-A7F8-A9EC30079C9B}" srcId="{2221A3CA-FCEC-4481-95E1-0C3EA2013FB4}" destId="{2D4CE987-B8AA-4F13-9D97-57CAF380FA8A}" srcOrd="6" destOrd="0" parTransId="{B59900AF-7724-4EAE-80F6-4790A3878909}" sibTransId="{F32303AC-A2C0-4233-A10F-393E71D38171}"/>
    <dgm:cxn modelId="{5A04F098-F541-4601-AEBE-E54BA143BBDF}" type="presOf" srcId="{2221A3CA-FCEC-4481-95E1-0C3EA2013FB4}" destId="{F8DCCF55-6F6B-4746-AB3A-816FC2179020}" srcOrd="0" destOrd="0" presId="urn:microsoft.com/office/officeart/2005/8/layout/vList2"/>
    <dgm:cxn modelId="{6BF207A1-72B1-4EFF-9BB6-C70DA956737B}" type="presOf" srcId="{55ED910E-AC72-45A7-88E8-6A110C0A45D0}" destId="{1A94A5D3-5082-4CBA-BF19-B8E0B2FC96A0}" srcOrd="0" destOrd="0" presId="urn:microsoft.com/office/officeart/2005/8/layout/vList2"/>
    <dgm:cxn modelId="{C232BFA1-5EBE-4245-8F2F-918D4619F075}" srcId="{2221A3CA-FCEC-4481-95E1-0C3EA2013FB4}" destId="{8F2716EA-FE94-472B-8FB7-35D935026942}" srcOrd="2" destOrd="0" parTransId="{AE5250F7-9793-4D43-8B8F-DCEA4EBB0670}" sibTransId="{208786ED-8835-4C14-A614-DEE5AA7BDF64}"/>
    <dgm:cxn modelId="{1A8BDEA3-3836-419F-B215-4EE63C64CD15}" type="presOf" srcId="{93C7FD74-341E-432E-9FDA-179C0A6BC5A3}" destId="{006F6394-82D7-4456-B3D3-AA500A6D3836}" srcOrd="0" destOrd="0" presId="urn:microsoft.com/office/officeart/2005/8/layout/vList2"/>
    <dgm:cxn modelId="{6690D9A6-4711-450E-A00A-5F20F44DCEA6}" srcId="{2221A3CA-FCEC-4481-95E1-0C3EA2013FB4}" destId="{6FA612C7-69E4-4A95-B8B6-491A7FA4FA30}" srcOrd="5" destOrd="0" parTransId="{43860A06-2A77-4EBA-9874-023E2253D8AF}" sibTransId="{90DCDE8A-753E-4A61-A3C8-F70F0AA4A85B}"/>
    <dgm:cxn modelId="{A88462BB-6843-45BF-AC39-E5001B8C796C}" srcId="{2221A3CA-FCEC-4481-95E1-0C3EA2013FB4}" destId="{93C7FD74-341E-432E-9FDA-179C0A6BC5A3}" srcOrd="8" destOrd="0" parTransId="{391CC6C2-2FB3-4EA2-8A06-1A528029ABE4}" sibTransId="{143A4050-F358-4E25-AC8D-777350383E90}"/>
    <dgm:cxn modelId="{EB959BBC-1DB7-4CDE-B7F0-9ED3B19BA000}" srcId="{2221A3CA-FCEC-4481-95E1-0C3EA2013FB4}" destId="{0417671E-6E48-4A33-8C8A-D14A6713A58A}" srcOrd="0" destOrd="0" parTransId="{BB751EB4-15A7-4AF7-9529-F53A132D9439}" sibTransId="{F704C8F7-FB08-44E3-9D5C-3B95B97324D4}"/>
    <dgm:cxn modelId="{780FB6C4-5B1C-4690-90DB-72E31176C18D}" type="presOf" srcId="{6FA612C7-69E4-4A95-B8B6-491A7FA4FA30}" destId="{553BE84C-2350-4CBB-83F3-0481DE95916C}" srcOrd="0" destOrd="0" presId="urn:microsoft.com/office/officeart/2005/8/layout/vList2"/>
    <dgm:cxn modelId="{7A5F00E6-4104-4D48-8B59-810B105C00B1}" srcId="{2221A3CA-FCEC-4481-95E1-0C3EA2013FB4}" destId="{86DE26B3-F50D-41C2-A80C-DDFE9320718A}" srcOrd="3" destOrd="0" parTransId="{5090B816-1282-4433-BDB6-6869CC91F373}" sibTransId="{27A2A964-27F3-47D8-A307-84342B16D825}"/>
    <dgm:cxn modelId="{4874CBF1-C980-4669-B0FC-076814082EC0}" type="presOf" srcId="{0417671E-6E48-4A33-8C8A-D14A6713A58A}" destId="{006DCF48-78F1-4E8A-AB6F-E0177845BB9A}" srcOrd="0" destOrd="0" presId="urn:microsoft.com/office/officeart/2005/8/layout/vList2"/>
    <dgm:cxn modelId="{E77CCBF4-20FF-4A43-A1B5-365DAFC6D9B9}" srcId="{2221A3CA-FCEC-4481-95E1-0C3EA2013FB4}" destId="{33F2D569-ADCA-49C7-83B2-C839ECBF95ED}" srcOrd="7" destOrd="0" parTransId="{579C2949-FABA-49AC-84FB-359F47814931}" sibTransId="{B766A72B-A3B2-471C-877D-7A4CF4CAC4EB}"/>
    <dgm:cxn modelId="{8AD6CC7A-F152-4E29-B219-B1802E5436EC}" type="presParOf" srcId="{F8DCCF55-6F6B-4746-AB3A-816FC2179020}" destId="{006DCF48-78F1-4E8A-AB6F-E0177845BB9A}" srcOrd="0" destOrd="0" presId="urn:microsoft.com/office/officeart/2005/8/layout/vList2"/>
    <dgm:cxn modelId="{1D4074AE-BB44-4997-A321-09E07CA3AEE7}" type="presParOf" srcId="{F8DCCF55-6F6B-4746-AB3A-816FC2179020}" destId="{5F1A8884-08CB-4733-9923-9661230D73DB}" srcOrd="1" destOrd="0" presId="urn:microsoft.com/office/officeart/2005/8/layout/vList2"/>
    <dgm:cxn modelId="{DDB18F36-D386-462D-8F20-0866E2E9B988}" type="presParOf" srcId="{F8DCCF55-6F6B-4746-AB3A-816FC2179020}" destId="{CCFD2585-83EA-4BA2-9E1E-C5680728A45F}" srcOrd="2" destOrd="0" presId="urn:microsoft.com/office/officeart/2005/8/layout/vList2"/>
    <dgm:cxn modelId="{ABF91FAE-2411-45AF-A81F-D83CD748FB37}" type="presParOf" srcId="{F8DCCF55-6F6B-4746-AB3A-816FC2179020}" destId="{BC0245DA-F40F-4BB5-A382-A81DF4C7F962}" srcOrd="3" destOrd="0" presId="urn:microsoft.com/office/officeart/2005/8/layout/vList2"/>
    <dgm:cxn modelId="{9B119B4A-DC19-4B7A-8038-7FDE02E1D07D}" type="presParOf" srcId="{F8DCCF55-6F6B-4746-AB3A-816FC2179020}" destId="{647338E9-810B-4636-AEA3-F5611822C39A}" srcOrd="4" destOrd="0" presId="urn:microsoft.com/office/officeart/2005/8/layout/vList2"/>
    <dgm:cxn modelId="{4747B054-295C-4BAF-B1B8-0F17EDE0C861}" type="presParOf" srcId="{F8DCCF55-6F6B-4746-AB3A-816FC2179020}" destId="{6AAC8CB5-F48A-4EAC-B899-BFE72F367AE7}" srcOrd="5" destOrd="0" presId="urn:microsoft.com/office/officeart/2005/8/layout/vList2"/>
    <dgm:cxn modelId="{0B8744A6-3DA0-40BA-846E-E017A9710BB3}" type="presParOf" srcId="{F8DCCF55-6F6B-4746-AB3A-816FC2179020}" destId="{DB2C53F9-E2B0-4333-8C5D-DEDF8A9B7C65}" srcOrd="6" destOrd="0" presId="urn:microsoft.com/office/officeart/2005/8/layout/vList2"/>
    <dgm:cxn modelId="{14A61DDF-6716-4DEE-BC3F-E7114E7685F5}" type="presParOf" srcId="{F8DCCF55-6F6B-4746-AB3A-816FC2179020}" destId="{E5237FED-8B5C-4CEF-B5B1-45EA3CEFD2C9}" srcOrd="7" destOrd="0" presId="urn:microsoft.com/office/officeart/2005/8/layout/vList2"/>
    <dgm:cxn modelId="{4CF9F68D-17A4-4F7C-AA83-3A333A170527}" type="presParOf" srcId="{F8DCCF55-6F6B-4746-AB3A-816FC2179020}" destId="{1A94A5D3-5082-4CBA-BF19-B8E0B2FC96A0}" srcOrd="8" destOrd="0" presId="urn:microsoft.com/office/officeart/2005/8/layout/vList2"/>
    <dgm:cxn modelId="{DFE12621-C682-4B48-A49D-A63DD6F0D8C5}" type="presParOf" srcId="{F8DCCF55-6F6B-4746-AB3A-816FC2179020}" destId="{7C55913F-CFC6-426B-9601-A5BEEFDEA408}" srcOrd="9" destOrd="0" presId="urn:microsoft.com/office/officeart/2005/8/layout/vList2"/>
    <dgm:cxn modelId="{B34E7367-7CF9-420E-8384-D24F3E0C5E7C}" type="presParOf" srcId="{F8DCCF55-6F6B-4746-AB3A-816FC2179020}" destId="{553BE84C-2350-4CBB-83F3-0481DE95916C}" srcOrd="10" destOrd="0" presId="urn:microsoft.com/office/officeart/2005/8/layout/vList2"/>
    <dgm:cxn modelId="{9109AA57-D695-49FB-8DFB-2F7BFA934265}" type="presParOf" srcId="{F8DCCF55-6F6B-4746-AB3A-816FC2179020}" destId="{1771FD32-F52E-4612-AF07-72C9FA892531}" srcOrd="11" destOrd="0" presId="urn:microsoft.com/office/officeart/2005/8/layout/vList2"/>
    <dgm:cxn modelId="{A892076B-311E-41A5-A6E2-CFF6A7C96339}" type="presParOf" srcId="{F8DCCF55-6F6B-4746-AB3A-816FC2179020}" destId="{DB9DF3BA-50A3-4B3C-9346-91F922CAFE04}" srcOrd="12" destOrd="0" presId="urn:microsoft.com/office/officeart/2005/8/layout/vList2"/>
    <dgm:cxn modelId="{29C19C9C-1E50-403D-ADA4-629DF83625CC}" type="presParOf" srcId="{F8DCCF55-6F6B-4746-AB3A-816FC2179020}" destId="{93DE7817-4C86-4EDB-B543-300E28E3A2E2}" srcOrd="13" destOrd="0" presId="urn:microsoft.com/office/officeart/2005/8/layout/vList2"/>
    <dgm:cxn modelId="{14D6BB44-671B-4487-BA5F-72239E1AE2E1}" type="presParOf" srcId="{F8DCCF55-6F6B-4746-AB3A-816FC2179020}" destId="{20BC85B0-3DEC-4F1F-A38B-679A05AC07B3}" srcOrd="14" destOrd="0" presId="urn:microsoft.com/office/officeart/2005/8/layout/vList2"/>
    <dgm:cxn modelId="{6019CF7D-6E68-49CE-8B6A-A4631BAEA7BB}" type="presParOf" srcId="{F8DCCF55-6F6B-4746-AB3A-816FC2179020}" destId="{6C7CA130-661D-4642-AFB2-19DC7FE6F9E9}" srcOrd="15" destOrd="0" presId="urn:microsoft.com/office/officeart/2005/8/layout/vList2"/>
    <dgm:cxn modelId="{733462C5-E10A-4099-A85E-EA92D195ECA4}" type="presParOf" srcId="{F8DCCF55-6F6B-4746-AB3A-816FC2179020}" destId="{006F6394-82D7-4456-B3D3-AA500A6D383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B7AD5B-8951-48FA-B0FE-A23CCEA97EB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DA66339-A194-4357-A6FD-D44806DD4BA5}">
      <dgm:prSet/>
      <dgm:spPr/>
      <dgm:t>
        <a:bodyPr/>
        <a:lstStyle/>
        <a:p>
          <a:r>
            <a:rPr lang="fi-FI"/>
            <a:t>Hankintojen monimutkaisuus ja työläys on hidaste </a:t>
          </a:r>
          <a:endParaRPr lang="en-US"/>
        </a:p>
      </dgm:t>
    </dgm:pt>
    <dgm:pt modelId="{37995C31-4F87-44C9-B38B-44C3B1E35624}" type="parTrans" cxnId="{C9957BAF-B678-43F5-B5C1-ED3888EF5A68}">
      <dgm:prSet/>
      <dgm:spPr/>
      <dgm:t>
        <a:bodyPr/>
        <a:lstStyle/>
        <a:p>
          <a:endParaRPr lang="en-US"/>
        </a:p>
      </dgm:t>
    </dgm:pt>
    <dgm:pt modelId="{5494AEDA-0606-42F8-927F-4E2827B1DB6A}" type="sibTrans" cxnId="{C9957BAF-B678-43F5-B5C1-ED3888EF5A68}">
      <dgm:prSet/>
      <dgm:spPr/>
      <dgm:t>
        <a:bodyPr/>
        <a:lstStyle/>
        <a:p>
          <a:endParaRPr lang="en-US"/>
        </a:p>
      </dgm:t>
    </dgm:pt>
    <dgm:pt modelId="{6F9D0B17-EF41-4149-93CB-621C73D7448A}">
      <dgm:prSet/>
      <dgm:spPr/>
      <dgm:t>
        <a:bodyPr/>
        <a:lstStyle/>
        <a:p>
          <a:r>
            <a:rPr lang="fi-FI"/>
            <a:t>Laki on haasteellinen, osaaminen on vaillinaista</a:t>
          </a:r>
          <a:endParaRPr lang="en-US"/>
        </a:p>
      </dgm:t>
    </dgm:pt>
    <dgm:pt modelId="{F8C30424-B402-4B18-B898-F35A24EC570D}" type="parTrans" cxnId="{069DA299-5F13-4CAE-AD38-646B40E4FFD2}">
      <dgm:prSet/>
      <dgm:spPr/>
      <dgm:t>
        <a:bodyPr/>
        <a:lstStyle/>
        <a:p>
          <a:endParaRPr lang="en-US"/>
        </a:p>
      </dgm:t>
    </dgm:pt>
    <dgm:pt modelId="{50B25FE9-15F4-4680-8396-F3604B9E597C}" type="sibTrans" cxnId="{069DA299-5F13-4CAE-AD38-646B40E4FFD2}">
      <dgm:prSet/>
      <dgm:spPr/>
      <dgm:t>
        <a:bodyPr/>
        <a:lstStyle/>
        <a:p>
          <a:endParaRPr lang="en-US"/>
        </a:p>
      </dgm:t>
    </dgm:pt>
    <dgm:pt modelId="{B7712255-5A51-4D96-AD1F-95BF06B748D3}">
      <dgm:prSet/>
      <dgm:spPr/>
      <dgm:t>
        <a:bodyPr/>
        <a:lstStyle/>
        <a:p>
          <a:r>
            <a:rPr lang="fi-FI"/>
            <a:t>Isoissa organisaatioissa menee EU-tasolle, joten nopea käyttö ei onnistu</a:t>
          </a:r>
          <a:endParaRPr lang="en-US"/>
        </a:p>
      </dgm:t>
    </dgm:pt>
    <dgm:pt modelId="{80ED053A-8098-4B8D-9931-3CBC5BFA26E4}" type="parTrans" cxnId="{C1C3A866-ACE9-4DA3-93F5-CFCF5FC80556}">
      <dgm:prSet/>
      <dgm:spPr/>
      <dgm:t>
        <a:bodyPr/>
        <a:lstStyle/>
        <a:p>
          <a:endParaRPr lang="en-US"/>
        </a:p>
      </dgm:t>
    </dgm:pt>
    <dgm:pt modelId="{32828F7D-AD7D-4ABC-936B-7045642BD01B}" type="sibTrans" cxnId="{C1C3A866-ACE9-4DA3-93F5-CFCF5FC80556}">
      <dgm:prSet/>
      <dgm:spPr/>
      <dgm:t>
        <a:bodyPr/>
        <a:lstStyle/>
        <a:p>
          <a:endParaRPr lang="en-US"/>
        </a:p>
      </dgm:t>
    </dgm:pt>
    <dgm:pt modelId="{F9AB6B61-DEFE-4E26-90C6-C38E20E1D358}">
      <dgm:prSet/>
      <dgm:spPr/>
      <dgm:t>
        <a:bodyPr/>
        <a:lstStyle/>
        <a:p>
          <a:r>
            <a:rPr lang="fi-FI"/>
            <a:t>Yritykset lähtevät helposti valitusprosesseihin, siksi Kuntien Tiera, mutta teknologia ei ole sitä mitä halutaan</a:t>
          </a:r>
          <a:endParaRPr lang="en-US"/>
        </a:p>
      </dgm:t>
    </dgm:pt>
    <dgm:pt modelId="{F36441D2-7288-4FDD-AF50-70DC8312EE6D}" type="parTrans" cxnId="{3AB7BE0A-D7C2-4360-BCE9-A08A9B5366FB}">
      <dgm:prSet/>
      <dgm:spPr/>
      <dgm:t>
        <a:bodyPr/>
        <a:lstStyle/>
        <a:p>
          <a:endParaRPr lang="en-US"/>
        </a:p>
      </dgm:t>
    </dgm:pt>
    <dgm:pt modelId="{95145E64-DE21-4F7E-97B2-4819EEDD5C31}" type="sibTrans" cxnId="{3AB7BE0A-D7C2-4360-BCE9-A08A9B5366FB}">
      <dgm:prSet/>
      <dgm:spPr/>
      <dgm:t>
        <a:bodyPr/>
        <a:lstStyle/>
        <a:p>
          <a:endParaRPr lang="en-US"/>
        </a:p>
      </dgm:t>
    </dgm:pt>
    <dgm:pt modelId="{DBE3FC71-FA86-4FC2-93BD-852C6C32998A}" type="pres">
      <dgm:prSet presAssocID="{58B7AD5B-8951-48FA-B0FE-A23CCEA97EBB}" presName="vert0" presStyleCnt="0">
        <dgm:presLayoutVars>
          <dgm:dir/>
          <dgm:animOne val="branch"/>
          <dgm:animLvl val="lvl"/>
        </dgm:presLayoutVars>
      </dgm:prSet>
      <dgm:spPr/>
    </dgm:pt>
    <dgm:pt modelId="{056C044C-C9FA-4D14-940D-6D0339E2ACBC}" type="pres">
      <dgm:prSet presAssocID="{CDA66339-A194-4357-A6FD-D44806DD4BA5}" presName="thickLine" presStyleLbl="alignNode1" presStyleIdx="0" presStyleCnt="4"/>
      <dgm:spPr/>
    </dgm:pt>
    <dgm:pt modelId="{0870B123-80DE-4937-B219-14347C5ACBC8}" type="pres">
      <dgm:prSet presAssocID="{CDA66339-A194-4357-A6FD-D44806DD4BA5}" presName="horz1" presStyleCnt="0"/>
      <dgm:spPr/>
    </dgm:pt>
    <dgm:pt modelId="{C8C561FB-C24A-49E8-AA75-14DE4F4439E1}" type="pres">
      <dgm:prSet presAssocID="{CDA66339-A194-4357-A6FD-D44806DD4BA5}" presName="tx1" presStyleLbl="revTx" presStyleIdx="0" presStyleCnt="4"/>
      <dgm:spPr/>
    </dgm:pt>
    <dgm:pt modelId="{67566593-6907-4C55-B630-27AAF3C38799}" type="pres">
      <dgm:prSet presAssocID="{CDA66339-A194-4357-A6FD-D44806DD4BA5}" presName="vert1" presStyleCnt="0"/>
      <dgm:spPr/>
    </dgm:pt>
    <dgm:pt modelId="{6CCBB125-5A82-423C-AE99-B0C1AE4FCA62}" type="pres">
      <dgm:prSet presAssocID="{6F9D0B17-EF41-4149-93CB-621C73D7448A}" presName="thickLine" presStyleLbl="alignNode1" presStyleIdx="1" presStyleCnt="4"/>
      <dgm:spPr/>
    </dgm:pt>
    <dgm:pt modelId="{B067D062-ED20-41EF-8BAF-ED0E08531ED9}" type="pres">
      <dgm:prSet presAssocID="{6F9D0B17-EF41-4149-93CB-621C73D7448A}" presName="horz1" presStyleCnt="0"/>
      <dgm:spPr/>
    </dgm:pt>
    <dgm:pt modelId="{23B45756-EF1C-4503-9F2B-AE176AA966F8}" type="pres">
      <dgm:prSet presAssocID="{6F9D0B17-EF41-4149-93CB-621C73D7448A}" presName="tx1" presStyleLbl="revTx" presStyleIdx="1" presStyleCnt="4"/>
      <dgm:spPr/>
    </dgm:pt>
    <dgm:pt modelId="{CB5B2F12-C17A-4FD4-9DF9-7F0C87009A8B}" type="pres">
      <dgm:prSet presAssocID="{6F9D0B17-EF41-4149-93CB-621C73D7448A}" presName="vert1" presStyleCnt="0"/>
      <dgm:spPr/>
    </dgm:pt>
    <dgm:pt modelId="{16B429A8-A6E9-4783-8AC5-72FA9CA4A8F5}" type="pres">
      <dgm:prSet presAssocID="{B7712255-5A51-4D96-AD1F-95BF06B748D3}" presName="thickLine" presStyleLbl="alignNode1" presStyleIdx="2" presStyleCnt="4"/>
      <dgm:spPr/>
    </dgm:pt>
    <dgm:pt modelId="{BB7300F6-D09C-49A7-904A-C0C396FF4F0A}" type="pres">
      <dgm:prSet presAssocID="{B7712255-5A51-4D96-AD1F-95BF06B748D3}" presName="horz1" presStyleCnt="0"/>
      <dgm:spPr/>
    </dgm:pt>
    <dgm:pt modelId="{EE4EDF57-540A-4D7A-9F60-16879149C77A}" type="pres">
      <dgm:prSet presAssocID="{B7712255-5A51-4D96-AD1F-95BF06B748D3}" presName="tx1" presStyleLbl="revTx" presStyleIdx="2" presStyleCnt="4"/>
      <dgm:spPr/>
    </dgm:pt>
    <dgm:pt modelId="{0EE6861F-7D9B-4C0A-829D-B5EDC2331B58}" type="pres">
      <dgm:prSet presAssocID="{B7712255-5A51-4D96-AD1F-95BF06B748D3}" presName="vert1" presStyleCnt="0"/>
      <dgm:spPr/>
    </dgm:pt>
    <dgm:pt modelId="{A09159AA-19E9-483D-9D98-FC19C8BFA11F}" type="pres">
      <dgm:prSet presAssocID="{F9AB6B61-DEFE-4E26-90C6-C38E20E1D358}" presName="thickLine" presStyleLbl="alignNode1" presStyleIdx="3" presStyleCnt="4"/>
      <dgm:spPr/>
    </dgm:pt>
    <dgm:pt modelId="{7EC431D1-1641-42D2-BE32-7B50B867DF0C}" type="pres">
      <dgm:prSet presAssocID="{F9AB6B61-DEFE-4E26-90C6-C38E20E1D358}" presName="horz1" presStyleCnt="0"/>
      <dgm:spPr/>
    </dgm:pt>
    <dgm:pt modelId="{4F6DAEAD-A914-4156-8A35-5FDB67F42E71}" type="pres">
      <dgm:prSet presAssocID="{F9AB6B61-DEFE-4E26-90C6-C38E20E1D358}" presName="tx1" presStyleLbl="revTx" presStyleIdx="3" presStyleCnt="4"/>
      <dgm:spPr/>
    </dgm:pt>
    <dgm:pt modelId="{5D26113E-8639-4D05-BE76-D2046F5CF6D1}" type="pres">
      <dgm:prSet presAssocID="{F9AB6B61-DEFE-4E26-90C6-C38E20E1D358}" presName="vert1" presStyleCnt="0"/>
      <dgm:spPr/>
    </dgm:pt>
  </dgm:ptLst>
  <dgm:cxnLst>
    <dgm:cxn modelId="{3AB7BE0A-D7C2-4360-BCE9-A08A9B5366FB}" srcId="{58B7AD5B-8951-48FA-B0FE-A23CCEA97EBB}" destId="{F9AB6B61-DEFE-4E26-90C6-C38E20E1D358}" srcOrd="3" destOrd="0" parTransId="{F36441D2-7288-4FDD-AF50-70DC8312EE6D}" sibTransId="{95145E64-DE21-4F7E-97B2-4819EEDD5C31}"/>
    <dgm:cxn modelId="{C1C3A866-ACE9-4DA3-93F5-CFCF5FC80556}" srcId="{58B7AD5B-8951-48FA-B0FE-A23CCEA97EBB}" destId="{B7712255-5A51-4D96-AD1F-95BF06B748D3}" srcOrd="2" destOrd="0" parTransId="{80ED053A-8098-4B8D-9931-3CBC5BFA26E4}" sibTransId="{32828F7D-AD7D-4ABC-936B-7045642BD01B}"/>
    <dgm:cxn modelId="{97A7BA6E-384E-496C-AF6C-DCA0238CD3B4}" type="presOf" srcId="{F9AB6B61-DEFE-4E26-90C6-C38E20E1D358}" destId="{4F6DAEAD-A914-4156-8A35-5FDB67F42E71}" srcOrd="0" destOrd="0" presId="urn:microsoft.com/office/officeart/2008/layout/LinedList"/>
    <dgm:cxn modelId="{C7635E87-B4C6-4AB3-8644-B3AD5BF4AACE}" type="presOf" srcId="{CDA66339-A194-4357-A6FD-D44806DD4BA5}" destId="{C8C561FB-C24A-49E8-AA75-14DE4F4439E1}" srcOrd="0" destOrd="0" presId="urn:microsoft.com/office/officeart/2008/layout/LinedList"/>
    <dgm:cxn modelId="{069DA299-5F13-4CAE-AD38-646B40E4FFD2}" srcId="{58B7AD5B-8951-48FA-B0FE-A23CCEA97EBB}" destId="{6F9D0B17-EF41-4149-93CB-621C73D7448A}" srcOrd="1" destOrd="0" parTransId="{F8C30424-B402-4B18-B898-F35A24EC570D}" sibTransId="{50B25FE9-15F4-4680-8396-F3604B9E597C}"/>
    <dgm:cxn modelId="{C9957BAF-B678-43F5-B5C1-ED3888EF5A68}" srcId="{58B7AD5B-8951-48FA-B0FE-A23CCEA97EBB}" destId="{CDA66339-A194-4357-A6FD-D44806DD4BA5}" srcOrd="0" destOrd="0" parTransId="{37995C31-4F87-44C9-B38B-44C3B1E35624}" sibTransId="{5494AEDA-0606-42F8-927F-4E2827B1DB6A}"/>
    <dgm:cxn modelId="{FAF433B7-33FE-4A89-815C-5D86594200BC}" type="presOf" srcId="{58B7AD5B-8951-48FA-B0FE-A23CCEA97EBB}" destId="{DBE3FC71-FA86-4FC2-93BD-852C6C32998A}" srcOrd="0" destOrd="0" presId="urn:microsoft.com/office/officeart/2008/layout/LinedList"/>
    <dgm:cxn modelId="{00F7F1C9-2E2E-4ACC-8052-394F496B0863}" type="presOf" srcId="{B7712255-5A51-4D96-AD1F-95BF06B748D3}" destId="{EE4EDF57-540A-4D7A-9F60-16879149C77A}" srcOrd="0" destOrd="0" presId="urn:microsoft.com/office/officeart/2008/layout/LinedList"/>
    <dgm:cxn modelId="{516CCAF7-EF7D-418A-8669-4E4B12B29963}" type="presOf" srcId="{6F9D0B17-EF41-4149-93CB-621C73D7448A}" destId="{23B45756-EF1C-4503-9F2B-AE176AA966F8}" srcOrd="0" destOrd="0" presId="urn:microsoft.com/office/officeart/2008/layout/LinedList"/>
    <dgm:cxn modelId="{5C04F7D6-1395-4901-B66B-B5276ACC5834}" type="presParOf" srcId="{DBE3FC71-FA86-4FC2-93BD-852C6C32998A}" destId="{056C044C-C9FA-4D14-940D-6D0339E2ACBC}" srcOrd="0" destOrd="0" presId="urn:microsoft.com/office/officeart/2008/layout/LinedList"/>
    <dgm:cxn modelId="{7F99DFC1-6772-45E7-816D-AE194FD4382E}" type="presParOf" srcId="{DBE3FC71-FA86-4FC2-93BD-852C6C32998A}" destId="{0870B123-80DE-4937-B219-14347C5ACBC8}" srcOrd="1" destOrd="0" presId="urn:microsoft.com/office/officeart/2008/layout/LinedList"/>
    <dgm:cxn modelId="{C3020470-2454-4CB8-B434-570493C54E1A}" type="presParOf" srcId="{0870B123-80DE-4937-B219-14347C5ACBC8}" destId="{C8C561FB-C24A-49E8-AA75-14DE4F4439E1}" srcOrd="0" destOrd="0" presId="urn:microsoft.com/office/officeart/2008/layout/LinedList"/>
    <dgm:cxn modelId="{956C1E11-4E5A-4B76-B6AB-9F38079B2C82}" type="presParOf" srcId="{0870B123-80DE-4937-B219-14347C5ACBC8}" destId="{67566593-6907-4C55-B630-27AAF3C38799}" srcOrd="1" destOrd="0" presId="urn:microsoft.com/office/officeart/2008/layout/LinedList"/>
    <dgm:cxn modelId="{491044F6-E60E-4A3E-88AF-F8B33581261C}" type="presParOf" srcId="{DBE3FC71-FA86-4FC2-93BD-852C6C32998A}" destId="{6CCBB125-5A82-423C-AE99-B0C1AE4FCA62}" srcOrd="2" destOrd="0" presId="urn:microsoft.com/office/officeart/2008/layout/LinedList"/>
    <dgm:cxn modelId="{A934E564-96E1-4847-970A-8D885B8BB59C}" type="presParOf" srcId="{DBE3FC71-FA86-4FC2-93BD-852C6C32998A}" destId="{B067D062-ED20-41EF-8BAF-ED0E08531ED9}" srcOrd="3" destOrd="0" presId="urn:microsoft.com/office/officeart/2008/layout/LinedList"/>
    <dgm:cxn modelId="{36FF80C3-D287-422A-AC5B-A464C4B764F4}" type="presParOf" srcId="{B067D062-ED20-41EF-8BAF-ED0E08531ED9}" destId="{23B45756-EF1C-4503-9F2B-AE176AA966F8}" srcOrd="0" destOrd="0" presId="urn:microsoft.com/office/officeart/2008/layout/LinedList"/>
    <dgm:cxn modelId="{C8B0FDA8-116C-4EAC-9D33-240C69B58547}" type="presParOf" srcId="{B067D062-ED20-41EF-8BAF-ED0E08531ED9}" destId="{CB5B2F12-C17A-4FD4-9DF9-7F0C87009A8B}" srcOrd="1" destOrd="0" presId="urn:microsoft.com/office/officeart/2008/layout/LinedList"/>
    <dgm:cxn modelId="{326B2450-5DF0-4E2B-BD25-2A9589252D9A}" type="presParOf" srcId="{DBE3FC71-FA86-4FC2-93BD-852C6C32998A}" destId="{16B429A8-A6E9-4783-8AC5-72FA9CA4A8F5}" srcOrd="4" destOrd="0" presId="urn:microsoft.com/office/officeart/2008/layout/LinedList"/>
    <dgm:cxn modelId="{2D3995BD-8AC3-499F-BD1A-4FFD9F0ADCC3}" type="presParOf" srcId="{DBE3FC71-FA86-4FC2-93BD-852C6C32998A}" destId="{BB7300F6-D09C-49A7-904A-C0C396FF4F0A}" srcOrd="5" destOrd="0" presId="urn:microsoft.com/office/officeart/2008/layout/LinedList"/>
    <dgm:cxn modelId="{FAE2A1C6-B31D-473F-B5FE-67108F8C3867}" type="presParOf" srcId="{BB7300F6-D09C-49A7-904A-C0C396FF4F0A}" destId="{EE4EDF57-540A-4D7A-9F60-16879149C77A}" srcOrd="0" destOrd="0" presId="urn:microsoft.com/office/officeart/2008/layout/LinedList"/>
    <dgm:cxn modelId="{9F91FDB1-3FF1-4AB0-A11E-96617A6CFBC3}" type="presParOf" srcId="{BB7300F6-D09C-49A7-904A-C0C396FF4F0A}" destId="{0EE6861F-7D9B-4C0A-829D-B5EDC2331B58}" srcOrd="1" destOrd="0" presId="urn:microsoft.com/office/officeart/2008/layout/LinedList"/>
    <dgm:cxn modelId="{13936140-D4E4-4217-9C96-F2740D5B0A11}" type="presParOf" srcId="{DBE3FC71-FA86-4FC2-93BD-852C6C32998A}" destId="{A09159AA-19E9-483D-9D98-FC19C8BFA11F}" srcOrd="6" destOrd="0" presId="urn:microsoft.com/office/officeart/2008/layout/LinedList"/>
    <dgm:cxn modelId="{1257D91A-2332-453E-90D5-FF13AB6136B2}" type="presParOf" srcId="{DBE3FC71-FA86-4FC2-93BD-852C6C32998A}" destId="{7EC431D1-1641-42D2-BE32-7B50B867DF0C}" srcOrd="7" destOrd="0" presId="urn:microsoft.com/office/officeart/2008/layout/LinedList"/>
    <dgm:cxn modelId="{52806AD4-691A-4FB7-9A50-D3C34B50F2AC}" type="presParOf" srcId="{7EC431D1-1641-42D2-BE32-7B50B867DF0C}" destId="{4F6DAEAD-A914-4156-8A35-5FDB67F42E71}" srcOrd="0" destOrd="0" presId="urn:microsoft.com/office/officeart/2008/layout/LinedList"/>
    <dgm:cxn modelId="{1C23BF8B-4357-489A-8210-48FD9264AFC7}" type="presParOf" srcId="{7EC431D1-1641-42D2-BE32-7B50B867DF0C}" destId="{5D26113E-8639-4D05-BE76-D2046F5CF6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82362-00E8-4D9A-A430-ABB942C3C7DD}">
      <dsp:nvSpPr>
        <dsp:cNvPr id="0" name=""/>
        <dsp:cNvSpPr/>
      </dsp:nvSpPr>
      <dsp:spPr>
        <a:xfrm>
          <a:off x="1672507" y="73271"/>
          <a:ext cx="980752" cy="98075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96CBA-4407-4E86-B814-0837EE59CA2D}">
      <dsp:nvSpPr>
        <dsp:cNvPr id="0" name=""/>
        <dsp:cNvSpPr/>
      </dsp:nvSpPr>
      <dsp:spPr>
        <a:xfrm>
          <a:off x="1878465" y="279229"/>
          <a:ext cx="568836" cy="5688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E12D-FC0D-4BEE-8471-AF9853D2CAB7}">
      <dsp:nvSpPr>
        <dsp:cNvPr id="0" name=""/>
        <dsp:cNvSpPr/>
      </dsp:nvSpPr>
      <dsp:spPr>
        <a:xfrm>
          <a:off x="2863421" y="73271"/>
          <a:ext cx="2311773" cy="9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Alueiden tunnistamia kehittämistarpeita	</a:t>
          </a:r>
          <a:endParaRPr lang="en-US" sz="1400" kern="1200" dirty="0"/>
        </a:p>
      </dsp:txBody>
      <dsp:txXfrm>
        <a:off x="2863421" y="73271"/>
        <a:ext cx="2311773" cy="980752"/>
      </dsp:txXfrm>
    </dsp:sp>
    <dsp:sp modelId="{50F14DF7-43E4-4AD1-9A43-CB272424ED53}">
      <dsp:nvSpPr>
        <dsp:cNvPr id="0" name=""/>
        <dsp:cNvSpPr/>
      </dsp:nvSpPr>
      <dsp:spPr>
        <a:xfrm>
          <a:off x="5578004" y="73271"/>
          <a:ext cx="980752" cy="98075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9C2BE-4327-4814-BCA0-8A233AC9D693}">
      <dsp:nvSpPr>
        <dsp:cNvPr id="0" name=""/>
        <dsp:cNvSpPr/>
      </dsp:nvSpPr>
      <dsp:spPr>
        <a:xfrm>
          <a:off x="5783962" y="279229"/>
          <a:ext cx="568836" cy="5688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0A42A-58E0-4576-B731-054CEED57441}">
      <dsp:nvSpPr>
        <dsp:cNvPr id="0" name=""/>
        <dsp:cNvSpPr/>
      </dsp:nvSpPr>
      <dsp:spPr>
        <a:xfrm>
          <a:off x="6768918" y="73271"/>
          <a:ext cx="2311773" cy="9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Alueiden tärkeitä kumppaneita ja  tiedonvaihtotarpeita yritysten ja muiden toimijoiden välillä	</a:t>
          </a:r>
          <a:endParaRPr lang="en-US" sz="1400" kern="1200" dirty="0"/>
        </a:p>
      </dsp:txBody>
      <dsp:txXfrm>
        <a:off x="6768918" y="73271"/>
        <a:ext cx="2311773" cy="980752"/>
      </dsp:txXfrm>
    </dsp:sp>
    <dsp:sp modelId="{4E69F08F-9BB5-4A31-8626-3CF882AD8F94}">
      <dsp:nvSpPr>
        <dsp:cNvPr id="0" name=""/>
        <dsp:cNvSpPr/>
      </dsp:nvSpPr>
      <dsp:spPr>
        <a:xfrm>
          <a:off x="1672507" y="1849623"/>
          <a:ext cx="980752" cy="98075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FFDF1-924C-4918-B974-40A2C6D598EC}">
      <dsp:nvSpPr>
        <dsp:cNvPr id="0" name=""/>
        <dsp:cNvSpPr/>
      </dsp:nvSpPr>
      <dsp:spPr>
        <a:xfrm>
          <a:off x="1878465" y="2055581"/>
          <a:ext cx="568836" cy="5688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60A2A-0BA5-4689-988B-A311B10200AF}">
      <dsp:nvSpPr>
        <dsp:cNvPr id="0" name=""/>
        <dsp:cNvSpPr/>
      </dsp:nvSpPr>
      <dsp:spPr>
        <a:xfrm>
          <a:off x="2863421" y="1849623"/>
          <a:ext cx="2311773" cy="9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Alueiden odotuksia THL:n tuesta</a:t>
          </a:r>
          <a:endParaRPr lang="en-US" sz="1400" kern="1200" dirty="0"/>
        </a:p>
      </dsp:txBody>
      <dsp:txXfrm>
        <a:off x="2863421" y="1849623"/>
        <a:ext cx="2311773" cy="980752"/>
      </dsp:txXfrm>
    </dsp:sp>
    <dsp:sp modelId="{41908D78-9D37-4ED6-A37F-B8D52B920662}">
      <dsp:nvSpPr>
        <dsp:cNvPr id="0" name=""/>
        <dsp:cNvSpPr/>
      </dsp:nvSpPr>
      <dsp:spPr>
        <a:xfrm>
          <a:off x="5578004" y="1849623"/>
          <a:ext cx="980752" cy="98075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8C2BA-F34E-4F13-BD41-BCF39E037A59}">
      <dsp:nvSpPr>
        <dsp:cNvPr id="0" name=""/>
        <dsp:cNvSpPr/>
      </dsp:nvSpPr>
      <dsp:spPr>
        <a:xfrm>
          <a:off x="5783962" y="2055581"/>
          <a:ext cx="568836" cy="5688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DABDF-A515-4A2F-B027-014F45F6A83D}">
      <dsp:nvSpPr>
        <dsp:cNvPr id="0" name=""/>
        <dsp:cNvSpPr/>
      </dsp:nvSpPr>
      <dsp:spPr>
        <a:xfrm>
          <a:off x="6768918" y="1849623"/>
          <a:ext cx="2311773" cy="9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Alueiden osaaminen	</a:t>
          </a:r>
          <a:endParaRPr lang="en-US" sz="1400" kern="1200"/>
        </a:p>
      </dsp:txBody>
      <dsp:txXfrm>
        <a:off x="6768918" y="1849623"/>
        <a:ext cx="2311773" cy="980752"/>
      </dsp:txXfrm>
    </dsp:sp>
    <dsp:sp modelId="{E9B12BEB-763D-4C46-8A19-99E403AADBB2}">
      <dsp:nvSpPr>
        <dsp:cNvPr id="0" name=""/>
        <dsp:cNvSpPr/>
      </dsp:nvSpPr>
      <dsp:spPr>
        <a:xfrm>
          <a:off x="1672507" y="3625976"/>
          <a:ext cx="980752" cy="98075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9FBA3-F65E-468D-B6C1-C8275C841A45}">
      <dsp:nvSpPr>
        <dsp:cNvPr id="0" name=""/>
        <dsp:cNvSpPr/>
      </dsp:nvSpPr>
      <dsp:spPr>
        <a:xfrm>
          <a:off x="1878465" y="3831934"/>
          <a:ext cx="568836" cy="5688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0962D-96D4-44DE-BA8A-393E2DA0BF9F}">
      <dsp:nvSpPr>
        <dsp:cNvPr id="0" name=""/>
        <dsp:cNvSpPr/>
      </dsp:nvSpPr>
      <dsp:spPr>
        <a:xfrm>
          <a:off x="2863421" y="3625976"/>
          <a:ext cx="2311773" cy="9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Asioita, joita alueilla on jo käynnissä	</a:t>
          </a:r>
          <a:endParaRPr lang="en-US" sz="1400" kern="1200"/>
        </a:p>
      </dsp:txBody>
      <dsp:txXfrm>
        <a:off x="2863421" y="3625976"/>
        <a:ext cx="2311773" cy="980752"/>
      </dsp:txXfrm>
    </dsp:sp>
    <dsp:sp modelId="{F6300F5E-2140-45DB-9A71-6BEF637D4EB0}">
      <dsp:nvSpPr>
        <dsp:cNvPr id="0" name=""/>
        <dsp:cNvSpPr/>
      </dsp:nvSpPr>
      <dsp:spPr>
        <a:xfrm>
          <a:off x="5578004" y="3625976"/>
          <a:ext cx="980752" cy="98075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3C64B-A814-4CCF-8C60-6791E5139955}">
      <dsp:nvSpPr>
        <dsp:cNvPr id="0" name=""/>
        <dsp:cNvSpPr/>
      </dsp:nvSpPr>
      <dsp:spPr>
        <a:xfrm>
          <a:off x="5783962" y="3831934"/>
          <a:ext cx="568836" cy="56883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71B16-1093-4B69-A0C7-8B34FB05CA21}">
      <dsp:nvSpPr>
        <dsp:cNvPr id="0" name=""/>
        <dsp:cNvSpPr/>
      </dsp:nvSpPr>
      <dsp:spPr>
        <a:xfrm>
          <a:off x="6768918" y="3625976"/>
          <a:ext cx="2311773" cy="98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Alueilla on jo hyviä käytäntöjä, joita voidaan jakaa	</a:t>
          </a:r>
          <a:endParaRPr lang="en-US" sz="1400" kern="1200"/>
        </a:p>
      </dsp:txBody>
      <dsp:txXfrm>
        <a:off x="6768918" y="3625976"/>
        <a:ext cx="2311773" cy="98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4ED2D-4AB3-4B7B-A880-F8D5C0C9ADC5}">
      <dsp:nvSpPr>
        <dsp:cNvPr id="0" name=""/>
        <dsp:cNvSpPr/>
      </dsp:nvSpPr>
      <dsp:spPr>
        <a:xfrm>
          <a:off x="0" y="12262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Ammattikorkeakoulut</a:t>
          </a:r>
          <a:endParaRPr lang="en-US" sz="1300" kern="1200"/>
        </a:p>
      </dsp:txBody>
      <dsp:txXfrm>
        <a:off x="0" y="122625"/>
        <a:ext cx="1642500" cy="985499"/>
      </dsp:txXfrm>
    </dsp:sp>
    <dsp:sp modelId="{2DFB80E6-832D-45ED-ADD8-5FFC7E4A34BF}">
      <dsp:nvSpPr>
        <dsp:cNvPr id="0" name=""/>
        <dsp:cNvSpPr/>
      </dsp:nvSpPr>
      <dsp:spPr>
        <a:xfrm>
          <a:off x="1806750" y="12262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Pilotointiympäristöt</a:t>
          </a:r>
          <a:endParaRPr lang="en-US" sz="1300" kern="1200"/>
        </a:p>
      </dsp:txBody>
      <dsp:txXfrm>
        <a:off x="1806750" y="122625"/>
        <a:ext cx="1642500" cy="985499"/>
      </dsp:txXfrm>
    </dsp:sp>
    <dsp:sp modelId="{097124A5-562C-4998-B5D7-FBE68D981EDA}">
      <dsp:nvSpPr>
        <dsp:cNvPr id="0" name=""/>
        <dsp:cNvSpPr/>
      </dsp:nvSpPr>
      <dsp:spPr>
        <a:xfrm>
          <a:off x="3613500" y="12262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Yliopistot</a:t>
          </a:r>
          <a:endParaRPr lang="en-US" sz="1300" kern="1200"/>
        </a:p>
      </dsp:txBody>
      <dsp:txXfrm>
        <a:off x="3613500" y="122625"/>
        <a:ext cx="1642500" cy="985499"/>
      </dsp:txXfrm>
    </dsp:sp>
    <dsp:sp modelId="{D4A6B28D-E7A3-4D06-B239-F1506468A679}">
      <dsp:nvSpPr>
        <dsp:cNvPr id="0" name=""/>
        <dsp:cNvSpPr/>
      </dsp:nvSpPr>
      <dsp:spPr>
        <a:xfrm>
          <a:off x="0" y="127237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THL</a:t>
          </a:r>
          <a:endParaRPr lang="en-US" sz="1300" kern="1200"/>
        </a:p>
      </dsp:txBody>
      <dsp:txXfrm>
        <a:off x="0" y="1272375"/>
        <a:ext cx="1642500" cy="985499"/>
      </dsp:txXfrm>
    </dsp:sp>
    <dsp:sp modelId="{64198566-D10A-40EA-AC47-8335699FCE79}">
      <dsp:nvSpPr>
        <dsp:cNvPr id="0" name=""/>
        <dsp:cNvSpPr/>
      </dsp:nvSpPr>
      <dsp:spPr>
        <a:xfrm>
          <a:off x="1806750" y="127237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NHG</a:t>
          </a:r>
          <a:endParaRPr lang="en-US" sz="1300" kern="1200"/>
        </a:p>
      </dsp:txBody>
      <dsp:txXfrm>
        <a:off x="1806750" y="1272375"/>
        <a:ext cx="1642500" cy="985499"/>
      </dsp:txXfrm>
    </dsp:sp>
    <dsp:sp modelId="{4977B61F-E60E-4F9C-B805-AEC13609D382}">
      <dsp:nvSpPr>
        <dsp:cNvPr id="0" name=""/>
        <dsp:cNvSpPr/>
      </dsp:nvSpPr>
      <dsp:spPr>
        <a:xfrm>
          <a:off x="3613500" y="127237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Pelastuslaitos</a:t>
          </a:r>
          <a:endParaRPr lang="en-US" sz="1300" kern="1200"/>
        </a:p>
      </dsp:txBody>
      <dsp:txXfrm>
        <a:off x="3613500" y="1272375"/>
        <a:ext cx="1642500" cy="985499"/>
      </dsp:txXfrm>
    </dsp:sp>
    <dsp:sp modelId="{BB33F221-0B0E-4B0F-BBFF-EFD5B3ACFD0B}">
      <dsp:nvSpPr>
        <dsp:cNvPr id="0" name=""/>
        <dsp:cNvSpPr/>
      </dsp:nvSpPr>
      <dsp:spPr>
        <a:xfrm>
          <a:off x="0" y="242212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Muut alueet, hankkeet</a:t>
          </a:r>
          <a:endParaRPr lang="en-US" sz="1300" kern="1200"/>
        </a:p>
      </dsp:txBody>
      <dsp:txXfrm>
        <a:off x="0" y="2422125"/>
        <a:ext cx="1642500" cy="985499"/>
      </dsp:txXfrm>
    </dsp:sp>
    <dsp:sp modelId="{7BC0CD4E-36FA-4793-AFBE-8C4B61D1603F}">
      <dsp:nvSpPr>
        <dsp:cNvPr id="0" name=""/>
        <dsp:cNvSpPr/>
      </dsp:nvSpPr>
      <dsp:spPr>
        <a:xfrm>
          <a:off x="1806750" y="242212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Kolmas sektori</a:t>
          </a:r>
          <a:endParaRPr lang="en-US" sz="1300" kern="1200"/>
        </a:p>
      </dsp:txBody>
      <dsp:txXfrm>
        <a:off x="1806750" y="2422125"/>
        <a:ext cx="1642500" cy="985499"/>
      </dsp:txXfrm>
    </dsp:sp>
    <dsp:sp modelId="{DD011C45-A3D4-4478-BEA7-078B3DED562A}">
      <dsp:nvSpPr>
        <dsp:cNvPr id="0" name=""/>
        <dsp:cNvSpPr/>
      </dsp:nvSpPr>
      <dsp:spPr>
        <a:xfrm>
          <a:off x="3613500" y="2422125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Vanhus- ja vammaisneuvostot</a:t>
          </a:r>
          <a:endParaRPr lang="en-US" sz="1300" kern="1200"/>
        </a:p>
      </dsp:txBody>
      <dsp:txXfrm>
        <a:off x="3613500" y="2422125"/>
        <a:ext cx="1642500" cy="985499"/>
      </dsp:txXfrm>
    </dsp:sp>
    <dsp:sp modelId="{69D38800-FBB7-4054-9402-8769867CD020}">
      <dsp:nvSpPr>
        <dsp:cNvPr id="0" name=""/>
        <dsp:cNvSpPr/>
      </dsp:nvSpPr>
      <dsp:spPr>
        <a:xfrm>
          <a:off x="903375" y="3571874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Media</a:t>
          </a:r>
          <a:endParaRPr lang="en-US" sz="1300" kern="1200"/>
        </a:p>
      </dsp:txBody>
      <dsp:txXfrm>
        <a:off x="903375" y="3571874"/>
        <a:ext cx="1642500" cy="985499"/>
      </dsp:txXfrm>
    </dsp:sp>
    <dsp:sp modelId="{F1B6757F-CD65-4E64-9B5B-49C4734531A8}">
      <dsp:nvSpPr>
        <dsp:cNvPr id="0" name=""/>
        <dsp:cNvSpPr/>
      </dsp:nvSpPr>
      <dsp:spPr>
        <a:xfrm>
          <a:off x="2710125" y="3571874"/>
          <a:ext cx="1642500" cy="985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Yritykset</a:t>
          </a:r>
          <a:endParaRPr lang="en-US" sz="1300" kern="1200"/>
        </a:p>
      </dsp:txBody>
      <dsp:txXfrm>
        <a:off x="2710125" y="3571874"/>
        <a:ext cx="1642500" cy="98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B1392-72D3-45C1-BEBF-AB3844CF6FDE}">
      <dsp:nvSpPr>
        <dsp:cNvPr id="0" name=""/>
        <dsp:cNvSpPr/>
      </dsp:nvSpPr>
      <dsp:spPr>
        <a:xfrm>
          <a:off x="0" y="370801"/>
          <a:ext cx="3029536" cy="1817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Arviointi</a:t>
          </a:r>
        </a:p>
      </dsp:txBody>
      <dsp:txXfrm>
        <a:off x="0" y="370801"/>
        <a:ext cx="3029536" cy="1817721"/>
      </dsp:txXfrm>
    </dsp:sp>
    <dsp:sp modelId="{ABC1B8B4-2809-4BA7-BC3A-00DAFCB786D5}">
      <dsp:nvSpPr>
        <dsp:cNvPr id="0" name=""/>
        <dsp:cNvSpPr/>
      </dsp:nvSpPr>
      <dsp:spPr>
        <a:xfrm>
          <a:off x="3332489" y="370801"/>
          <a:ext cx="3029536" cy="18177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Tieto teknologioista</a:t>
          </a:r>
        </a:p>
      </dsp:txBody>
      <dsp:txXfrm>
        <a:off x="3332489" y="370801"/>
        <a:ext cx="3029536" cy="1817721"/>
      </dsp:txXfrm>
    </dsp:sp>
    <dsp:sp modelId="{D71AF709-2E21-488F-AA30-5146F9EEBE82}">
      <dsp:nvSpPr>
        <dsp:cNvPr id="0" name=""/>
        <dsp:cNvSpPr/>
      </dsp:nvSpPr>
      <dsp:spPr>
        <a:xfrm>
          <a:off x="6664979" y="370801"/>
          <a:ext cx="3029536" cy="18177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Hankinnat</a:t>
          </a:r>
        </a:p>
      </dsp:txBody>
      <dsp:txXfrm>
        <a:off x="6664979" y="370801"/>
        <a:ext cx="3029536" cy="1817721"/>
      </dsp:txXfrm>
    </dsp:sp>
    <dsp:sp modelId="{6799A32B-B3D7-4FCC-8239-581D6124681B}">
      <dsp:nvSpPr>
        <dsp:cNvPr id="0" name=""/>
        <dsp:cNvSpPr/>
      </dsp:nvSpPr>
      <dsp:spPr>
        <a:xfrm>
          <a:off x="0" y="2491476"/>
          <a:ext cx="3029536" cy="18177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Eettiset kysymykset</a:t>
          </a:r>
        </a:p>
      </dsp:txBody>
      <dsp:txXfrm>
        <a:off x="0" y="2491476"/>
        <a:ext cx="3029536" cy="1817721"/>
      </dsp:txXfrm>
    </dsp:sp>
    <dsp:sp modelId="{1DE81454-9627-4AC2-8A77-7E78D882ACB2}">
      <dsp:nvSpPr>
        <dsp:cNvPr id="0" name=""/>
        <dsp:cNvSpPr/>
      </dsp:nvSpPr>
      <dsp:spPr>
        <a:xfrm>
          <a:off x="3332489" y="2491476"/>
          <a:ext cx="3029536" cy="18177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Henkilöstön motivointi ja sitouttaminen</a:t>
          </a:r>
        </a:p>
      </dsp:txBody>
      <dsp:txXfrm>
        <a:off x="3332489" y="2491476"/>
        <a:ext cx="3029536" cy="1817721"/>
      </dsp:txXfrm>
    </dsp:sp>
    <dsp:sp modelId="{52A9D3A7-ED6A-4DDC-B9FB-13F6BB08A8A2}">
      <dsp:nvSpPr>
        <dsp:cNvPr id="0" name=""/>
        <dsp:cNvSpPr/>
      </dsp:nvSpPr>
      <dsp:spPr>
        <a:xfrm>
          <a:off x="6664979" y="2491476"/>
          <a:ext cx="3029536" cy="1817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Asiakkaan osallisuus, osallistuminen ja osallistaminen</a:t>
          </a:r>
        </a:p>
      </dsp:txBody>
      <dsp:txXfrm>
        <a:off x="6664979" y="2491476"/>
        <a:ext cx="3029536" cy="1817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71938-38EC-4D08-A326-E4B2A3CD35D1}">
      <dsp:nvSpPr>
        <dsp:cNvPr id="0" name=""/>
        <dsp:cNvSpPr/>
      </dsp:nvSpPr>
      <dsp:spPr>
        <a:xfrm>
          <a:off x="0" y="2285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D1581-4935-46A0-A245-43C92D9CC7A2}">
      <dsp:nvSpPr>
        <dsp:cNvPr id="0" name=""/>
        <dsp:cNvSpPr/>
      </dsp:nvSpPr>
      <dsp:spPr>
        <a:xfrm>
          <a:off x="0" y="2285"/>
          <a:ext cx="1075320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Kotona kerätyn datan (hyvinvointiteknologiat) hyödyntäminen sotessa - </a:t>
          </a:r>
          <a:r>
            <a:rPr lang="fi-FI" sz="2100" b="1" kern="1200" dirty="0" err="1">
              <a:solidFill>
                <a:srgbClr val="FF0000"/>
              </a:solidFill>
            </a:rPr>
            <a:t>Hyteairon</a:t>
          </a:r>
          <a:r>
            <a:rPr lang="fi-FI" sz="2100" b="1" kern="1200" dirty="0">
              <a:solidFill>
                <a:srgbClr val="FF0000"/>
              </a:solidFill>
            </a:rPr>
            <a:t> tekoäly analytiikassa -verkosto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0" y="2285"/>
        <a:ext cx="10753200" cy="779238"/>
      </dsp:txXfrm>
    </dsp:sp>
    <dsp:sp modelId="{6E204CF4-51BF-4D6B-8CB0-3A03101E6F6F}">
      <dsp:nvSpPr>
        <dsp:cNvPr id="0" name=""/>
        <dsp:cNvSpPr/>
      </dsp:nvSpPr>
      <dsp:spPr>
        <a:xfrm>
          <a:off x="0" y="781523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34D05-2024-4290-83D5-0A6572BA880F}">
      <dsp:nvSpPr>
        <dsp:cNvPr id="0" name=""/>
        <dsp:cNvSpPr/>
      </dsp:nvSpPr>
      <dsp:spPr>
        <a:xfrm>
          <a:off x="0" y="781523"/>
          <a:ext cx="1075320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Yhteiset, etukäteen sovitut mittarit – </a:t>
          </a:r>
          <a:r>
            <a:rPr lang="fi-FI" sz="2100" b="1" kern="1200" dirty="0">
              <a:solidFill>
                <a:srgbClr val="FF0000"/>
              </a:solidFill>
            </a:rPr>
            <a:t>KATI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0" y="781523"/>
        <a:ext cx="10753200" cy="779238"/>
      </dsp:txXfrm>
    </dsp:sp>
    <dsp:sp modelId="{D122A06B-50EB-4B5E-87F9-1B7C7CEFB602}">
      <dsp:nvSpPr>
        <dsp:cNvPr id="0" name=""/>
        <dsp:cNvSpPr/>
      </dsp:nvSpPr>
      <dsp:spPr>
        <a:xfrm>
          <a:off x="0" y="1560761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BBC52-6D39-4271-A782-75B8409062CB}">
      <dsp:nvSpPr>
        <dsp:cNvPr id="0" name=""/>
        <dsp:cNvSpPr/>
      </dsp:nvSpPr>
      <dsp:spPr>
        <a:xfrm>
          <a:off x="0" y="1560761"/>
          <a:ext cx="1075320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Käyttökokemusten &amp; vaikuttavuustiedon kerääminen - </a:t>
          </a:r>
          <a:r>
            <a:rPr lang="fi-FI" sz="2100" b="1" kern="1200" dirty="0">
              <a:solidFill>
                <a:srgbClr val="FF0000"/>
              </a:solidFill>
            </a:rPr>
            <a:t>KATI</a:t>
          </a:r>
          <a:endParaRPr lang="en-US" sz="2100" kern="1200" dirty="0"/>
        </a:p>
      </dsp:txBody>
      <dsp:txXfrm>
        <a:off x="0" y="1560761"/>
        <a:ext cx="10753200" cy="779238"/>
      </dsp:txXfrm>
    </dsp:sp>
    <dsp:sp modelId="{5645F76C-FDC8-425B-8800-CA72C7B424F5}">
      <dsp:nvSpPr>
        <dsp:cNvPr id="0" name=""/>
        <dsp:cNvSpPr/>
      </dsp:nvSpPr>
      <dsp:spPr>
        <a:xfrm>
          <a:off x="0" y="2340000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AA979-2B10-45D4-98B0-E114CEB2AD08}">
      <dsp:nvSpPr>
        <dsp:cNvPr id="0" name=""/>
        <dsp:cNvSpPr/>
      </dsp:nvSpPr>
      <dsp:spPr>
        <a:xfrm>
          <a:off x="0" y="2340000"/>
          <a:ext cx="1075320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Minimitiedon määrittely (arkityöstä vastaukset) – </a:t>
          </a:r>
          <a:r>
            <a:rPr lang="fi-FI" sz="2100" b="1" kern="1200" dirty="0">
              <a:solidFill>
                <a:srgbClr val="FF0000"/>
              </a:solidFill>
            </a:rPr>
            <a:t>THL, DigiFinland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0" y="2340000"/>
        <a:ext cx="10753200" cy="779238"/>
      </dsp:txXfrm>
    </dsp:sp>
    <dsp:sp modelId="{3AA15ED6-5871-4379-9BDC-6FCC72E7DF32}">
      <dsp:nvSpPr>
        <dsp:cNvPr id="0" name=""/>
        <dsp:cNvSpPr/>
      </dsp:nvSpPr>
      <dsp:spPr>
        <a:xfrm>
          <a:off x="0" y="3119238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53CE-DCB2-4D44-A2BB-B63A0400A474}">
      <dsp:nvSpPr>
        <dsp:cNvPr id="0" name=""/>
        <dsp:cNvSpPr/>
      </dsp:nvSpPr>
      <dsp:spPr>
        <a:xfrm>
          <a:off x="0" y="3119238"/>
          <a:ext cx="1075320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Alusta ja kytkennät kansalliselle tiedolla johtamiselle - </a:t>
          </a:r>
          <a:r>
            <a:rPr lang="fi-FI" sz="2100" b="1" kern="1200" dirty="0">
              <a:solidFill>
                <a:srgbClr val="FF0000"/>
              </a:solidFill>
            </a:rPr>
            <a:t>DigiFinland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0" y="3119238"/>
        <a:ext cx="10753200" cy="779238"/>
      </dsp:txXfrm>
    </dsp:sp>
    <dsp:sp modelId="{E91363B4-44CA-40F6-BA16-FB3C13CFC387}">
      <dsp:nvSpPr>
        <dsp:cNvPr id="0" name=""/>
        <dsp:cNvSpPr/>
      </dsp:nvSpPr>
      <dsp:spPr>
        <a:xfrm>
          <a:off x="0" y="3898476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8291F-F486-43E5-A280-4CC2B5111769}">
      <dsp:nvSpPr>
        <dsp:cNvPr id="0" name=""/>
        <dsp:cNvSpPr/>
      </dsp:nvSpPr>
      <dsp:spPr>
        <a:xfrm>
          <a:off x="0" y="3898476"/>
          <a:ext cx="10753200" cy="779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Kokonaiskuvan hahmottaminen – </a:t>
          </a:r>
          <a:r>
            <a:rPr lang="fi-FI" sz="2100" b="1" kern="1200" dirty="0">
              <a:solidFill>
                <a:srgbClr val="FF0000"/>
              </a:solidFill>
            </a:rPr>
            <a:t>THL tietoikkunaan?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0" y="3898476"/>
        <a:ext cx="10753200" cy="779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DCF48-78F1-4E8A-AB6F-E0177845BB9A}">
      <dsp:nvSpPr>
        <dsp:cNvPr id="0" name=""/>
        <dsp:cNvSpPr/>
      </dsp:nvSpPr>
      <dsp:spPr>
        <a:xfrm>
          <a:off x="0" y="2038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Suomesta ja maailmalta</a:t>
          </a:r>
          <a:endParaRPr lang="en-US" sz="1900" kern="1200"/>
        </a:p>
      </dsp:txBody>
      <dsp:txXfrm>
        <a:off x="22789" y="43174"/>
        <a:ext cx="5210422" cy="421252"/>
      </dsp:txXfrm>
    </dsp:sp>
    <dsp:sp modelId="{CCFD2585-83EA-4BA2-9E1E-C5680728A45F}">
      <dsp:nvSpPr>
        <dsp:cNvPr id="0" name=""/>
        <dsp:cNvSpPr/>
      </dsp:nvSpPr>
      <dsp:spPr>
        <a:xfrm>
          <a:off x="0" y="54193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Valmiit ja kehitteillä olevat</a:t>
          </a:r>
          <a:endParaRPr lang="en-US" sz="1900" kern="1200" dirty="0"/>
        </a:p>
      </dsp:txBody>
      <dsp:txXfrm>
        <a:off x="22789" y="564724"/>
        <a:ext cx="5210422" cy="421252"/>
      </dsp:txXfrm>
    </dsp:sp>
    <dsp:sp modelId="{647338E9-810B-4636-AEA3-F5611822C39A}">
      <dsp:nvSpPr>
        <dsp:cNvPr id="0" name=""/>
        <dsp:cNvSpPr/>
      </dsp:nvSpPr>
      <dsp:spPr>
        <a:xfrm>
          <a:off x="0" y="106348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Tieturva</a:t>
          </a:r>
          <a:r>
            <a:rPr lang="en-US" sz="1900" kern="1200" dirty="0"/>
            <a:t> ja </a:t>
          </a:r>
          <a:r>
            <a:rPr lang="en-US" sz="1900" kern="1200" dirty="0" err="1"/>
            <a:t>luotettavuus</a:t>
          </a:r>
          <a:r>
            <a:rPr lang="en-US" sz="1900" kern="1200" dirty="0"/>
            <a:t> </a:t>
          </a:r>
        </a:p>
      </dsp:txBody>
      <dsp:txXfrm>
        <a:off x="22789" y="1086274"/>
        <a:ext cx="5210422" cy="421252"/>
      </dsp:txXfrm>
    </dsp:sp>
    <dsp:sp modelId="{DB2C53F9-E2B0-4333-8C5D-DEDF8A9B7C65}">
      <dsp:nvSpPr>
        <dsp:cNvPr id="0" name=""/>
        <dsp:cNvSpPr/>
      </dsp:nvSpPr>
      <dsp:spPr>
        <a:xfrm>
          <a:off x="0" y="158503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Mitä</a:t>
          </a:r>
          <a:r>
            <a:rPr lang="en-US" sz="1900" kern="1200" dirty="0"/>
            <a:t> </a:t>
          </a:r>
          <a:r>
            <a:rPr lang="en-US" sz="1900" kern="1200" dirty="0" err="1"/>
            <a:t>tekee</a:t>
          </a:r>
          <a:r>
            <a:rPr lang="en-US" sz="1900" kern="1200" dirty="0"/>
            <a:t>, </a:t>
          </a:r>
          <a:r>
            <a:rPr lang="en-US" sz="1900" kern="1200" dirty="0" err="1"/>
            <a:t>missä</a:t>
          </a:r>
          <a:r>
            <a:rPr lang="en-US" sz="1900" kern="1200" dirty="0"/>
            <a:t> </a:t>
          </a:r>
          <a:r>
            <a:rPr lang="en-US" sz="1900" kern="1200" dirty="0" err="1"/>
            <a:t>käytetään</a:t>
          </a:r>
          <a:endParaRPr lang="en-US" sz="1900" kern="1200" dirty="0"/>
        </a:p>
      </dsp:txBody>
      <dsp:txXfrm>
        <a:off x="22789" y="1607824"/>
        <a:ext cx="5210422" cy="421252"/>
      </dsp:txXfrm>
    </dsp:sp>
    <dsp:sp modelId="{1A94A5D3-5082-4CBA-BF19-B8E0B2FC96A0}">
      <dsp:nvSpPr>
        <dsp:cNvPr id="0" name=""/>
        <dsp:cNvSpPr/>
      </dsp:nvSpPr>
      <dsp:spPr>
        <a:xfrm>
          <a:off x="0" y="210658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Mitä</a:t>
          </a:r>
          <a:r>
            <a:rPr lang="en-US" sz="1900" kern="1200" dirty="0"/>
            <a:t> </a:t>
          </a:r>
          <a:r>
            <a:rPr lang="en-US" sz="1900" kern="1200" dirty="0" err="1"/>
            <a:t>käyttöönotto</a:t>
          </a:r>
          <a:r>
            <a:rPr lang="en-US" sz="1900" kern="1200" dirty="0"/>
            <a:t> </a:t>
          </a:r>
          <a:r>
            <a:rPr lang="en-US" sz="1900" kern="1200" dirty="0" err="1"/>
            <a:t>edellyttää</a:t>
          </a:r>
          <a:endParaRPr lang="en-US" sz="1900" kern="1200" dirty="0"/>
        </a:p>
      </dsp:txBody>
      <dsp:txXfrm>
        <a:off x="22789" y="2129374"/>
        <a:ext cx="5210422" cy="421252"/>
      </dsp:txXfrm>
    </dsp:sp>
    <dsp:sp modelId="{553BE84C-2350-4CBB-83F3-0481DE95916C}">
      <dsp:nvSpPr>
        <dsp:cNvPr id="0" name=""/>
        <dsp:cNvSpPr/>
      </dsp:nvSpPr>
      <dsp:spPr>
        <a:xfrm>
          <a:off x="0" y="262813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Referenssit</a:t>
          </a:r>
          <a:r>
            <a:rPr lang="en-US" sz="1900" kern="1200" dirty="0"/>
            <a:t>, </a:t>
          </a:r>
          <a:r>
            <a:rPr lang="en-US" sz="1900" kern="1200" dirty="0" err="1"/>
            <a:t>missä</a:t>
          </a:r>
          <a:r>
            <a:rPr lang="en-US" sz="1900" kern="1200" dirty="0"/>
            <a:t> on </a:t>
          </a:r>
          <a:r>
            <a:rPr lang="en-US" sz="1900" kern="1200" dirty="0" err="1"/>
            <a:t>käytössä</a:t>
          </a:r>
          <a:endParaRPr lang="en-US" sz="1900" kern="1200" dirty="0"/>
        </a:p>
      </dsp:txBody>
      <dsp:txXfrm>
        <a:off x="22789" y="2650924"/>
        <a:ext cx="5210422" cy="421252"/>
      </dsp:txXfrm>
    </dsp:sp>
    <dsp:sp modelId="{DB9DF3BA-50A3-4B3C-9346-91F922CAFE04}">
      <dsp:nvSpPr>
        <dsp:cNvPr id="0" name=""/>
        <dsp:cNvSpPr/>
      </dsp:nvSpPr>
      <dsp:spPr>
        <a:xfrm>
          <a:off x="0" y="314968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Haarukkahinta</a:t>
          </a:r>
          <a:endParaRPr lang="en-US" sz="1900" kern="1200" dirty="0"/>
        </a:p>
      </dsp:txBody>
      <dsp:txXfrm>
        <a:off x="22789" y="3172474"/>
        <a:ext cx="5210422" cy="421252"/>
      </dsp:txXfrm>
    </dsp:sp>
    <dsp:sp modelId="{20BC85B0-3DEC-4F1F-A38B-679A05AC07B3}">
      <dsp:nvSpPr>
        <dsp:cNvPr id="0" name=""/>
        <dsp:cNvSpPr/>
      </dsp:nvSpPr>
      <dsp:spPr>
        <a:xfrm>
          <a:off x="0" y="367123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Integroitavuus</a:t>
          </a:r>
          <a:r>
            <a:rPr lang="en-US" sz="1900" kern="1200" dirty="0"/>
            <a:t> </a:t>
          </a:r>
          <a:r>
            <a:rPr lang="en-US" sz="1900" kern="1200" dirty="0" err="1"/>
            <a:t>tietylle</a:t>
          </a:r>
          <a:r>
            <a:rPr lang="en-US" sz="1900" kern="1200" dirty="0"/>
            <a:t> </a:t>
          </a:r>
          <a:r>
            <a:rPr lang="en-US" sz="1900" kern="1200" dirty="0" err="1"/>
            <a:t>alustalle</a:t>
          </a:r>
          <a:endParaRPr lang="en-US" sz="1900" kern="1200" dirty="0"/>
        </a:p>
      </dsp:txBody>
      <dsp:txXfrm>
        <a:off x="22789" y="3694024"/>
        <a:ext cx="5210422" cy="421252"/>
      </dsp:txXfrm>
    </dsp:sp>
    <dsp:sp modelId="{006F6394-82D7-4456-B3D3-AA500A6D3836}">
      <dsp:nvSpPr>
        <dsp:cNvPr id="0" name=""/>
        <dsp:cNvSpPr/>
      </dsp:nvSpPr>
      <dsp:spPr>
        <a:xfrm>
          <a:off x="0" y="4192785"/>
          <a:ext cx="5256000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Yritysten yhteydenotot oikeaan paikkaan</a:t>
          </a:r>
          <a:endParaRPr lang="en-US" sz="1900" kern="1200" dirty="0"/>
        </a:p>
      </dsp:txBody>
      <dsp:txXfrm>
        <a:off x="22789" y="4215574"/>
        <a:ext cx="5210422" cy="421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044C-C9FA-4D14-940D-6D0339E2ACBC}">
      <dsp:nvSpPr>
        <dsp:cNvPr id="0" name=""/>
        <dsp:cNvSpPr/>
      </dsp:nvSpPr>
      <dsp:spPr>
        <a:xfrm>
          <a:off x="0" y="0"/>
          <a:ext cx="525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561FB-C24A-49E8-AA75-14DE4F4439E1}">
      <dsp:nvSpPr>
        <dsp:cNvPr id="0" name=""/>
        <dsp:cNvSpPr/>
      </dsp:nvSpPr>
      <dsp:spPr>
        <a:xfrm>
          <a:off x="0" y="0"/>
          <a:ext cx="5256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Hankintojen monimutkaisuus ja työläys on hidaste </a:t>
          </a:r>
          <a:endParaRPr lang="en-US" sz="2200" kern="1200"/>
        </a:p>
      </dsp:txBody>
      <dsp:txXfrm>
        <a:off x="0" y="0"/>
        <a:ext cx="5256000" cy="1170000"/>
      </dsp:txXfrm>
    </dsp:sp>
    <dsp:sp modelId="{6CCBB125-5A82-423C-AE99-B0C1AE4FCA62}">
      <dsp:nvSpPr>
        <dsp:cNvPr id="0" name=""/>
        <dsp:cNvSpPr/>
      </dsp:nvSpPr>
      <dsp:spPr>
        <a:xfrm>
          <a:off x="0" y="1170000"/>
          <a:ext cx="525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45756-EF1C-4503-9F2B-AE176AA966F8}">
      <dsp:nvSpPr>
        <dsp:cNvPr id="0" name=""/>
        <dsp:cNvSpPr/>
      </dsp:nvSpPr>
      <dsp:spPr>
        <a:xfrm>
          <a:off x="0" y="1170000"/>
          <a:ext cx="5256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Laki on haasteellinen, osaaminen on vaillinaista</a:t>
          </a:r>
          <a:endParaRPr lang="en-US" sz="2200" kern="1200"/>
        </a:p>
      </dsp:txBody>
      <dsp:txXfrm>
        <a:off x="0" y="1170000"/>
        <a:ext cx="5256000" cy="1170000"/>
      </dsp:txXfrm>
    </dsp:sp>
    <dsp:sp modelId="{16B429A8-A6E9-4783-8AC5-72FA9CA4A8F5}">
      <dsp:nvSpPr>
        <dsp:cNvPr id="0" name=""/>
        <dsp:cNvSpPr/>
      </dsp:nvSpPr>
      <dsp:spPr>
        <a:xfrm>
          <a:off x="0" y="2340000"/>
          <a:ext cx="525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EDF57-540A-4D7A-9F60-16879149C77A}">
      <dsp:nvSpPr>
        <dsp:cNvPr id="0" name=""/>
        <dsp:cNvSpPr/>
      </dsp:nvSpPr>
      <dsp:spPr>
        <a:xfrm>
          <a:off x="0" y="2340000"/>
          <a:ext cx="5256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Isoissa organisaatioissa menee EU-tasolle, joten nopea käyttö ei onnistu</a:t>
          </a:r>
          <a:endParaRPr lang="en-US" sz="2200" kern="1200"/>
        </a:p>
      </dsp:txBody>
      <dsp:txXfrm>
        <a:off x="0" y="2340000"/>
        <a:ext cx="5256000" cy="1170000"/>
      </dsp:txXfrm>
    </dsp:sp>
    <dsp:sp modelId="{A09159AA-19E9-483D-9D98-FC19C8BFA11F}">
      <dsp:nvSpPr>
        <dsp:cNvPr id="0" name=""/>
        <dsp:cNvSpPr/>
      </dsp:nvSpPr>
      <dsp:spPr>
        <a:xfrm>
          <a:off x="0" y="3510000"/>
          <a:ext cx="525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DAEAD-A914-4156-8A35-5FDB67F42E71}">
      <dsp:nvSpPr>
        <dsp:cNvPr id="0" name=""/>
        <dsp:cNvSpPr/>
      </dsp:nvSpPr>
      <dsp:spPr>
        <a:xfrm>
          <a:off x="0" y="3510000"/>
          <a:ext cx="5256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Yritykset lähtevät helposti valitusprosesseihin, siksi Kuntien Tiera, mutta teknologia ei ole sitä mitä halutaan</a:t>
          </a:r>
          <a:endParaRPr lang="en-US" sz="2200" kern="1200"/>
        </a:p>
      </dsp:txBody>
      <dsp:txXfrm>
        <a:off x="0" y="3510000"/>
        <a:ext cx="5256000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t>8.3.2022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8.3.2022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8.3.2022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grpSp>
        <p:nvGrpSpPr>
          <p:cNvPr id="33" name="Group 17" descr="THL:n logo">
            <a:extLst>
              <a:ext uri="{FF2B5EF4-FFF2-40B4-BE49-F238E27FC236}">
                <a16:creationId xmlns:a16="http://schemas.microsoft.com/office/drawing/2014/main" id="{2040C763-9F05-4FE5-B6BB-8D21B47A29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702AE8E-05B0-400A-8D8D-B856B77A2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8ABFE27-8814-4942-B88E-5D847DFDE2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C3580F3-B5AB-41A7-BB32-1F8683856A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BEC95DF9-07D9-4CC1-B4DA-D7D271355F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73CF6F0-05E2-42A7-AA5A-0BD3F0279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3C7C9FB1-E3AC-41CB-8704-1C2D172D99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FD7A3DE0-F947-4EA0-A72D-3861770FC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DEB2776E-F5DA-4533-BDBB-DDF6809A7C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456E1ED-6E50-41D4-B52B-DD85EE7D65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6E161A3-CA56-7846-A1C3-006058E4653B}" type="datetime1">
              <a:t>8.3.2022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90E03EE-822E-9B4E-843C-B65DE08FF4E3}" type="datetime1">
              <a:t>8.3.2022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A797A6-28BE-2346-B835-660ACCCAE0D5}" type="datetime1">
              <a:t>8.3.2022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8.3.2022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grpSp>
        <p:nvGrpSpPr>
          <p:cNvPr id="22" name="Group 17" descr="THL:n logo">
            <a:extLst>
              <a:ext uri="{FF2B5EF4-FFF2-40B4-BE49-F238E27FC236}">
                <a16:creationId xmlns:a16="http://schemas.microsoft.com/office/drawing/2014/main" id="{64D6A81C-C30B-40FE-BECC-FE10CBC27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ECAF118-777D-4C53-BAD2-89144D1308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3D663EC5-0453-484A-B3BE-6D683C53C0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7008E42-981F-4E73-80F2-F75E2BB36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C9135A5B-549B-49D5-AB03-C53089D90F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E51EE85-F28D-4371-A8E0-E13C7D5042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1E45731-52EA-4DD4-A4B1-14658F6478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ED394E4-4F3C-4A35-8026-159AF36F52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3BA7083-CD0D-4AB7-87B3-4C19942A0C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2A10138-9146-4C2F-B7AD-68F3CB732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t>8.3.2022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t>8.3.2022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t>8.3.2022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t>8.3.2022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8686BD-7EFA-A04C-B14D-0A9961BE090B}" type="datetime1">
              <a:t>8.3.2022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8.3.2022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8.3.2022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85E2F52-2E69-3548-93F4-D787C13B26A5}" type="datetime1">
              <a:rPr lang="fi-FI" smtClean="0"/>
              <a:pPr/>
              <a:t>8.3.2022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Etunimi Sukunimi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E0E12FC-D761-4D04-90EC-7F07BD78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0725" y="6527292"/>
            <a:ext cx="689711" cy="246291"/>
            <a:chOff x="2633663" y="2192338"/>
            <a:chExt cx="6926262" cy="247332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0C26619-2D90-4997-9BA6-2BFC19057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4750652-CB08-4C8E-BD7D-4647FE851D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4D74125-DE27-406A-9899-F63B0FB60E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B3131A15-2CE2-49AA-BA13-896652A282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2042A85-9C58-4C9F-BC74-146EC4DBF4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7D3EF6E-B533-4CAB-93A3-C4B9E0AC166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8367FC8-1CD7-49FC-A1FB-5330BBB565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993D038B-5696-4114-9C42-1EEBD27B3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DE297DB-37C4-4B30-B318-144BC7200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29FF-1AEE-4261-AAC7-20F437007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32399"/>
            <a:ext cx="12192000" cy="957355"/>
          </a:xfrm>
        </p:spPr>
        <p:txBody>
          <a:bodyPr/>
          <a:lstStyle/>
          <a:p>
            <a:r>
              <a:rPr lang="fi-FI" dirty="0"/>
              <a:t>Sote-alueiden tarpeet ikäihmisten </a:t>
            </a:r>
            <a:br>
              <a:rPr lang="fi-FI" dirty="0"/>
            </a:br>
            <a:r>
              <a:rPr lang="fi-FI" dirty="0"/>
              <a:t>kotona asumisen teknologioiden käyttöön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8B2C-E920-45E2-A0AA-F59D24D44E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4494142"/>
            <a:ext cx="12192000" cy="604800"/>
          </a:xfrm>
        </p:spPr>
        <p:txBody>
          <a:bodyPr/>
          <a:lstStyle/>
          <a:p>
            <a:r>
              <a:rPr lang="en-GB" dirty="0"/>
              <a:t>THL:n KATI-ohjelman </a:t>
            </a:r>
            <a:r>
              <a:rPr lang="en-GB" dirty="0" err="1"/>
              <a:t>selvitys</a:t>
            </a:r>
            <a:r>
              <a:rPr lang="en-GB" dirty="0"/>
              <a:t> KATI-</a:t>
            </a:r>
            <a:r>
              <a:rPr lang="en-GB" dirty="0" err="1"/>
              <a:t>hankkeista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7E415-D220-4552-9DC6-BC521FEBAA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62871" y="5450982"/>
            <a:ext cx="6546444" cy="396000"/>
          </a:xfrm>
        </p:spPr>
        <p:txBody>
          <a:bodyPr/>
          <a:lstStyle/>
          <a:p>
            <a:r>
              <a:rPr lang="en-GB" dirty="0"/>
              <a:t>Heidi Anttila, Kasperi Holmberg, Elli Alarotu, Katja Pulli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AD749-A5FF-464E-AAF9-773B6CED9B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fi-FI" dirty="0"/>
              <a:t>29.10.2021</a:t>
            </a:r>
          </a:p>
        </p:txBody>
      </p:sp>
    </p:spTree>
    <p:extLst>
      <p:ext uri="{BB962C8B-B14F-4D97-AF65-F5344CB8AC3E}">
        <p14:creationId xmlns:p14="http://schemas.microsoft.com/office/powerpoint/2010/main" val="120305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E8EC-C51C-4689-A6B8-0EDD373C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anchor="ctr">
            <a:normAutofit/>
          </a:bodyPr>
          <a:lstStyle/>
          <a:p>
            <a:r>
              <a:rPr lang="fi-FI" dirty="0"/>
              <a:t>Arviointi </a:t>
            </a:r>
            <a:br>
              <a:rPr lang="fi-FI" dirty="0"/>
            </a:br>
            <a:r>
              <a:rPr lang="fi-FI" sz="1800" dirty="0">
                <a:solidFill>
                  <a:srgbClr val="FF0000"/>
                </a:solidFill>
              </a:rPr>
              <a:t>(Punaisella merkitty,  mille taholle asia kuuluu)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337A6E-FB0C-4881-918A-D66FD456C78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1364" y="6484540"/>
            <a:ext cx="1081270" cy="380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F1A6A3-D6F3-CF46-A5C3-95FDB5B57EEF}" type="datetime1">
              <a:rPr lang="fi-FI" smtClean="0"/>
              <a:pPr>
                <a:spcAft>
                  <a:spcPts val="600"/>
                </a:spcAft>
              </a:pPr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1FA4A2-63C7-4D96-97FB-0709B85EA1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0068" y="6484540"/>
            <a:ext cx="69530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A68C00-C312-43FD-90B3-7A8EA457C5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8605" y="6484540"/>
            <a:ext cx="5116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graphicFrame>
        <p:nvGraphicFramePr>
          <p:cNvPr id="9" name="Sisällön paikkamerkki 3">
            <a:extLst>
              <a:ext uri="{FF2B5EF4-FFF2-40B4-BE49-F238E27FC236}">
                <a16:creationId xmlns:a16="http://schemas.microsoft.com/office/drawing/2014/main" id="{AF31412C-CC2F-4BB5-BB93-F508CDE3E0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554740"/>
              </p:ext>
            </p:extLst>
          </p:nvPr>
        </p:nvGraphicFramePr>
        <p:xfrm>
          <a:off x="720724" y="1476000"/>
          <a:ext cx="107532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66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B211E4-9A87-41BA-A9BB-149B7ABC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Tieto, mitä kotihoitoon soveltuvia teknologioita on tarjolla ja arvioitu - </a:t>
            </a:r>
            <a:r>
              <a:rPr lang="fi-FI" dirty="0">
                <a:solidFill>
                  <a:srgbClr val="FF0000"/>
                </a:solidFill>
              </a:rPr>
              <a:t>THL, VTT, TEM, BusinessFinland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7155AB-924A-442E-90D0-C877836177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5256000" cy="4680000"/>
          </a:xfrm>
        </p:spPr>
        <p:txBody>
          <a:bodyPr>
            <a:normAutofit lnSpcReduction="10000"/>
          </a:bodyPr>
          <a:lstStyle/>
          <a:p>
            <a:r>
              <a:rPr lang="fi-FI" sz="2500" dirty="0"/>
              <a:t>Vetovastuu siitä, mitä teknologioita on arvioitu</a:t>
            </a:r>
          </a:p>
          <a:p>
            <a:r>
              <a:rPr lang="fi-FI" sz="2500" dirty="0"/>
              <a:t>Teknologiatietovarannon kokoaminen, tiedon jakaminen</a:t>
            </a:r>
          </a:p>
          <a:p>
            <a:r>
              <a:rPr lang="fi-FI" sz="2500" dirty="0"/>
              <a:t>Aiheen nostaminen valtakunnalliseen keskusteluun </a:t>
            </a:r>
          </a:p>
          <a:p>
            <a:r>
              <a:rPr lang="fi-FI" sz="2500" dirty="0"/>
              <a:t>Selkeä malli, miten teknologia korvataan, jotta voidaan hyödyntää jo ennen palveluita</a:t>
            </a:r>
          </a:p>
          <a:p>
            <a:r>
              <a:rPr lang="fi-FI" sz="2500" dirty="0"/>
              <a:t>Kansallinen yhteistyöverkosto</a:t>
            </a:r>
          </a:p>
          <a:p>
            <a:r>
              <a:rPr lang="fi-FI" sz="2500" dirty="0"/>
              <a:t>Teknologian käyttöönottostrategia-asiakirjan valmistelu</a:t>
            </a:r>
            <a:endParaRPr lang="en-US" sz="2500" dirty="0"/>
          </a:p>
          <a:p>
            <a:endParaRPr lang="en-US" sz="2500" dirty="0"/>
          </a:p>
          <a:p>
            <a:endParaRPr lang="fi-FI" sz="2500" dirty="0"/>
          </a:p>
          <a:p>
            <a:endParaRPr lang="fi-FI" sz="25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977EE-7690-4B58-9BF4-9372151939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1364" y="6484540"/>
            <a:ext cx="1081270" cy="380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F1A6A3-D6F3-CF46-A5C3-95FDB5B57EEF}" type="datetime1">
              <a:rPr lang="fi-FI" smtClean="0"/>
              <a:pPr>
                <a:spcAft>
                  <a:spcPts val="600"/>
                </a:spcAft>
              </a:pPr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D2CAE9-99A8-4AC5-9A3F-332D1A575C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0068" y="6484540"/>
            <a:ext cx="69530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1782F0-C182-4821-B7E3-39A1CF9BC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8605" y="6484540"/>
            <a:ext cx="5116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aphicFrame>
        <p:nvGraphicFramePr>
          <p:cNvPr id="11" name="Sisällön paikkamerkki 2">
            <a:extLst>
              <a:ext uri="{FF2B5EF4-FFF2-40B4-BE49-F238E27FC236}">
                <a16:creationId xmlns:a16="http://schemas.microsoft.com/office/drawing/2014/main" id="{B6765202-7581-47A7-AC81-46C130FA3DB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7084149"/>
              </p:ext>
            </p:extLst>
          </p:nvPr>
        </p:nvGraphicFramePr>
        <p:xfrm>
          <a:off x="6217198" y="1476000"/>
          <a:ext cx="5256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70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997BCD-1A01-40C7-8136-DDB1984C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anchor="ctr">
            <a:normAutofit/>
          </a:bodyPr>
          <a:lstStyle/>
          <a:p>
            <a:r>
              <a:rPr lang="fi-FI" dirty="0"/>
              <a:t>Hankintaosaaminen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4AFC97-D15B-4F75-85D7-545E0E5A3F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5256000" cy="46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Ehdotuksia:</a:t>
            </a:r>
          </a:p>
          <a:p>
            <a:pPr>
              <a:buFontTx/>
              <a:buChar char="-"/>
            </a:pPr>
            <a:r>
              <a:rPr lang="fi-FI" dirty="0"/>
              <a:t>kevyempi ja joustavampi laki </a:t>
            </a:r>
            <a:r>
              <a:rPr lang="fi-FI"/>
              <a:t>- </a:t>
            </a:r>
            <a:r>
              <a:rPr lang="fi-FI" b="1">
                <a:solidFill>
                  <a:srgbClr val="FF0000"/>
                </a:solidFill>
              </a:rPr>
              <a:t>TEM</a:t>
            </a:r>
            <a:endParaRPr lang="fi-FI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i-FI" dirty="0"/>
              <a:t>Hankintamalli, jossa kuvaukset teknologioista ja vaikuttavuudesta sekä etukäteen mietityt seuranta- ja sanktiosysteemit, jos ei saada mitä tilataan – </a:t>
            </a:r>
            <a:r>
              <a:rPr lang="fi-FI" b="1" dirty="0">
                <a:solidFill>
                  <a:srgbClr val="FF0000"/>
                </a:solidFill>
              </a:rPr>
              <a:t>Keino, </a:t>
            </a:r>
            <a:r>
              <a:rPr lang="fi-FI" b="1" dirty="0" err="1">
                <a:solidFill>
                  <a:srgbClr val="FF0000"/>
                </a:solidFill>
              </a:rPr>
              <a:t>Etairos</a:t>
            </a:r>
            <a:endParaRPr lang="fi-FI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121F36-B545-4B44-A8A7-BA19E746914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1364" y="6484540"/>
            <a:ext cx="1081270" cy="380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F1A6A3-D6F3-CF46-A5C3-95FDB5B57EEF}" type="datetime1">
              <a:rPr lang="fi-FI" smtClean="0"/>
              <a:pPr>
                <a:spcAft>
                  <a:spcPts val="600"/>
                </a:spcAft>
              </a:pPr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12850E-0A52-4A24-840D-711F5370E0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0068" y="6484540"/>
            <a:ext cx="69530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7DCE3B-12BF-4452-97F2-BB7CE7022A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8605" y="6484540"/>
            <a:ext cx="5116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graphicFrame>
        <p:nvGraphicFramePr>
          <p:cNvPr id="11" name="Sisällön paikkamerkki 2">
            <a:extLst>
              <a:ext uri="{FF2B5EF4-FFF2-40B4-BE49-F238E27FC236}">
                <a16:creationId xmlns:a16="http://schemas.microsoft.com/office/drawing/2014/main" id="{B9A8A548-8A67-433E-B507-9CDA94683F2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8232047"/>
              </p:ext>
            </p:extLst>
          </p:nvPr>
        </p:nvGraphicFramePr>
        <p:xfrm>
          <a:off x="6217198" y="1476000"/>
          <a:ext cx="5256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40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648CF8-FB0E-4137-B8C1-F26AA785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Eettiset kysymykset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2023CD-61C9-4F72-95D6-51885FEBCF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Ylin johto</a:t>
            </a:r>
          </a:p>
          <a:p>
            <a:r>
              <a:rPr lang="fi-FI" sz="2800" dirty="0"/>
              <a:t>Eettinen arviointi osana käyttöönottoprosessia, jossa on keskeistä asiakkaan näkökulma: </a:t>
            </a:r>
          </a:p>
          <a:p>
            <a:pPr lvl="1"/>
            <a:r>
              <a:rPr lang="fi-FI" sz="2400" dirty="0"/>
              <a:t>mitä tietoja kerätään, mihin tallennetaan, kuinka kauan säilytetään, hyödynnetäänkö muualla, miten suostumus saadaan, kuinka kauan se on voimassa, kysytäänkö suostumusta uudelleen. - </a:t>
            </a:r>
            <a:r>
              <a:rPr lang="fi-FI" sz="2400" b="1" dirty="0">
                <a:solidFill>
                  <a:srgbClr val="FF0000"/>
                </a:solidFill>
              </a:rPr>
              <a:t>THL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F07AF9D-CB34-4A4E-8232-8D358930E73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sz="2800" dirty="0"/>
              <a:t>Itsemääräämisisoikeus, tietosuoja: asiakkaalle tiedottamista voisi kehittää valtakunnallisesti esimerkiksi yhtenäisellä suostumuslomakkeella. – </a:t>
            </a:r>
          </a:p>
          <a:p>
            <a:pPr marL="0" indent="0">
              <a:buNone/>
            </a:pPr>
            <a:r>
              <a:rPr lang="fi-FI" sz="2800" b="1" dirty="0"/>
              <a:t>Ammattilaiset </a:t>
            </a:r>
          </a:p>
          <a:p>
            <a:pPr lvl="0"/>
            <a:r>
              <a:rPr lang="fi-FI" sz="2800" dirty="0"/>
              <a:t>Valmiiksi mietityt eettiset kysymykset. </a:t>
            </a:r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7A871F-9136-4F8E-93D3-4AA915E3C0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247870-3667-43E1-B77B-6E769DB097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790DA9-8DF6-4026-9242-3FF8D05381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8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0E8B2-06CC-43C1-A574-819446FB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Henkilöstön motivointi ja sitouttaminen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9BC7C6-B82F-4AF9-9E1D-C467EEDEA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5256000" cy="4294605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Keskijohto:</a:t>
            </a:r>
          </a:p>
          <a:p>
            <a:r>
              <a:rPr lang="fi-FI" sz="2800" dirty="0"/>
              <a:t>Ruohonjuuritason ammattilaisten kuuleminen äärimmäisen tärkeää: olennaista, miten asiaa viedään eteenpäin. </a:t>
            </a:r>
          </a:p>
          <a:p>
            <a:r>
              <a:rPr lang="fi-FI" sz="2800" dirty="0"/>
              <a:t>Sieltä nousevat asiat on otettu kentällä parhaiten vastaan.</a:t>
            </a:r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A2F6A8-E126-416C-84AC-14BBFB65900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/>
              <a:t>Ammattilaiset: </a:t>
            </a:r>
          </a:p>
          <a:p>
            <a:pPr lvl="0"/>
            <a:r>
              <a:rPr lang="fi-FI" sz="2400" dirty="0"/>
              <a:t>Henkilökunnan motivointi uuden opetteluun ja koulutus siihen. </a:t>
            </a:r>
          </a:p>
          <a:p>
            <a:pPr lvl="0"/>
            <a:r>
              <a:rPr lang="fi-FI" sz="2400" dirty="0"/>
              <a:t>THL voi tukea henkilöstön sitouttamisessa tuomalla asian esiin. </a:t>
            </a:r>
          </a:p>
          <a:p>
            <a:pPr lvl="0"/>
            <a:r>
              <a:rPr lang="fi-FI" sz="2400" dirty="0" err="1"/>
              <a:t>Projektoikaa</a:t>
            </a:r>
            <a:r>
              <a:rPr lang="fi-FI" sz="2400" dirty="0"/>
              <a:t> niin, että ammattilaiset tuntevat olevansa osa projekteja. </a:t>
            </a:r>
          </a:p>
          <a:p>
            <a:pPr lvl="0"/>
            <a:r>
              <a:rPr lang="fi-FI" sz="2400" dirty="0"/>
              <a:t>Käytetään ymmärrettävää kieltä. Vältetään teknologiatermistöä ja vierasperäisiä sanoja.</a:t>
            </a:r>
          </a:p>
          <a:p>
            <a:pPr marL="0" lvl="0" indent="0">
              <a:buNone/>
            </a:pPr>
            <a:endParaRPr lang="fi-FI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CF26E-DB77-4732-BA3D-2D8C5F9932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DD2302-1446-4EA6-9FE9-A31214BB67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6EB6F-1894-4F18-A42F-ABC912BAC9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0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32E1CA-F11B-4804-B9C6-91743A01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Asiakkaan osallisuus, osallistuminen ja osallistaminen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2B6A7F-EEFE-4116-8FF5-F79607C196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5256000" cy="500854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Ylin johto</a:t>
            </a:r>
          </a:p>
          <a:p>
            <a:r>
              <a:rPr lang="fi-FI" sz="2400" dirty="0"/>
              <a:t>Miten pitkälle muistisairaita asiakkaita </a:t>
            </a:r>
            <a:r>
              <a:rPr lang="fi-FI" sz="2400" dirty="0" err="1"/>
              <a:t>osallistetaan</a:t>
            </a:r>
            <a:r>
              <a:rPr lang="fi-FI" sz="2400" dirty="0"/>
              <a:t>? </a:t>
            </a:r>
          </a:p>
          <a:p>
            <a:r>
              <a:rPr lang="fi-FI" sz="2400" dirty="0"/>
              <a:t>Miten löydetään ne, joita voidaan osallistaa? Osallistamisen keinoja ja tapoja pitäisi miettiä isossa mittakaavassa. </a:t>
            </a:r>
          </a:p>
          <a:p>
            <a:pPr lvl="1"/>
            <a:r>
              <a:rPr lang="fi-FI" sz="2000" dirty="0"/>
              <a:t>Esim. terveydenhuollon tietojen luovuttamispaperiin ei saada allekirjoituksia kaikilta. Ihmiset ovat oikeustoimikelpoisia, mutta eivät anna lupaa, koska asian ymmärtäminen on vaikeaa.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6B71D1-A2D9-4323-A9D5-1A3AC3FACC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4234" y="1218098"/>
            <a:ext cx="5648252" cy="468000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Ammattilaiset</a:t>
            </a:r>
          </a:p>
          <a:p>
            <a:r>
              <a:rPr lang="fi-FI" sz="2400" dirty="0"/>
              <a:t>Käytännön työssä on vaikea arvioida, soveltuuko asiakas tietyn teknologian käyttäjäksi. RAI-arviointi tehdään yleensä vasta myöhemmin. </a:t>
            </a:r>
            <a:r>
              <a:rPr lang="fi-FI" sz="2400" b="1" dirty="0">
                <a:solidFill>
                  <a:srgbClr val="FF0000"/>
                </a:solidFill>
              </a:rPr>
              <a:t>KATI</a:t>
            </a:r>
          </a:p>
          <a:p>
            <a:pPr lvl="0"/>
            <a:r>
              <a:rPr lang="fi-FI" sz="2400" dirty="0"/>
              <a:t>Muutoksen avaaminen asiakkaalle.  </a:t>
            </a:r>
          </a:p>
          <a:p>
            <a:r>
              <a:rPr lang="fi-FI" sz="2400" dirty="0"/>
              <a:t>Tämä on ruohonjuuritason asiaa, mutta yleinen </a:t>
            </a:r>
            <a:r>
              <a:rPr lang="fi-FI" sz="2400" dirty="0" err="1"/>
              <a:t>hoksauttaminen</a:t>
            </a:r>
            <a:r>
              <a:rPr lang="fi-FI" sz="2400" dirty="0"/>
              <a:t> voi olla THL-asia: tuki osallistamisen ajatusmaailman avaamiseen, että  asiakkaan osallisuuden huomioiminen on tärkeää. Esimerkiksi kuinka </a:t>
            </a:r>
            <a:r>
              <a:rPr lang="fi-FI" sz="2400" dirty="0" err="1"/>
              <a:t>osallistat</a:t>
            </a:r>
            <a:r>
              <a:rPr lang="fi-FI" sz="2400" dirty="0"/>
              <a:t> asiakasta.</a:t>
            </a:r>
          </a:p>
          <a:p>
            <a:pPr marL="0" indent="0">
              <a:buNone/>
            </a:pPr>
            <a:r>
              <a:rPr lang="fi-FI" sz="2400" b="1" dirty="0">
                <a:solidFill>
                  <a:srgbClr val="FF0000"/>
                </a:solidFill>
              </a:rPr>
              <a:t>Keskustelukortit, perehdyttämisoppaat jo saatavilla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8509AD-162D-47E9-9EE5-E7570E903A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7D291B-F9C3-4E39-A539-68B5866807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Sukunimääi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DD811A-7070-4941-B289-AE824E4214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3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FB8083-2F02-4CD5-96B2-389D7AC0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tuen tarpeita – </a:t>
            </a:r>
            <a:r>
              <a:rPr lang="fi-FI" dirty="0">
                <a:solidFill>
                  <a:srgbClr val="FF0000"/>
                </a:solidFill>
              </a:rPr>
              <a:t>Kehitetään </a:t>
            </a:r>
            <a:r>
              <a:rPr lang="fi-FI" dirty="0" err="1">
                <a:solidFill>
                  <a:srgbClr val="FF0000"/>
                </a:solidFill>
              </a:rPr>
              <a:t>KATI:ssa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9F0633-EF87-4172-8C83-A24298840E3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sz="2800" dirty="0"/>
              <a:t>Terminologia terveydenhuollon laitteiden sääntelystä</a:t>
            </a:r>
          </a:p>
          <a:p>
            <a:r>
              <a:rPr lang="fi-FI" sz="2800" dirty="0"/>
              <a:t>Kokeilukulttuurin tukeminen ja pilotoinnin aloittaminen - </a:t>
            </a:r>
            <a:r>
              <a:rPr lang="fi-FI" sz="2800" b="1" dirty="0">
                <a:solidFill>
                  <a:srgbClr val="FF0000"/>
                </a:solidFill>
              </a:rPr>
              <a:t>TUTTUNET</a:t>
            </a:r>
          </a:p>
          <a:p>
            <a:r>
              <a:rPr lang="fi-FI" sz="2800" dirty="0"/>
              <a:t>Ammattilaisten osaamisen kartoittaminen ja lisääminen yhdessä</a:t>
            </a:r>
          </a:p>
          <a:p>
            <a:r>
              <a:rPr lang="fi-FI" sz="2800" dirty="0"/>
              <a:t>Asiakkaiden ja läheisten osaamisen lisääminen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210B16-41B5-4A39-AD0D-13344238BB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55B3FC-62D7-4714-A473-7E256437AB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F0FC9C-BD47-4D74-A4EA-B76F4722B4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B6C6055F-B137-4FC2-A2FC-A1FD5F5296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5" y="1476375"/>
            <a:ext cx="5256213" cy="4679950"/>
          </a:xfrm>
        </p:spPr>
        <p:txBody>
          <a:bodyPr/>
          <a:lstStyle/>
          <a:p>
            <a:r>
              <a:rPr lang="fi-FI" sz="2800" dirty="0"/>
              <a:t>Kumppanuutta ja jalkautumista</a:t>
            </a:r>
          </a:p>
          <a:p>
            <a:r>
              <a:rPr lang="fi-FI" sz="2800" dirty="0"/>
              <a:t>Tutkitun tiedon välittämistä</a:t>
            </a:r>
          </a:p>
          <a:p>
            <a:r>
              <a:rPr lang="fi-FI" sz="2800" dirty="0"/>
              <a:t>Verkostoitumisen tuki ja työpajat (myös niille, jotka eivät hae hankkeita -&gt; tuki hakemuksiin)</a:t>
            </a:r>
          </a:p>
          <a:p>
            <a:r>
              <a:rPr lang="fi-FI" sz="2800" dirty="0"/>
              <a:t>Viestintäyhteistyö: Valtakunnallinen tieto ja uutisointi alan kehityksestä </a:t>
            </a:r>
          </a:p>
        </p:txBody>
      </p:sp>
    </p:spTree>
    <p:extLst>
      <p:ext uri="{BB962C8B-B14F-4D97-AF65-F5344CB8AC3E}">
        <p14:creationId xmlns:p14="http://schemas.microsoft.com/office/powerpoint/2010/main" val="129502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8F74FB-D2E3-4529-B333-2BCD2A69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käytäntöjä muille jaettavaksi – </a:t>
            </a:r>
            <a:r>
              <a:rPr lang="fi-FI" dirty="0">
                <a:solidFill>
                  <a:srgbClr val="FF0000"/>
                </a:solidFill>
              </a:rPr>
              <a:t>jaetaan </a:t>
            </a:r>
            <a:r>
              <a:rPr lang="fi-FI" dirty="0" err="1">
                <a:solidFill>
                  <a:srgbClr val="FF0000"/>
                </a:solidFill>
              </a:rPr>
              <a:t>KATI:ssa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47E121-E75D-40D4-BB71-A856355C06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fi-FI" sz="1800" dirty="0" err="1"/>
              <a:t>Essote</a:t>
            </a:r>
            <a:r>
              <a:rPr lang="fi-FI" sz="1800" dirty="0"/>
              <a:t>: Sotebotti. Testauksessa on </a:t>
            </a:r>
            <a:r>
              <a:rPr lang="fi-FI" sz="1800" dirty="0" err="1"/>
              <a:t>chatbot</a:t>
            </a:r>
            <a:r>
              <a:rPr lang="fi-FI" sz="1800" dirty="0"/>
              <a:t> ikääntyneille, lapsiperheille ja työikäisille. Digikoulutukset meneillään. </a:t>
            </a:r>
          </a:p>
          <a:p>
            <a:pPr lvl="0"/>
            <a:r>
              <a:rPr lang="fi-FI" sz="1800" dirty="0" err="1"/>
              <a:t>Essote</a:t>
            </a:r>
            <a:r>
              <a:rPr lang="fi-FI" sz="1800" dirty="0"/>
              <a:t>: Jukka Mielonen tekee väitöskirjaa ikääntyneiden teknologian käytöstä ja sähköisestä asioinnista, artikkeleita on jo.  </a:t>
            </a:r>
          </a:p>
          <a:p>
            <a:pPr lvl="0"/>
            <a:r>
              <a:rPr lang="fi-FI" sz="1800" dirty="0" err="1"/>
              <a:t>Essote</a:t>
            </a:r>
            <a:r>
              <a:rPr lang="fi-FI" sz="1800" dirty="0"/>
              <a:t>: Henkilöstön motivoiminen: Omatorilla työskentelee näkövammainen, koulutusta ja välineopastusta. Hyvinvointiteknologiaohjaaja on tärkeä resurssi. Muistihoitajat ovat ammattikorkeakoulussa kouluttamassa.</a:t>
            </a:r>
          </a:p>
          <a:p>
            <a:pPr lvl="0"/>
            <a:r>
              <a:rPr lang="fi-FI" sz="1800" dirty="0" err="1"/>
              <a:t>Essote</a:t>
            </a:r>
            <a:r>
              <a:rPr lang="fi-FI" sz="1800" dirty="0"/>
              <a:t>: Skenaariolaskelmat, vaikuttavuusarviointi </a:t>
            </a:r>
            <a:r>
              <a:rPr lang="fi-FI" sz="1800" dirty="0" err="1"/>
              <a:t>TEMin</a:t>
            </a:r>
            <a:r>
              <a:rPr lang="fi-FI" sz="1800" dirty="0"/>
              <a:t> kanssa. Laskelmia varhaisen teknologialla tukemisen vaikutuksesta. Vaikuttavuussippiä toimeenpannaan. Pohjois-Pohjanmaan kanssa TEM-projektissa mukana. Sitra-TEM-raportteja. </a:t>
            </a:r>
          </a:p>
          <a:p>
            <a:pPr lvl="0"/>
            <a:r>
              <a:rPr lang="fi-FI" sz="1800" dirty="0"/>
              <a:t>Satakunta: Simulaatioympäristö Sataedun alla. </a:t>
            </a:r>
          </a:p>
          <a:p>
            <a:endParaRPr lang="fi-FI" sz="1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E0CED6-F50B-4BC3-B07B-3DE96124FF9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fi-FI" sz="2000" dirty="0"/>
              <a:t>Päijät-Häme: Eettiset pelisäännöt teknologioille, kehitetty yhdessä ammattilaisten kanssa. </a:t>
            </a:r>
          </a:p>
          <a:p>
            <a:pPr lvl="0"/>
            <a:r>
              <a:rPr lang="fi-FI" sz="2000" dirty="0"/>
              <a:t>Päijät-Häme: Kuntien toiminnan avoimuuden lisääminen, toimintakertomuksen ja tuloskortin julkaisu.  </a:t>
            </a:r>
          </a:p>
          <a:p>
            <a:r>
              <a:rPr lang="fi-FI" sz="2000" dirty="0"/>
              <a:t>Eksote: Asiakkuuden hallintaan kehitetty asiakasvastaavan työpöytänäkymä: asiakkaan kokonaiskuva palvelutarpeen arvioinnissa. </a:t>
            </a:r>
          </a:p>
          <a:p>
            <a:pPr lvl="0"/>
            <a:endParaRPr lang="fi-FI" sz="2000" dirty="0"/>
          </a:p>
          <a:p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985A36-A738-4713-ACF7-7FBCE117B7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7E93D7-0980-4242-A8D2-48E80F063E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B9B6C4-22F0-44E9-A2A8-DA999CCA2B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0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BE033BB-E911-431E-AC89-C09AFC52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/>
          <a:lstStyle/>
          <a:p>
            <a:r>
              <a:rPr lang="en-US" dirty="0" err="1"/>
              <a:t>Tarve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FE9280-0407-4D29-B4CF-41EFDA107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5256000" cy="4680000"/>
          </a:xfrm>
        </p:spPr>
        <p:txBody>
          <a:bodyPr/>
          <a:lstStyle/>
          <a:p>
            <a:r>
              <a:rPr lang="fi-FI" dirty="0"/>
              <a:t>KATI-ohjelmakauden aikana THL valmistelee ja kokeilee yhdessä hanketoimijoiden kanssa kansallisen tuen toimintamallia. </a:t>
            </a:r>
          </a:p>
          <a:p>
            <a:r>
              <a:rPr lang="fi-FI" dirty="0"/>
              <a:t>Tätä varten tarvitaan tietoa tulevien hyvinvointialueiden konkreettisista odotuksista ja tarpeista. </a:t>
            </a:r>
            <a:endParaRPr lang="en-US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620A31E-1BE1-486F-9302-F918813DAF00}"/>
              </a:ext>
            </a:extLst>
          </p:cNvPr>
          <p:cNvPicPr>
            <a:picLocks noGrp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8" y="1509930"/>
            <a:ext cx="5256000" cy="4612139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72524B-9A14-4225-B50F-34A45FC619C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1364" y="6484540"/>
            <a:ext cx="1081270" cy="380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05FA978-9255-044F-B405-F8BB6F12904D}" type="datetime1">
              <a:rPr lang="fi-FI" smtClean="0"/>
              <a:pPr>
                <a:spcAft>
                  <a:spcPts val="600"/>
                </a:spcAft>
              </a:pPr>
              <a:t>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80A81C-B9E9-416F-A020-A795DDE18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0068" y="6484540"/>
            <a:ext cx="69530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8A2F9E-C1D9-4356-AC14-D38FB92B9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8605" y="6484540"/>
            <a:ext cx="5116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578FB-0000-4BD5-8ACD-F4A534C9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148F47-808D-41C3-88AA-C9814D5A1A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Haastattelututkimus KATI-hankkeissa toimiville henkilöille, erikseen ylimmälle johdolle, keskijohdolle ja työntekijöille. </a:t>
            </a:r>
          </a:p>
          <a:p>
            <a:r>
              <a:rPr lang="fi-FI" dirty="0"/>
              <a:t>Haastattelujen aiheena oli</a:t>
            </a:r>
          </a:p>
          <a:p>
            <a:pPr lvl="1"/>
            <a:r>
              <a:rPr lang="fi-FI" dirty="0"/>
              <a:t>palvelujärjestelmän konkreettiset odotukset ja tarpeet ikääntyneiden kotona asumisen ja kotihoidon palvelujen kehittämiseen ajatellen tulevia hyvinvointialueita ja </a:t>
            </a:r>
          </a:p>
          <a:p>
            <a:pPr lvl="1"/>
            <a:r>
              <a:rPr lang="fi-FI" dirty="0"/>
              <a:t>alueiden tässä työssä tarvitseman tuen ja yhteistyötarpeiden selvittäminen.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4481C3-83C1-477F-B4E7-73AC2138C7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smtClean="0"/>
              <a:t>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A28BA0-F264-4A55-A514-E0CF5FEAB0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0953AF-F4B4-4C28-9D09-0E63241407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E4CA11-731B-44CB-B170-A1466F09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Tiedonkeruu ja analyysi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6B40A4-692C-4AD8-881B-9B94249ABA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Yhden tunnin Teams-haastattelut 31.8.-13.9.2021 </a:t>
            </a:r>
          </a:p>
          <a:p>
            <a:pPr lvl="1"/>
            <a:r>
              <a:rPr lang="fi-FI" dirty="0"/>
              <a:t>Ylin johto: yksilöhaastattelut (n=5)</a:t>
            </a:r>
          </a:p>
          <a:p>
            <a:pPr lvl="1"/>
            <a:r>
              <a:rPr lang="fi-FI" dirty="0"/>
              <a:t>Keskijohto: 2 fokusryhmää (yht. n=10)</a:t>
            </a:r>
          </a:p>
          <a:p>
            <a:pPr lvl="1"/>
            <a:r>
              <a:rPr lang="fi-FI" dirty="0"/>
              <a:t>Ammattilaiset: 2 fokusryhmää (yht. n=11)</a:t>
            </a:r>
          </a:p>
          <a:p>
            <a:r>
              <a:rPr lang="fi-FI" dirty="0"/>
              <a:t>Yksi tutkija haastatteli, kaksi teki muistiinpanoja</a:t>
            </a:r>
          </a:p>
          <a:p>
            <a:r>
              <a:rPr lang="fi-FI" dirty="0"/>
              <a:t>Analyysissä tunnistettiin samoja aiheita kuvaavat vastaukset, jotka ryhmiteltiin yhteen. </a:t>
            </a:r>
          </a:p>
          <a:p>
            <a:r>
              <a:rPr lang="fi-FI" dirty="0"/>
              <a:t>Kussakin aiheessa on eroteltu kolmen eri vastaajaryhmän vastaukset.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98DE9F-BD11-4844-B970-C99D3C3CA4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F59BFE-2928-4DBE-8A7E-DC752C1AC0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4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CE896-D036-4A28-A2FB-04D1F169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anchor="ctr">
            <a:normAutofit/>
          </a:bodyPr>
          <a:lstStyle/>
          <a:p>
            <a:r>
              <a:rPr lang="fi-FI" dirty="0"/>
              <a:t>Tulokset : vastauksista nousseet aiheet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1A132B-03DF-4DEB-ACA3-70C83AEF86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1364" y="6484540"/>
            <a:ext cx="1081270" cy="380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F1A6A3-D6F3-CF46-A5C3-95FDB5B57EEF}" type="datetime1">
              <a:rPr lang="fi-FI" smtClean="0"/>
              <a:pPr>
                <a:spcAft>
                  <a:spcPts val="600"/>
                </a:spcAft>
              </a:pPr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76224D-535D-4EF3-AC8D-B0937C7777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0068" y="6484540"/>
            <a:ext cx="69530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44558D-90AC-4459-A5D8-AC9F1D27B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8605" y="6484540"/>
            <a:ext cx="5116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graphicFrame>
        <p:nvGraphicFramePr>
          <p:cNvPr id="11" name="Sisällön paikkamerkki 2">
            <a:extLst>
              <a:ext uri="{FF2B5EF4-FFF2-40B4-BE49-F238E27FC236}">
                <a16:creationId xmlns:a16="http://schemas.microsoft.com/office/drawing/2014/main" id="{2715ECBF-9B32-46E5-A031-A4F3285034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5851175"/>
              </p:ext>
            </p:extLst>
          </p:nvPr>
        </p:nvGraphicFramePr>
        <p:xfrm>
          <a:off x="720724" y="1476000"/>
          <a:ext cx="107532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68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2AF99-7294-450C-AF66-C1139CCF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Alueiden tunnistamia kehittämistarpeita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1AFFB0-8520-423A-A42F-72010D5ACC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1167886"/>
            <a:ext cx="5256000" cy="5316653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Ylin johto</a:t>
            </a:r>
          </a:p>
          <a:p>
            <a:r>
              <a:rPr lang="fi-FI" sz="1600" dirty="0"/>
              <a:t>Lainsäädäntö (</a:t>
            </a:r>
            <a:r>
              <a:rPr lang="fi-FI" sz="1600" dirty="0" err="1"/>
              <a:t>so</a:t>
            </a:r>
            <a:r>
              <a:rPr lang="fi-FI" sz="1600" dirty="0"/>
              <a:t> ja te tiedonsiirron ongelma, teknologiaa ei huomioida laeissa) - </a:t>
            </a:r>
            <a:r>
              <a:rPr lang="fi-FI" sz="1600" b="1" dirty="0">
                <a:solidFill>
                  <a:srgbClr val="FF0000"/>
                </a:solidFill>
              </a:rPr>
              <a:t>STM</a:t>
            </a:r>
          </a:p>
          <a:p>
            <a:r>
              <a:rPr lang="fi-FI" sz="1600" dirty="0"/>
              <a:t>Tietoa ja dataa päättäjille – </a:t>
            </a:r>
            <a:r>
              <a:rPr lang="fi-FI" sz="1600" b="1" dirty="0">
                <a:solidFill>
                  <a:srgbClr val="FF0000"/>
                </a:solidFill>
              </a:rPr>
              <a:t>KUVA-mittaristo, Tietoikkuna, Sotkanet, </a:t>
            </a:r>
            <a:r>
              <a:rPr lang="fi-FI" sz="1600" b="1" dirty="0" err="1">
                <a:solidFill>
                  <a:srgbClr val="FF0000"/>
                </a:solidFill>
              </a:rPr>
              <a:t>TEAviisari</a:t>
            </a:r>
            <a:r>
              <a:rPr lang="fi-FI" sz="1600" b="1" dirty="0">
                <a:solidFill>
                  <a:srgbClr val="FF0000"/>
                </a:solidFill>
              </a:rPr>
              <a:t> ym.</a:t>
            </a:r>
          </a:p>
          <a:p>
            <a:r>
              <a:rPr lang="fi-FI" sz="1600" dirty="0"/>
              <a:t>Asiakkaan suostumus – </a:t>
            </a:r>
            <a:r>
              <a:rPr lang="fi-FI" sz="1600" b="1" dirty="0" err="1">
                <a:solidFill>
                  <a:srgbClr val="FF0000"/>
                </a:solidFill>
              </a:rPr>
              <a:t>Etairos</a:t>
            </a:r>
            <a:r>
              <a:rPr lang="fi-FI" sz="1600" b="1" dirty="0">
                <a:solidFill>
                  <a:srgbClr val="FF0000"/>
                </a:solidFill>
              </a:rPr>
              <a:t>?</a:t>
            </a:r>
          </a:p>
          <a:p>
            <a:r>
              <a:rPr lang="fi-FI" sz="1600" dirty="0"/>
              <a:t>Yhteinen kieli – </a:t>
            </a:r>
            <a:r>
              <a:rPr lang="fi-FI" sz="1600" b="1" dirty="0">
                <a:solidFill>
                  <a:srgbClr val="FF0000"/>
                </a:solidFill>
              </a:rPr>
              <a:t>THL sanastotyö</a:t>
            </a:r>
          </a:p>
          <a:p>
            <a:r>
              <a:rPr lang="fi-FI" sz="1600" dirty="0"/>
              <a:t>Sopimusprosessi – </a:t>
            </a:r>
            <a:r>
              <a:rPr lang="fi-FI" sz="1600" b="1" dirty="0">
                <a:solidFill>
                  <a:srgbClr val="FF0000"/>
                </a:solidFill>
              </a:rPr>
              <a:t>Keino, </a:t>
            </a:r>
            <a:r>
              <a:rPr lang="fi-FI" sz="1600" b="1" dirty="0" err="1">
                <a:solidFill>
                  <a:srgbClr val="FF0000"/>
                </a:solidFill>
              </a:rPr>
              <a:t>Etairos</a:t>
            </a:r>
            <a:endParaRPr lang="fi-FI" sz="1600" b="1" dirty="0">
              <a:solidFill>
                <a:srgbClr val="FF0000"/>
              </a:solidFill>
            </a:endParaRPr>
          </a:p>
          <a:p>
            <a:r>
              <a:rPr lang="fi-FI" sz="1600" dirty="0"/>
              <a:t>Tarvelähtöinen koulutus – </a:t>
            </a:r>
            <a:r>
              <a:rPr lang="fi-FI" sz="1600" b="1" dirty="0">
                <a:solidFill>
                  <a:srgbClr val="FF0000"/>
                </a:solidFill>
              </a:rPr>
              <a:t>Diginet AMK ja AO</a:t>
            </a:r>
          </a:p>
          <a:p>
            <a:pPr marL="0" indent="0">
              <a:buNone/>
            </a:pPr>
            <a:r>
              <a:rPr lang="fi-FI" sz="1600" b="1" dirty="0">
                <a:solidFill>
                  <a:srgbClr val="FF0000"/>
                </a:solidFill>
              </a:rPr>
              <a:t>Kehitetään KATI-hankkeissa:</a:t>
            </a:r>
          </a:p>
          <a:p>
            <a:r>
              <a:rPr lang="fi-FI" sz="1600" dirty="0"/>
              <a:t>Toimintamallit, joissa teknologia mukana </a:t>
            </a:r>
          </a:p>
          <a:p>
            <a:r>
              <a:rPr lang="fi-FI" sz="1600" dirty="0"/>
              <a:t>Teknologiatiimin osaaminen ja resursointi</a:t>
            </a:r>
          </a:p>
          <a:p>
            <a:r>
              <a:rPr lang="fi-FI" sz="1600" dirty="0"/>
              <a:t>Teknologianeuvojien ja –kaupan tarve</a:t>
            </a:r>
          </a:p>
          <a:p>
            <a:r>
              <a:rPr lang="fi-FI" sz="1600" dirty="0"/>
              <a:t>Teknologiahoksaaminen</a:t>
            </a:r>
          </a:p>
          <a:p>
            <a:r>
              <a:rPr lang="fi-FI" sz="1600" dirty="0"/>
              <a:t>Oikeiden asiakasviestimiskanavien löytäminen </a:t>
            </a:r>
          </a:p>
          <a:p>
            <a:r>
              <a:rPr lang="fi-FI" sz="1600" dirty="0"/>
              <a:t>Taito valita asiakkaat</a:t>
            </a:r>
          </a:p>
          <a:p>
            <a:endParaRPr lang="fi-FI" sz="16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8A672-AEBB-4377-8B11-DD5D77EF81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7200" y="1167887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Keskijohto: </a:t>
            </a:r>
          </a:p>
          <a:p>
            <a:r>
              <a:rPr lang="fi-FI" sz="1600" dirty="0"/>
              <a:t>Viestintä valtakunnallisesti – </a:t>
            </a:r>
            <a:r>
              <a:rPr lang="fi-FI" sz="1600" b="1" dirty="0">
                <a:solidFill>
                  <a:srgbClr val="FF0000"/>
                </a:solidFill>
              </a:rPr>
              <a:t>THL KATI viestintä </a:t>
            </a:r>
          </a:p>
          <a:p>
            <a:r>
              <a:rPr lang="fi-FI" sz="1600" dirty="0"/>
              <a:t>Hankinta ja kilpailuttaminen – </a:t>
            </a:r>
            <a:r>
              <a:rPr lang="fi-FI" sz="1600" b="1" dirty="0">
                <a:solidFill>
                  <a:srgbClr val="FF0000"/>
                </a:solidFill>
              </a:rPr>
              <a:t>Keino</a:t>
            </a:r>
          </a:p>
          <a:p>
            <a:pPr marL="0" indent="0">
              <a:buNone/>
            </a:pPr>
            <a:r>
              <a:rPr lang="fi-FI" sz="1600" b="1" dirty="0">
                <a:solidFill>
                  <a:srgbClr val="FF0000"/>
                </a:solidFill>
              </a:rPr>
              <a:t>Kehitetään KATI-hankkeissa:</a:t>
            </a:r>
          </a:p>
          <a:p>
            <a:r>
              <a:rPr lang="fi-FI" sz="1600" dirty="0"/>
              <a:t>Tarvitaan digitaalisten palveluiden kirjo</a:t>
            </a:r>
          </a:p>
          <a:p>
            <a:r>
              <a:rPr lang="fi-FI" sz="1600" dirty="0"/>
              <a:t>Teknologian sisällyttäminen  toimintamalleihin </a:t>
            </a:r>
          </a:p>
          <a:p>
            <a:r>
              <a:rPr lang="fi-FI" sz="1600" dirty="0"/>
              <a:t>Muutoksen johtaminen</a:t>
            </a:r>
          </a:p>
          <a:p>
            <a:r>
              <a:rPr lang="fi-FI" sz="1600" dirty="0"/>
              <a:t>Asiakkaan toiveiden huomiointi</a:t>
            </a:r>
          </a:p>
          <a:p>
            <a:r>
              <a:rPr lang="fi-FI" sz="1600" dirty="0"/>
              <a:t>Käytön tuki</a:t>
            </a:r>
          </a:p>
          <a:p>
            <a:r>
              <a:rPr lang="fi-FI" sz="1600" dirty="0"/>
              <a:t>Sähköinen palvelukanava jo aiemmin</a:t>
            </a:r>
          </a:p>
          <a:p>
            <a:r>
              <a:rPr lang="fi-FI" sz="1600" dirty="0"/>
              <a:t>Matalan kynnyksen palvelut</a:t>
            </a:r>
          </a:p>
          <a:p>
            <a:r>
              <a:rPr lang="fi-FI" sz="1600" dirty="0"/>
              <a:t>Ei pelkkä laite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76E7E1-E9F9-414D-BBEF-D3A5CDA133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2F5443-BD55-4D1D-B73D-BFDF1A525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83636E-E9E4-4B09-BAFA-A51B5F8E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anchor="ctr">
            <a:normAutofit/>
          </a:bodyPr>
          <a:lstStyle/>
          <a:p>
            <a:r>
              <a:rPr lang="fi-FI" dirty="0"/>
              <a:t>Alueiden tärkeät kumppanit ja tiedonvaihtotarpeita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F1B5DDC-0D8C-4DC1-86B3-1BFD0C51EF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7198" y="1476000"/>
            <a:ext cx="5256000" cy="4680000"/>
          </a:xfrm>
        </p:spPr>
        <p:txBody>
          <a:bodyPr>
            <a:normAutofit/>
          </a:bodyPr>
          <a:lstStyle/>
          <a:p>
            <a:r>
              <a:rPr lang="fi-FI" sz="2200" b="1" dirty="0"/>
              <a:t>THL: n rooli</a:t>
            </a:r>
          </a:p>
          <a:p>
            <a:pPr lvl="1"/>
            <a:r>
              <a:rPr lang="fi-FI" sz="2200" dirty="0"/>
              <a:t>Tietoikkuna, Sotkanet jne.: Voiko näihin koota ikäteknologian vaikutuksiin liittyviä kokonaisuuksia? Mitkä ovat kustannusvaikuttavat asiat? Kokonaisuus järjestäjän, ei yhden palvelun näkökulmasta. </a:t>
            </a:r>
          </a:p>
          <a:p>
            <a:pPr lvl="2"/>
            <a:r>
              <a:rPr lang="fi-FI" sz="1800" dirty="0"/>
              <a:t>Esim. vaikuttaako kuntouttava jakso muiden palveluiden käyttöön. Tälle on asetettava tavoite. </a:t>
            </a:r>
          </a:p>
          <a:p>
            <a:pPr lvl="1"/>
            <a:r>
              <a:rPr lang="fi-FI" sz="2200" dirty="0"/>
              <a:t>Tekoälyasetuksen soveltamisessa auttaminen.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8925CC-3CDF-4E38-8EB6-EF6C9B809F9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1364" y="6484540"/>
            <a:ext cx="1081270" cy="3809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FAB73DD-8E53-1347-8DF3-62B6775BE3BB}" type="datetime1">
              <a:rPr lang="fi-FI" smtClean="0"/>
              <a:pPr>
                <a:spcAft>
                  <a:spcPts val="600"/>
                </a:spcAft>
              </a:pPr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51B69C-B4DF-4443-B422-6781139AFA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0068" y="6484540"/>
            <a:ext cx="69530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965674D-185B-43EA-9C26-440AD591D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58605" y="6484540"/>
            <a:ext cx="5116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552EF8EF-CD28-4042-93F0-1FDAD8D677F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6725797"/>
              </p:ext>
            </p:extLst>
          </p:nvPr>
        </p:nvGraphicFramePr>
        <p:xfrm>
          <a:off x="720724" y="1476000"/>
          <a:ext cx="5256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46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82F68B-CAFB-46D5-B736-75483322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Tiedonvaihto alueiden välillä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B0640-4CC1-45CC-9485-B92BB0D535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5125" lvl="1" indent="0">
              <a:buNone/>
            </a:pPr>
            <a:r>
              <a:rPr lang="fi-FI" sz="2000" b="1" dirty="0"/>
              <a:t>Ylin johto: </a:t>
            </a:r>
          </a:p>
          <a:p>
            <a:pPr lvl="1"/>
            <a:r>
              <a:rPr lang="fi-FI" sz="2000" b="1" dirty="0"/>
              <a:t>Eettiset näkökulmat – </a:t>
            </a:r>
            <a:r>
              <a:rPr lang="fi-FI" sz="2000" b="1" dirty="0" err="1">
                <a:solidFill>
                  <a:srgbClr val="FF0000"/>
                </a:solidFill>
              </a:rPr>
              <a:t>Etairos</a:t>
            </a:r>
            <a:r>
              <a:rPr lang="fi-FI" sz="2000" b="1" dirty="0">
                <a:solidFill>
                  <a:srgbClr val="FF0000"/>
                </a:solidFill>
              </a:rPr>
              <a:t>, </a:t>
            </a:r>
            <a:r>
              <a:rPr lang="fi-FI" sz="2000" b="1" dirty="0" err="1">
                <a:solidFill>
                  <a:srgbClr val="FF0000"/>
                </a:solidFill>
              </a:rPr>
              <a:t>KATIn</a:t>
            </a:r>
            <a:r>
              <a:rPr lang="fi-FI" sz="2000" b="1" dirty="0">
                <a:solidFill>
                  <a:srgbClr val="FF0000"/>
                </a:solidFill>
              </a:rPr>
              <a:t> tiet.-eettinen </a:t>
            </a:r>
            <a:r>
              <a:rPr lang="fi-FI" sz="2000" b="1" dirty="0" err="1">
                <a:solidFill>
                  <a:srgbClr val="FF0000"/>
                </a:solidFill>
              </a:rPr>
              <a:t>ohry</a:t>
            </a:r>
            <a:endParaRPr lang="fi-FI" sz="2000" b="1" dirty="0">
              <a:solidFill>
                <a:srgbClr val="FF0000"/>
              </a:solidFill>
            </a:endParaRPr>
          </a:p>
          <a:p>
            <a:pPr lvl="1"/>
            <a:r>
              <a:rPr lang="fi-FI" sz="2000" b="1" dirty="0"/>
              <a:t>Uudet teknologioiden mahdollisuudet</a:t>
            </a:r>
            <a:r>
              <a:rPr lang="fi-FI" sz="2000" dirty="0"/>
              <a:t>. </a:t>
            </a:r>
          </a:p>
          <a:p>
            <a:pPr lvl="1"/>
            <a:r>
              <a:rPr lang="fi-FI" sz="2000" dirty="0"/>
              <a:t>kun joku on ottanut jotain käyttöön, </a:t>
            </a:r>
            <a:r>
              <a:rPr lang="fi-FI" sz="2000" b="1" dirty="0" err="1"/>
              <a:t>benchmarkataan</a:t>
            </a:r>
            <a:r>
              <a:rPr lang="fi-FI" sz="2000" b="1" dirty="0"/>
              <a:t> </a:t>
            </a:r>
            <a:r>
              <a:rPr lang="fi-FI" sz="2000" dirty="0"/>
              <a:t>muita kuntia. </a:t>
            </a:r>
          </a:p>
          <a:p>
            <a:pPr lvl="1"/>
            <a:r>
              <a:rPr lang="fi-FI" sz="2000" dirty="0"/>
              <a:t>Johtajien </a:t>
            </a:r>
            <a:r>
              <a:rPr lang="fi-FI" sz="2000" b="1" dirty="0"/>
              <a:t>käytännön tason vinkkiverkosto</a:t>
            </a:r>
          </a:p>
          <a:p>
            <a:pPr marL="365125" lvl="1" indent="0">
              <a:buNone/>
            </a:pPr>
            <a:endParaRPr lang="fi-FI" sz="2000" dirty="0"/>
          </a:p>
          <a:p>
            <a:pPr marL="365125" lvl="1" indent="0">
              <a:buNone/>
            </a:pPr>
            <a:r>
              <a:rPr lang="fi-FI" sz="2000" b="1" dirty="0"/>
              <a:t>Keskijohto:</a:t>
            </a:r>
          </a:p>
          <a:p>
            <a:pPr lvl="1"/>
            <a:r>
              <a:rPr lang="fi-FI" sz="2000" b="1" dirty="0"/>
              <a:t>Vaikuttavuustiedon</a:t>
            </a:r>
            <a:r>
              <a:rPr lang="fi-FI" sz="2000" dirty="0"/>
              <a:t>, onnistuneiden kokemusten ja toimimattomien käytäntöjen jakaminen. </a:t>
            </a:r>
          </a:p>
          <a:p>
            <a:pPr lvl="1"/>
            <a:r>
              <a:rPr lang="fi-FI" sz="2000" dirty="0"/>
              <a:t>Opitaan väestön tarpeesta, mutta myös teknologioista.</a:t>
            </a:r>
          </a:p>
          <a:p>
            <a:pPr marL="365125" lvl="1" indent="0">
              <a:buNone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18A6E3-7F74-4D10-A512-B2D2DB7A4C9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sz="2000" b="1" dirty="0"/>
              <a:t>Kuntien kokemusten jakaminen </a:t>
            </a:r>
            <a:r>
              <a:rPr lang="fi-FI" sz="2000" dirty="0"/>
              <a:t>voisi olla KATI-ohjelman tapahtuma, ei markkinointipuheenvuoroja.</a:t>
            </a:r>
          </a:p>
          <a:p>
            <a:pPr marL="0" indent="0">
              <a:buNone/>
            </a:pPr>
            <a:r>
              <a:rPr lang="fi-FI" sz="2000" b="1" dirty="0"/>
              <a:t>Ammattilaiset: </a:t>
            </a:r>
          </a:p>
          <a:p>
            <a:r>
              <a:rPr lang="fi-FI" sz="2000" b="1" dirty="0"/>
              <a:t>Vapaamuotoinen vertaisverkosto</a:t>
            </a:r>
            <a:r>
              <a:rPr lang="fi-FI" sz="2000" dirty="0"/>
              <a:t>, jossa keskustellaan teknologioista ja vaihdetaan tietoa, väylä löytää toisia konsultointiin. Hyväksi koetuista asioista viedään tietoa eteenpäin. 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20D629-B603-4A3A-A320-22F5C9CC5B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2A182A-E2A5-4E65-B15F-63AE6BB9A5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D2AC84-5ECE-470E-BC4A-65989F371A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11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2A9556-A73A-4394-9D51-D5FDC4D6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Alueiden odotukset THL:n tuesta, tärkeimmät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69E26744-C497-4CA3-8129-91A77896850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0487459"/>
              </p:ext>
            </p:extLst>
          </p:nvPr>
        </p:nvGraphicFramePr>
        <p:xfrm>
          <a:off x="921445" y="1368000"/>
          <a:ext cx="9694516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EFDA11-DC1D-47B3-A0CA-9D8536F2DB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9FFB80-262A-491E-AC7D-0D15B289B2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719E4D-A958-41DD-B820-0EBFB606DE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91339"/>
      </p:ext>
    </p:extLst>
  </p:cSld>
  <p:clrMapOvr>
    <a:masterClrMapping/>
  </p:clrMapOvr>
</p:sld>
</file>

<file path=ppt/theme/theme1.xml><?xml version="1.0" encoding="utf-8"?>
<a:theme xmlns:a="http://schemas.openxmlformats.org/drawingml/2006/main" name="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D279F72-949A-449F-91DB-D9F6B2DC6D5F}" vid="{1403DCCF-56B2-4717-AF3C-30E5419E1E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1227</Words>
  <Application>Microsoft Office PowerPoint</Application>
  <PresentationFormat>Laajakuva</PresentationFormat>
  <Paragraphs>218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Source Sans Pro</vt:lpstr>
      <vt:lpstr>THL 2019</vt:lpstr>
      <vt:lpstr>Sote-alueiden tarpeet ikäihmisten  kotona asumisen teknologioiden käyttöön</vt:lpstr>
      <vt:lpstr>Tarve</vt:lpstr>
      <vt:lpstr>Tavoite</vt:lpstr>
      <vt:lpstr>Tiedonkeruu ja analyysi</vt:lpstr>
      <vt:lpstr>Tulokset : vastauksista nousseet aiheet</vt:lpstr>
      <vt:lpstr>Alueiden tunnistamia kehittämistarpeita</vt:lpstr>
      <vt:lpstr>Alueiden tärkeät kumppanit ja tiedonvaihtotarpeita</vt:lpstr>
      <vt:lpstr>Tiedonvaihto alueiden välillä</vt:lpstr>
      <vt:lpstr>Alueiden odotukset THL:n tuesta, tärkeimmät</vt:lpstr>
      <vt:lpstr>Arviointi  (Punaisella merkitty,  mille taholle asia kuuluu)</vt:lpstr>
      <vt:lpstr>Tieto, mitä kotihoitoon soveltuvia teknologioita on tarjolla ja arvioitu - THL, VTT, TEM, BusinessFinland</vt:lpstr>
      <vt:lpstr>Hankintaosaaminen</vt:lpstr>
      <vt:lpstr>Eettiset kysymykset</vt:lpstr>
      <vt:lpstr>Henkilöstön motivointi ja sitouttaminen</vt:lpstr>
      <vt:lpstr>Asiakkaan osallisuus, osallistuminen ja osallistaminen </vt:lpstr>
      <vt:lpstr>Muita tuen tarpeita – Kehitetään KATI:ssa</vt:lpstr>
      <vt:lpstr>Hyvä käytäntöjä muille jaettavaksi – jaetaan KATI:ssa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Sote-alueiden tarpeet ikäihmisten  kotona asumisen teknologioiden käyttöön</dc:title>
  <dc:creator>Anttila Heidi</dc:creator>
  <cp:lastModifiedBy>Heidi Anttila</cp:lastModifiedBy>
  <cp:revision>18</cp:revision>
  <dcterms:created xsi:type="dcterms:W3CDTF">2021-09-23T16:45:17Z</dcterms:created>
  <dcterms:modified xsi:type="dcterms:W3CDTF">2022-03-08T12:48:02Z</dcterms:modified>
</cp:coreProperties>
</file>