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9"/>
  </p:notesMasterIdLst>
  <p:sldIdLst>
    <p:sldId id="256" r:id="rId3"/>
    <p:sldId id="271" r:id="rId4"/>
    <p:sldId id="265" r:id="rId5"/>
    <p:sldId id="269" r:id="rId6"/>
    <p:sldId id="267" r:id="rId7"/>
    <p:sldId id="272" r:id="rId8"/>
  </p:sldIdLst>
  <p:sldSz cx="9144000" cy="5143500" type="screen16x9"/>
  <p:notesSz cx="6858000" cy="9144000"/>
  <p:embeddedFontLst>
    <p:embeddedFont>
      <p:font typeface="Lora" pitchFamily="2" charset="0"/>
      <p:regular r:id="rId10"/>
      <p:bold r:id="rId11"/>
      <p:italic r:id="rId12"/>
      <p:boldItalic r:id="rId13"/>
    </p:embeddedFont>
    <p:embeddedFont>
      <p:font typeface="Titillium Web" panose="00000500000000000000" pitchFamily="2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Titillium Web SemiBold" panose="00000700000000000000" pitchFamily="2" charset="0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ZddZ6WMEGOEZ0crD4TGF8paON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20" y="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D237E-6D48-448E-B470-D008393D42B1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FC43D645-72CC-4E95-B463-B0D60BBDF265}">
      <dgm:prSet phldrT="[Teksti]"/>
      <dgm:spPr>
        <a:solidFill>
          <a:schemeClr val="tx2"/>
        </a:solidFill>
      </dgm:spPr>
      <dgm:t>
        <a:bodyPr/>
        <a:lstStyle/>
        <a:p>
          <a:r>
            <a:rPr lang="fi-FI" dirty="0" smtClean="0"/>
            <a:t>Työllisyyspalvelut</a:t>
          </a:r>
          <a:endParaRPr lang="fi-FI" dirty="0"/>
        </a:p>
      </dgm:t>
    </dgm:pt>
    <dgm:pt modelId="{BDD46118-5F94-4034-A2E8-F6F764ACE9D5}" type="parTrans" cxnId="{270D720C-F199-4449-A1E5-A76BA6D0A23A}">
      <dgm:prSet/>
      <dgm:spPr/>
      <dgm:t>
        <a:bodyPr/>
        <a:lstStyle/>
        <a:p>
          <a:endParaRPr lang="fi-FI"/>
        </a:p>
      </dgm:t>
    </dgm:pt>
    <dgm:pt modelId="{151EEA64-99EB-4712-8193-B7E27AAAFAF3}" type="sibTrans" cxnId="{270D720C-F199-4449-A1E5-A76BA6D0A23A}">
      <dgm:prSet/>
      <dgm:spPr/>
      <dgm:t>
        <a:bodyPr/>
        <a:lstStyle/>
        <a:p>
          <a:endParaRPr lang="fi-FI"/>
        </a:p>
      </dgm:t>
    </dgm:pt>
    <dgm:pt modelId="{812A1E68-24CA-4519-956D-BB2848D63309}">
      <dgm:prSet phldrT="[Teksti]"/>
      <dgm:spPr/>
      <dgm:t>
        <a:bodyPr/>
        <a:lstStyle/>
        <a:p>
          <a:r>
            <a:rPr lang="fi-FI" dirty="0" smtClean="0"/>
            <a:t>Asiakasvastaava</a:t>
          </a:r>
          <a:endParaRPr lang="fi-FI" dirty="0"/>
        </a:p>
      </dgm:t>
    </dgm:pt>
    <dgm:pt modelId="{D831BA63-D369-4B4D-B873-3600FBF926D1}" type="parTrans" cxnId="{40A7DF54-ECDB-4F1D-A21B-7443793DABF5}">
      <dgm:prSet/>
      <dgm:spPr/>
      <dgm:t>
        <a:bodyPr/>
        <a:lstStyle/>
        <a:p>
          <a:endParaRPr lang="fi-FI"/>
        </a:p>
      </dgm:t>
    </dgm:pt>
    <dgm:pt modelId="{33D2AA6F-2908-4C54-89E6-7DA3DD5ABC40}" type="sibTrans" cxnId="{40A7DF54-ECDB-4F1D-A21B-7443793DABF5}">
      <dgm:prSet/>
      <dgm:spPr/>
      <dgm:t>
        <a:bodyPr/>
        <a:lstStyle/>
        <a:p>
          <a:endParaRPr lang="fi-FI"/>
        </a:p>
      </dgm:t>
    </dgm:pt>
    <dgm:pt modelId="{E2BB6545-AAF2-4D47-89EA-9D652DF67B3D}">
      <dgm:prSet phldrT="[Teksti]"/>
      <dgm:spPr>
        <a:solidFill>
          <a:srgbClr val="FFC000"/>
        </a:solidFill>
      </dgm:spPr>
      <dgm:t>
        <a:bodyPr/>
        <a:lstStyle/>
        <a:p>
          <a:r>
            <a:rPr lang="fi-FI" dirty="0" smtClean="0"/>
            <a:t>Kela?</a:t>
          </a:r>
          <a:endParaRPr lang="fi-FI" dirty="0"/>
        </a:p>
      </dgm:t>
    </dgm:pt>
    <dgm:pt modelId="{CF72C57E-0B56-4E93-B0F0-E419F41B1EE2}" type="parTrans" cxnId="{D17C462C-1BE7-4DC7-9CEA-1097CCF3F1DE}">
      <dgm:prSet/>
      <dgm:spPr/>
      <dgm:t>
        <a:bodyPr/>
        <a:lstStyle/>
        <a:p>
          <a:endParaRPr lang="fi-FI"/>
        </a:p>
      </dgm:t>
    </dgm:pt>
    <dgm:pt modelId="{478C1EB3-C662-4B80-9D2A-2B3403172242}" type="sibTrans" cxnId="{D17C462C-1BE7-4DC7-9CEA-1097CCF3F1DE}">
      <dgm:prSet/>
      <dgm:spPr/>
      <dgm:t>
        <a:bodyPr/>
        <a:lstStyle/>
        <a:p>
          <a:endParaRPr lang="fi-FI"/>
        </a:p>
      </dgm:t>
    </dgm:pt>
    <dgm:pt modelId="{25EC49E3-4A2C-40A0-B6C2-EED70CC567A1}">
      <dgm:prSet phldrT="[Teksti]"/>
      <dgm:spPr/>
      <dgm:t>
        <a:bodyPr/>
        <a:lstStyle/>
        <a:p>
          <a:r>
            <a:rPr lang="fi-FI" dirty="0" smtClean="0"/>
            <a:t>TYP-työkykyneuvoja</a:t>
          </a:r>
          <a:endParaRPr lang="fi-FI" dirty="0"/>
        </a:p>
      </dgm:t>
    </dgm:pt>
    <dgm:pt modelId="{3D152E44-2637-4806-B2E5-CAC38F7E0910}" type="parTrans" cxnId="{8B0102F2-9310-4F8C-9DF3-2174B022E106}">
      <dgm:prSet/>
      <dgm:spPr/>
      <dgm:t>
        <a:bodyPr/>
        <a:lstStyle/>
        <a:p>
          <a:endParaRPr lang="fi-FI"/>
        </a:p>
      </dgm:t>
    </dgm:pt>
    <dgm:pt modelId="{F51409BB-A478-4A32-AE4B-EE6E7FF7AAC3}" type="sibTrans" cxnId="{8B0102F2-9310-4F8C-9DF3-2174B022E106}">
      <dgm:prSet/>
      <dgm:spPr/>
      <dgm:t>
        <a:bodyPr/>
        <a:lstStyle/>
        <a:p>
          <a:endParaRPr lang="fi-FI"/>
        </a:p>
      </dgm:t>
    </dgm:pt>
    <dgm:pt modelId="{C113EC2C-77BD-4D7A-9386-0BA18CE8B230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 err="1" smtClean="0"/>
            <a:t>Terveyspalvleut</a:t>
          </a:r>
          <a:endParaRPr lang="fi-FI" dirty="0"/>
        </a:p>
      </dgm:t>
    </dgm:pt>
    <dgm:pt modelId="{67D8C277-1DF5-4867-9D8B-0DB12D67C7CF}" type="parTrans" cxnId="{6155BA09-A56B-43D3-9507-FA27C33593DB}">
      <dgm:prSet/>
      <dgm:spPr/>
      <dgm:t>
        <a:bodyPr/>
        <a:lstStyle/>
        <a:p>
          <a:endParaRPr lang="fi-FI"/>
        </a:p>
      </dgm:t>
    </dgm:pt>
    <dgm:pt modelId="{6736E574-79AE-4F1B-A792-B644698E9C2A}" type="sibTrans" cxnId="{6155BA09-A56B-43D3-9507-FA27C33593DB}">
      <dgm:prSet/>
      <dgm:spPr/>
      <dgm:t>
        <a:bodyPr/>
        <a:lstStyle/>
        <a:p>
          <a:endParaRPr lang="fi-FI"/>
        </a:p>
      </dgm:t>
    </dgm:pt>
    <dgm:pt modelId="{E9D3A1EC-0101-4B3A-A07B-DD20A9A70369}">
      <dgm:prSet phldrT="[Teksti]"/>
      <dgm:spPr/>
      <dgm:t>
        <a:bodyPr/>
        <a:lstStyle/>
        <a:p>
          <a:r>
            <a:rPr lang="fi-FI" dirty="0" smtClean="0"/>
            <a:t>Terveydenhoitaja</a:t>
          </a:r>
          <a:endParaRPr lang="fi-FI" dirty="0"/>
        </a:p>
      </dgm:t>
    </dgm:pt>
    <dgm:pt modelId="{AF377173-8FB7-4215-80B0-BBF4F542197B}" type="parTrans" cxnId="{AB89E227-6FED-48B7-841D-162BBE0B6C0C}">
      <dgm:prSet/>
      <dgm:spPr/>
      <dgm:t>
        <a:bodyPr/>
        <a:lstStyle/>
        <a:p>
          <a:endParaRPr lang="fi-FI"/>
        </a:p>
      </dgm:t>
    </dgm:pt>
    <dgm:pt modelId="{1960B966-D024-4A92-B856-B4DE1B668DF4}" type="sibTrans" cxnId="{AB89E227-6FED-48B7-841D-162BBE0B6C0C}">
      <dgm:prSet/>
      <dgm:spPr/>
      <dgm:t>
        <a:bodyPr/>
        <a:lstStyle/>
        <a:p>
          <a:endParaRPr lang="fi-FI"/>
        </a:p>
      </dgm:t>
    </dgm:pt>
    <dgm:pt modelId="{A87BC5BD-E03A-49F8-B6D3-4147E74CF20D}">
      <dgm:prSet phldrT="[Teksti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i-FI" dirty="0" smtClean="0"/>
            <a:t>Sosiaalipalvelut</a:t>
          </a:r>
          <a:endParaRPr lang="fi-FI" dirty="0"/>
        </a:p>
      </dgm:t>
    </dgm:pt>
    <dgm:pt modelId="{F3738A8E-881D-451A-8DF7-77BFDB588212}" type="parTrans" cxnId="{5D54AD49-CBCD-4D8A-8BEA-89096240F998}">
      <dgm:prSet/>
      <dgm:spPr/>
      <dgm:t>
        <a:bodyPr/>
        <a:lstStyle/>
        <a:p>
          <a:endParaRPr lang="fi-FI"/>
        </a:p>
      </dgm:t>
    </dgm:pt>
    <dgm:pt modelId="{A718ABC2-FD36-47A9-A4DA-C1D3621836F0}" type="sibTrans" cxnId="{5D54AD49-CBCD-4D8A-8BEA-89096240F998}">
      <dgm:prSet/>
      <dgm:spPr/>
      <dgm:t>
        <a:bodyPr/>
        <a:lstStyle/>
        <a:p>
          <a:endParaRPr lang="fi-FI"/>
        </a:p>
      </dgm:t>
    </dgm:pt>
    <dgm:pt modelId="{75E81D5B-F0C6-4B05-A817-50BE776D31BF}">
      <dgm:prSet phldrT="[Teksti]"/>
      <dgm:spPr/>
      <dgm:t>
        <a:bodyPr/>
        <a:lstStyle/>
        <a:p>
          <a:r>
            <a:rPr lang="fi-FI" dirty="0" smtClean="0"/>
            <a:t>Sosiaalityöntekijä</a:t>
          </a:r>
          <a:endParaRPr lang="fi-FI" dirty="0"/>
        </a:p>
      </dgm:t>
    </dgm:pt>
    <dgm:pt modelId="{A54479BA-BC8F-44FF-8187-1DCAB2920EDF}" type="parTrans" cxnId="{5E147E1C-067D-4AC7-8EAB-8E0C56B8982B}">
      <dgm:prSet/>
      <dgm:spPr/>
      <dgm:t>
        <a:bodyPr/>
        <a:lstStyle/>
        <a:p>
          <a:endParaRPr lang="fi-FI"/>
        </a:p>
      </dgm:t>
    </dgm:pt>
    <dgm:pt modelId="{4F274CA2-DEEA-4FD9-B3DC-02F2C28BADE1}" type="sibTrans" cxnId="{5E147E1C-067D-4AC7-8EAB-8E0C56B8982B}">
      <dgm:prSet/>
      <dgm:spPr/>
      <dgm:t>
        <a:bodyPr/>
        <a:lstStyle/>
        <a:p>
          <a:endParaRPr lang="fi-FI"/>
        </a:p>
      </dgm:t>
    </dgm:pt>
    <dgm:pt modelId="{624D0AA7-3279-44F2-BE54-7DF73947C92E}">
      <dgm:prSet phldrT="[Teksti]"/>
      <dgm:spPr/>
      <dgm:t>
        <a:bodyPr/>
        <a:lstStyle/>
        <a:p>
          <a:r>
            <a:rPr lang="fi-FI" dirty="0" smtClean="0"/>
            <a:t>Nuoret?</a:t>
          </a:r>
          <a:endParaRPr lang="fi-FI" dirty="0"/>
        </a:p>
      </dgm:t>
    </dgm:pt>
    <dgm:pt modelId="{32CD027C-BDD7-426B-86B2-D2AF1B02BF92}" type="sibTrans" cxnId="{46F5BB85-8C72-42D5-87C2-437423819B66}">
      <dgm:prSet/>
      <dgm:spPr/>
      <dgm:t>
        <a:bodyPr/>
        <a:lstStyle/>
        <a:p>
          <a:endParaRPr lang="fi-FI"/>
        </a:p>
      </dgm:t>
    </dgm:pt>
    <dgm:pt modelId="{81AB0C58-46C4-4AE9-9EB2-E69CACC01B62}" type="parTrans" cxnId="{46F5BB85-8C72-42D5-87C2-437423819B66}">
      <dgm:prSet/>
      <dgm:spPr/>
      <dgm:t>
        <a:bodyPr/>
        <a:lstStyle/>
        <a:p>
          <a:endParaRPr lang="fi-FI"/>
        </a:p>
      </dgm:t>
    </dgm:pt>
    <dgm:pt modelId="{C2DC8AC3-5054-42D8-8C09-681D4EAF8C2C}">
      <dgm:prSet phldrT="[Teksti]"/>
      <dgm:spPr/>
      <dgm:t>
        <a:bodyPr/>
        <a:lstStyle/>
        <a:p>
          <a:r>
            <a:rPr lang="fi-FI" dirty="0" smtClean="0"/>
            <a:t>Lääkäri</a:t>
          </a:r>
          <a:endParaRPr lang="fi-FI" dirty="0"/>
        </a:p>
      </dgm:t>
    </dgm:pt>
    <dgm:pt modelId="{4E761BD8-3A85-45E9-870E-BC16376C39F2}" type="parTrans" cxnId="{16012469-E5D5-429C-AC7A-B8D9AE7AD378}">
      <dgm:prSet/>
      <dgm:spPr/>
      <dgm:t>
        <a:bodyPr/>
        <a:lstStyle/>
        <a:p>
          <a:endParaRPr lang="fi-FI"/>
        </a:p>
      </dgm:t>
    </dgm:pt>
    <dgm:pt modelId="{E008B3AA-E5AE-4422-9913-596703EEB006}" type="sibTrans" cxnId="{16012469-E5D5-429C-AC7A-B8D9AE7AD378}">
      <dgm:prSet/>
      <dgm:spPr/>
      <dgm:t>
        <a:bodyPr/>
        <a:lstStyle/>
        <a:p>
          <a:endParaRPr lang="fi-FI"/>
        </a:p>
      </dgm:t>
    </dgm:pt>
    <dgm:pt modelId="{E7248275-7805-498D-BF9B-AAE9AE0BC25E}">
      <dgm:prSet phldrT="[Teksti]"/>
      <dgm:spPr/>
      <dgm:t>
        <a:bodyPr/>
        <a:lstStyle/>
        <a:p>
          <a:r>
            <a:rPr lang="fi-FI" dirty="0" smtClean="0"/>
            <a:t>kuntoutusohjaaja</a:t>
          </a:r>
          <a:endParaRPr lang="fi-FI" dirty="0"/>
        </a:p>
      </dgm:t>
    </dgm:pt>
    <dgm:pt modelId="{DB54557C-1E74-40C5-AFF9-F7ED9C8D11E9}" type="parTrans" cxnId="{B596D6BD-4B5D-45AA-BCC4-078B1EBC3DF7}">
      <dgm:prSet/>
      <dgm:spPr/>
      <dgm:t>
        <a:bodyPr/>
        <a:lstStyle/>
        <a:p>
          <a:endParaRPr lang="fi-FI"/>
        </a:p>
      </dgm:t>
    </dgm:pt>
    <dgm:pt modelId="{CF4B6210-2F21-4D4F-9377-EC736359AB00}" type="sibTrans" cxnId="{B596D6BD-4B5D-45AA-BCC4-078B1EBC3DF7}">
      <dgm:prSet/>
      <dgm:spPr/>
      <dgm:t>
        <a:bodyPr/>
        <a:lstStyle/>
        <a:p>
          <a:endParaRPr lang="fi-FI"/>
        </a:p>
      </dgm:t>
    </dgm:pt>
    <dgm:pt modelId="{63F0937F-87F3-4C39-B9DC-B114B9C6EB98}">
      <dgm:prSet phldrT="[Teksti]"/>
      <dgm:spPr/>
      <dgm:t>
        <a:bodyPr/>
        <a:lstStyle/>
        <a:p>
          <a:r>
            <a:rPr lang="fi-FI" dirty="0" smtClean="0"/>
            <a:t>Ratkaisuasiantuntija</a:t>
          </a:r>
          <a:endParaRPr lang="fi-FI" dirty="0"/>
        </a:p>
      </dgm:t>
    </dgm:pt>
    <dgm:pt modelId="{01588194-BA40-4113-BFB7-A478E0CA4930}" type="parTrans" cxnId="{F305013D-2679-4C6C-A2C3-A861725D9B85}">
      <dgm:prSet/>
      <dgm:spPr/>
      <dgm:t>
        <a:bodyPr/>
        <a:lstStyle/>
        <a:p>
          <a:endParaRPr lang="fi-FI"/>
        </a:p>
      </dgm:t>
    </dgm:pt>
    <dgm:pt modelId="{9B288DD9-9DF3-4F86-BC9F-0FD09C3EFAC6}" type="sibTrans" cxnId="{F305013D-2679-4C6C-A2C3-A861725D9B85}">
      <dgm:prSet/>
      <dgm:spPr/>
      <dgm:t>
        <a:bodyPr/>
        <a:lstStyle/>
        <a:p>
          <a:endParaRPr lang="fi-FI"/>
        </a:p>
      </dgm:t>
    </dgm:pt>
    <dgm:pt modelId="{7DDE8283-0773-4BCB-A67B-434ABD364ECD}">
      <dgm:prSet phldrT="[Teksti]"/>
      <dgm:spPr/>
      <dgm:t>
        <a:bodyPr/>
        <a:lstStyle/>
        <a:p>
          <a:endParaRPr lang="fi-FI" dirty="0"/>
        </a:p>
      </dgm:t>
    </dgm:pt>
    <dgm:pt modelId="{04E9CB1E-199F-4221-AE0E-0C9788F76A36}" type="parTrans" cxnId="{DC4FF69D-393C-4045-9BC4-EAE0CC11F057}">
      <dgm:prSet/>
      <dgm:spPr/>
      <dgm:t>
        <a:bodyPr/>
        <a:lstStyle/>
        <a:p>
          <a:endParaRPr lang="fi-FI"/>
        </a:p>
      </dgm:t>
    </dgm:pt>
    <dgm:pt modelId="{10DC5086-6E38-46F4-8611-8C7D96D23B5B}" type="sibTrans" cxnId="{DC4FF69D-393C-4045-9BC4-EAE0CC11F057}">
      <dgm:prSet/>
      <dgm:spPr/>
      <dgm:t>
        <a:bodyPr/>
        <a:lstStyle/>
        <a:p>
          <a:endParaRPr lang="fi-FI"/>
        </a:p>
      </dgm:t>
    </dgm:pt>
    <dgm:pt modelId="{A5595A29-779C-49EC-808C-C4BFB8627F57}">
      <dgm:prSet phldrT="[Teksti]"/>
      <dgm:spPr/>
      <dgm:t>
        <a:bodyPr/>
        <a:lstStyle/>
        <a:p>
          <a:endParaRPr lang="fi-FI" dirty="0"/>
        </a:p>
      </dgm:t>
    </dgm:pt>
    <dgm:pt modelId="{B5405F7B-C5A0-42F9-B140-87A8711301EF}" type="parTrans" cxnId="{BE37675E-DC00-4AD9-90D3-E5C35A3F774A}">
      <dgm:prSet/>
      <dgm:spPr/>
      <dgm:t>
        <a:bodyPr/>
        <a:lstStyle/>
        <a:p>
          <a:endParaRPr lang="fi-FI"/>
        </a:p>
      </dgm:t>
    </dgm:pt>
    <dgm:pt modelId="{BAF05114-AA00-4EC1-BA1E-1092DFA6AF90}" type="sibTrans" cxnId="{BE37675E-DC00-4AD9-90D3-E5C35A3F774A}">
      <dgm:prSet/>
      <dgm:spPr/>
      <dgm:t>
        <a:bodyPr/>
        <a:lstStyle/>
        <a:p>
          <a:endParaRPr lang="fi-FI"/>
        </a:p>
      </dgm:t>
    </dgm:pt>
    <dgm:pt modelId="{B21C0A05-9A26-40B2-9989-31AF33343837}">
      <dgm:prSet phldrT="[Teksti]"/>
      <dgm:spPr/>
      <dgm:t>
        <a:bodyPr/>
        <a:lstStyle/>
        <a:p>
          <a:r>
            <a:rPr lang="fi-FI" dirty="0" smtClean="0"/>
            <a:t>TE-asiantuntija</a:t>
          </a:r>
          <a:endParaRPr lang="fi-FI" dirty="0"/>
        </a:p>
      </dgm:t>
    </dgm:pt>
    <dgm:pt modelId="{D884A5C6-0287-45CC-BB73-49F8CE735DEE}" type="parTrans" cxnId="{64FF97EE-7C79-42CF-999F-7B50C937FC29}">
      <dgm:prSet/>
      <dgm:spPr/>
      <dgm:t>
        <a:bodyPr/>
        <a:lstStyle/>
        <a:p>
          <a:endParaRPr lang="fi-FI"/>
        </a:p>
      </dgm:t>
    </dgm:pt>
    <dgm:pt modelId="{957313DF-88AD-451F-8005-E98F4B848112}" type="sibTrans" cxnId="{64FF97EE-7C79-42CF-999F-7B50C937FC29}">
      <dgm:prSet/>
      <dgm:spPr/>
      <dgm:t>
        <a:bodyPr/>
        <a:lstStyle/>
        <a:p>
          <a:endParaRPr lang="fi-FI"/>
        </a:p>
      </dgm:t>
    </dgm:pt>
    <dgm:pt modelId="{78741770-08D2-482B-8C6C-FEAB4A49ECDC}">
      <dgm:prSet phldrT="[Teksti]"/>
      <dgm:spPr/>
      <dgm:t>
        <a:bodyPr/>
        <a:lstStyle/>
        <a:p>
          <a:r>
            <a:rPr lang="fi-FI" dirty="0" smtClean="0"/>
            <a:t>Työnsuunnittelija</a:t>
          </a:r>
          <a:endParaRPr lang="fi-FI" dirty="0"/>
        </a:p>
      </dgm:t>
    </dgm:pt>
    <dgm:pt modelId="{1AE42865-6898-4D5A-895C-19675439B41C}" type="parTrans" cxnId="{515C1AA2-DE9F-4EA3-B615-A622C8515933}">
      <dgm:prSet/>
      <dgm:spPr/>
      <dgm:t>
        <a:bodyPr/>
        <a:lstStyle/>
        <a:p>
          <a:endParaRPr lang="fi-FI"/>
        </a:p>
      </dgm:t>
    </dgm:pt>
    <dgm:pt modelId="{EBCDB5D6-1319-4C8E-B6E6-78517B137A3B}" type="sibTrans" cxnId="{515C1AA2-DE9F-4EA3-B615-A622C8515933}">
      <dgm:prSet/>
      <dgm:spPr/>
      <dgm:t>
        <a:bodyPr/>
        <a:lstStyle/>
        <a:p>
          <a:endParaRPr lang="fi-FI"/>
        </a:p>
      </dgm:t>
    </dgm:pt>
    <dgm:pt modelId="{5F44A55F-4647-481F-9AA2-685BD09AD060}">
      <dgm:prSet phldrT="[Teksti]"/>
      <dgm:spPr/>
      <dgm:t>
        <a:bodyPr/>
        <a:lstStyle/>
        <a:p>
          <a:r>
            <a:rPr lang="fi-FI" dirty="0" smtClean="0"/>
            <a:t>Työkykykoordinaattori</a:t>
          </a:r>
          <a:endParaRPr lang="fi-FI" dirty="0"/>
        </a:p>
      </dgm:t>
    </dgm:pt>
    <dgm:pt modelId="{E902E1EF-2922-4884-AFE4-00C3F04BCE74}" type="parTrans" cxnId="{67EA27F2-743E-469E-88A5-DC9117A85CED}">
      <dgm:prSet/>
      <dgm:spPr/>
      <dgm:t>
        <a:bodyPr/>
        <a:lstStyle/>
        <a:p>
          <a:endParaRPr lang="fi-FI"/>
        </a:p>
      </dgm:t>
    </dgm:pt>
    <dgm:pt modelId="{28D2B1F4-E913-4FA6-80C4-131D8C165371}" type="sibTrans" cxnId="{67EA27F2-743E-469E-88A5-DC9117A85CED}">
      <dgm:prSet/>
      <dgm:spPr/>
      <dgm:t>
        <a:bodyPr/>
        <a:lstStyle/>
        <a:p>
          <a:endParaRPr lang="fi-FI"/>
        </a:p>
      </dgm:t>
    </dgm:pt>
    <dgm:pt modelId="{BF792944-4211-4750-952D-6DD934C9F1C2}">
      <dgm:prSet phldrT="[Teksti]"/>
      <dgm:spPr/>
      <dgm:t>
        <a:bodyPr/>
        <a:lstStyle/>
        <a:p>
          <a:r>
            <a:rPr lang="fi-FI" dirty="0" smtClean="0"/>
            <a:t>sosiaaliohjaaja</a:t>
          </a:r>
          <a:endParaRPr lang="fi-FI" dirty="0"/>
        </a:p>
      </dgm:t>
    </dgm:pt>
    <dgm:pt modelId="{4BB1DB18-E42B-4BDA-8592-F0B09D58C6A2}" type="parTrans" cxnId="{9E5AD10A-8029-4133-AEAB-CACD0C3DF989}">
      <dgm:prSet/>
      <dgm:spPr/>
      <dgm:t>
        <a:bodyPr/>
        <a:lstStyle/>
        <a:p>
          <a:endParaRPr lang="fi-FI"/>
        </a:p>
      </dgm:t>
    </dgm:pt>
    <dgm:pt modelId="{8FE9F858-9520-4D67-A359-2A987DBCE271}" type="sibTrans" cxnId="{9E5AD10A-8029-4133-AEAB-CACD0C3DF989}">
      <dgm:prSet/>
      <dgm:spPr/>
      <dgm:t>
        <a:bodyPr/>
        <a:lstStyle/>
        <a:p>
          <a:endParaRPr lang="fi-FI"/>
        </a:p>
      </dgm:t>
    </dgm:pt>
    <dgm:pt modelId="{F62CB0CB-88E1-42CD-A357-E7EBEE25C002}" type="pres">
      <dgm:prSet presAssocID="{65DD237E-6D48-448E-B470-D008393D42B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17D2CF5-2DEA-49C1-A0F6-365E98ABBAA4}" type="pres">
      <dgm:prSet presAssocID="{65DD237E-6D48-448E-B470-D008393D42B1}" presName="children" presStyleCnt="0"/>
      <dgm:spPr/>
    </dgm:pt>
    <dgm:pt modelId="{A63EE040-3068-481E-A1F4-8755477CB6F4}" type="pres">
      <dgm:prSet presAssocID="{65DD237E-6D48-448E-B470-D008393D42B1}" presName="child1group" presStyleCnt="0"/>
      <dgm:spPr/>
    </dgm:pt>
    <dgm:pt modelId="{14B6D2C2-767C-4AE3-86B4-37F2A76A3F46}" type="pres">
      <dgm:prSet presAssocID="{65DD237E-6D48-448E-B470-D008393D42B1}" presName="child1" presStyleLbl="bgAcc1" presStyleIdx="0" presStyleCnt="4" custLinFactNeighborX="342" custLinFactNeighborY="1582"/>
      <dgm:spPr/>
      <dgm:t>
        <a:bodyPr/>
        <a:lstStyle/>
        <a:p>
          <a:endParaRPr lang="fi-FI"/>
        </a:p>
      </dgm:t>
    </dgm:pt>
    <dgm:pt modelId="{F6A7587A-D353-474F-8028-627EBA47E742}" type="pres">
      <dgm:prSet presAssocID="{65DD237E-6D48-448E-B470-D008393D42B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9D0E462-A931-4B59-86E3-CEF714A38CCD}" type="pres">
      <dgm:prSet presAssocID="{65DD237E-6D48-448E-B470-D008393D42B1}" presName="child2group" presStyleCnt="0"/>
      <dgm:spPr/>
    </dgm:pt>
    <dgm:pt modelId="{45C9F812-9665-42F5-A5BB-AC1792D58795}" type="pres">
      <dgm:prSet presAssocID="{65DD237E-6D48-448E-B470-D008393D42B1}" presName="child2" presStyleLbl="bgAcc1" presStyleIdx="1" presStyleCnt="4"/>
      <dgm:spPr/>
      <dgm:t>
        <a:bodyPr/>
        <a:lstStyle/>
        <a:p>
          <a:endParaRPr lang="fi-FI"/>
        </a:p>
      </dgm:t>
    </dgm:pt>
    <dgm:pt modelId="{EED2B8A5-5065-42FE-B7CA-497B3E5DB212}" type="pres">
      <dgm:prSet presAssocID="{65DD237E-6D48-448E-B470-D008393D42B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117B1A6-2D93-4CF6-848B-50AB184D7E13}" type="pres">
      <dgm:prSet presAssocID="{65DD237E-6D48-448E-B470-D008393D42B1}" presName="child3group" presStyleCnt="0"/>
      <dgm:spPr/>
    </dgm:pt>
    <dgm:pt modelId="{A687945D-657F-438F-B4B7-DE7AC9CFB934}" type="pres">
      <dgm:prSet presAssocID="{65DD237E-6D48-448E-B470-D008393D42B1}" presName="child3" presStyleLbl="bgAcc1" presStyleIdx="2" presStyleCnt="4"/>
      <dgm:spPr/>
      <dgm:t>
        <a:bodyPr/>
        <a:lstStyle/>
        <a:p>
          <a:endParaRPr lang="fi-FI"/>
        </a:p>
      </dgm:t>
    </dgm:pt>
    <dgm:pt modelId="{3F104AA6-020A-417F-AAC0-F5AB269FF09F}" type="pres">
      <dgm:prSet presAssocID="{65DD237E-6D48-448E-B470-D008393D42B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AED4A92-B41A-4285-BA7D-CB80EE9AD926}" type="pres">
      <dgm:prSet presAssocID="{65DD237E-6D48-448E-B470-D008393D42B1}" presName="child4group" presStyleCnt="0"/>
      <dgm:spPr/>
    </dgm:pt>
    <dgm:pt modelId="{C51DB091-F8A2-4F99-B3E5-1447D7301497}" type="pres">
      <dgm:prSet presAssocID="{65DD237E-6D48-448E-B470-D008393D42B1}" presName="child4" presStyleLbl="bgAcc1" presStyleIdx="3" presStyleCnt="4"/>
      <dgm:spPr/>
      <dgm:t>
        <a:bodyPr/>
        <a:lstStyle/>
        <a:p>
          <a:endParaRPr lang="fi-FI"/>
        </a:p>
      </dgm:t>
    </dgm:pt>
    <dgm:pt modelId="{220C72BB-0B5C-4F63-BBD6-2381F488EBA0}" type="pres">
      <dgm:prSet presAssocID="{65DD237E-6D48-448E-B470-D008393D42B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655CE74-60F2-419E-97D0-FEA11486F44D}" type="pres">
      <dgm:prSet presAssocID="{65DD237E-6D48-448E-B470-D008393D42B1}" presName="childPlaceholder" presStyleCnt="0"/>
      <dgm:spPr/>
    </dgm:pt>
    <dgm:pt modelId="{25EE8ED6-CEAE-4987-A822-BF10994B767F}" type="pres">
      <dgm:prSet presAssocID="{65DD237E-6D48-448E-B470-D008393D42B1}" presName="circle" presStyleCnt="0"/>
      <dgm:spPr/>
    </dgm:pt>
    <dgm:pt modelId="{BB02055F-DEA8-4014-A7CB-105A35DDD47E}" type="pres">
      <dgm:prSet presAssocID="{65DD237E-6D48-448E-B470-D008393D42B1}" presName="quadrant1" presStyleLbl="node1" presStyleIdx="0" presStyleCnt="4" custLinFactNeighborX="1169" custLinFactNeighborY="-1512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DA20D28-6D72-415B-B844-8BD786F171C1}" type="pres">
      <dgm:prSet presAssocID="{65DD237E-6D48-448E-B470-D008393D42B1}" presName="quadrant2" presStyleLbl="node1" presStyleIdx="1" presStyleCnt="4" custLinFactNeighborX="1559" custLinFactNeighborY="-39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90C14F1-82EA-4CD8-9D59-664C04A2AF59}" type="pres">
      <dgm:prSet presAssocID="{65DD237E-6D48-448E-B470-D008393D42B1}" presName="quadrant3" presStyleLbl="node1" presStyleIdx="2" presStyleCnt="4" custLinFactNeighborX="390" custLinFactNeighborY="155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72F0204-8D45-4134-9696-DE193F684584}" type="pres">
      <dgm:prSet presAssocID="{65DD237E-6D48-448E-B470-D008393D42B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A0DA8A1-84B4-4473-B121-F1B7CB458DE8}" type="pres">
      <dgm:prSet presAssocID="{65DD237E-6D48-448E-B470-D008393D42B1}" presName="quadrantPlaceholder" presStyleCnt="0"/>
      <dgm:spPr/>
    </dgm:pt>
    <dgm:pt modelId="{144A3DE7-FCEE-49CD-B53D-DD37C9565628}" type="pres">
      <dgm:prSet presAssocID="{65DD237E-6D48-448E-B470-D008393D42B1}" presName="center1" presStyleLbl="fgShp" presStyleIdx="0" presStyleCnt="2"/>
      <dgm:spPr/>
    </dgm:pt>
    <dgm:pt modelId="{F2D9456D-51A2-4225-ADEB-FF8175B83391}" type="pres">
      <dgm:prSet presAssocID="{65DD237E-6D48-448E-B470-D008393D42B1}" presName="center2" presStyleLbl="fgShp" presStyleIdx="1" presStyleCnt="2"/>
      <dgm:spPr/>
    </dgm:pt>
  </dgm:ptLst>
  <dgm:cxnLst>
    <dgm:cxn modelId="{8B0102F2-9310-4F8C-9DF3-2174B022E106}" srcId="{E2BB6545-AAF2-4D47-89EA-9D652DF67B3D}" destId="{25EC49E3-4A2C-40A0-B6C2-EED70CC567A1}" srcOrd="0" destOrd="0" parTransId="{3D152E44-2637-4806-B2E5-CAC38F7E0910}" sibTransId="{F51409BB-A478-4A32-AE4B-EE6E7FF7AAC3}"/>
    <dgm:cxn modelId="{842DE7A6-103F-47FF-A60B-1A07E4CE8C9A}" type="presOf" srcId="{E9D3A1EC-0101-4B3A-A07B-DD20A9A70369}" destId="{3F104AA6-020A-417F-AAC0-F5AB269FF09F}" srcOrd="1" destOrd="0" presId="urn:microsoft.com/office/officeart/2005/8/layout/cycle4"/>
    <dgm:cxn modelId="{64340CD5-C128-48EA-A2CD-761E169C5781}" type="presOf" srcId="{7DDE8283-0773-4BCB-A67B-434ABD364ECD}" destId="{EED2B8A5-5065-42FE-B7CA-497B3E5DB212}" srcOrd="1" destOrd="3" presId="urn:microsoft.com/office/officeart/2005/8/layout/cycle4"/>
    <dgm:cxn modelId="{45A5365C-EE00-4CAC-A118-BF1AD6C1A9CA}" type="presOf" srcId="{E2BB6545-AAF2-4D47-89EA-9D652DF67B3D}" destId="{1DA20D28-6D72-415B-B844-8BD786F171C1}" srcOrd="0" destOrd="0" presId="urn:microsoft.com/office/officeart/2005/8/layout/cycle4"/>
    <dgm:cxn modelId="{515C1AA2-DE9F-4EA3-B615-A622C8515933}" srcId="{FC43D645-72CC-4E95-B463-B0D60BBDF265}" destId="{78741770-08D2-482B-8C6C-FEAB4A49ECDC}" srcOrd="2" destOrd="0" parTransId="{1AE42865-6898-4D5A-895C-19675439B41C}" sibTransId="{EBCDB5D6-1319-4C8E-B6E6-78517B137A3B}"/>
    <dgm:cxn modelId="{40A7DF54-ECDB-4F1D-A21B-7443793DABF5}" srcId="{FC43D645-72CC-4E95-B463-B0D60BBDF265}" destId="{812A1E68-24CA-4519-956D-BB2848D63309}" srcOrd="0" destOrd="0" parTransId="{D831BA63-D369-4B4D-B873-3600FBF926D1}" sibTransId="{33D2AA6F-2908-4C54-89E6-7DA3DD5ABC40}"/>
    <dgm:cxn modelId="{16012469-E5D5-429C-AC7A-B8D9AE7AD378}" srcId="{C113EC2C-77BD-4D7A-9386-0BA18CE8B230}" destId="{C2DC8AC3-5054-42D8-8C09-681D4EAF8C2C}" srcOrd="1" destOrd="0" parTransId="{4E761BD8-3A85-45E9-870E-BC16376C39F2}" sibTransId="{E008B3AA-E5AE-4422-9913-596703EEB006}"/>
    <dgm:cxn modelId="{84AC96AD-457F-4D7A-85CE-D0EE13CB0CC1}" type="presOf" srcId="{E7248275-7805-498D-BF9B-AAE9AE0BC25E}" destId="{3F104AA6-020A-417F-AAC0-F5AB269FF09F}" srcOrd="1" destOrd="2" presId="urn:microsoft.com/office/officeart/2005/8/layout/cycle4"/>
    <dgm:cxn modelId="{EE3617BA-D72C-4104-8F3A-56ABA3DE00C6}" type="presOf" srcId="{B21C0A05-9A26-40B2-9989-31AF33343837}" destId="{F6A7587A-D353-474F-8028-627EBA47E742}" srcOrd="1" destOrd="1" presId="urn:microsoft.com/office/officeart/2005/8/layout/cycle4"/>
    <dgm:cxn modelId="{030EBDB8-A630-4F63-BEED-B2510646037B}" type="presOf" srcId="{A5595A29-779C-49EC-808C-C4BFB8627F57}" destId="{F6A7587A-D353-474F-8028-627EBA47E742}" srcOrd="1" destOrd="4" presId="urn:microsoft.com/office/officeart/2005/8/layout/cycle4"/>
    <dgm:cxn modelId="{BF6EA10C-0EBC-4049-9DB3-89F4BE0DDA29}" type="presOf" srcId="{B21C0A05-9A26-40B2-9989-31AF33343837}" destId="{14B6D2C2-767C-4AE3-86B4-37F2A76A3F46}" srcOrd="0" destOrd="1" presId="urn:microsoft.com/office/officeart/2005/8/layout/cycle4"/>
    <dgm:cxn modelId="{D08207C6-B3D3-49B4-9774-CCB54A80E5A0}" type="presOf" srcId="{BF792944-4211-4750-952D-6DD934C9F1C2}" destId="{C51DB091-F8A2-4F99-B3E5-1447D7301497}" srcOrd="0" destOrd="1" presId="urn:microsoft.com/office/officeart/2005/8/layout/cycle4"/>
    <dgm:cxn modelId="{E5E96240-BA8D-4FF2-B8CA-129EA0C7826E}" type="presOf" srcId="{25EC49E3-4A2C-40A0-B6C2-EED70CC567A1}" destId="{EED2B8A5-5065-42FE-B7CA-497B3E5DB212}" srcOrd="1" destOrd="0" presId="urn:microsoft.com/office/officeart/2005/8/layout/cycle4"/>
    <dgm:cxn modelId="{5E147E1C-067D-4AC7-8EAB-8E0C56B8982B}" srcId="{A87BC5BD-E03A-49F8-B6D3-4147E74CF20D}" destId="{75E81D5B-F0C6-4B05-A817-50BE776D31BF}" srcOrd="0" destOrd="0" parTransId="{A54479BA-BC8F-44FF-8187-1DCAB2920EDF}" sibTransId="{4F274CA2-DEEA-4FD9-B3DC-02F2C28BADE1}"/>
    <dgm:cxn modelId="{F7E14185-3444-41D8-A5FE-C3A540C4F2F4}" type="presOf" srcId="{E7248275-7805-498D-BF9B-AAE9AE0BC25E}" destId="{A687945D-657F-438F-B4B7-DE7AC9CFB934}" srcOrd="0" destOrd="2" presId="urn:microsoft.com/office/officeart/2005/8/layout/cycle4"/>
    <dgm:cxn modelId="{77F0748F-134C-4D92-BA9C-197169D362A2}" type="presOf" srcId="{75E81D5B-F0C6-4B05-A817-50BE776D31BF}" destId="{C51DB091-F8A2-4F99-B3E5-1447D7301497}" srcOrd="0" destOrd="0" presId="urn:microsoft.com/office/officeart/2005/8/layout/cycle4"/>
    <dgm:cxn modelId="{3CE26F35-3044-477B-B6C9-A8310BD70242}" type="presOf" srcId="{E9D3A1EC-0101-4B3A-A07B-DD20A9A70369}" destId="{A687945D-657F-438F-B4B7-DE7AC9CFB934}" srcOrd="0" destOrd="0" presId="urn:microsoft.com/office/officeart/2005/8/layout/cycle4"/>
    <dgm:cxn modelId="{DF84208D-2967-4D31-B271-DB505E1B859F}" type="presOf" srcId="{624D0AA7-3279-44F2-BE54-7DF73947C92E}" destId="{EED2B8A5-5065-42FE-B7CA-497B3E5DB212}" srcOrd="1" destOrd="2" presId="urn:microsoft.com/office/officeart/2005/8/layout/cycle4"/>
    <dgm:cxn modelId="{54F8DFE7-CCB7-4625-9EE1-01AC5B7D9131}" type="presOf" srcId="{5F44A55F-4647-481F-9AA2-685BD09AD060}" destId="{14B6D2C2-767C-4AE3-86B4-37F2A76A3F46}" srcOrd="0" destOrd="3" presId="urn:microsoft.com/office/officeart/2005/8/layout/cycle4"/>
    <dgm:cxn modelId="{0DCB9F77-D8AA-4FDE-9B2B-DFEA127D7CB1}" type="presOf" srcId="{C113EC2C-77BD-4D7A-9386-0BA18CE8B230}" destId="{B90C14F1-82EA-4CD8-9D59-664C04A2AF59}" srcOrd="0" destOrd="0" presId="urn:microsoft.com/office/officeart/2005/8/layout/cycle4"/>
    <dgm:cxn modelId="{DC4FF69D-393C-4045-9BC4-EAE0CC11F057}" srcId="{E2BB6545-AAF2-4D47-89EA-9D652DF67B3D}" destId="{7DDE8283-0773-4BCB-A67B-434ABD364ECD}" srcOrd="3" destOrd="0" parTransId="{04E9CB1E-199F-4221-AE0E-0C9788F76A36}" sibTransId="{10DC5086-6E38-46F4-8611-8C7D96D23B5B}"/>
    <dgm:cxn modelId="{320CB473-16A6-4188-92EB-6458B778E727}" type="presOf" srcId="{624D0AA7-3279-44F2-BE54-7DF73947C92E}" destId="{45C9F812-9665-42F5-A5BB-AC1792D58795}" srcOrd="0" destOrd="2" presId="urn:microsoft.com/office/officeart/2005/8/layout/cycle4"/>
    <dgm:cxn modelId="{C078F286-AA4A-46FE-B925-0491F1484AD0}" type="presOf" srcId="{FC43D645-72CC-4E95-B463-B0D60BBDF265}" destId="{BB02055F-DEA8-4014-A7CB-105A35DDD47E}" srcOrd="0" destOrd="0" presId="urn:microsoft.com/office/officeart/2005/8/layout/cycle4"/>
    <dgm:cxn modelId="{6710BC28-4DB6-4E94-8889-564B25D69D44}" type="presOf" srcId="{812A1E68-24CA-4519-956D-BB2848D63309}" destId="{F6A7587A-D353-474F-8028-627EBA47E742}" srcOrd="1" destOrd="0" presId="urn:microsoft.com/office/officeart/2005/8/layout/cycle4"/>
    <dgm:cxn modelId="{4D4BBD44-9DBB-463E-A8D8-85796F7052D3}" type="presOf" srcId="{25EC49E3-4A2C-40A0-B6C2-EED70CC567A1}" destId="{45C9F812-9665-42F5-A5BB-AC1792D58795}" srcOrd="0" destOrd="0" presId="urn:microsoft.com/office/officeart/2005/8/layout/cycle4"/>
    <dgm:cxn modelId="{95039B41-6C84-42B4-92C6-9D742FE3FAE3}" type="presOf" srcId="{812A1E68-24CA-4519-956D-BB2848D63309}" destId="{14B6D2C2-767C-4AE3-86B4-37F2A76A3F46}" srcOrd="0" destOrd="0" presId="urn:microsoft.com/office/officeart/2005/8/layout/cycle4"/>
    <dgm:cxn modelId="{2CA1F5CB-9912-4952-8ED8-EFEBD1168B98}" type="presOf" srcId="{A5595A29-779C-49EC-808C-C4BFB8627F57}" destId="{14B6D2C2-767C-4AE3-86B4-37F2A76A3F46}" srcOrd="0" destOrd="4" presId="urn:microsoft.com/office/officeart/2005/8/layout/cycle4"/>
    <dgm:cxn modelId="{C5EC7E3C-32E2-408C-83B0-A4DA30B61A59}" type="presOf" srcId="{5F44A55F-4647-481F-9AA2-685BD09AD060}" destId="{F6A7587A-D353-474F-8028-627EBA47E742}" srcOrd="1" destOrd="3" presId="urn:microsoft.com/office/officeart/2005/8/layout/cycle4"/>
    <dgm:cxn modelId="{6155BA09-A56B-43D3-9507-FA27C33593DB}" srcId="{65DD237E-6D48-448E-B470-D008393D42B1}" destId="{C113EC2C-77BD-4D7A-9386-0BA18CE8B230}" srcOrd="2" destOrd="0" parTransId="{67D8C277-1DF5-4867-9D8B-0DB12D67C7CF}" sibTransId="{6736E574-79AE-4F1B-A792-B644698E9C2A}"/>
    <dgm:cxn modelId="{BE37675E-DC00-4AD9-90D3-E5C35A3F774A}" srcId="{FC43D645-72CC-4E95-B463-B0D60BBDF265}" destId="{A5595A29-779C-49EC-808C-C4BFB8627F57}" srcOrd="4" destOrd="0" parTransId="{B5405F7B-C5A0-42F9-B140-87A8711301EF}" sibTransId="{BAF05114-AA00-4EC1-BA1E-1092DFA6AF90}"/>
    <dgm:cxn modelId="{270D720C-F199-4449-A1E5-A76BA6D0A23A}" srcId="{65DD237E-6D48-448E-B470-D008393D42B1}" destId="{FC43D645-72CC-4E95-B463-B0D60BBDF265}" srcOrd="0" destOrd="0" parTransId="{BDD46118-5F94-4034-A2E8-F6F764ACE9D5}" sibTransId="{151EEA64-99EB-4712-8193-B7E27AAAFAF3}"/>
    <dgm:cxn modelId="{81B6795C-27D3-49E5-BBE0-15BC71DA9E60}" type="presOf" srcId="{C2DC8AC3-5054-42D8-8C09-681D4EAF8C2C}" destId="{A687945D-657F-438F-B4B7-DE7AC9CFB934}" srcOrd="0" destOrd="1" presId="urn:microsoft.com/office/officeart/2005/8/layout/cycle4"/>
    <dgm:cxn modelId="{18AF5311-4317-4F06-857A-755E113A6550}" type="presOf" srcId="{C2DC8AC3-5054-42D8-8C09-681D4EAF8C2C}" destId="{3F104AA6-020A-417F-AAC0-F5AB269FF09F}" srcOrd="1" destOrd="1" presId="urn:microsoft.com/office/officeart/2005/8/layout/cycle4"/>
    <dgm:cxn modelId="{B9591BE3-B321-487E-B6A0-13398353429D}" type="presOf" srcId="{A87BC5BD-E03A-49F8-B6D3-4147E74CF20D}" destId="{372F0204-8D45-4134-9696-DE193F684584}" srcOrd="0" destOrd="0" presId="urn:microsoft.com/office/officeart/2005/8/layout/cycle4"/>
    <dgm:cxn modelId="{F305013D-2679-4C6C-A2C3-A861725D9B85}" srcId="{E2BB6545-AAF2-4D47-89EA-9D652DF67B3D}" destId="{63F0937F-87F3-4C39-B9DC-B114B9C6EB98}" srcOrd="1" destOrd="0" parTransId="{01588194-BA40-4113-BFB7-A478E0CA4930}" sibTransId="{9B288DD9-9DF3-4F86-BC9F-0FD09C3EFAC6}"/>
    <dgm:cxn modelId="{260EEEFE-0CC8-4C82-90F9-8C79AAE77293}" type="presOf" srcId="{63F0937F-87F3-4C39-B9DC-B114B9C6EB98}" destId="{EED2B8A5-5065-42FE-B7CA-497B3E5DB212}" srcOrd="1" destOrd="1" presId="urn:microsoft.com/office/officeart/2005/8/layout/cycle4"/>
    <dgm:cxn modelId="{9E5AD10A-8029-4133-AEAB-CACD0C3DF989}" srcId="{A87BC5BD-E03A-49F8-B6D3-4147E74CF20D}" destId="{BF792944-4211-4750-952D-6DD934C9F1C2}" srcOrd="1" destOrd="0" parTransId="{4BB1DB18-E42B-4BDA-8592-F0B09D58C6A2}" sibTransId="{8FE9F858-9520-4D67-A359-2A987DBCE271}"/>
    <dgm:cxn modelId="{6CD4331F-0626-4700-857C-CBBEC2CF4203}" type="presOf" srcId="{78741770-08D2-482B-8C6C-FEAB4A49ECDC}" destId="{F6A7587A-D353-474F-8028-627EBA47E742}" srcOrd="1" destOrd="2" presId="urn:microsoft.com/office/officeart/2005/8/layout/cycle4"/>
    <dgm:cxn modelId="{D17C462C-1BE7-4DC7-9CEA-1097CCF3F1DE}" srcId="{65DD237E-6D48-448E-B470-D008393D42B1}" destId="{E2BB6545-AAF2-4D47-89EA-9D652DF67B3D}" srcOrd="1" destOrd="0" parTransId="{CF72C57E-0B56-4E93-B0F0-E419F41B1EE2}" sibTransId="{478C1EB3-C662-4B80-9D2A-2B3403172242}"/>
    <dgm:cxn modelId="{CD5B5107-C8F1-4F68-8685-1330A03A1700}" type="presOf" srcId="{7DDE8283-0773-4BCB-A67B-434ABD364ECD}" destId="{45C9F812-9665-42F5-A5BB-AC1792D58795}" srcOrd="0" destOrd="3" presId="urn:microsoft.com/office/officeart/2005/8/layout/cycle4"/>
    <dgm:cxn modelId="{5799214E-D86B-41AC-8B27-A04C8CDE31C9}" type="presOf" srcId="{BF792944-4211-4750-952D-6DD934C9F1C2}" destId="{220C72BB-0B5C-4F63-BBD6-2381F488EBA0}" srcOrd="1" destOrd="1" presId="urn:microsoft.com/office/officeart/2005/8/layout/cycle4"/>
    <dgm:cxn modelId="{BDE95039-A2AE-41F8-A501-227F8DDDAAE1}" type="presOf" srcId="{78741770-08D2-482B-8C6C-FEAB4A49ECDC}" destId="{14B6D2C2-767C-4AE3-86B4-37F2A76A3F46}" srcOrd="0" destOrd="2" presId="urn:microsoft.com/office/officeart/2005/8/layout/cycle4"/>
    <dgm:cxn modelId="{72955E86-08B5-42EA-B4B8-68457770E191}" type="presOf" srcId="{65DD237E-6D48-448E-B470-D008393D42B1}" destId="{F62CB0CB-88E1-42CD-A357-E7EBEE25C002}" srcOrd="0" destOrd="0" presId="urn:microsoft.com/office/officeart/2005/8/layout/cycle4"/>
    <dgm:cxn modelId="{EF1D9892-4A37-464E-B2CA-D878D31C33DE}" type="presOf" srcId="{63F0937F-87F3-4C39-B9DC-B114B9C6EB98}" destId="{45C9F812-9665-42F5-A5BB-AC1792D58795}" srcOrd="0" destOrd="1" presId="urn:microsoft.com/office/officeart/2005/8/layout/cycle4"/>
    <dgm:cxn modelId="{46F5BB85-8C72-42D5-87C2-437423819B66}" srcId="{E2BB6545-AAF2-4D47-89EA-9D652DF67B3D}" destId="{624D0AA7-3279-44F2-BE54-7DF73947C92E}" srcOrd="2" destOrd="0" parTransId="{81AB0C58-46C4-4AE9-9EB2-E69CACC01B62}" sibTransId="{32CD027C-BDD7-426B-86B2-D2AF1B02BF92}"/>
    <dgm:cxn modelId="{67EA27F2-743E-469E-88A5-DC9117A85CED}" srcId="{FC43D645-72CC-4E95-B463-B0D60BBDF265}" destId="{5F44A55F-4647-481F-9AA2-685BD09AD060}" srcOrd="3" destOrd="0" parTransId="{E902E1EF-2922-4884-AFE4-00C3F04BCE74}" sibTransId="{28D2B1F4-E913-4FA6-80C4-131D8C165371}"/>
    <dgm:cxn modelId="{5D54AD49-CBCD-4D8A-8BEA-89096240F998}" srcId="{65DD237E-6D48-448E-B470-D008393D42B1}" destId="{A87BC5BD-E03A-49F8-B6D3-4147E74CF20D}" srcOrd="3" destOrd="0" parTransId="{F3738A8E-881D-451A-8DF7-77BFDB588212}" sibTransId="{A718ABC2-FD36-47A9-A4DA-C1D3621836F0}"/>
    <dgm:cxn modelId="{AB89E227-6FED-48B7-841D-162BBE0B6C0C}" srcId="{C113EC2C-77BD-4D7A-9386-0BA18CE8B230}" destId="{E9D3A1EC-0101-4B3A-A07B-DD20A9A70369}" srcOrd="0" destOrd="0" parTransId="{AF377173-8FB7-4215-80B0-BBF4F542197B}" sibTransId="{1960B966-D024-4A92-B856-B4DE1B668DF4}"/>
    <dgm:cxn modelId="{D60B1572-530A-4D8B-83D7-48328FDC9189}" type="presOf" srcId="{75E81D5B-F0C6-4B05-A817-50BE776D31BF}" destId="{220C72BB-0B5C-4F63-BBD6-2381F488EBA0}" srcOrd="1" destOrd="0" presId="urn:microsoft.com/office/officeart/2005/8/layout/cycle4"/>
    <dgm:cxn modelId="{B596D6BD-4B5D-45AA-BCC4-078B1EBC3DF7}" srcId="{C113EC2C-77BD-4D7A-9386-0BA18CE8B230}" destId="{E7248275-7805-498D-BF9B-AAE9AE0BC25E}" srcOrd="2" destOrd="0" parTransId="{DB54557C-1E74-40C5-AFF9-F7ED9C8D11E9}" sibTransId="{CF4B6210-2F21-4D4F-9377-EC736359AB00}"/>
    <dgm:cxn modelId="{64FF97EE-7C79-42CF-999F-7B50C937FC29}" srcId="{FC43D645-72CC-4E95-B463-B0D60BBDF265}" destId="{B21C0A05-9A26-40B2-9989-31AF33343837}" srcOrd="1" destOrd="0" parTransId="{D884A5C6-0287-45CC-BB73-49F8CE735DEE}" sibTransId="{957313DF-88AD-451F-8005-E98F4B848112}"/>
    <dgm:cxn modelId="{805F1766-DC15-490E-B55A-AE5161632EFD}" type="presParOf" srcId="{F62CB0CB-88E1-42CD-A357-E7EBEE25C002}" destId="{A17D2CF5-2DEA-49C1-A0F6-365E98ABBAA4}" srcOrd="0" destOrd="0" presId="urn:microsoft.com/office/officeart/2005/8/layout/cycle4"/>
    <dgm:cxn modelId="{C8894217-21C7-44BB-8E88-034383714DFA}" type="presParOf" srcId="{A17D2CF5-2DEA-49C1-A0F6-365E98ABBAA4}" destId="{A63EE040-3068-481E-A1F4-8755477CB6F4}" srcOrd="0" destOrd="0" presId="urn:microsoft.com/office/officeart/2005/8/layout/cycle4"/>
    <dgm:cxn modelId="{28ACE1A9-00B3-4DD1-A30A-1C338AF5C4F5}" type="presParOf" srcId="{A63EE040-3068-481E-A1F4-8755477CB6F4}" destId="{14B6D2C2-767C-4AE3-86B4-37F2A76A3F46}" srcOrd="0" destOrd="0" presId="urn:microsoft.com/office/officeart/2005/8/layout/cycle4"/>
    <dgm:cxn modelId="{EEE277F0-B3F0-4A36-B7F1-15CFC872ADFA}" type="presParOf" srcId="{A63EE040-3068-481E-A1F4-8755477CB6F4}" destId="{F6A7587A-D353-474F-8028-627EBA47E742}" srcOrd="1" destOrd="0" presId="urn:microsoft.com/office/officeart/2005/8/layout/cycle4"/>
    <dgm:cxn modelId="{F1823BCF-8431-4532-AA88-3D04EDDC2369}" type="presParOf" srcId="{A17D2CF5-2DEA-49C1-A0F6-365E98ABBAA4}" destId="{99D0E462-A931-4B59-86E3-CEF714A38CCD}" srcOrd="1" destOrd="0" presId="urn:microsoft.com/office/officeart/2005/8/layout/cycle4"/>
    <dgm:cxn modelId="{87DAFC61-5EFF-434F-9B39-438E7696B9AB}" type="presParOf" srcId="{99D0E462-A931-4B59-86E3-CEF714A38CCD}" destId="{45C9F812-9665-42F5-A5BB-AC1792D58795}" srcOrd="0" destOrd="0" presId="urn:microsoft.com/office/officeart/2005/8/layout/cycle4"/>
    <dgm:cxn modelId="{A57A97BA-65CC-4905-9F6E-F7643C686557}" type="presParOf" srcId="{99D0E462-A931-4B59-86E3-CEF714A38CCD}" destId="{EED2B8A5-5065-42FE-B7CA-497B3E5DB212}" srcOrd="1" destOrd="0" presId="urn:microsoft.com/office/officeart/2005/8/layout/cycle4"/>
    <dgm:cxn modelId="{F7C3B377-24E0-4339-BF4C-12AC7DEC232A}" type="presParOf" srcId="{A17D2CF5-2DEA-49C1-A0F6-365E98ABBAA4}" destId="{1117B1A6-2D93-4CF6-848B-50AB184D7E13}" srcOrd="2" destOrd="0" presId="urn:microsoft.com/office/officeart/2005/8/layout/cycle4"/>
    <dgm:cxn modelId="{E485DC2F-87B7-4FC0-BB94-E168C3EC4150}" type="presParOf" srcId="{1117B1A6-2D93-4CF6-848B-50AB184D7E13}" destId="{A687945D-657F-438F-B4B7-DE7AC9CFB934}" srcOrd="0" destOrd="0" presId="urn:microsoft.com/office/officeart/2005/8/layout/cycle4"/>
    <dgm:cxn modelId="{5FB21D6F-BCF5-447D-A63E-567DA74579A2}" type="presParOf" srcId="{1117B1A6-2D93-4CF6-848B-50AB184D7E13}" destId="{3F104AA6-020A-417F-AAC0-F5AB269FF09F}" srcOrd="1" destOrd="0" presId="urn:microsoft.com/office/officeart/2005/8/layout/cycle4"/>
    <dgm:cxn modelId="{F5E9A3D9-781A-4200-A08F-5D477230DEDE}" type="presParOf" srcId="{A17D2CF5-2DEA-49C1-A0F6-365E98ABBAA4}" destId="{7AED4A92-B41A-4285-BA7D-CB80EE9AD926}" srcOrd="3" destOrd="0" presId="urn:microsoft.com/office/officeart/2005/8/layout/cycle4"/>
    <dgm:cxn modelId="{02C6968B-77C2-479A-89EA-48F456C1A905}" type="presParOf" srcId="{7AED4A92-B41A-4285-BA7D-CB80EE9AD926}" destId="{C51DB091-F8A2-4F99-B3E5-1447D7301497}" srcOrd="0" destOrd="0" presId="urn:microsoft.com/office/officeart/2005/8/layout/cycle4"/>
    <dgm:cxn modelId="{C2E453E3-3125-41C9-BD98-4B80887B5BE5}" type="presParOf" srcId="{7AED4A92-B41A-4285-BA7D-CB80EE9AD926}" destId="{220C72BB-0B5C-4F63-BBD6-2381F488EBA0}" srcOrd="1" destOrd="0" presId="urn:microsoft.com/office/officeart/2005/8/layout/cycle4"/>
    <dgm:cxn modelId="{08B4E38C-0FCE-4B70-992C-643ADADDA472}" type="presParOf" srcId="{A17D2CF5-2DEA-49C1-A0F6-365E98ABBAA4}" destId="{1655CE74-60F2-419E-97D0-FEA11486F44D}" srcOrd="4" destOrd="0" presId="urn:microsoft.com/office/officeart/2005/8/layout/cycle4"/>
    <dgm:cxn modelId="{BA62425F-E431-4F91-B22C-74944312D29E}" type="presParOf" srcId="{F62CB0CB-88E1-42CD-A357-E7EBEE25C002}" destId="{25EE8ED6-CEAE-4987-A822-BF10994B767F}" srcOrd="1" destOrd="0" presId="urn:microsoft.com/office/officeart/2005/8/layout/cycle4"/>
    <dgm:cxn modelId="{BF145B24-822B-4127-953B-D938AFDC7C57}" type="presParOf" srcId="{25EE8ED6-CEAE-4987-A822-BF10994B767F}" destId="{BB02055F-DEA8-4014-A7CB-105A35DDD47E}" srcOrd="0" destOrd="0" presId="urn:microsoft.com/office/officeart/2005/8/layout/cycle4"/>
    <dgm:cxn modelId="{A3FE0D20-68CD-4313-8B31-52787B186E3C}" type="presParOf" srcId="{25EE8ED6-CEAE-4987-A822-BF10994B767F}" destId="{1DA20D28-6D72-415B-B844-8BD786F171C1}" srcOrd="1" destOrd="0" presId="urn:microsoft.com/office/officeart/2005/8/layout/cycle4"/>
    <dgm:cxn modelId="{3818FAD0-2F14-4D5F-B2BD-4FBC880A4538}" type="presParOf" srcId="{25EE8ED6-CEAE-4987-A822-BF10994B767F}" destId="{B90C14F1-82EA-4CD8-9D59-664C04A2AF59}" srcOrd="2" destOrd="0" presId="urn:microsoft.com/office/officeart/2005/8/layout/cycle4"/>
    <dgm:cxn modelId="{7106B93A-35D7-46C2-B1E2-29AF91A65CF5}" type="presParOf" srcId="{25EE8ED6-CEAE-4987-A822-BF10994B767F}" destId="{372F0204-8D45-4134-9696-DE193F684584}" srcOrd="3" destOrd="0" presId="urn:microsoft.com/office/officeart/2005/8/layout/cycle4"/>
    <dgm:cxn modelId="{8B1DCA43-CE49-47A3-8A17-1BB9355240C6}" type="presParOf" srcId="{25EE8ED6-CEAE-4987-A822-BF10994B767F}" destId="{BA0DA8A1-84B4-4473-B121-F1B7CB458DE8}" srcOrd="4" destOrd="0" presId="urn:microsoft.com/office/officeart/2005/8/layout/cycle4"/>
    <dgm:cxn modelId="{9CEA260C-E9F5-4540-BC06-FA8F7833D03C}" type="presParOf" srcId="{F62CB0CB-88E1-42CD-A357-E7EBEE25C002}" destId="{144A3DE7-FCEE-49CD-B53D-DD37C9565628}" srcOrd="2" destOrd="0" presId="urn:microsoft.com/office/officeart/2005/8/layout/cycle4"/>
    <dgm:cxn modelId="{F414035A-844F-40A6-B083-59E60FF86BAD}" type="presParOf" srcId="{F62CB0CB-88E1-42CD-A357-E7EBEE25C002}" destId="{F2D9456D-51A2-4225-ADEB-FF8175B8339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7945D-657F-438F-B4B7-DE7AC9CFB934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Terveydenhoitaja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Lääkäri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kuntoutusohjaaja</a:t>
          </a:r>
          <a:endParaRPr lang="fi-FI" sz="1000" kern="1200" dirty="0"/>
        </a:p>
      </dsp:txBody>
      <dsp:txXfrm>
        <a:off x="4312835" y="3117207"/>
        <a:ext cx="1348197" cy="918226"/>
      </dsp:txXfrm>
    </dsp:sp>
    <dsp:sp modelId="{C51DB091-F8A2-4F99-B3E5-1447D7301497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Sosiaalityöntekijä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sosiaaliohjaaja</a:t>
          </a:r>
          <a:endParaRPr lang="fi-FI" sz="1000" kern="1200" dirty="0"/>
        </a:p>
      </dsp:txBody>
      <dsp:txXfrm>
        <a:off x="434967" y="3117207"/>
        <a:ext cx="1348197" cy="918226"/>
      </dsp:txXfrm>
    </dsp:sp>
    <dsp:sp modelId="{45C9F812-9665-42F5-A5BB-AC1792D58795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TYP-työkykyneuvoja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Ratkaisuasiantuntija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Nuoret?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000" kern="1200" dirty="0"/>
        </a:p>
      </dsp:txBody>
      <dsp:txXfrm>
        <a:off x="4312835" y="28567"/>
        <a:ext cx="1348197" cy="918226"/>
      </dsp:txXfrm>
    </dsp:sp>
    <dsp:sp modelId="{14B6D2C2-767C-4AE3-86B4-37F2A76A3F46}">
      <dsp:nvSpPr>
        <dsp:cNvPr id="0" name=""/>
        <dsp:cNvSpPr/>
      </dsp:nvSpPr>
      <dsp:spPr>
        <a:xfrm>
          <a:off x="413266" y="20573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Asiakasvastaava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TE-asiantuntija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Työnsuunnittelija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Työkykykoordinaattori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000" kern="1200" dirty="0"/>
        </a:p>
      </dsp:txBody>
      <dsp:txXfrm>
        <a:off x="441833" y="49140"/>
        <a:ext cx="1348197" cy="918226"/>
      </dsp:txXfrm>
    </dsp:sp>
    <dsp:sp modelId="{BB02055F-DEA8-4014-A7CB-105A35DDD47E}">
      <dsp:nvSpPr>
        <dsp:cNvPr id="0" name=""/>
        <dsp:cNvSpPr/>
      </dsp:nvSpPr>
      <dsp:spPr>
        <a:xfrm>
          <a:off x="1268219" y="205041"/>
          <a:ext cx="1759712" cy="1759712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Työllisyyspalvelut</a:t>
          </a:r>
          <a:endParaRPr lang="fi-FI" sz="1200" kern="1200" dirty="0"/>
        </a:p>
      </dsp:txBody>
      <dsp:txXfrm>
        <a:off x="1783627" y="720449"/>
        <a:ext cx="1244304" cy="1244304"/>
      </dsp:txXfrm>
    </dsp:sp>
    <dsp:sp modelId="{1DA20D28-6D72-415B-B844-8BD786F171C1}">
      <dsp:nvSpPr>
        <dsp:cNvPr id="0" name=""/>
        <dsp:cNvSpPr/>
      </dsp:nvSpPr>
      <dsp:spPr>
        <a:xfrm rot="5400000">
          <a:off x="3116073" y="224785"/>
          <a:ext cx="1759712" cy="1759712"/>
        </a:xfrm>
        <a:prstGeom prst="pieWedg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Kela?</a:t>
          </a:r>
          <a:endParaRPr lang="fi-FI" sz="1200" kern="1200" dirty="0"/>
        </a:p>
      </dsp:txBody>
      <dsp:txXfrm rot="-5400000">
        <a:off x="3116073" y="740193"/>
        <a:ext cx="1244304" cy="1244304"/>
      </dsp:txXfrm>
    </dsp:sp>
    <dsp:sp modelId="{B90C14F1-82EA-4CD8-9D59-664C04A2AF59}">
      <dsp:nvSpPr>
        <dsp:cNvPr id="0" name=""/>
        <dsp:cNvSpPr/>
      </dsp:nvSpPr>
      <dsp:spPr>
        <a:xfrm rot="10800000">
          <a:off x="3095502" y="2100073"/>
          <a:ext cx="1759712" cy="1759712"/>
        </a:xfrm>
        <a:prstGeom prst="pieWedg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 smtClean="0"/>
            <a:t>Terveyspalvleut</a:t>
          </a:r>
          <a:endParaRPr lang="fi-FI" sz="1200" kern="1200" dirty="0"/>
        </a:p>
      </dsp:txBody>
      <dsp:txXfrm rot="10800000">
        <a:off x="3095502" y="2100073"/>
        <a:ext cx="1244304" cy="1244304"/>
      </dsp:txXfrm>
    </dsp:sp>
    <dsp:sp modelId="{372F0204-8D45-4134-9696-DE193F684584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Sosiaalipalvelut</a:t>
          </a:r>
          <a:endParaRPr lang="fi-FI" sz="1200" kern="1200" dirty="0"/>
        </a:p>
      </dsp:txBody>
      <dsp:txXfrm rot="5400000">
        <a:off x="1763056" y="2072640"/>
        <a:ext cx="1244304" cy="1244304"/>
      </dsp:txXfrm>
    </dsp:sp>
    <dsp:sp modelId="{144A3DE7-FCEE-49CD-B53D-DD37C9565628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9456D-51A2-4225-ADEB-FF8175B83391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1726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07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781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 slide ROVANIEMI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83438">
            <a:off x="-2576250" y="-1646800"/>
            <a:ext cx="14525093" cy="817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775" y="2152075"/>
            <a:ext cx="4394747" cy="4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150" y="2922175"/>
            <a:ext cx="91440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2"/>
          </p:nvPr>
        </p:nvSpPr>
        <p:spPr>
          <a:xfrm>
            <a:off x="2539650" y="4323025"/>
            <a:ext cx="40647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0A3F-BB04-49BC-98F2-669B44C753A3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23.5.2022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1B30-D561-487D-97EE-3BEE50E56B2C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1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C882-04C1-4383-9C76-C98BB6D7FE01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23.5.2022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2D6C-3BDF-408D-9CC0-DE7C38B809B4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381C-5971-4F7D-B549-9161FC019393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23.5.2022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E812-5EF6-4FF6-BBB6-441AE774954C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7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E0F2-EC6D-40B0-A23C-102755ACDB31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23.5.2022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3F9E-31F5-4A43-8773-5DB928F57709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7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4E12-3D75-4CF7-8A23-45EF074AD590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23.5.2022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978C-9214-4A04-BC7A-E5ADDCB78378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0D7A-BD36-48E1-907F-7156B51E9E23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23.5.2022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3CF07-BAF2-4985-AB74-C98195F72BC3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09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E0BD-17DD-4BE0-B38E-BB6B18AF62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23.5.2022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53DB-0F56-487B-8C96-A19310C7BFD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3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leipäteksti 2">
  <p:cSld name="TITLE_AND_BODY_1_1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685800" y="548700"/>
            <a:ext cx="814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685900" y="1246825"/>
            <a:ext cx="814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800"/>
              <a:buChar char="●"/>
              <a:defRPr>
                <a:solidFill>
                  <a:srgbClr val="26224E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>
                <a:solidFill>
                  <a:srgbClr val="26224E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>
                <a:solidFill>
                  <a:srgbClr val="26224E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" name="Google Shape;2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palstaa 2">
  <p:cSld name="TITLE_AND_TWO_COLUMNS_1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684900" y="548700"/>
            <a:ext cx="81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2" name="Google Shape;5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684900" y="1246825"/>
            <a:ext cx="3626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 sz="1400">
                <a:solidFill>
                  <a:srgbClr val="26224E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2"/>
          </p:nvPr>
        </p:nvSpPr>
        <p:spPr>
          <a:xfrm>
            <a:off x="4832400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 sz="1400">
                <a:solidFill>
                  <a:srgbClr val="26224E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liteteksti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Tyhjä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6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0B7F-5DEE-42C9-B471-F9135CC7C47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23.5.2022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CF08-BF2A-45DE-BB1C-B0455EED1D85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9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6ACE9-FAF7-44EC-8D7A-0893C033B56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23.5.2022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514D-FC29-42AB-B39F-CDCBDAA5705E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6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979A-42A9-4AF8-9826-B1A541C0A816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23.5.2022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6855-5729-4A56-9CBA-6CBD65E6EEB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2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DD52-D287-4281-B8D4-AF4BF346F56D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23.5.2022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DCAF-E2A7-4B40-B2FC-2E502CDC752E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6224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576050" y="433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576050" y="1152475"/>
            <a:ext cx="825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ora"/>
              <a:buChar char="●"/>
              <a:defRPr sz="18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A691F072-A3A5-4444-BEF6-2E9A7BFFDFC6}" type="datetimeFigureOut">
              <a:rPr lang="fi-FI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23.5.2022</a:t>
            </a:fld>
            <a:endParaRPr lang="fi-FI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fi-FI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fld id="{80A0590B-E5E0-4CF0-AE97-4C8E0CA88D15}" type="slidenum">
              <a:rPr lang="fi-FI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fi-FI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2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50" y="2922175"/>
            <a:ext cx="91440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fi-FI"/>
              <a:t>Työkyvyn tuen palvelukokonaisuus</a:t>
            </a:r>
            <a:endParaRPr sz="2000"/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2"/>
          </p:nvPr>
        </p:nvSpPr>
        <p:spPr>
          <a:xfrm>
            <a:off x="2539650" y="4323025"/>
            <a:ext cx="40647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/>
              <a:t>Työkyky käyttöön –hanke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fi-FI"/>
              <a:t>Rovaniemen kaupungin työllisyyspalvelut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196" y="836981"/>
            <a:ext cx="7047634" cy="40934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>
            <a:off x="1745732" y="234087"/>
            <a:ext cx="546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chemeClr val="bg1"/>
                </a:solidFill>
              </a:rPr>
              <a:t>Työkyvyn tuen palvelukokonaisuus</a:t>
            </a:r>
            <a:endParaRPr lang="fi-FI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6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3115" y="299983"/>
            <a:ext cx="8146500" cy="572700"/>
          </a:xfrm>
        </p:spPr>
        <p:txBody>
          <a:bodyPr/>
          <a:lstStyle/>
          <a:p>
            <a:r>
              <a:rPr lang="fi-FI" dirty="0" smtClean="0"/>
              <a:t>Työkyvyn tuen palvelukokonaisuuden prosessi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9" y="1063371"/>
            <a:ext cx="7021801" cy="39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4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1779204731"/>
              </p:ext>
            </p:extLst>
          </p:nvPr>
        </p:nvGraphicFramePr>
        <p:xfrm>
          <a:off x="1331976" y="8899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1" name="Tekstiruutu 5"/>
          <p:cNvSpPr txBox="1">
            <a:spLocks noChangeArrowheads="1"/>
          </p:cNvSpPr>
          <p:nvPr/>
        </p:nvSpPr>
        <p:spPr bwMode="auto">
          <a:xfrm>
            <a:off x="1694088" y="267873"/>
            <a:ext cx="51179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2100" b="1" kern="1200" dirty="0">
                <a:solidFill>
                  <a:prstClr val="black"/>
                </a:solidFill>
                <a:ea typeface="+mn-ea"/>
                <a:cs typeface="+mn-cs"/>
              </a:rPr>
              <a:t>Asiakasvastaavamalli</a:t>
            </a:r>
            <a:r>
              <a:rPr lang="fi-FI" altLang="fi-FI" sz="2100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altLang="fi-FI" sz="2100" b="1" kern="1200" dirty="0">
                <a:solidFill>
                  <a:prstClr val="black"/>
                </a:solidFill>
                <a:ea typeface="+mn-ea"/>
                <a:cs typeface="+mn-cs"/>
              </a:rPr>
              <a:t>työkyvyn tuen tiimissä</a:t>
            </a:r>
          </a:p>
        </p:txBody>
      </p:sp>
      <p:sp>
        <p:nvSpPr>
          <p:cNvPr id="2052" name="Tekstiruutu 6"/>
          <p:cNvSpPr txBox="1">
            <a:spLocks noChangeArrowheads="1"/>
          </p:cNvSpPr>
          <p:nvPr/>
        </p:nvSpPr>
        <p:spPr bwMode="auto">
          <a:xfrm>
            <a:off x="3658953" y="2760364"/>
            <a:ext cx="18383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1500" b="1" kern="1200" dirty="0">
                <a:solidFill>
                  <a:prstClr val="black"/>
                </a:solidFill>
                <a:ea typeface="+mn-ea"/>
                <a:cs typeface="+mn-cs"/>
              </a:rPr>
              <a:t>Työkyvyn tuen tiimi</a:t>
            </a:r>
          </a:p>
        </p:txBody>
      </p:sp>
    </p:spTree>
    <p:extLst>
      <p:ext uri="{BB962C8B-B14F-4D97-AF65-F5344CB8AC3E}">
        <p14:creationId xmlns:p14="http://schemas.microsoft.com/office/powerpoint/2010/main" val="423615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4179" cy="51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6" y="875212"/>
            <a:ext cx="6317478" cy="4268288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type="body" idx="1"/>
          </p:nvPr>
        </p:nvSpPr>
        <p:spPr>
          <a:xfrm>
            <a:off x="6322708" y="1983031"/>
            <a:ext cx="3127983" cy="605100"/>
          </a:xfrm>
        </p:spPr>
        <p:txBody>
          <a:bodyPr/>
          <a:lstStyle/>
          <a:p>
            <a:r>
              <a:rPr lang="fi-FI" sz="1600" dirty="0" smtClean="0"/>
              <a:t>Työkyvyn tuen palvelukokonaisuuteen liittyy useita palveluita. Tässä esitellään hankkeessa tuotettu palvelu, jota ollaan juurruttamassa osaksi työkyvyn tuen kokonaisuutta kunnan tarjoamissa palveluissa.</a:t>
            </a:r>
            <a:endParaRPr lang="fi-FI" sz="1600" dirty="0"/>
          </a:p>
        </p:txBody>
      </p:sp>
      <p:sp>
        <p:nvSpPr>
          <p:cNvPr id="5" name="Otsikko 4"/>
          <p:cNvSpPr>
            <a:spLocks noGrp="1"/>
          </p:cNvSpPr>
          <p:nvPr>
            <p:ph type="title" idx="4294967295"/>
          </p:nvPr>
        </p:nvSpPr>
        <p:spPr>
          <a:xfrm>
            <a:off x="0" y="55563"/>
            <a:ext cx="7886700" cy="993775"/>
          </a:xfrm>
        </p:spPr>
        <p:txBody>
          <a:bodyPr/>
          <a:lstStyle/>
          <a:p>
            <a:pPr algn="ctr"/>
            <a:r>
              <a:rPr lang="fi-FI" sz="2000" b="1" dirty="0" smtClean="0"/>
              <a:t>Työkyky käyttöön –hankkeen </a:t>
            </a:r>
            <a:r>
              <a:rPr lang="fi-FI" sz="2000" b="1" dirty="0" err="1" smtClean="0"/>
              <a:t>pilotoima</a:t>
            </a:r>
            <a:r>
              <a:rPr lang="fi-FI" sz="2000" b="1" dirty="0" smtClean="0"/>
              <a:t> laatukriteereihin</a:t>
            </a:r>
            <a:br>
              <a:rPr lang="fi-FI" sz="2000" b="1" dirty="0" smtClean="0"/>
            </a:br>
            <a:r>
              <a:rPr lang="fi-FI" sz="2000" b="1" dirty="0" smtClean="0"/>
              <a:t> perustuva tuettu työhönvalmennus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2900971205"/>
      </p:ext>
    </p:extLst>
  </p:cSld>
  <p:clrMapOvr>
    <a:masterClrMapping/>
  </p:clrMapOvr>
</p:sld>
</file>

<file path=ppt/theme/theme1.xml><?xml version="1.0" encoding="utf-8"?>
<a:theme xmlns:a="http://schemas.openxmlformats.org/drawingml/2006/main" name="Rovaniemi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72</Words>
  <Application>Microsoft Office PowerPoint</Application>
  <PresentationFormat>Näytössä katseltava esitys (16:9)</PresentationFormat>
  <Paragraphs>25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Lora</vt:lpstr>
      <vt:lpstr>Titillium Web</vt:lpstr>
      <vt:lpstr>Calibri Light</vt:lpstr>
      <vt:lpstr>Titillium Web SemiBold</vt:lpstr>
      <vt:lpstr>Arial</vt:lpstr>
      <vt:lpstr>Calibri</vt:lpstr>
      <vt:lpstr>Rovaniemi theme</vt:lpstr>
      <vt:lpstr>Office-teema</vt:lpstr>
      <vt:lpstr>PowerPoint-esitys</vt:lpstr>
      <vt:lpstr>PowerPoint-esitys</vt:lpstr>
      <vt:lpstr>Työkyvyn tuen palvelukokonaisuuden prosessi</vt:lpstr>
      <vt:lpstr>PowerPoint-esitys</vt:lpstr>
      <vt:lpstr>PowerPoint-esitys</vt:lpstr>
      <vt:lpstr>Työkyky käyttöön –hankkeen pilotoima laatukriteereihin  perustuva tuettu työhönvalmennus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Salo Pia-Leena Rovaniemi</dc:creator>
  <cp:lastModifiedBy>Salo Pia-Leena Rovaniemi</cp:lastModifiedBy>
  <cp:revision>10</cp:revision>
  <dcterms:modified xsi:type="dcterms:W3CDTF">2022-05-23T09:50:25Z</dcterms:modified>
</cp:coreProperties>
</file>