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handoutMasterIdLst>
    <p:handoutMasterId r:id="rId8"/>
  </p:handoutMasterIdLst>
  <p:sldIdLst>
    <p:sldId id="361" r:id="rId5"/>
    <p:sldId id="399" r:id="rId6"/>
  </p:sldIdLst>
  <p:sldSz cx="12192000" cy="6858000"/>
  <p:notesSz cx="6858000" cy="9144000"/>
  <p:defaultTextStyle>
    <a:defPPr>
      <a:defRPr lang="fi-FI"/>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9CD2"/>
    <a:srgbClr val="D8E4F2"/>
    <a:srgbClr val="475587"/>
    <a:srgbClr val="9EBBDD"/>
    <a:srgbClr val="5C8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2" d="100"/>
          <a:sy n="152" d="100"/>
        </p:scale>
        <p:origin x="604" y="10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94CA0480-FD70-C543-ACD9-876B450738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a:p>
        </p:txBody>
      </p:sp>
      <p:sp>
        <p:nvSpPr>
          <p:cNvPr id="3" name="Päivämäärän paikkamerkki 2">
            <a:extLst>
              <a:ext uri="{FF2B5EF4-FFF2-40B4-BE49-F238E27FC236}">
                <a16:creationId xmlns:a16="http://schemas.microsoft.com/office/drawing/2014/main" id="{94A094F9-41D6-1B4E-85BE-9EC2374345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73A41FD-6C69-5C4D-9421-F4FA77316EAB}" type="datetimeFigureOut">
              <a:rPr lang="fi-FI"/>
              <a:pPr>
                <a:defRPr/>
              </a:pPr>
              <a:t>1.7.2022</a:t>
            </a:fld>
            <a:endParaRPr lang="fi-FI"/>
          </a:p>
        </p:txBody>
      </p:sp>
      <p:sp>
        <p:nvSpPr>
          <p:cNvPr id="4" name="Alatunnisteen paikkamerkki 3">
            <a:extLst>
              <a:ext uri="{FF2B5EF4-FFF2-40B4-BE49-F238E27FC236}">
                <a16:creationId xmlns:a16="http://schemas.microsoft.com/office/drawing/2014/main" id="{8A551F61-D84F-EC42-9CC6-0B21952177C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a:p>
        </p:txBody>
      </p:sp>
      <p:sp>
        <p:nvSpPr>
          <p:cNvPr id="5" name="Dian numeron paikkamerkki 4">
            <a:extLst>
              <a:ext uri="{FF2B5EF4-FFF2-40B4-BE49-F238E27FC236}">
                <a16:creationId xmlns:a16="http://schemas.microsoft.com/office/drawing/2014/main" id="{56D1CCB0-0501-9A44-9664-7791A8EE01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4E21E50-D24A-1040-B609-62E04887AE82}" type="slidenum">
              <a:rPr lang="fi-FI"/>
              <a:pPr>
                <a:defRPr/>
              </a:pPr>
              <a:t>‹#›</a:t>
            </a:fld>
            <a:endParaRPr lang="fi-FI"/>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69D11F9E-9C5A-B34D-85AE-F712D2F619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a:p>
        </p:txBody>
      </p:sp>
      <p:sp>
        <p:nvSpPr>
          <p:cNvPr id="3" name="Päivämäärän paikkamerkki 2">
            <a:extLst>
              <a:ext uri="{FF2B5EF4-FFF2-40B4-BE49-F238E27FC236}">
                <a16:creationId xmlns:a16="http://schemas.microsoft.com/office/drawing/2014/main" id="{41179348-A544-B94C-BA44-A49A5780BF0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AC2A64A-B536-E942-B1A4-093503F54E24}" type="datetimeFigureOut">
              <a:rPr lang="fi-FI"/>
              <a:pPr>
                <a:defRPr/>
              </a:pPr>
              <a:t>1.7.2022</a:t>
            </a:fld>
            <a:endParaRPr lang="fi-FI"/>
          </a:p>
        </p:txBody>
      </p:sp>
      <p:sp>
        <p:nvSpPr>
          <p:cNvPr id="4" name="Dian kuvan paikkamerkki 3">
            <a:extLst>
              <a:ext uri="{FF2B5EF4-FFF2-40B4-BE49-F238E27FC236}">
                <a16:creationId xmlns:a16="http://schemas.microsoft.com/office/drawing/2014/main" id="{6BF81C8D-8150-F548-AA02-F7FCB9B0DAA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a:extLst>
              <a:ext uri="{FF2B5EF4-FFF2-40B4-BE49-F238E27FC236}">
                <a16:creationId xmlns:a16="http://schemas.microsoft.com/office/drawing/2014/main" id="{F474BCCE-E8C9-C64F-B458-95335E59D44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Alatunnisteen paikkamerkki 5">
            <a:extLst>
              <a:ext uri="{FF2B5EF4-FFF2-40B4-BE49-F238E27FC236}">
                <a16:creationId xmlns:a16="http://schemas.microsoft.com/office/drawing/2014/main" id="{30BFC263-500A-5245-A5B9-91B4446F6C0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a:p>
        </p:txBody>
      </p:sp>
      <p:sp>
        <p:nvSpPr>
          <p:cNvPr id="7" name="Dian numeron paikkamerkki 6">
            <a:extLst>
              <a:ext uri="{FF2B5EF4-FFF2-40B4-BE49-F238E27FC236}">
                <a16:creationId xmlns:a16="http://schemas.microsoft.com/office/drawing/2014/main" id="{0A6D52C9-A86F-6F48-9E0F-9F50490A678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DD3BCF9-D39E-AE4B-A1B1-9001FB49A5CF}" type="slidenum">
              <a:rPr lang="fi-FI"/>
              <a:pPr>
                <a:defRPr/>
              </a:pPr>
              <a:t>‹#›</a:t>
            </a:fld>
            <a:endParaRPr lang="fi-F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125634-D32B-4D71-B1F2-2A74A7B67D10}"/>
              </a:ext>
            </a:extLst>
          </p:cNvPr>
          <p:cNvSpPr>
            <a:spLocks noGrp="1"/>
          </p:cNvSpPr>
          <p:nvPr>
            <p:ph type="title"/>
          </p:nvPr>
        </p:nvSpPr>
        <p:spPr>
          <a:xfrm>
            <a:off x="2016000" y="1663200"/>
            <a:ext cx="8254800" cy="2224800"/>
          </a:xfrm>
        </p:spPr>
        <p:txBody>
          <a:bodyPr anchor="ctr" anchorCtr="0"/>
          <a:lstStyle>
            <a:lvl1pPr algn="ctr">
              <a:spcBef>
                <a:spcPts val="600"/>
              </a:spcBef>
              <a:defRPr sz="4400" b="0"/>
            </a:lvl1pPr>
          </a:lstStyle>
          <a:p>
            <a:r>
              <a:rPr lang="fi-FI" noProof="0"/>
              <a:t>Muokkaa ots. perustyyl. napsautt.</a:t>
            </a:r>
          </a:p>
        </p:txBody>
      </p:sp>
      <p:sp>
        <p:nvSpPr>
          <p:cNvPr id="8" name="Text Placeholder 7">
            <a:extLst>
              <a:ext uri="{FF2B5EF4-FFF2-40B4-BE49-F238E27FC236}">
                <a16:creationId xmlns:a16="http://schemas.microsoft.com/office/drawing/2014/main" id="{A2BC56B3-37C7-BF45-AC6C-F65C665C0925}"/>
              </a:ext>
            </a:extLst>
          </p:cNvPr>
          <p:cNvSpPr>
            <a:spLocks noGrp="1"/>
          </p:cNvSpPr>
          <p:nvPr>
            <p:ph type="body" sz="quarter" idx="10"/>
          </p:nvPr>
        </p:nvSpPr>
        <p:spPr>
          <a:xfrm>
            <a:off x="7381875" y="5394940"/>
            <a:ext cx="4210050" cy="647700"/>
          </a:xfrm>
        </p:spPr>
        <p:txBody>
          <a:bodyPr/>
          <a:lstStyle>
            <a:lvl1pPr marL="0" indent="0" algn="r">
              <a:lnSpc>
                <a:spcPct val="100000"/>
              </a:lnSpc>
              <a:spcBef>
                <a:spcPts val="0"/>
              </a:spcBef>
              <a:buNone/>
              <a:defRPr sz="1600">
                <a:solidFill>
                  <a:schemeClr val="accent1"/>
                </a:solidFill>
              </a:defRPr>
            </a:lvl1pPr>
          </a:lstStyle>
          <a:p>
            <a:pPr lvl="0"/>
            <a:r>
              <a:rPr lang="fi-FI" noProof="0"/>
              <a:t>Muokkaa tekstin perustyylejä napsauttamalla</a:t>
            </a:r>
          </a:p>
        </p:txBody>
      </p:sp>
      <p:pic>
        <p:nvPicPr>
          <p:cNvPr id="6" name="Picture 7" descr="Päijät-Sote logo">
            <a:extLst>
              <a:ext uri="{FF2B5EF4-FFF2-40B4-BE49-F238E27FC236}">
                <a16:creationId xmlns:a16="http://schemas.microsoft.com/office/drawing/2014/main" id="{AE210F1A-8D52-2548-B8C8-CF397EA13074}"/>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949885" y="4060455"/>
            <a:ext cx="3935682" cy="116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980197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8" name="Tekstin paikkamerkki 2"/>
          <p:cNvSpPr>
            <a:spLocks noGrp="1"/>
          </p:cNvSpPr>
          <p:nvPr>
            <p:ph idx="1"/>
          </p:nvPr>
        </p:nvSpPr>
        <p:spPr>
          <a:xfrm>
            <a:off x="838200" y="2026037"/>
            <a:ext cx="10515600" cy="3515809"/>
          </a:xfrm>
          <a:prstGeom prst="rect">
            <a:avLst/>
          </a:prstGeom>
        </p:spPr>
        <p:txBody>
          <a:bodyPr rtlCol="0">
            <a:normAutofit/>
          </a:bodyPr>
          <a:lstStyle>
            <a:lvl1pPr marL="342900" indent="-342900">
              <a:buFont typeface="+mj-lt"/>
              <a:buAutoNum type="arabicPeriod"/>
              <a:defRPr/>
            </a:lvl1pPr>
            <a:lvl2pPr marL="800100" indent="-342900">
              <a:buFont typeface="+mj-lt"/>
              <a:buAutoNum type="arabicPeriod"/>
              <a:defRPr/>
            </a:lvl2pPr>
            <a:lvl3pPr marL="1257300" indent="-3429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2" name="Title 1"/>
          <p:cNvSpPr>
            <a:spLocks noGrp="1"/>
          </p:cNvSpPr>
          <p:nvPr>
            <p:ph type="title"/>
          </p:nvPr>
        </p:nvSpPr>
        <p:spPr/>
        <p:txBody>
          <a:bodyPr/>
          <a:lstStyle/>
          <a:p>
            <a:r>
              <a:rPr lang="fi-FI"/>
              <a:t>Muokkaa ots. perustyyl. napsautt.</a:t>
            </a:r>
            <a:endParaRPr lang="en-US"/>
          </a:p>
        </p:txBody>
      </p:sp>
    </p:spTree>
    <p:extLst>
      <p:ext uri="{BB962C8B-B14F-4D97-AF65-F5344CB8AC3E}">
        <p14:creationId xmlns:p14="http://schemas.microsoft.com/office/powerpoint/2010/main" val="2092442134"/>
      </p:ext>
    </p:extLst>
  </p:cSld>
  <p:clrMapOvr>
    <a:masterClrMapping/>
  </p:clrMapOvr>
  <p:extLst>
    <p:ext uri="{DCECCB84-F9BA-43D5-87BE-67443E8EF086}">
      <p15:sldGuideLst xmlns:p15="http://schemas.microsoft.com/office/powerpoint/2012/main">
        <p15:guide id="1" orient="horz" pos="349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8" name="Tekstin paikkamerkki 2"/>
          <p:cNvSpPr>
            <a:spLocks noGrp="1"/>
          </p:cNvSpPr>
          <p:nvPr>
            <p:ph idx="1"/>
          </p:nvPr>
        </p:nvSpPr>
        <p:spPr>
          <a:xfrm>
            <a:off x="838200" y="2026037"/>
            <a:ext cx="9321800" cy="3515809"/>
          </a:xfrm>
          <a:prstGeom prst="rect">
            <a:avLst/>
          </a:prstGeom>
        </p:spPr>
        <p:txBody>
          <a:bodyPr rtlCol="0">
            <a:normAutofit/>
          </a:body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pic>
        <p:nvPicPr>
          <p:cNvPr id="4" name="Picture 7">
            <a:extLst>
              <a:ext uri="{FF2B5EF4-FFF2-40B4-BE49-F238E27FC236}">
                <a16:creationId xmlns:a16="http://schemas.microsoft.com/office/drawing/2014/main" id="{B18CCA43-2ABF-F94C-BB0F-8E6DACCCEA60}"/>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a:extLst>
              <a:ext uri="{28A0092B-C50C-407E-A947-70E740481C1C}">
                <a14:useLocalDpi xmlns:a14="http://schemas.microsoft.com/office/drawing/2010/main"/>
              </a:ext>
            </a:extLst>
          </a:blip>
          <a:srcRect r="49058"/>
          <a:stretch/>
        </p:blipFill>
        <p:spPr bwMode="auto">
          <a:xfrm>
            <a:off x="10604501" y="312738"/>
            <a:ext cx="1587500"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838200" y="912904"/>
            <a:ext cx="9321800" cy="1018962"/>
          </a:xfrm>
        </p:spPr>
        <p:txBody>
          <a:bodyPr/>
          <a:lstStyle/>
          <a:p>
            <a:r>
              <a:rPr lang="fi-FI"/>
              <a:t>Muokkaa ots. perustyyl. napsautt.</a:t>
            </a:r>
            <a:endParaRPr lang="en-US"/>
          </a:p>
        </p:txBody>
      </p:sp>
    </p:spTree>
    <p:extLst>
      <p:ext uri="{BB962C8B-B14F-4D97-AF65-F5344CB8AC3E}">
        <p14:creationId xmlns:p14="http://schemas.microsoft.com/office/powerpoint/2010/main" val="4107088886"/>
      </p:ext>
    </p:extLst>
  </p:cSld>
  <p:clrMapOvr>
    <a:masterClrMapping/>
  </p:clrMapOvr>
  <p:extLst>
    <p:ext uri="{DCECCB84-F9BA-43D5-87BE-67443E8EF086}">
      <p15:sldGuideLst xmlns:p15="http://schemas.microsoft.com/office/powerpoint/2012/main">
        <p15:guide id="1" orient="horz" pos="349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Tree>
  </p:cSld>
  <p:clrMapOvr>
    <a:masterClrMapping/>
  </p:clrMapOvr>
  <p:extLst>
    <p:ext uri="{DCECCB84-F9BA-43D5-87BE-67443E8EF086}">
      <p15:sldGuideLst xmlns:p15="http://schemas.microsoft.com/office/powerpoint/2012/main">
        <p15:guide id="1" orient="horz" pos="349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8" name="Tekstin paikkamerkki 2"/>
          <p:cNvSpPr>
            <a:spLocks noGrp="1"/>
          </p:cNvSpPr>
          <p:nvPr>
            <p:ph idx="1"/>
          </p:nvPr>
        </p:nvSpPr>
        <p:spPr>
          <a:xfrm>
            <a:off x="838199" y="2026037"/>
            <a:ext cx="5096069" cy="3515809"/>
          </a:xfrm>
          <a:prstGeom prst="rect">
            <a:avLst/>
          </a:prstGeom>
        </p:spPr>
        <p:txBody>
          <a:bodyPr rtlCol="0">
            <a:normAutofit/>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12" name="Tekstin paikkamerkki 2"/>
          <p:cNvSpPr>
            <a:spLocks noGrp="1"/>
          </p:cNvSpPr>
          <p:nvPr>
            <p:ph idx="10"/>
          </p:nvPr>
        </p:nvSpPr>
        <p:spPr>
          <a:xfrm>
            <a:off x="6257731" y="2026037"/>
            <a:ext cx="5096069" cy="3515809"/>
          </a:xfrm>
          <a:prstGeom prst="rect">
            <a:avLst/>
          </a:prstGeom>
        </p:spPr>
        <p:txBody>
          <a:bodyPr rtlCol="0">
            <a:normAutofit/>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2" name="Title 1"/>
          <p:cNvSpPr>
            <a:spLocks noGrp="1"/>
          </p:cNvSpPr>
          <p:nvPr>
            <p:ph type="title"/>
          </p:nvPr>
        </p:nvSpPr>
        <p:spPr/>
        <p:txBody>
          <a:bodyPr/>
          <a:lstStyle/>
          <a:p>
            <a:r>
              <a:rPr lang="fi-FI"/>
              <a:t>Muokkaa ots. perustyyl. napsautt.</a:t>
            </a:r>
            <a:endParaRPr lang="en-US"/>
          </a:p>
        </p:txBody>
      </p:sp>
    </p:spTree>
    <p:extLst>
      <p:ext uri="{BB962C8B-B14F-4D97-AF65-F5344CB8AC3E}">
        <p14:creationId xmlns:p14="http://schemas.microsoft.com/office/powerpoint/2010/main" val="2723642595"/>
      </p:ext>
    </p:extLst>
  </p:cSld>
  <p:clrMapOvr>
    <a:masterClrMapping/>
  </p:clrMapOvr>
  <p:extLst>
    <p:ext uri="{DCECCB84-F9BA-43D5-87BE-67443E8EF086}">
      <p15:sldGuideLst xmlns:p15="http://schemas.microsoft.com/office/powerpoint/2012/main">
        <p15:guide id="1" orient="horz" pos="349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7" name="Otsikon paikkamerkki 1">
            <a:extLst>
              <a:ext uri="{FF2B5EF4-FFF2-40B4-BE49-F238E27FC236}">
                <a16:creationId xmlns:a16="http://schemas.microsoft.com/office/drawing/2014/main" id="{5933C1A0-4F0C-C346-B836-83CB4E9EA902}"/>
              </a:ext>
            </a:extLst>
          </p:cNvPr>
          <p:cNvSpPr>
            <a:spLocks noGrp="1"/>
          </p:cNvSpPr>
          <p:nvPr>
            <p:ph type="title"/>
          </p:nvPr>
        </p:nvSpPr>
        <p:spPr>
          <a:xfrm>
            <a:off x="838200" y="1058852"/>
            <a:ext cx="4740408" cy="1372113"/>
          </a:xfrm>
          <a:prstGeom prst="rect">
            <a:avLst/>
          </a:prstGeom>
        </p:spPr>
        <p:txBody>
          <a:bodyPr rtlCol="0">
            <a:normAutofit/>
          </a:bodyPr>
          <a:lstStyle/>
          <a:p>
            <a:r>
              <a:rPr lang="fi-FI" noProof="0"/>
              <a:t>Muokkaa ots. perustyyl. napsautt.</a:t>
            </a:r>
          </a:p>
        </p:txBody>
      </p:sp>
      <p:sp>
        <p:nvSpPr>
          <p:cNvPr id="8" name="Tekstin paikkamerkki 2">
            <a:extLst>
              <a:ext uri="{FF2B5EF4-FFF2-40B4-BE49-F238E27FC236}">
                <a16:creationId xmlns:a16="http://schemas.microsoft.com/office/drawing/2014/main" id="{C60DA7F3-05A3-814F-915B-E0125B1E509A}"/>
              </a:ext>
            </a:extLst>
          </p:cNvPr>
          <p:cNvSpPr>
            <a:spLocks noGrp="1"/>
          </p:cNvSpPr>
          <p:nvPr>
            <p:ph idx="1"/>
          </p:nvPr>
        </p:nvSpPr>
        <p:spPr>
          <a:xfrm>
            <a:off x="838200" y="2540481"/>
            <a:ext cx="4740408" cy="3258667"/>
          </a:xfrm>
          <a:prstGeom prst="rect">
            <a:avLst/>
          </a:prstGeom>
        </p:spPr>
        <p:txBody>
          <a:bodyPr rtlCol="0">
            <a:normAutofit/>
          </a:bodyPr>
          <a:lstStyle>
            <a:lvl1pPr>
              <a:lnSpc>
                <a:spcPct val="100000"/>
              </a:lnSpc>
              <a:defRPr/>
            </a:lvl1pPr>
            <a:lvl2pPr>
              <a:lnSpc>
                <a:spcPct val="100000"/>
              </a:lnSpc>
              <a:defRPr/>
            </a:lvl2pPr>
            <a:lvl3pPr>
              <a:lnSpc>
                <a:spcPct val="100000"/>
              </a:lnSpc>
              <a:defRPr/>
            </a:lvl3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4" name="Picture Placeholder 3"/>
          <p:cNvSpPr>
            <a:spLocks noGrp="1"/>
          </p:cNvSpPr>
          <p:nvPr>
            <p:ph type="pic" sz="quarter" idx="10"/>
          </p:nvPr>
        </p:nvSpPr>
        <p:spPr>
          <a:xfrm>
            <a:off x="6096000" y="0"/>
            <a:ext cx="6096001" cy="6858000"/>
          </a:xfrm>
        </p:spPr>
        <p:txBody>
          <a:bodyPr rtlCol="0">
            <a:normAutofit/>
          </a:bodyPr>
          <a:lstStyle>
            <a:lvl1pPr marL="0" indent="0">
              <a:buNone/>
              <a:defRPr/>
            </a:lvl1pPr>
          </a:lstStyle>
          <a:p>
            <a:pPr lvl="0"/>
            <a:r>
              <a:rPr lang="fi-FI" noProof="0"/>
              <a:t>Lisää kuva napsauttamalla kuvaketta</a:t>
            </a:r>
          </a:p>
        </p:txBody>
      </p:sp>
    </p:spTree>
    <p:extLst>
      <p:ext uri="{BB962C8B-B14F-4D97-AF65-F5344CB8AC3E}">
        <p14:creationId xmlns:p14="http://schemas.microsoft.com/office/powerpoint/2010/main" val="4049439289"/>
      </p:ext>
    </p:extLst>
  </p:cSld>
  <p:clrMapOvr>
    <a:masterClrMapping/>
  </p:clrMapOvr>
  <p:extLst>
    <p:ext uri="{DCECCB84-F9BA-43D5-87BE-67443E8EF086}">
      <p15:sldGuideLst xmlns:p15="http://schemas.microsoft.com/office/powerpoint/2012/main">
        <p15:guide id="1" orient="horz" pos="365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Nostodia">
    <p:bg>
      <p:bgPr>
        <a:solidFill>
          <a:schemeClr val="accent1"/>
        </a:solidFill>
        <a:effectLst/>
      </p:bgPr>
    </p:bg>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6FFC621E-FB51-E04E-8986-E341E9D12EFF}"/>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a:extLst>
              <a:ext uri="{28A0092B-C50C-407E-A947-70E740481C1C}">
                <a14:useLocalDpi xmlns:a14="http://schemas.microsoft.com/office/drawing/2010/main"/>
              </a:ext>
            </a:extLst>
          </a:blip>
          <a:srcRect r="49058"/>
          <a:stretch/>
        </p:blipFill>
        <p:spPr bwMode="auto">
          <a:xfrm>
            <a:off x="10604501" y="312738"/>
            <a:ext cx="1587500"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1"/>
          </p:nvPr>
        </p:nvSpPr>
        <p:spPr>
          <a:xfrm>
            <a:off x="2021681" y="2419723"/>
            <a:ext cx="8148637" cy="2904752"/>
          </a:xfrm>
        </p:spPr>
        <p:txBody>
          <a:bodyPr/>
          <a:lstStyle>
            <a:lvl1pPr marL="0" indent="0" algn="ctr">
              <a:spcBef>
                <a:spcPts val="0"/>
              </a:spcBef>
              <a:spcAft>
                <a:spcPts val="3000"/>
              </a:spcAft>
              <a:buNone/>
              <a:defRPr sz="3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p:txBody>
      </p:sp>
    </p:spTree>
    <p:extLst>
      <p:ext uri="{BB962C8B-B14F-4D97-AF65-F5344CB8AC3E}">
        <p14:creationId xmlns:p14="http://schemas.microsoft.com/office/powerpoint/2010/main" val="257080780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oko sivun kuv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904FCAF-17AE-E242-BE3F-B93F76B69F88}"/>
              </a:ext>
            </a:extLst>
          </p:cNvPr>
          <p:cNvSpPr>
            <a:spLocks noGrp="1"/>
          </p:cNvSpPr>
          <p:nvPr>
            <p:ph type="pic" sz="quarter" idx="10"/>
          </p:nvPr>
        </p:nvSpPr>
        <p:spPr>
          <a:xfrm>
            <a:off x="0" y="0"/>
            <a:ext cx="12192000" cy="6858000"/>
          </a:xfrm>
        </p:spPr>
        <p:txBody>
          <a:bodyPr/>
          <a:lstStyle>
            <a:lvl1pPr marL="0" indent="0">
              <a:buNone/>
              <a:defRPr/>
            </a:lvl1pPr>
          </a:lstStyle>
          <a:p>
            <a:r>
              <a:rPr lang="fi-FI"/>
              <a:t>Lisää kuva napsauttamalla kuvaketta</a:t>
            </a:r>
            <a:endParaRPr lang="x-none"/>
          </a:p>
        </p:txBody>
      </p:sp>
    </p:spTree>
    <p:extLst>
      <p:ext uri="{BB962C8B-B14F-4D97-AF65-F5344CB8AC3E}">
        <p14:creationId xmlns:p14="http://schemas.microsoft.com/office/powerpoint/2010/main" val="1372440779"/>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Yhteystiedot">
    <p:spTree>
      <p:nvGrpSpPr>
        <p:cNvPr id="1" name=""/>
        <p:cNvGrpSpPr/>
        <p:nvPr/>
      </p:nvGrpSpPr>
      <p:grpSpPr>
        <a:xfrm>
          <a:off x="0" y="0"/>
          <a:ext cx="0" cy="0"/>
          <a:chOff x="0" y="0"/>
          <a:chExt cx="0" cy="0"/>
        </a:xfrm>
      </p:grpSpPr>
      <p:sp>
        <p:nvSpPr>
          <p:cNvPr id="14" name="Otsikon paikkamerkki 1"/>
          <p:cNvSpPr>
            <a:spLocks noGrp="1"/>
          </p:cNvSpPr>
          <p:nvPr>
            <p:ph type="title"/>
          </p:nvPr>
        </p:nvSpPr>
        <p:spPr>
          <a:xfrm>
            <a:off x="877507" y="3770208"/>
            <a:ext cx="4355974" cy="1377149"/>
          </a:xfrm>
          <a:prstGeom prst="rect">
            <a:avLst/>
          </a:prstGeom>
        </p:spPr>
        <p:txBody>
          <a:bodyPr rtlCol="0" anchor="t">
            <a:normAutofit/>
          </a:bodyPr>
          <a:lstStyle/>
          <a:p>
            <a:r>
              <a:rPr lang="fi-FI" noProof="0"/>
              <a:t>Muokkaa ots. perustyyl. napsautt.</a:t>
            </a:r>
          </a:p>
        </p:txBody>
      </p:sp>
      <p:sp>
        <p:nvSpPr>
          <p:cNvPr id="15" name="Tekstin paikkamerkki 2"/>
          <p:cNvSpPr>
            <a:spLocks noGrp="1"/>
          </p:cNvSpPr>
          <p:nvPr>
            <p:ph idx="1"/>
          </p:nvPr>
        </p:nvSpPr>
        <p:spPr>
          <a:xfrm>
            <a:off x="5934664" y="3731298"/>
            <a:ext cx="5582885" cy="2026038"/>
          </a:xfrm>
          <a:prstGeom prst="rect">
            <a:avLst/>
          </a:prstGeom>
        </p:spPr>
        <p:txBody>
          <a:bodyPr rtlCol="0">
            <a:normAutofit/>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4" name="Picture Placeholder 3"/>
          <p:cNvSpPr>
            <a:spLocks noGrp="1"/>
          </p:cNvSpPr>
          <p:nvPr>
            <p:ph type="pic" sz="quarter" idx="10"/>
          </p:nvPr>
        </p:nvSpPr>
        <p:spPr>
          <a:xfrm>
            <a:off x="0" y="0"/>
            <a:ext cx="12192000" cy="3447114"/>
          </a:xfrm>
        </p:spPr>
        <p:txBody>
          <a:bodyPr rtlCol="0">
            <a:normAutofit/>
          </a:bodyPr>
          <a:lstStyle>
            <a:lvl1pPr marL="0" indent="0">
              <a:buNone/>
              <a:defRPr/>
            </a:lvl1pPr>
          </a:lstStyle>
          <a:p>
            <a:pPr lvl="0"/>
            <a:r>
              <a:rPr lang="fi-FI" noProof="0"/>
              <a:t>Lisää kuva napsauttamalla kuvaketta</a:t>
            </a:r>
          </a:p>
        </p:txBody>
      </p:sp>
    </p:spTree>
    <p:extLst>
      <p:ext uri="{BB962C8B-B14F-4D97-AF65-F5344CB8AC3E}">
        <p14:creationId xmlns:p14="http://schemas.microsoft.com/office/powerpoint/2010/main" val="2296496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petussivu valkoinen">
    <p:spTree>
      <p:nvGrpSpPr>
        <p:cNvPr id="1" name=""/>
        <p:cNvGrpSpPr/>
        <p:nvPr/>
      </p:nvGrpSpPr>
      <p:grpSpPr>
        <a:xfrm>
          <a:off x="0" y="0"/>
          <a:ext cx="0" cy="0"/>
          <a:chOff x="0" y="0"/>
          <a:chExt cx="0" cy="0"/>
        </a:xfrm>
      </p:grpSpPr>
      <p:sp>
        <p:nvSpPr>
          <p:cNvPr id="7" name="Text Placeholder 13"/>
          <p:cNvSpPr>
            <a:spLocks noGrp="1"/>
          </p:cNvSpPr>
          <p:nvPr>
            <p:ph type="body" sz="quarter" idx="10"/>
          </p:nvPr>
        </p:nvSpPr>
        <p:spPr>
          <a:xfrm>
            <a:off x="4475998" y="4302406"/>
            <a:ext cx="3240000" cy="324000"/>
          </a:xfrm>
        </p:spPr>
        <p:txBody>
          <a:bodyPr>
            <a:normAutofit/>
          </a:bodyPr>
          <a:lstStyle>
            <a:lvl1pPr marL="0" indent="0" algn="ctr">
              <a:lnSpc>
                <a:spcPct val="100000"/>
              </a:lnSpc>
              <a:buNone/>
              <a:defRPr sz="1600">
                <a:solidFill>
                  <a:schemeClr val="tx2"/>
                </a:solidFill>
              </a:defRPr>
            </a:lvl1pPr>
          </a:lstStyle>
          <a:p>
            <a:pPr lvl="0"/>
            <a:r>
              <a:rPr lang="fi-FI" noProof="0"/>
              <a:t>Muokkaa tekstin perustyylejä napsauttamalla</a:t>
            </a:r>
          </a:p>
        </p:txBody>
      </p:sp>
      <p:sp>
        <p:nvSpPr>
          <p:cNvPr id="9" name="Text Placeholder 13"/>
          <p:cNvSpPr>
            <a:spLocks noGrp="1"/>
          </p:cNvSpPr>
          <p:nvPr>
            <p:ph type="body" sz="quarter" idx="11"/>
          </p:nvPr>
        </p:nvSpPr>
        <p:spPr>
          <a:xfrm>
            <a:off x="4475998" y="4632633"/>
            <a:ext cx="3240000" cy="324000"/>
          </a:xfrm>
        </p:spPr>
        <p:txBody>
          <a:bodyPr>
            <a:normAutofit/>
          </a:bodyPr>
          <a:lstStyle>
            <a:lvl1pPr marL="0" indent="0" algn="ctr">
              <a:lnSpc>
                <a:spcPct val="100000"/>
              </a:lnSpc>
              <a:buNone/>
              <a:defRPr sz="1600">
                <a:solidFill>
                  <a:schemeClr val="tx2"/>
                </a:solidFill>
              </a:defRPr>
            </a:lvl1pPr>
          </a:lstStyle>
          <a:p>
            <a:pPr lvl="0"/>
            <a:r>
              <a:rPr lang="fi-FI" noProof="0"/>
              <a:t>Muokkaa tekstin perustyylejä napsauttamalla</a:t>
            </a:r>
          </a:p>
        </p:txBody>
      </p:sp>
      <p:sp>
        <p:nvSpPr>
          <p:cNvPr id="10" name="Text Placeholder 13"/>
          <p:cNvSpPr>
            <a:spLocks noGrp="1"/>
          </p:cNvSpPr>
          <p:nvPr>
            <p:ph type="body" sz="quarter" idx="12"/>
          </p:nvPr>
        </p:nvSpPr>
        <p:spPr>
          <a:xfrm>
            <a:off x="4475998" y="4962860"/>
            <a:ext cx="3240000" cy="324000"/>
          </a:xfrm>
        </p:spPr>
        <p:txBody>
          <a:bodyPr>
            <a:normAutofit/>
          </a:bodyPr>
          <a:lstStyle>
            <a:lvl1pPr marL="0" indent="0" algn="ctr">
              <a:lnSpc>
                <a:spcPct val="100000"/>
              </a:lnSpc>
              <a:buNone/>
              <a:defRPr sz="1600">
                <a:solidFill>
                  <a:schemeClr val="tx2"/>
                </a:solidFill>
              </a:defRPr>
            </a:lvl1pPr>
          </a:lstStyle>
          <a:p>
            <a:pPr lvl="0"/>
            <a:r>
              <a:rPr lang="fi-FI" noProof="0"/>
              <a:t>Muokkaa tekstin perustyylejä napsauttamalla</a:t>
            </a:r>
          </a:p>
        </p:txBody>
      </p:sp>
      <p:sp>
        <p:nvSpPr>
          <p:cNvPr id="11" name="Text Placeholder 13"/>
          <p:cNvSpPr>
            <a:spLocks noGrp="1"/>
          </p:cNvSpPr>
          <p:nvPr>
            <p:ph type="body" sz="quarter" idx="13"/>
          </p:nvPr>
        </p:nvSpPr>
        <p:spPr>
          <a:xfrm>
            <a:off x="4475998" y="5325718"/>
            <a:ext cx="3240000" cy="324000"/>
          </a:xfrm>
        </p:spPr>
        <p:txBody>
          <a:bodyPr>
            <a:normAutofit/>
          </a:bodyPr>
          <a:lstStyle>
            <a:lvl1pPr marL="0" indent="0" algn="ctr">
              <a:lnSpc>
                <a:spcPct val="100000"/>
              </a:lnSpc>
              <a:buNone/>
              <a:defRPr sz="1600">
                <a:solidFill>
                  <a:schemeClr val="tx2"/>
                </a:solidFill>
              </a:defRPr>
            </a:lvl1pPr>
          </a:lstStyle>
          <a:p>
            <a:pPr lvl="0"/>
            <a:r>
              <a:rPr lang="fi-FI" noProof="0"/>
              <a:t>Muokkaa tekstin perustyylejä napsauttamalla</a:t>
            </a:r>
          </a:p>
        </p:txBody>
      </p:sp>
      <p:pic>
        <p:nvPicPr>
          <p:cNvPr id="3" name="Picture 2" descr="Päijät-Sote logo">
            <a:extLst>
              <a:ext uri="{FF2B5EF4-FFF2-40B4-BE49-F238E27FC236}">
                <a16:creationId xmlns:a16="http://schemas.microsoft.com/office/drawing/2014/main" id="{9F7C4950-A233-1841-A5E0-0E20F61AC6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85373" y="2320617"/>
            <a:ext cx="5297450" cy="1677184"/>
          </a:xfrm>
          <a:prstGeom prst="rect">
            <a:avLst/>
          </a:prstGeom>
        </p:spPr>
      </p:pic>
    </p:spTree>
    <p:extLst>
      <p:ext uri="{BB962C8B-B14F-4D97-AF65-F5344CB8AC3E}">
        <p14:creationId xmlns:p14="http://schemas.microsoft.com/office/powerpoint/2010/main" val="337293883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tsikkodia sininen">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F84D7E-9C11-4C51-AE75-2EBD3BDB5969}"/>
              </a:ext>
            </a:extLst>
          </p:cNvPr>
          <p:cNvSpPr>
            <a:spLocks noGrp="1"/>
          </p:cNvSpPr>
          <p:nvPr>
            <p:ph type="title"/>
          </p:nvPr>
        </p:nvSpPr>
        <p:spPr>
          <a:xfrm>
            <a:off x="2016000" y="1663200"/>
            <a:ext cx="8254800" cy="2224800"/>
          </a:xfrm>
        </p:spPr>
        <p:txBody>
          <a:bodyPr anchor="ctr" anchorCtr="0"/>
          <a:lstStyle>
            <a:lvl1pPr algn="ctr">
              <a:spcBef>
                <a:spcPts val="600"/>
              </a:spcBef>
              <a:defRPr sz="4400" b="0">
                <a:solidFill>
                  <a:schemeClr val="bg1"/>
                </a:solidFill>
              </a:defRPr>
            </a:lvl1pPr>
          </a:lstStyle>
          <a:p>
            <a:r>
              <a:rPr lang="fi-FI" noProof="0"/>
              <a:t>Muokkaa ots. perustyyl. napsautt.</a:t>
            </a:r>
          </a:p>
        </p:txBody>
      </p:sp>
      <p:sp>
        <p:nvSpPr>
          <p:cNvPr id="8" name="Text Placeholder 7">
            <a:extLst>
              <a:ext uri="{FF2B5EF4-FFF2-40B4-BE49-F238E27FC236}">
                <a16:creationId xmlns:a16="http://schemas.microsoft.com/office/drawing/2014/main" id="{A2BC56B3-37C7-BF45-AC6C-F65C665C0925}"/>
              </a:ext>
            </a:extLst>
          </p:cNvPr>
          <p:cNvSpPr>
            <a:spLocks noGrp="1"/>
          </p:cNvSpPr>
          <p:nvPr>
            <p:ph type="body" sz="quarter" idx="10"/>
          </p:nvPr>
        </p:nvSpPr>
        <p:spPr>
          <a:xfrm>
            <a:off x="7381875" y="5394940"/>
            <a:ext cx="4210050" cy="647700"/>
          </a:xfrm>
        </p:spPr>
        <p:txBody>
          <a:bodyPr/>
          <a:lstStyle>
            <a:lvl1pPr marL="0" indent="0" algn="r">
              <a:lnSpc>
                <a:spcPct val="100000"/>
              </a:lnSpc>
              <a:spcBef>
                <a:spcPts val="0"/>
              </a:spcBef>
              <a:buNone/>
              <a:defRPr sz="1600">
                <a:solidFill>
                  <a:schemeClr val="bg1"/>
                </a:solidFill>
              </a:defRPr>
            </a:lvl1pPr>
          </a:lstStyle>
          <a:p>
            <a:pPr lvl="0"/>
            <a:r>
              <a:rPr lang="fi-FI" noProof="0"/>
              <a:t>Muokkaa tekstin perustyylejä napsauttamalla</a:t>
            </a:r>
          </a:p>
        </p:txBody>
      </p:sp>
      <p:pic>
        <p:nvPicPr>
          <p:cNvPr id="5" name="Picture 4" descr="Päijät-Sote logo">
            <a:extLst>
              <a:ext uri="{FF2B5EF4-FFF2-40B4-BE49-F238E27FC236}">
                <a16:creationId xmlns:a16="http://schemas.microsoft.com/office/drawing/2014/main" id="{47EDBECF-0374-5E49-BAF4-E3D046604BDB}"/>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4150813" y="4269097"/>
            <a:ext cx="3578136" cy="74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520379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opetussivu sininen">
    <p:bg>
      <p:bgPr>
        <a:solidFill>
          <a:schemeClr val="accent1"/>
        </a:solidFill>
        <a:effectLst/>
      </p:bgPr>
    </p:bg>
    <p:spTree>
      <p:nvGrpSpPr>
        <p:cNvPr id="1" name=""/>
        <p:cNvGrpSpPr/>
        <p:nvPr/>
      </p:nvGrpSpPr>
      <p:grpSpPr>
        <a:xfrm>
          <a:off x="0" y="0"/>
          <a:ext cx="0" cy="0"/>
          <a:chOff x="0" y="0"/>
          <a:chExt cx="0" cy="0"/>
        </a:xfrm>
      </p:grpSpPr>
      <p:sp>
        <p:nvSpPr>
          <p:cNvPr id="5" name="Text Placeholder 13"/>
          <p:cNvSpPr>
            <a:spLocks noGrp="1"/>
          </p:cNvSpPr>
          <p:nvPr>
            <p:ph type="body" sz="quarter" idx="10"/>
          </p:nvPr>
        </p:nvSpPr>
        <p:spPr>
          <a:xfrm>
            <a:off x="4327593" y="4302406"/>
            <a:ext cx="3240000" cy="324000"/>
          </a:xfrm>
        </p:spPr>
        <p:txBody>
          <a:bodyPr>
            <a:normAutofit/>
          </a:bodyPr>
          <a:lstStyle>
            <a:lvl1pPr marL="0" indent="0" algn="ctr">
              <a:lnSpc>
                <a:spcPct val="100000"/>
              </a:lnSpc>
              <a:buNone/>
              <a:defRPr sz="1600">
                <a:solidFill>
                  <a:schemeClr val="bg1"/>
                </a:solidFill>
              </a:defRPr>
            </a:lvl1pPr>
          </a:lstStyle>
          <a:p>
            <a:pPr lvl="0"/>
            <a:r>
              <a:rPr lang="fi-FI" noProof="0"/>
              <a:t>Muokkaa tekstin perustyylejä napsauttamalla</a:t>
            </a:r>
          </a:p>
        </p:txBody>
      </p:sp>
      <p:sp>
        <p:nvSpPr>
          <p:cNvPr id="6" name="Text Placeholder 13"/>
          <p:cNvSpPr>
            <a:spLocks noGrp="1"/>
          </p:cNvSpPr>
          <p:nvPr>
            <p:ph type="body" sz="quarter" idx="11"/>
          </p:nvPr>
        </p:nvSpPr>
        <p:spPr>
          <a:xfrm>
            <a:off x="4327593" y="4632633"/>
            <a:ext cx="3240000" cy="324000"/>
          </a:xfrm>
        </p:spPr>
        <p:txBody>
          <a:bodyPr>
            <a:normAutofit/>
          </a:bodyPr>
          <a:lstStyle>
            <a:lvl1pPr marL="0" indent="0" algn="ctr">
              <a:lnSpc>
                <a:spcPct val="100000"/>
              </a:lnSpc>
              <a:buNone/>
              <a:defRPr sz="1600">
                <a:solidFill>
                  <a:schemeClr val="bg1"/>
                </a:solidFill>
              </a:defRPr>
            </a:lvl1pPr>
          </a:lstStyle>
          <a:p>
            <a:pPr lvl="0"/>
            <a:r>
              <a:rPr lang="fi-FI" noProof="0"/>
              <a:t>Muokkaa tekstin perustyylejä napsauttamalla</a:t>
            </a:r>
          </a:p>
        </p:txBody>
      </p:sp>
      <p:sp>
        <p:nvSpPr>
          <p:cNvPr id="7" name="Text Placeholder 13"/>
          <p:cNvSpPr>
            <a:spLocks noGrp="1"/>
          </p:cNvSpPr>
          <p:nvPr>
            <p:ph type="body" sz="quarter" idx="12"/>
          </p:nvPr>
        </p:nvSpPr>
        <p:spPr>
          <a:xfrm>
            <a:off x="4327593" y="4962860"/>
            <a:ext cx="3240000" cy="324000"/>
          </a:xfrm>
        </p:spPr>
        <p:txBody>
          <a:bodyPr>
            <a:normAutofit/>
          </a:bodyPr>
          <a:lstStyle>
            <a:lvl1pPr marL="0" indent="0" algn="ctr">
              <a:lnSpc>
                <a:spcPct val="100000"/>
              </a:lnSpc>
              <a:buNone/>
              <a:defRPr sz="1600">
                <a:solidFill>
                  <a:schemeClr val="bg1"/>
                </a:solidFill>
              </a:defRPr>
            </a:lvl1pPr>
          </a:lstStyle>
          <a:p>
            <a:pPr lvl="0"/>
            <a:r>
              <a:rPr lang="fi-FI" noProof="0"/>
              <a:t>Muokkaa tekstin perustyylejä napsauttamalla</a:t>
            </a:r>
          </a:p>
        </p:txBody>
      </p:sp>
      <p:sp>
        <p:nvSpPr>
          <p:cNvPr id="11" name="Text Placeholder 13"/>
          <p:cNvSpPr>
            <a:spLocks noGrp="1"/>
          </p:cNvSpPr>
          <p:nvPr>
            <p:ph type="body" sz="quarter" idx="13"/>
          </p:nvPr>
        </p:nvSpPr>
        <p:spPr>
          <a:xfrm>
            <a:off x="4327593" y="5325718"/>
            <a:ext cx="3240000" cy="324000"/>
          </a:xfrm>
        </p:spPr>
        <p:txBody>
          <a:bodyPr>
            <a:normAutofit/>
          </a:bodyPr>
          <a:lstStyle>
            <a:lvl1pPr marL="0" indent="0" algn="ctr">
              <a:lnSpc>
                <a:spcPct val="100000"/>
              </a:lnSpc>
              <a:buNone/>
              <a:defRPr sz="1600">
                <a:solidFill>
                  <a:schemeClr val="bg1"/>
                </a:solidFill>
              </a:defRPr>
            </a:lvl1pPr>
          </a:lstStyle>
          <a:p>
            <a:pPr lvl="0"/>
            <a:r>
              <a:rPr lang="fi-FI" noProof="0"/>
              <a:t>Muokkaa tekstin perustyylejä napsauttamalla</a:t>
            </a:r>
          </a:p>
        </p:txBody>
      </p:sp>
      <p:pic>
        <p:nvPicPr>
          <p:cNvPr id="10" name="Picture 4" descr="Päijät-Sote logo">
            <a:extLst>
              <a:ext uri="{FF2B5EF4-FFF2-40B4-BE49-F238E27FC236}">
                <a16:creationId xmlns:a16="http://schemas.microsoft.com/office/drawing/2014/main" id="{C079408E-64A1-944B-A182-55BBCCA7836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714749" y="2122862"/>
            <a:ext cx="4762500" cy="195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552438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Älä käytä asetteluja tämän jälkeen">
    <p:bg>
      <p:bgPr>
        <a:solidFill>
          <a:schemeClr val="tx1"/>
        </a:solidFill>
        <a:effectLst/>
      </p:bgPr>
    </p:bg>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223104B8-8C27-4E52-B83A-9664A55FD1B9}"/>
              </a:ext>
            </a:extLst>
          </p:cNvPr>
          <p:cNvSpPr txBox="1"/>
          <p:nvPr userDrawn="1"/>
        </p:nvSpPr>
        <p:spPr>
          <a:xfrm>
            <a:off x="221031" y="674400"/>
            <a:ext cx="6098582" cy="5509200"/>
          </a:xfrm>
          <a:prstGeom prst="rect">
            <a:avLst/>
          </a:prstGeom>
          <a:noFill/>
        </p:spPr>
        <p:txBody>
          <a:bodyPr wrap="square">
            <a:spAutoFit/>
          </a:bodyPr>
          <a:lstStyle/>
          <a:p>
            <a:r>
              <a:rPr lang="fi-FI" sz="4400" noProof="0">
                <a:solidFill>
                  <a:schemeClr val="bg1"/>
                </a:solidFill>
              </a:rPr>
              <a:t>Sivuasettelut jotka</a:t>
            </a:r>
            <a:r>
              <a:rPr lang="fi-FI" sz="4400" baseline="0" noProof="0">
                <a:solidFill>
                  <a:schemeClr val="bg1"/>
                </a:solidFill>
              </a:rPr>
              <a:t> näkyvät tämän asettelun jälkeen eivät kuulu </a:t>
            </a:r>
            <a:r>
              <a:rPr lang="fi-FI" sz="4400" baseline="0" noProof="0" err="1">
                <a:solidFill>
                  <a:schemeClr val="bg1"/>
                </a:solidFill>
              </a:rPr>
              <a:t>Päijät</a:t>
            </a:r>
            <a:r>
              <a:rPr lang="fi-FI" sz="4400" baseline="0" noProof="0">
                <a:solidFill>
                  <a:schemeClr val="bg1"/>
                </a:solidFill>
              </a:rPr>
              <a:t>-Soten mallipohjaan</a:t>
            </a:r>
            <a:r>
              <a:rPr lang="fi-FI" sz="4400" noProof="0">
                <a:solidFill>
                  <a:schemeClr val="bg1"/>
                </a:solidFill>
              </a:rPr>
              <a:t>!</a:t>
            </a:r>
          </a:p>
          <a:p>
            <a:r>
              <a:rPr lang="fi-FI" sz="4400" noProof="0">
                <a:solidFill>
                  <a:schemeClr val="bg1"/>
                </a:solidFill>
              </a:rPr>
              <a:t>Ole hyvä ja vaihda käyttöön asettelu,</a:t>
            </a:r>
            <a:r>
              <a:rPr lang="fi-FI" sz="4400" baseline="0" noProof="0">
                <a:solidFill>
                  <a:schemeClr val="bg1"/>
                </a:solidFill>
              </a:rPr>
              <a:t> joka on ennen tätä.</a:t>
            </a:r>
            <a:endParaRPr lang="fi-FI" sz="4400" noProof="0">
              <a:solidFill>
                <a:schemeClr val="bg1"/>
              </a:solidFill>
            </a:endParaRPr>
          </a:p>
        </p:txBody>
      </p:sp>
      <p:pic>
        <p:nvPicPr>
          <p:cNvPr id="5" name="Kuva 4">
            <a:extLst>
              <a:ext uri="{FF2B5EF4-FFF2-40B4-BE49-F238E27FC236}">
                <a16:creationId xmlns:a16="http://schemas.microsoft.com/office/drawing/2014/main" id="{F16468ED-86C5-40D5-B678-532AEB699A07}"/>
              </a:ext>
            </a:extLst>
          </p:cNvPr>
          <p:cNvPicPr>
            <a:picLocks noChangeAspect="1"/>
          </p:cNvPicPr>
          <p:nvPr userDrawn="1"/>
        </p:nvPicPr>
        <p:blipFill>
          <a:blip r:embed="rId2"/>
          <a:stretch>
            <a:fillRect/>
          </a:stretch>
        </p:blipFill>
        <p:spPr>
          <a:xfrm>
            <a:off x="6096000" y="1113893"/>
            <a:ext cx="5998961" cy="4630214"/>
          </a:xfrm>
          <a:prstGeom prst="rect">
            <a:avLst/>
          </a:prstGeom>
        </p:spPr>
      </p:pic>
    </p:spTree>
    <p:extLst>
      <p:ext uri="{BB962C8B-B14F-4D97-AF65-F5344CB8AC3E}">
        <p14:creationId xmlns:p14="http://schemas.microsoft.com/office/powerpoint/2010/main" val="3932925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dia vaalealla taustakuvalla">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594145" y="817051"/>
            <a:ext cx="4807588" cy="1863271"/>
          </a:xfrm>
        </p:spPr>
        <p:txBody>
          <a:bodyPr anchor="t">
            <a:normAutofit/>
          </a:bodyPr>
          <a:lstStyle>
            <a:lvl1pPr algn="l">
              <a:lnSpc>
                <a:spcPct val="100000"/>
              </a:lnSpc>
              <a:defRPr sz="3200"/>
            </a:lvl1pPr>
          </a:lstStyle>
          <a:p>
            <a:r>
              <a:rPr lang="fi-FI" noProof="0"/>
              <a:t>Muokkaa ots. perustyyl. napsautt.</a:t>
            </a:r>
          </a:p>
        </p:txBody>
      </p:sp>
      <p:sp>
        <p:nvSpPr>
          <p:cNvPr id="3" name="Alaotsikko 2"/>
          <p:cNvSpPr>
            <a:spLocks noGrp="1"/>
          </p:cNvSpPr>
          <p:nvPr>
            <p:ph type="subTitle" idx="1"/>
          </p:nvPr>
        </p:nvSpPr>
        <p:spPr>
          <a:xfrm>
            <a:off x="594145" y="2729309"/>
            <a:ext cx="480758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8" name="Picture 11" descr="Logo&#10;&#10;Description automatically generated">
            <a:extLst>
              <a:ext uri="{FF2B5EF4-FFF2-40B4-BE49-F238E27FC236}">
                <a16:creationId xmlns:a16="http://schemas.microsoft.com/office/drawing/2014/main" id="{811BDC2E-CC4C-304A-B135-E5CB743C6CBB}"/>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59546" y="6007893"/>
            <a:ext cx="183673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a:extLst>
              <a:ext uri="{FF2B5EF4-FFF2-40B4-BE49-F238E27FC236}">
                <a16:creationId xmlns:a16="http://schemas.microsoft.com/office/drawing/2014/main" id="{13919B18-7A1C-42A9-AA3E-06F79D6C6CEE}"/>
              </a:ext>
            </a:extLst>
          </p:cNvPr>
          <p:cNvSpPr txBox="1"/>
          <p:nvPr userDrawn="1"/>
        </p:nvSpPr>
        <p:spPr>
          <a:xfrm>
            <a:off x="12250800" y="0"/>
            <a:ext cx="1090800" cy="6247864"/>
          </a:xfrm>
          <a:prstGeom prst="rect">
            <a:avLst/>
          </a:prstGeom>
          <a:noFill/>
        </p:spPr>
        <p:txBody>
          <a:bodyPr wrap="square" lIns="0" tIns="0" rIns="0" bIns="0" rtlCol="0">
            <a:spAutoFit/>
          </a:bodyPr>
          <a:lstStyle/>
          <a:p>
            <a:r>
              <a:rPr lang="fi-FI" sz="1400" noProof="0"/>
              <a:t>Syötä vaalea taustakuva napsauttamalla hiiren kakkospainiketta taustan alueella. Valitse Muotoile tausta. Napsauta aktiiviseksi</a:t>
            </a:r>
          </a:p>
          <a:p>
            <a:r>
              <a:rPr lang="fi-FI" sz="1400" noProof="0"/>
              <a:t>Kuva tai pintakuviotäyttö ja hae taustakuva</a:t>
            </a:r>
          </a:p>
          <a:p>
            <a:r>
              <a:rPr lang="fi-FI" sz="1400" noProof="0"/>
              <a:t>Lisää-painikkeella sen sijainnista esim. Kuvapankista koko sivun kuva –kansiosta. Taustakuvan koko on</a:t>
            </a:r>
            <a:r>
              <a:rPr lang="fi-FI" sz="1400" baseline="0" noProof="0"/>
              <a:t> 2000px x 1152px.</a:t>
            </a:r>
            <a:endParaRPr lang="fi-FI" sz="1400" noProof="0"/>
          </a:p>
        </p:txBody>
      </p:sp>
    </p:spTree>
    <p:extLst>
      <p:ext uri="{BB962C8B-B14F-4D97-AF65-F5344CB8AC3E}">
        <p14:creationId xmlns:p14="http://schemas.microsoft.com/office/powerpoint/2010/main" val="3425605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tsikkodia vaalealla taustakuvalla 2">
    <p:spTree>
      <p:nvGrpSpPr>
        <p:cNvPr id="1" name=""/>
        <p:cNvGrpSpPr/>
        <p:nvPr/>
      </p:nvGrpSpPr>
      <p:grpSpPr>
        <a:xfrm>
          <a:off x="0" y="0"/>
          <a:ext cx="0" cy="0"/>
          <a:chOff x="0" y="0"/>
          <a:chExt cx="0" cy="0"/>
        </a:xfrm>
      </p:grpSpPr>
      <p:sp>
        <p:nvSpPr>
          <p:cNvPr id="2" name="Otsikko 1"/>
          <p:cNvSpPr>
            <a:spLocks noGrp="1"/>
          </p:cNvSpPr>
          <p:nvPr>
            <p:ph type="ctrTitle"/>
          </p:nvPr>
        </p:nvSpPr>
        <p:spPr>
          <a:xfrm>
            <a:off x="594144" y="2731575"/>
            <a:ext cx="4126712" cy="1863271"/>
          </a:xfrm>
        </p:spPr>
        <p:txBody>
          <a:bodyPr anchor="t">
            <a:normAutofit/>
          </a:bodyPr>
          <a:lstStyle>
            <a:lvl1pPr algn="l">
              <a:lnSpc>
                <a:spcPct val="100000"/>
              </a:lnSpc>
              <a:defRPr sz="3200">
                <a:solidFill>
                  <a:schemeClr val="tx2"/>
                </a:solidFill>
              </a:defRPr>
            </a:lvl1pPr>
          </a:lstStyle>
          <a:p>
            <a:r>
              <a:rPr lang="fi-FI" noProof="0"/>
              <a:t>Muokkaa ots. perustyyl. napsautt.</a:t>
            </a:r>
          </a:p>
        </p:txBody>
      </p:sp>
      <p:sp>
        <p:nvSpPr>
          <p:cNvPr id="3" name="Alaotsikko 2"/>
          <p:cNvSpPr>
            <a:spLocks noGrp="1"/>
          </p:cNvSpPr>
          <p:nvPr>
            <p:ph type="subTitle" idx="1"/>
          </p:nvPr>
        </p:nvSpPr>
        <p:spPr>
          <a:xfrm>
            <a:off x="594144" y="4643833"/>
            <a:ext cx="4126712" cy="105529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7" name="Picture 11" descr="Logo&#10;&#10;Description automatically generated">
            <a:extLst>
              <a:ext uri="{FF2B5EF4-FFF2-40B4-BE49-F238E27FC236}">
                <a16:creationId xmlns:a16="http://schemas.microsoft.com/office/drawing/2014/main" id="{811BDC2E-CC4C-304A-B135-E5CB743C6CBB}"/>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59546" y="6007893"/>
            <a:ext cx="183673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a:extLst>
              <a:ext uri="{FF2B5EF4-FFF2-40B4-BE49-F238E27FC236}">
                <a16:creationId xmlns:a16="http://schemas.microsoft.com/office/drawing/2014/main" id="{C58E5C21-1F83-40EC-9B88-5820D1EBBF06}"/>
              </a:ext>
            </a:extLst>
          </p:cNvPr>
          <p:cNvSpPr txBox="1"/>
          <p:nvPr userDrawn="1"/>
        </p:nvSpPr>
        <p:spPr>
          <a:xfrm>
            <a:off x="12250800" y="0"/>
            <a:ext cx="1090800" cy="6247864"/>
          </a:xfrm>
          <a:prstGeom prst="rect">
            <a:avLst/>
          </a:prstGeom>
          <a:noFill/>
        </p:spPr>
        <p:txBody>
          <a:bodyPr wrap="square" lIns="0" tIns="0" rIns="0" bIns="0" rtlCol="0">
            <a:spAutoFit/>
          </a:bodyPr>
          <a:lstStyle/>
          <a:p>
            <a:r>
              <a:rPr lang="fi-FI" sz="1400" noProof="0"/>
              <a:t>Syötä vaalea taustakuva napsauttamalla hiiren kakkospainiketta taustan alueella. Valitse Muotoile tausta. Napsauta aktiiviseksi</a:t>
            </a:r>
          </a:p>
          <a:p>
            <a:r>
              <a:rPr lang="fi-FI" sz="1400" noProof="0"/>
              <a:t>Kuva tai pintakuviotäyttö ja hae taustakuva</a:t>
            </a:r>
          </a:p>
          <a:p>
            <a:r>
              <a:rPr lang="fi-FI" sz="1400" noProof="0"/>
              <a:t>Lisää-painikkeella sen sijainnista esim. Kuvapankista koko sivun kuva –kansiosta. Taustakuvan koko on</a:t>
            </a:r>
            <a:r>
              <a:rPr lang="fi-FI" sz="1400" baseline="0" noProof="0"/>
              <a:t> 2000px x 1152px.</a:t>
            </a:r>
            <a:endParaRPr lang="fi-FI" sz="1400" noProof="0"/>
          </a:p>
        </p:txBody>
      </p:sp>
    </p:spTree>
    <p:extLst>
      <p:ext uri="{BB962C8B-B14F-4D97-AF65-F5344CB8AC3E}">
        <p14:creationId xmlns:p14="http://schemas.microsoft.com/office/powerpoint/2010/main" val="574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tsikkodia tummalla taustakuvalla 1">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E4744749-AB08-1240-803E-A60FF40681AD}"/>
              </a:ext>
            </a:extLst>
          </p:cNvPr>
          <p:cNvSpPr>
            <a:spLocks noGrp="1"/>
          </p:cNvSpPr>
          <p:nvPr>
            <p:ph type="ctrTitle"/>
          </p:nvPr>
        </p:nvSpPr>
        <p:spPr>
          <a:xfrm>
            <a:off x="594145" y="817051"/>
            <a:ext cx="4807588" cy="1863271"/>
          </a:xfrm>
        </p:spPr>
        <p:txBody>
          <a:bodyPr anchor="t">
            <a:normAutofit/>
          </a:bodyPr>
          <a:lstStyle>
            <a:lvl1pPr algn="l">
              <a:lnSpc>
                <a:spcPct val="100000"/>
              </a:lnSpc>
              <a:defRPr sz="3200"/>
            </a:lvl1pPr>
          </a:lstStyle>
          <a:p>
            <a:r>
              <a:rPr lang="fi-FI" noProof="0"/>
              <a:t>Muokkaa ots. perustyyl. napsautt.</a:t>
            </a:r>
          </a:p>
        </p:txBody>
      </p:sp>
      <p:sp>
        <p:nvSpPr>
          <p:cNvPr id="7" name="Alaotsikko 2">
            <a:extLst>
              <a:ext uri="{FF2B5EF4-FFF2-40B4-BE49-F238E27FC236}">
                <a16:creationId xmlns:a16="http://schemas.microsoft.com/office/drawing/2014/main" id="{67548FC2-9D7E-3448-9A2D-6B8B5DA69AFB}"/>
              </a:ext>
            </a:extLst>
          </p:cNvPr>
          <p:cNvSpPr>
            <a:spLocks noGrp="1"/>
          </p:cNvSpPr>
          <p:nvPr>
            <p:ph type="subTitle" idx="1"/>
          </p:nvPr>
        </p:nvSpPr>
        <p:spPr>
          <a:xfrm>
            <a:off x="594145" y="2729309"/>
            <a:ext cx="480758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5" name="TextBox 2">
            <a:extLst>
              <a:ext uri="{FF2B5EF4-FFF2-40B4-BE49-F238E27FC236}">
                <a16:creationId xmlns:a16="http://schemas.microsoft.com/office/drawing/2014/main" id="{A4A75AD6-ED23-4481-BE98-762093B47A9E}"/>
              </a:ext>
            </a:extLst>
          </p:cNvPr>
          <p:cNvSpPr txBox="1"/>
          <p:nvPr userDrawn="1"/>
        </p:nvSpPr>
        <p:spPr>
          <a:xfrm>
            <a:off x="12250800" y="0"/>
            <a:ext cx="1090800" cy="6247864"/>
          </a:xfrm>
          <a:prstGeom prst="rect">
            <a:avLst/>
          </a:prstGeom>
          <a:noFill/>
        </p:spPr>
        <p:txBody>
          <a:bodyPr wrap="square" lIns="0" tIns="0" rIns="0" bIns="0" rtlCol="0">
            <a:spAutoFit/>
          </a:bodyPr>
          <a:lstStyle/>
          <a:p>
            <a:r>
              <a:rPr lang="fi-FI" sz="1400" noProof="0"/>
              <a:t>Syötä tumma taustakuva napsauttamalla hiiren kakkospainiketta taustan alueella. Valitse Muotoile tausta. Napsauta aktiiviseksi</a:t>
            </a:r>
          </a:p>
          <a:p>
            <a:r>
              <a:rPr lang="fi-FI" sz="1400" noProof="0"/>
              <a:t>Kuva tai pintakuviotäyttö ja hae taustakuva</a:t>
            </a:r>
          </a:p>
          <a:p>
            <a:r>
              <a:rPr lang="fi-FI" sz="1400" noProof="0"/>
              <a:t>Lisää-painikkeella sen sijainnista esim. Kuvapankista koko sivun kuva –kansiosta. Taustakuvan koko on</a:t>
            </a:r>
            <a:r>
              <a:rPr lang="fi-FI" sz="1400" baseline="0" noProof="0"/>
              <a:t> 2000px x 1152px.</a:t>
            </a:r>
            <a:endParaRPr lang="fi-FI" sz="1400" noProof="0"/>
          </a:p>
        </p:txBody>
      </p:sp>
      <p:pic>
        <p:nvPicPr>
          <p:cNvPr id="9" name="Picture 12" descr="Päijät-Sote logo">
            <a:extLst>
              <a:ext uri="{FF2B5EF4-FFF2-40B4-BE49-F238E27FC236}">
                <a16:creationId xmlns:a16="http://schemas.microsoft.com/office/drawing/2014/main" id="{B3395224-4C57-4942-BA1C-B3A600540E4B}"/>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59096" y="6000237"/>
            <a:ext cx="1833562"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051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Otsikkodia tyhjä kuvapaikka">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0DA4AE4-5B30-C346-B1CE-B0B6E9D37336}"/>
              </a:ext>
            </a:extLst>
          </p:cNvPr>
          <p:cNvSpPr>
            <a:spLocks noGrp="1"/>
          </p:cNvSpPr>
          <p:nvPr>
            <p:ph type="pic" sz="quarter" idx="10" hasCustomPrompt="1"/>
          </p:nvPr>
        </p:nvSpPr>
        <p:spPr>
          <a:xfrm>
            <a:off x="0" y="0"/>
            <a:ext cx="12192000" cy="6858000"/>
          </a:xfrm>
        </p:spPr>
        <p:txBody>
          <a:bodyPr/>
          <a:lstStyle>
            <a:lvl1pPr marL="0" indent="0">
              <a:buNone/>
              <a:defRPr sz="1600"/>
            </a:lvl1pPr>
          </a:lstStyle>
          <a:p>
            <a:r>
              <a:rPr lang="fi-FI" noProof="0"/>
              <a:t>Lisää kuva taustalle napsauttamalla kuvaketta keskellä. Huomioi taustan kuvan väritys logoa valitessa. Kuvapankista löydät taustakuvia ja logon sekä monivärisenä että valkoisena. Jos haluat vaihtaa valintoja, voit hyvin poistaa sekä taustakuvakentän että logokentän </a:t>
            </a:r>
            <a:r>
              <a:rPr lang="fi-FI" noProof="0" err="1"/>
              <a:t>Deletellä</a:t>
            </a:r>
            <a:r>
              <a:rPr lang="fi-FI" noProof="0"/>
              <a:t> ja napsauttaa Aloitus-välilehden Palauta-painiketta. Tämä tuo kentät taas näkyviin.</a:t>
            </a:r>
          </a:p>
        </p:txBody>
      </p:sp>
      <p:sp>
        <p:nvSpPr>
          <p:cNvPr id="6" name="Otsikko 1">
            <a:extLst>
              <a:ext uri="{FF2B5EF4-FFF2-40B4-BE49-F238E27FC236}">
                <a16:creationId xmlns:a16="http://schemas.microsoft.com/office/drawing/2014/main" id="{E4744749-AB08-1240-803E-A60FF40681AD}"/>
              </a:ext>
            </a:extLst>
          </p:cNvPr>
          <p:cNvSpPr>
            <a:spLocks noGrp="1"/>
          </p:cNvSpPr>
          <p:nvPr>
            <p:ph type="ctrTitle"/>
          </p:nvPr>
        </p:nvSpPr>
        <p:spPr>
          <a:xfrm>
            <a:off x="594145" y="817051"/>
            <a:ext cx="4807588" cy="1863271"/>
          </a:xfrm>
        </p:spPr>
        <p:txBody>
          <a:bodyPr anchor="t">
            <a:normAutofit/>
          </a:bodyPr>
          <a:lstStyle>
            <a:lvl1pPr algn="l">
              <a:lnSpc>
                <a:spcPct val="100000"/>
              </a:lnSpc>
              <a:defRPr sz="3200"/>
            </a:lvl1pPr>
          </a:lstStyle>
          <a:p>
            <a:r>
              <a:rPr lang="fi-FI" noProof="0"/>
              <a:t>Muokkaa ots. perustyyl. napsautt.</a:t>
            </a:r>
          </a:p>
        </p:txBody>
      </p:sp>
      <p:sp>
        <p:nvSpPr>
          <p:cNvPr id="7" name="Alaotsikko 2">
            <a:extLst>
              <a:ext uri="{FF2B5EF4-FFF2-40B4-BE49-F238E27FC236}">
                <a16:creationId xmlns:a16="http://schemas.microsoft.com/office/drawing/2014/main" id="{67548FC2-9D7E-3448-9A2D-6B8B5DA69AFB}"/>
              </a:ext>
            </a:extLst>
          </p:cNvPr>
          <p:cNvSpPr>
            <a:spLocks noGrp="1"/>
          </p:cNvSpPr>
          <p:nvPr>
            <p:ph type="subTitle" idx="1"/>
          </p:nvPr>
        </p:nvSpPr>
        <p:spPr>
          <a:xfrm>
            <a:off x="594145" y="2729309"/>
            <a:ext cx="480758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5" name="Kuvan paikkamerkki 2">
            <a:extLst>
              <a:ext uri="{FF2B5EF4-FFF2-40B4-BE49-F238E27FC236}">
                <a16:creationId xmlns:a16="http://schemas.microsoft.com/office/drawing/2014/main" id="{F571BD46-BAD1-4209-BAE5-454A3F2C0EC1}"/>
              </a:ext>
            </a:extLst>
          </p:cNvPr>
          <p:cNvSpPr>
            <a:spLocks noGrp="1" noChangeAspect="1"/>
          </p:cNvSpPr>
          <p:nvPr>
            <p:ph type="pic" sz="quarter" idx="11" hasCustomPrompt="1"/>
          </p:nvPr>
        </p:nvSpPr>
        <p:spPr>
          <a:xfrm>
            <a:off x="360000" y="6001200"/>
            <a:ext cx="1836000" cy="541061"/>
          </a:xfrm>
          <a:noFill/>
        </p:spPr>
        <p:txBody>
          <a:bodyPr/>
          <a:lstStyle>
            <a:lvl1pPr marL="0" indent="0">
              <a:buNone/>
              <a:defRPr sz="1000">
                <a:solidFill>
                  <a:schemeClr val="tx2"/>
                </a:solidFill>
              </a:defRPr>
            </a:lvl1pPr>
          </a:lstStyle>
          <a:p>
            <a:r>
              <a:rPr lang="fi-FI"/>
              <a:t>Lisää logo kuvapankista. Tummalle taustalle valkoinen logo, vaalealle monivärinen.</a:t>
            </a:r>
          </a:p>
        </p:txBody>
      </p:sp>
    </p:spTree>
    <p:extLst>
      <p:ext uri="{BB962C8B-B14F-4D97-AF65-F5344CB8AC3E}">
        <p14:creationId xmlns:p14="http://schemas.microsoft.com/office/powerpoint/2010/main" val="2171124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san ylätunniste">
    <p:bg>
      <p:bgPr>
        <a:solidFill>
          <a:schemeClr val="accent1"/>
        </a:solidFill>
        <a:effectLst/>
      </p:bgPr>
    </p:bg>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6FFC621E-FB51-E04E-8986-E341E9D12EFF}"/>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a:extLst>
              <a:ext uri="{28A0092B-C50C-407E-A947-70E740481C1C}">
                <a14:useLocalDpi xmlns:a14="http://schemas.microsoft.com/office/drawing/2010/main"/>
              </a:ext>
            </a:extLst>
          </a:blip>
          <a:srcRect r="49058"/>
          <a:stretch/>
        </p:blipFill>
        <p:spPr bwMode="auto">
          <a:xfrm>
            <a:off x="10604501" y="312738"/>
            <a:ext cx="1587500"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Päijät-Sote logo">
            <a:extLst>
              <a:ext uri="{FF2B5EF4-FFF2-40B4-BE49-F238E27FC236}">
                <a16:creationId xmlns:a16="http://schemas.microsoft.com/office/drawing/2014/main" id="{259EA562-2B8F-5E45-B1B9-C904B6D75A18}"/>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59096" y="6000237"/>
            <a:ext cx="1833562"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5164" y="1033409"/>
            <a:ext cx="8401606" cy="1389185"/>
          </a:xfrm>
        </p:spPr>
        <p:txBody>
          <a:bodyPr anchor="t"/>
          <a:lstStyle>
            <a:lvl1pPr>
              <a:defRPr sz="4000">
                <a:solidFill>
                  <a:schemeClr val="bg1"/>
                </a:solidFill>
              </a:defRPr>
            </a:lvl1pPr>
          </a:lstStyle>
          <a:p>
            <a:r>
              <a:rPr lang="fi-FI"/>
              <a:t>Muokkaa ots. perustyyl. napsautt.</a:t>
            </a:r>
            <a:endParaRPr lang="en-US"/>
          </a:p>
        </p:txBody>
      </p:sp>
      <p:sp>
        <p:nvSpPr>
          <p:cNvPr id="7" name="Alaotsikko 2">
            <a:extLst>
              <a:ext uri="{FF2B5EF4-FFF2-40B4-BE49-F238E27FC236}">
                <a16:creationId xmlns:a16="http://schemas.microsoft.com/office/drawing/2014/main" id="{915994C9-E654-6F48-B62E-BB63112E67A8}"/>
              </a:ext>
            </a:extLst>
          </p:cNvPr>
          <p:cNvSpPr>
            <a:spLocks noGrp="1"/>
          </p:cNvSpPr>
          <p:nvPr>
            <p:ph type="subTitle" idx="1"/>
          </p:nvPr>
        </p:nvSpPr>
        <p:spPr>
          <a:xfrm>
            <a:off x="625163" y="2817820"/>
            <a:ext cx="8401608" cy="59359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äliotsikko kuvalla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9095834-78E3-0448-8C46-F00D81D0812C}"/>
              </a:ext>
            </a:extLst>
          </p:cNvPr>
          <p:cNvSpPr>
            <a:spLocks noGrp="1"/>
          </p:cNvSpPr>
          <p:nvPr>
            <p:ph type="pic" sz="quarter" idx="10"/>
          </p:nvPr>
        </p:nvSpPr>
        <p:spPr>
          <a:xfrm>
            <a:off x="0" y="0"/>
            <a:ext cx="6096000" cy="6858000"/>
          </a:xfrm>
        </p:spPr>
        <p:txBody>
          <a:bodyPr/>
          <a:lstStyle>
            <a:lvl1pPr marL="0" indent="0">
              <a:buNone/>
              <a:defRPr/>
            </a:lvl1pPr>
          </a:lstStyle>
          <a:p>
            <a:r>
              <a:rPr lang="fi-FI" noProof="0"/>
              <a:t>Lisää kuva napsauttamalla kuvaketta</a:t>
            </a:r>
          </a:p>
        </p:txBody>
      </p:sp>
      <p:sp>
        <p:nvSpPr>
          <p:cNvPr id="5" name="Rectangle 4">
            <a:extLst>
              <a:ext uri="{FF2B5EF4-FFF2-40B4-BE49-F238E27FC236}">
                <a16:creationId xmlns:a16="http://schemas.microsoft.com/office/drawing/2014/main" id="{6D3EAD9F-B9C0-9443-A247-E9AACA99430E}"/>
              </a:ext>
              <a:ext uri="{C183D7F6-B498-43B3-948B-1728B52AA6E4}">
                <adec:decorative xmlns:adec="http://schemas.microsoft.com/office/drawing/2017/decorative" val="1"/>
              </a:ext>
            </a:extLst>
          </p:cNvPr>
          <p:cNvSpPr/>
          <p:nvPr userDrawn="1"/>
        </p:nvSpPr>
        <p:spPr>
          <a:xfrm>
            <a:off x="6096000" y="0"/>
            <a:ext cx="618807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noProof="0"/>
          </a:p>
        </p:txBody>
      </p:sp>
      <p:sp>
        <p:nvSpPr>
          <p:cNvPr id="2" name="Otsikko 1"/>
          <p:cNvSpPr>
            <a:spLocks noGrp="1"/>
          </p:cNvSpPr>
          <p:nvPr>
            <p:ph type="ctrTitle"/>
          </p:nvPr>
        </p:nvSpPr>
        <p:spPr>
          <a:xfrm>
            <a:off x="6660106" y="3494385"/>
            <a:ext cx="4937749" cy="1863271"/>
          </a:xfrm>
        </p:spPr>
        <p:txBody>
          <a:bodyPr anchor="t">
            <a:normAutofit/>
          </a:bodyPr>
          <a:lstStyle>
            <a:lvl1pPr algn="r">
              <a:lnSpc>
                <a:spcPct val="100000"/>
              </a:lnSpc>
              <a:defRPr sz="3200">
                <a:solidFill>
                  <a:schemeClr val="bg1"/>
                </a:solidFill>
              </a:defRPr>
            </a:lvl1pPr>
          </a:lstStyle>
          <a:p>
            <a:r>
              <a:rPr lang="fi-FI" noProof="0"/>
              <a:t>Muokkaa ots. perustyyl. napsautt.</a:t>
            </a:r>
          </a:p>
        </p:txBody>
      </p:sp>
      <p:sp>
        <p:nvSpPr>
          <p:cNvPr id="3" name="Alaotsikko 2"/>
          <p:cNvSpPr>
            <a:spLocks noGrp="1"/>
          </p:cNvSpPr>
          <p:nvPr>
            <p:ph type="subTitle" idx="1"/>
          </p:nvPr>
        </p:nvSpPr>
        <p:spPr>
          <a:xfrm>
            <a:off x="6660106" y="5406642"/>
            <a:ext cx="4937750" cy="593595"/>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12" name="Picture 12" descr="Päijät-Sote logo">
            <a:extLst>
              <a:ext uri="{FF2B5EF4-FFF2-40B4-BE49-F238E27FC236}">
                <a16:creationId xmlns:a16="http://schemas.microsoft.com/office/drawing/2014/main" id="{32B4B15B-F092-8746-8FBC-C924ECFA703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9928415" y="6000237"/>
            <a:ext cx="1833562"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940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 kuvalla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5F975E-8715-6148-834D-D37F1CB38AFE}"/>
              </a:ext>
              <a:ext uri="{C183D7F6-B498-43B3-948B-1728B52AA6E4}">
                <adec:decorative xmlns:adec="http://schemas.microsoft.com/office/drawing/2017/decorative" val="1"/>
              </a:ext>
            </a:extLst>
          </p:cNvPr>
          <p:cNvSpPr/>
          <p:nvPr userDrawn="1"/>
        </p:nvSpPr>
        <p:spPr>
          <a:xfrm>
            <a:off x="0" y="0"/>
            <a:ext cx="618807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noProof="0"/>
          </a:p>
        </p:txBody>
      </p:sp>
      <p:pic>
        <p:nvPicPr>
          <p:cNvPr id="10" name="Picture 12" descr="Päijät-Sote logo">
            <a:extLst>
              <a:ext uri="{FF2B5EF4-FFF2-40B4-BE49-F238E27FC236}">
                <a16:creationId xmlns:a16="http://schemas.microsoft.com/office/drawing/2014/main" id="{259EA562-2B8F-5E45-B1B9-C904B6D75A1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59096" y="6000237"/>
            <a:ext cx="1833562"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tsikko 1">
            <a:extLst>
              <a:ext uri="{FF2B5EF4-FFF2-40B4-BE49-F238E27FC236}">
                <a16:creationId xmlns:a16="http://schemas.microsoft.com/office/drawing/2014/main" id="{8CEDAFB9-2193-9647-AF1A-CDF545968DBF}"/>
              </a:ext>
            </a:extLst>
          </p:cNvPr>
          <p:cNvSpPr>
            <a:spLocks noGrp="1"/>
          </p:cNvSpPr>
          <p:nvPr>
            <p:ph type="ctrTitle"/>
          </p:nvPr>
        </p:nvSpPr>
        <p:spPr>
          <a:xfrm>
            <a:off x="625163" y="815557"/>
            <a:ext cx="4937749" cy="1863271"/>
          </a:xfrm>
        </p:spPr>
        <p:txBody>
          <a:bodyPr anchor="t">
            <a:normAutofit/>
          </a:bodyPr>
          <a:lstStyle>
            <a:lvl1pPr algn="l">
              <a:lnSpc>
                <a:spcPct val="100000"/>
              </a:lnSpc>
              <a:defRPr sz="3200">
                <a:solidFill>
                  <a:schemeClr val="bg1"/>
                </a:solidFill>
              </a:defRPr>
            </a:lvl1pPr>
          </a:lstStyle>
          <a:p>
            <a:r>
              <a:rPr lang="fi-FI" noProof="0"/>
              <a:t>Muokkaa ots. perustyyl. napsautt.</a:t>
            </a:r>
          </a:p>
        </p:txBody>
      </p:sp>
      <p:sp>
        <p:nvSpPr>
          <p:cNvPr id="8" name="Alaotsikko 2">
            <a:extLst>
              <a:ext uri="{FF2B5EF4-FFF2-40B4-BE49-F238E27FC236}">
                <a16:creationId xmlns:a16="http://schemas.microsoft.com/office/drawing/2014/main" id="{915994C9-E654-6F48-B62E-BB63112E67A8}"/>
              </a:ext>
            </a:extLst>
          </p:cNvPr>
          <p:cNvSpPr>
            <a:spLocks noGrp="1"/>
          </p:cNvSpPr>
          <p:nvPr>
            <p:ph type="subTitle" idx="1"/>
          </p:nvPr>
        </p:nvSpPr>
        <p:spPr>
          <a:xfrm>
            <a:off x="625163" y="2727814"/>
            <a:ext cx="4937750" cy="59359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12" name="Picture Placeholder 11">
            <a:extLst>
              <a:ext uri="{FF2B5EF4-FFF2-40B4-BE49-F238E27FC236}">
                <a16:creationId xmlns:a16="http://schemas.microsoft.com/office/drawing/2014/main" id="{427341BA-2D39-2841-9D1C-F6A03E97843D}"/>
              </a:ext>
            </a:extLst>
          </p:cNvPr>
          <p:cNvSpPr>
            <a:spLocks noGrp="1"/>
          </p:cNvSpPr>
          <p:nvPr>
            <p:ph type="pic" sz="quarter" idx="10"/>
          </p:nvPr>
        </p:nvSpPr>
        <p:spPr>
          <a:xfrm>
            <a:off x="6188075" y="0"/>
            <a:ext cx="6003925" cy="6858000"/>
          </a:xfrm>
        </p:spPr>
        <p:txBody>
          <a:bodyPr/>
          <a:lstStyle>
            <a:lvl1pPr marL="0" indent="0">
              <a:buNone/>
              <a:defRPr/>
            </a:lvl1pPr>
          </a:lstStyle>
          <a:p>
            <a:r>
              <a:rPr lang="fi-FI" noProof="0"/>
              <a:t>Lisää kuva napsauttamalla kuvaketta</a:t>
            </a:r>
          </a:p>
        </p:txBody>
      </p:sp>
    </p:spTree>
    <p:extLst>
      <p:ext uri="{BB962C8B-B14F-4D97-AF65-F5344CB8AC3E}">
        <p14:creationId xmlns:p14="http://schemas.microsoft.com/office/powerpoint/2010/main" val="4057780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a:extLst>
              <a:ext uri="{FF2B5EF4-FFF2-40B4-BE49-F238E27FC236}">
                <a16:creationId xmlns:a16="http://schemas.microsoft.com/office/drawing/2014/main" id="{89CFC625-E468-9C4D-B0A9-88D3DD143D89}"/>
              </a:ext>
            </a:extLst>
          </p:cNvPr>
          <p:cNvSpPr>
            <a:spLocks noGrp="1" noChangeArrowheads="1"/>
          </p:cNvSpPr>
          <p:nvPr>
            <p:ph type="title"/>
          </p:nvPr>
        </p:nvSpPr>
        <p:spPr bwMode="auto">
          <a:xfrm>
            <a:off x="838200" y="912904"/>
            <a:ext cx="10515600" cy="101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x-none" noProof="0"/>
              <a:t>Muokkaa otsikkoa</a:t>
            </a:r>
          </a:p>
        </p:txBody>
      </p:sp>
      <p:sp>
        <p:nvSpPr>
          <p:cNvPr id="1027" name="Tekstin paikkamerkki 2">
            <a:extLst>
              <a:ext uri="{FF2B5EF4-FFF2-40B4-BE49-F238E27FC236}">
                <a16:creationId xmlns:a16="http://schemas.microsoft.com/office/drawing/2014/main" id="{7875E202-CA05-F143-B0BB-F0C0F3D9C018}"/>
              </a:ext>
            </a:extLst>
          </p:cNvPr>
          <p:cNvSpPr>
            <a:spLocks noGrp="1" noChangeArrowheads="1"/>
          </p:cNvSpPr>
          <p:nvPr>
            <p:ph type="body" idx="1"/>
          </p:nvPr>
        </p:nvSpPr>
        <p:spPr bwMode="auto">
          <a:xfrm>
            <a:off x="838200" y="2025650"/>
            <a:ext cx="10515600"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x-none" noProof="0"/>
              <a:t>Muokkaa tekstin perustyylejä</a:t>
            </a:r>
          </a:p>
          <a:p>
            <a:pPr lvl="1"/>
            <a:r>
              <a:rPr lang="fi-FI" altLang="x-none" noProof="0"/>
              <a:t>toinen taso</a:t>
            </a:r>
          </a:p>
          <a:p>
            <a:pPr lvl="2"/>
            <a:r>
              <a:rPr lang="fi-FI" altLang="x-none" noProof="0"/>
              <a:t>kolmas taso</a:t>
            </a:r>
          </a:p>
          <a:p>
            <a:pPr lvl="3"/>
            <a:r>
              <a:rPr lang="fi-FI" altLang="x-none" noProof="0"/>
              <a:t>neljäs taso</a:t>
            </a:r>
          </a:p>
          <a:p>
            <a:pPr lvl="4"/>
            <a:r>
              <a:rPr lang="fi-FI" altLang="x-none" noProof="0"/>
              <a:t>viides taso</a:t>
            </a:r>
          </a:p>
          <a:p>
            <a:pPr lvl="5"/>
            <a:r>
              <a:rPr lang="fi-FI" altLang="x-none" noProof="0"/>
              <a:t>kuudes taso</a:t>
            </a:r>
          </a:p>
          <a:p>
            <a:pPr lvl="6"/>
            <a:r>
              <a:rPr lang="fi-FI" altLang="x-none" noProof="0"/>
              <a:t>seitsemäs taso</a:t>
            </a:r>
          </a:p>
          <a:p>
            <a:pPr lvl="7"/>
            <a:r>
              <a:rPr lang="fi-FI" altLang="x-none" noProof="0"/>
              <a:t>kahdeksas taso</a:t>
            </a:r>
          </a:p>
          <a:p>
            <a:pPr lvl="8"/>
            <a:r>
              <a:rPr lang="fi-FI" altLang="x-none" noProof="0"/>
              <a:t>yhdeksäs taso</a:t>
            </a:r>
          </a:p>
        </p:txBody>
      </p:sp>
      <p:pic>
        <p:nvPicPr>
          <p:cNvPr id="1031" name="Picture 11" descr="Päijät-Sote logo">
            <a:extLst>
              <a:ext uri="{FF2B5EF4-FFF2-40B4-BE49-F238E27FC236}">
                <a16:creationId xmlns:a16="http://schemas.microsoft.com/office/drawing/2014/main" id="{32EF4212-19FE-424A-B0AE-A2E9703FBEDD}"/>
              </a:ext>
            </a:extLst>
          </p:cNvPr>
          <p:cNvPicPr>
            <a:picLocks noChangeAspect="1" noChangeArrowheads="1"/>
          </p:cNvPicPr>
          <p:nvPr userDrawn="1"/>
        </p:nvPicPr>
        <p:blipFill>
          <a:blip r:embed="rId23">
            <a:extLst>
              <a:ext uri="{28A0092B-C50C-407E-A947-70E740481C1C}">
                <a14:useLocalDpi xmlns:a14="http://schemas.microsoft.com/office/drawing/2010/main"/>
              </a:ext>
            </a:extLst>
          </a:blip>
          <a:srcRect/>
          <a:stretch>
            <a:fillRect/>
          </a:stretch>
        </p:blipFill>
        <p:spPr bwMode="auto">
          <a:xfrm>
            <a:off x="359546" y="6007893"/>
            <a:ext cx="183673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5" r:id="rId1"/>
    <p:sldLayoutId id="2147483864" r:id="rId2"/>
    <p:sldLayoutId id="2147483845" r:id="rId3"/>
    <p:sldLayoutId id="2147483847" r:id="rId4"/>
    <p:sldLayoutId id="2147483846" r:id="rId5"/>
    <p:sldLayoutId id="2147483871" r:id="rId6"/>
    <p:sldLayoutId id="2147483867" r:id="rId7"/>
    <p:sldLayoutId id="2147483849" r:id="rId8"/>
    <p:sldLayoutId id="2147483850" r:id="rId9"/>
    <p:sldLayoutId id="2147483856" r:id="rId10"/>
    <p:sldLayoutId id="2147483853" r:id="rId11"/>
    <p:sldLayoutId id="2147483868" r:id="rId12"/>
    <p:sldLayoutId id="2147483857" r:id="rId13"/>
    <p:sldLayoutId id="2147483858" r:id="rId14"/>
    <p:sldLayoutId id="2147483843" r:id="rId15"/>
    <p:sldLayoutId id="2147483854" r:id="rId16"/>
    <p:sldLayoutId id="2147483869" r:id="rId17"/>
    <p:sldLayoutId id="2147483859" r:id="rId18"/>
    <p:sldLayoutId id="2147483861" r:id="rId19"/>
    <p:sldLayoutId id="2147483862" r:id="rId20"/>
    <p:sldLayoutId id="2147483870" r:id="rId21"/>
  </p:sldLayoutIdLst>
  <p:hf hdr="0" ftr="0"/>
  <p:txStyles>
    <p:titleStyle>
      <a:lvl1pPr algn="l" rtl="0" eaLnBrk="1" fontAlgn="base" hangingPunct="1">
        <a:lnSpc>
          <a:spcPct val="100000"/>
        </a:lnSpc>
        <a:spcBef>
          <a:spcPct val="0"/>
        </a:spcBef>
        <a:spcAft>
          <a:spcPct val="0"/>
        </a:spcAft>
        <a:defRPr sz="3200" b="1" kern="1200">
          <a:solidFill>
            <a:schemeClr val="tx2"/>
          </a:solidFill>
          <a:latin typeface="+mj-lt"/>
          <a:ea typeface="+mj-ea"/>
          <a:cs typeface="Arial" panose="020B0604020202020204" pitchFamily="34" charset="0"/>
        </a:defRPr>
      </a:lvl1pPr>
      <a:lvl2pPr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9pPr>
    </p:titleStyle>
    <p:bodyStyle>
      <a:lvl1pPr marL="228600" indent="-228600" algn="l" rtl="0" eaLnBrk="1" fontAlgn="base" hangingPunct="1">
        <a:lnSpc>
          <a:spcPct val="100000"/>
        </a:lnSpc>
        <a:spcBef>
          <a:spcPts val="1000"/>
        </a:spcBef>
        <a:spcAft>
          <a:spcPct val="0"/>
        </a:spcAft>
        <a:buFont typeface="Arial" panose="020B0604020202020204" pitchFamily="34" charset="0"/>
        <a:buChar char="•"/>
        <a:defRPr sz="1800" kern="1200">
          <a:solidFill>
            <a:schemeClr val="tx2"/>
          </a:solidFill>
          <a:latin typeface="+mn-lt"/>
          <a:ea typeface="+mn-ea"/>
          <a:cs typeface="Arial" panose="020B0604020202020204" pitchFamily="34" charset="0"/>
        </a:defRPr>
      </a:lvl1pPr>
      <a:lvl2pPr marL="685800" indent="-228600" algn="l" rtl="0" eaLnBrk="1" fontAlgn="base" hangingPunct="1">
        <a:lnSpc>
          <a:spcPct val="100000"/>
        </a:lnSpc>
        <a:spcBef>
          <a:spcPts val="500"/>
        </a:spcBef>
        <a:spcAft>
          <a:spcPct val="0"/>
        </a:spcAft>
        <a:buFont typeface="Arial" panose="020B0604020202020204" pitchFamily="34" charset="0"/>
        <a:buChar char="•"/>
        <a:defRPr sz="1400" kern="1200">
          <a:solidFill>
            <a:schemeClr val="tx2"/>
          </a:solidFill>
          <a:latin typeface="+mn-lt"/>
          <a:ea typeface="+mn-ea"/>
          <a:cs typeface="Arial" panose="020B0604020202020204" pitchFamily="34" charset="0"/>
        </a:defRPr>
      </a:lvl2pPr>
      <a:lvl3pPr marL="1143000" indent="-228600" algn="l" rtl="0" eaLnBrk="1" fontAlgn="base" hangingPunct="1">
        <a:lnSpc>
          <a:spcPct val="100000"/>
        </a:lnSpc>
        <a:spcBef>
          <a:spcPts val="500"/>
        </a:spcBef>
        <a:spcAft>
          <a:spcPct val="0"/>
        </a:spcAft>
        <a:buFont typeface="Arial" panose="020B0604020202020204" pitchFamily="34" charset="0"/>
        <a:buChar char="•"/>
        <a:defRPr sz="1400" kern="1200">
          <a:solidFill>
            <a:schemeClr val="tx2"/>
          </a:solidFill>
          <a:latin typeface="+mn-lt"/>
          <a:ea typeface="+mn-ea"/>
          <a:cs typeface="Arial" panose="020B0604020202020204" pitchFamily="34" charset="0"/>
        </a:defRPr>
      </a:lvl3pPr>
      <a:lvl4pPr marL="1657350" indent="-285750" algn="l" rtl="0" eaLnBrk="1" fontAlgn="base" hangingPunct="1">
        <a:lnSpc>
          <a:spcPct val="100000"/>
        </a:lnSpc>
        <a:spcBef>
          <a:spcPts val="500"/>
        </a:spcBef>
        <a:spcAft>
          <a:spcPct val="0"/>
        </a:spcAft>
        <a:buFont typeface="Arial" panose="020B0604020202020204" pitchFamily="34" charset="0"/>
        <a:buChar char="•"/>
        <a:defRPr sz="1400" kern="1200">
          <a:solidFill>
            <a:schemeClr val="tx2"/>
          </a:solidFill>
          <a:latin typeface="+mn-lt"/>
          <a:ea typeface="+mn-ea"/>
          <a:cs typeface="Calibri" panose="020F0502020204030204" pitchFamily="34" charset="0"/>
        </a:defRPr>
      </a:lvl4pPr>
      <a:lvl5pPr marL="2057400" indent="-228600" algn="l" rtl="0" eaLnBrk="1" fontAlgn="base" hangingPunct="1">
        <a:lnSpc>
          <a:spcPct val="100000"/>
        </a:lnSpc>
        <a:spcBef>
          <a:spcPts val="500"/>
        </a:spcBef>
        <a:spcAft>
          <a:spcPct val="0"/>
        </a:spcAft>
        <a:buFont typeface="Arial" panose="020B0604020202020204" pitchFamily="34" charset="0"/>
        <a:buChar char="•"/>
        <a:defRPr sz="1400" kern="1200">
          <a:solidFill>
            <a:schemeClr val="tx2"/>
          </a:solidFill>
          <a:latin typeface="+mn-lt"/>
          <a:ea typeface="+mn-ea"/>
          <a:cs typeface="Calibri" panose="020F0502020204030204" pitchFamily="34" charset="0"/>
        </a:defRPr>
      </a:lvl5pPr>
      <a:lvl6pPr marL="2514600" indent="-2286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6pPr>
      <a:lvl7pPr marL="2971800" indent="-2286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7pPr>
      <a:lvl8pPr marL="3429000" indent="-2286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8pPr>
      <a:lvl9pPr marL="3943350" indent="-28575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1CD4CB-B4C1-47FB-9C65-DAAF270E6CAE}"/>
              </a:ext>
            </a:extLst>
          </p:cNvPr>
          <p:cNvSpPr>
            <a:spLocks noGrp="1"/>
          </p:cNvSpPr>
          <p:nvPr>
            <p:ph type="title"/>
          </p:nvPr>
        </p:nvSpPr>
        <p:spPr/>
        <p:txBody>
          <a:bodyPr/>
          <a:lstStyle/>
          <a:p>
            <a:r>
              <a:rPr lang="fi-FI" dirty="0"/>
              <a:t>Osallisuusmalli</a:t>
            </a:r>
            <a:br>
              <a:rPr lang="fi-FI" dirty="0"/>
            </a:br>
            <a:r>
              <a:rPr lang="fi-FI" sz="3600" dirty="0"/>
              <a:t>Eettiset pelisäännöt</a:t>
            </a:r>
            <a:endParaRPr lang="fi-FI" dirty="0"/>
          </a:p>
        </p:txBody>
      </p:sp>
      <p:sp>
        <p:nvSpPr>
          <p:cNvPr id="3" name="Tekstin paikkamerkki 2">
            <a:extLst>
              <a:ext uri="{FF2B5EF4-FFF2-40B4-BE49-F238E27FC236}">
                <a16:creationId xmlns:a16="http://schemas.microsoft.com/office/drawing/2014/main" id="{164B3B56-0C25-E746-71F2-62541A068F37}"/>
              </a:ext>
            </a:extLst>
          </p:cNvPr>
          <p:cNvSpPr>
            <a:spLocks noGrp="1"/>
          </p:cNvSpPr>
          <p:nvPr>
            <p:ph type="body" sz="quarter" idx="10"/>
          </p:nvPr>
        </p:nvSpPr>
        <p:spPr/>
        <p:txBody>
          <a:bodyPr/>
          <a:lstStyle/>
          <a:p>
            <a:r>
              <a:rPr lang="fi-FI"/>
              <a:t>KOHTI-hanke: Kati Honkanen, Jukka Grip, Eveliina Kelahaara</a:t>
            </a:r>
          </a:p>
          <a:p>
            <a:r>
              <a:rPr lang="fi-FI"/>
              <a:t>NHG: Mikko Repka, Sauli Hyväri</a:t>
            </a:r>
          </a:p>
        </p:txBody>
      </p:sp>
    </p:spTree>
    <p:extLst>
      <p:ext uri="{BB962C8B-B14F-4D97-AF65-F5344CB8AC3E}">
        <p14:creationId xmlns:p14="http://schemas.microsoft.com/office/powerpoint/2010/main" val="4206134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C4829A90-330A-42A3-9995-E62EBEFB7367}"/>
              </a:ext>
            </a:extLst>
          </p:cNvPr>
          <p:cNvSpPr>
            <a:spLocks noGrp="1"/>
          </p:cNvSpPr>
          <p:nvPr>
            <p:ph idx="1"/>
          </p:nvPr>
        </p:nvSpPr>
        <p:spPr>
          <a:xfrm>
            <a:off x="838200" y="1783080"/>
            <a:ext cx="11030712" cy="4162015"/>
          </a:xfrm>
        </p:spPr>
        <p:txBody>
          <a:bodyPr>
            <a:noAutofit/>
          </a:bodyPr>
          <a:lstStyle/>
          <a:p>
            <a:pPr>
              <a:buFont typeface="Arial" panose="020B0604020202020204" pitchFamily="34" charset="0"/>
              <a:buChar char="•"/>
            </a:pPr>
            <a:r>
              <a:rPr lang="fi-FI" sz="1400">
                <a:ea typeface="Calibri" panose="020F0502020204030204" pitchFamily="34" charset="0"/>
                <a:cs typeface="Times New Roman" panose="02020603050405020304" pitchFamily="18" charset="0"/>
              </a:rPr>
              <a:t>Kun teknologian hyödyntämistä katsotaan yhtäaikaisesti eri sidosryhmien näkökulmasta, voidaan löytää eturistiriitoja ja muita tilanteita, mitkä vaativat eettisten pelisääntöjen luomista.</a:t>
            </a:r>
          </a:p>
          <a:p>
            <a:pPr>
              <a:buFont typeface="Arial" panose="020B0604020202020204" pitchFamily="34" charset="0"/>
              <a:buChar char="•"/>
            </a:pPr>
            <a:r>
              <a:rPr lang="fi-FI" sz="1400">
                <a:cs typeface="Calibri" panose="020F0502020204030204" pitchFamily="34" charset="0"/>
              </a:rPr>
              <a:t>Eettisten pelisääntöjen osa-alueet painottuvat eri lailla riippuen keneltä kysytään. Tästä johtuen eettiset pelisäännöt on otettu osaksi toimijakohtaista tutkiskelua.</a:t>
            </a:r>
          </a:p>
          <a:p>
            <a:pPr>
              <a:buFont typeface="Arial" panose="020B0604020202020204" pitchFamily="34" charset="0"/>
              <a:buChar char="•"/>
            </a:pPr>
            <a:r>
              <a:rPr lang="fi-FI" sz="1400">
                <a:effectLst/>
                <a:ea typeface="Calibri" panose="020F0502020204030204" pitchFamily="34" charset="0"/>
                <a:cs typeface="Times New Roman" panose="02020603050405020304" pitchFamily="18" charset="0"/>
              </a:rPr>
              <a:t>Esimerkkejä eettisten pelisääntöjen hyödyntämisestä:</a:t>
            </a:r>
          </a:p>
          <a:p>
            <a:pPr lvl="1">
              <a:buFont typeface="Arial" panose="020B0604020202020204" pitchFamily="34" charset="0"/>
              <a:buChar char="•"/>
            </a:pPr>
            <a:r>
              <a:rPr lang="fi-FI">
                <a:effectLst/>
                <a:ea typeface="Calibri" panose="020F0502020204030204" pitchFamily="34" charset="0"/>
                <a:cs typeface="Times New Roman" panose="02020603050405020304" pitchFamily="18" charset="0"/>
              </a:rPr>
              <a:t>teknologia ei saa kytätä, yksityisyyden suoja</a:t>
            </a:r>
          </a:p>
          <a:p>
            <a:pPr lvl="2">
              <a:buFont typeface="Arial" panose="020B0604020202020204" pitchFamily="34" charset="0"/>
              <a:buChar char="•"/>
            </a:pPr>
            <a:r>
              <a:rPr lang="fi-FI" sz="1200">
                <a:ea typeface="Calibri" panose="020F0502020204030204" pitchFamily="34" charset="0"/>
                <a:cs typeface="Times New Roman" panose="02020603050405020304" pitchFamily="18" charset="0"/>
              </a:rPr>
              <a:t>sekä asiakkaan, että ammattilaisen näkökulmasta</a:t>
            </a:r>
          </a:p>
          <a:p>
            <a:pPr lvl="1">
              <a:buFont typeface="Arial" panose="020B0604020202020204" pitchFamily="34" charset="0"/>
              <a:buChar char="•"/>
            </a:pPr>
            <a:r>
              <a:rPr lang="fi-FI">
                <a:ea typeface="Calibri" panose="020F0502020204030204" pitchFamily="34" charset="0"/>
                <a:cs typeface="Times New Roman" panose="02020603050405020304" pitchFamily="18" charset="0"/>
              </a:rPr>
              <a:t>teknologia ei saa estää tekemästä työtä moraalisesti oikein</a:t>
            </a:r>
            <a:endParaRPr lang="fi-FI">
              <a:effectLst/>
              <a:ea typeface="Calibri" panose="020F0502020204030204" pitchFamily="34" charset="0"/>
              <a:cs typeface="Times New Roman" panose="02020603050405020304" pitchFamily="18" charset="0"/>
            </a:endParaRPr>
          </a:p>
          <a:p>
            <a:pPr lvl="2">
              <a:buFont typeface="Arial" panose="020B0604020202020204" pitchFamily="34" charset="0"/>
              <a:buChar char="•"/>
            </a:pPr>
            <a:r>
              <a:rPr lang="fi-FI" sz="1200">
                <a:effectLst/>
                <a:ea typeface="Calibri" panose="020F0502020204030204" pitchFamily="34" charset="0"/>
                <a:cs typeface="Times New Roman" panose="02020603050405020304" pitchFamily="18" charset="0"/>
              </a:rPr>
              <a:t>rakenteet, käytännöt ja toimintatavat muuttuvat teknologian käytön lisääntyessä</a:t>
            </a:r>
            <a:endParaRPr lang="fi-FI">
              <a:effectLst/>
              <a:ea typeface="Calibri" panose="020F0502020204030204" pitchFamily="34" charset="0"/>
              <a:cs typeface="Times New Roman" panose="02020603050405020304" pitchFamily="18" charset="0"/>
            </a:endParaRPr>
          </a:p>
          <a:p>
            <a:pPr lvl="1">
              <a:buFont typeface="Arial" panose="020B0604020202020204" pitchFamily="34" charset="0"/>
              <a:buChar char="•"/>
            </a:pPr>
            <a:r>
              <a:rPr lang="fi-FI">
                <a:effectLst/>
                <a:ea typeface="Calibri" panose="020F0502020204030204" pitchFamily="34" charset="0"/>
                <a:cs typeface="Times New Roman" panose="02020603050405020304" pitchFamily="18" charset="0"/>
              </a:rPr>
              <a:t>tietoja kerätään, käsitellään, säilytetään ja hyödynnetään vastuullisesti</a:t>
            </a:r>
          </a:p>
          <a:p>
            <a:pPr lvl="2">
              <a:buFont typeface="Arial" panose="020B0604020202020204" pitchFamily="34" charset="0"/>
              <a:buChar char="•"/>
            </a:pPr>
            <a:r>
              <a:rPr lang="fi-FI" sz="1200">
                <a:ea typeface="Calibri" panose="020F0502020204030204" pitchFamily="34" charset="0"/>
                <a:cs typeface="Times New Roman" panose="02020603050405020304" pitchFamily="18" charset="0"/>
              </a:rPr>
              <a:t>t</a:t>
            </a:r>
            <a:r>
              <a:rPr lang="fi-FI" sz="1200">
                <a:effectLst/>
                <a:ea typeface="Calibri" panose="020F0502020204030204" pitchFamily="34" charset="0"/>
                <a:cs typeface="Times New Roman" panose="02020603050405020304" pitchFamily="18" charset="0"/>
              </a:rPr>
              <a:t>oiminnan läpinäkyvyys, tietoturva ja lainsäädäntöjen huomioiminen</a:t>
            </a:r>
            <a:endParaRPr lang="fi-FI">
              <a:effectLst/>
              <a:ea typeface="Calibri" panose="020F0502020204030204" pitchFamily="34" charset="0"/>
              <a:cs typeface="Times New Roman" panose="02020603050405020304" pitchFamily="18" charset="0"/>
            </a:endParaRPr>
          </a:p>
          <a:p>
            <a:pPr lvl="1">
              <a:buFont typeface="Arial" panose="020B0604020202020204" pitchFamily="34" charset="0"/>
              <a:buChar char="•"/>
            </a:pPr>
            <a:r>
              <a:rPr lang="fi-FI">
                <a:effectLst/>
                <a:ea typeface="Calibri" panose="020F0502020204030204" pitchFamily="34" charset="0"/>
                <a:cs typeface="Times New Roman" panose="02020603050405020304" pitchFamily="18" charset="0"/>
              </a:rPr>
              <a:t>itsemääräämisoikeus, tietoinen suostumus</a:t>
            </a:r>
          </a:p>
          <a:p>
            <a:pPr lvl="2">
              <a:buFont typeface="Arial" panose="020B0604020202020204" pitchFamily="34" charset="0"/>
              <a:buChar char="•"/>
            </a:pPr>
            <a:r>
              <a:rPr lang="fi-FI" sz="1200">
                <a:ea typeface="Calibri" panose="020F0502020204030204" pitchFamily="34" charset="0"/>
                <a:cs typeface="Times New Roman" panose="02020603050405020304" pitchFamily="18" charset="0"/>
              </a:rPr>
              <a:t>k</a:t>
            </a:r>
            <a:r>
              <a:rPr lang="fi-FI" sz="1200">
                <a:effectLst/>
                <a:ea typeface="Calibri" panose="020F0502020204030204" pitchFamily="34" charset="0"/>
                <a:cs typeface="Times New Roman" panose="02020603050405020304" pitchFamily="18" charset="0"/>
              </a:rPr>
              <a:t>enen hyöty määrittää ratkaisun käytön ja tarkoituksen?</a:t>
            </a:r>
            <a:endParaRPr lang="fi-FI">
              <a:effectLst/>
              <a:ea typeface="Calibri" panose="020F0502020204030204" pitchFamily="34" charset="0"/>
              <a:cs typeface="Times New Roman" panose="02020603050405020304" pitchFamily="18" charset="0"/>
            </a:endParaRPr>
          </a:p>
          <a:p>
            <a:pPr lvl="1">
              <a:buFont typeface="Arial" panose="020B0604020202020204" pitchFamily="34" charset="0"/>
              <a:buChar char="•"/>
            </a:pPr>
            <a:r>
              <a:rPr lang="fi-FI">
                <a:effectLst/>
                <a:ea typeface="Calibri" panose="020F0502020204030204" pitchFamily="34" charset="0"/>
                <a:cs typeface="Times New Roman" panose="02020603050405020304" pitchFamily="18" charset="0"/>
              </a:rPr>
              <a:t>tasa-arvon toteutuminen</a:t>
            </a:r>
          </a:p>
          <a:p>
            <a:pPr lvl="2">
              <a:buFont typeface="Arial" panose="020B0604020202020204" pitchFamily="34" charset="0"/>
              <a:buChar char="•"/>
            </a:pPr>
            <a:r>
              <a:rPr lang="fi-FI" sz="1200">
                <a:ea typeface="Calibri" panose="020F0502020204030204" pitchFamily="34" charset="0"/>
                <a:cs typeface="Times New Roman" panose="02020603050405020304" pitchFamily="18" charset="0"/>
              </a:rPr>
              <a:t>keille palvelu on saatavilla; riippuuko se rahasta tai sijainnista?</a:t>
            </a:r>
            <a:endParaRPr lang="fi-FI" sz="1200">
              <a:effectLst/>
              <a:ea typeface="Calibri" panose="020F0502020204030204" pitchFamily="34" charset="0"/>
              <a:cs typeface="Times New Roman" panose="02020603050405020304" pitchFamily="18" charset="0"/>
            </a:endParaRPr>
          </a:p>
          <a:p>
            <a:pPr lvl="2">
              <a:buFont typeface="Arial" panose="020B0604020202020204" pitchFamily="34" charset="0"/>
              <a:buChar char="•"/>
            </a:pPr>
            <a:endParaRPr lang="fi-FI" sz="1050">
              <a:ea typeface="Calibri" panose="020F0502020204030204" pitchFamily="34" charset="0"/>
              <a:cs typeface="Times New Roman" panose="02020603050405020304" pitchFamily="18" charset="0"/>
            </a:endParaRPr>
          </a:p>
          <a:p>
            <a:pPr lvl="2">
              <a:buFont typeface="Arial" panose="020B0604020202020204" pitchFamily="34" charset="0"/>
              <a:buChar char="•"/>
            </a:pPr>
            <a:endParaRPr lang="fi-FI" sz="1800">
              <a:ea typeface="Calibri" panose="020F0502020204030204" pitchFamily="34" charset="0"/>
              <a:cs typeface="Times New Roman" panose="02020603050405020304" pitchFamily="18" charset="0"/>
            </a:endParaRPr>
          </a:p>
        </p:txBody>
      </p:sp>
      <p:sp>
        <p:nvSpPr>
          <p:cNvPr id="3" name="Otsikko 2">
            <a:extLst>
              <a:ext uri="{FF2B5EF4-FFF2-40B4-BE49-F238E27FC236}">
                <a16:creationId xmlns:a16="http://schemas.microsoft.com/office/drawing/2014/main" id="{6104F2A7-B764-8007-FC09-EF4A80B9624A}"/>
              </a:ext>
            </a:extLst>
          </p:cNvPr>
          <p:cNvSpPr>
            <a:spLocks noGrp="1"/>
          </p:cNvSpPr>
          <p:nvPr>
            <p:ph type="title"/>
          </p:nvPr>
        </p:nvSpPr>
        <p:spPr/>
        <p:txBody>
          <a:bodyPr/>
          <a:lstStyle/>
          <a:p>
            <a:r>
              <a:rPr lang="fi-FI"/>
              <a:t>Eettiset pelisäännöt</a:t>
            </a:r>
          </a:p>
        </p:txBody>
      </p:sp>
      <p:sp>
        <p:nvSpPr>
          <p:cNvPr id="5" name="Tekstiruutu 4">
            <a:extLst>
              <a:ext uri="{FF2B5EF4-FFF2-40B4-BE49-F238E27FC236}">
                <a16:creationId xmlns:a16="http://schemas.microsoft.com/office/drawing/2014/main" id="{FBD93429-CFD8-93C1-B55D-717F098D79FF}"/>
              </a:ext>
            </a:extLst>
          </p:cNvPr>
          <p:cNvSpPr txBox="1"/>
          <p:nvPr/>
        </p:nvSpPr>
        <p:spPr>
          <a:xfrm>
            <a:off x="8447024" y="3882142"/>
            <a:ext cx="3567177" cy="1815882"/>
          </a:xfrm>
          <a:prstGeom prst="rect">
            <a:avLst/>
          </a:prstGeom>
          <a:noFill/>
        </p:spPr>
        <p:txBody>
          <a:bodyPr wrap="square">
            <a:spAutoFit/>
          </a:bodyPr>
          <a:lstStyle/>
          <a:p>
            <a:r>
              <a:rPr lang="fi-FI" sz="1400">
                <a:solidFill>
                  <a:schemeClr val="accent4"/>
                </a:solidFill>
                <a:ea typeface="Calibri" panose="020F0502020204030204" pitchFamily="34" charset="0"/>
                <a:cs typeface="Times New Roman" panose="02020603050405020304" pitchFamily="18" charset="0"/>
              </a:rPr>
              <a:t>Teknologinen ratkaisu ei saa huonontaa kokonaistyytyväisyyttä: lääkeautomaatti saattaa tehostaa lääkejakelua, mutta huonontaa sosiaalista kanssakäymistä, koska hoitaja ei enää käy niin usein. Aiheutunut vaje pitäisi pystyä kompensoimaan esim. kolmannen sektorin vapaaehtoisten käyntien avulla. </a:t>
            </a:r>
          </a:p>
        </p:txBody>
      </p:sp>
      <p:sp>
        <p:nvSpPr>
          <p:cNvPr id="6" name="Rectangle 17">
            <a:extLst>
              <a:ext uri="{FF2B5EF4-FFF2-40B4-BE49-F238E27FC236}">
                <a16:creationId xmlns:a16="http://schemas.microsoft.com/office/drawing/2014/main" id="{810E0F9C-30A7-94D1-3744-2E79CB139B06}"/>
              </a:ext>
            </a:extLst>
          </p:cNvPr>
          <p:cNvSpPr/>
          <p:nvPr/>
        </p:nvSpPr>
        <p:spPr>
          <a:xfrm>
            <a:off x="8317912" y="3804626"/>
            <a:ext cx="76787" cy="19662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accent4">
                  <a:lumMod val="50000"/>
                </a:schemeClr>
              </a:solidFill>
            </a:endParaRPr>
          </a:p>
        </p:txBody>
      </p:sp>
    </p:spTree>
    <p:extLst>
      <p:ext uri="{BB962C8B-B14F-4D97-AF65-F5344CB8AC3E}">
        <p14:creationId xmlns:p14="http://schemas.microsoft.com/office/powerpoint/2010/main" val="3892868403"/>
      </p:ext>
    </p:extLst>
  </p:cSld>
  <p:clrMapOvr>
    <a:masterClrMapping/>
  </p:clrMapOvr>
</p:sld>
</file>

<file path=ppt/theme/theme1.xml><?xml version="1.0" encoding="utf-8"?>
<a:theme xmlns:a="http://schemas.openxmlformats.org/drawingml/2006/main" name="Päijät-Sote 2021">
  <a:themeElements>
    <a:clrScheme name="Päijät-Sote">
      <a:dk1>
        <a:srgbClr val="000000"/>
      </a:dk1>
      <a:lt1>
        <a:srgbClr val="FFFFFF"/>
      </a:lt1>
      <a:dk2>
        <a:srgbClr val="394B85"/>
      </a:dk2>
      <a:lt2>
        <a:srgbClr val="FFFFFF"/>
      </a:lt2>
      <a:accent1>
        <a:srgbClr val="394B85"/>
      </a:accent1>
      <a:accent2>
        <a:srgbClr val="3E77BC"/>
      </a:accent2>
      <a:accent3>
        <a:srgbClr val="739CD2"/>
      </a:accent3>
      <a:accent4>
        <a:srgbClr val="F04D4C"/>
      </a:accent4>
      <a:accent5>
        <a:srgbClr val="B292C3"/>
      </a:accent5>
      <a:accent6>
        <a:srgbClr val="FFE62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76200">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aijät-Sote esityspohja mallikuvilla.potx" id="{45F3094F-68BA-4352-BAC9-0C9926577C97}" vid="{FD2CFBD2-7EB9-4721-AF9A-F9226600ED64}"/>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igrationWizIdPermissionLevels xmlns="19681695-f008-4c6d-a73f-3eedce666824" xsi:nil="true"/>
    <MigrationWizId xmlns="19681695-f008-4c6d-a73f-3eedce666824" xsi:nil="true"/>
    <MigrationWizIdDocumentLibraryPermissions xmlns="19681695-f008-4c6d-a73f-3eedce666824" xsi:nil="true"/>
    <MigrationWizIdPermissions xmlns="19681695-f008-4c6d-a73f-3eedce666824" xsi:nil="true"/>
    <MigrationWizIdSecurityGroups xmlns="19681695-f008-4c6d-a73f-3eedce66682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6FB95021A510534592289B13865E1E99" ma:contentTypeVersion="7" ma:contentTypeDescription="Luo uusi asiakirja." ma:contentTypeScope="" ma:versionID="781371aa7e02fde8997335d50e0fa824">
  <xsd:schema xmlns:xsd="http://www.w3.org/2001/XMLSchema" xmlns:xs="http://www.w3.org/2001/XMLSchema" xmlns:p="http://schemas.microsoft.com/office/2006/metadata/properties" xmlns:ns2="19681695-f008-4c6d-a73f-3eedce666824" targetNamespace="http://schemas.microsoft.com/office/2006/metadata/properties" ma:root="true" ma:fieldsID="56e397fdd47a15473e9f42dff736c199" ns2:_="">
    <xsd:import namespace="19681695-f008-4c6d-a73f-3eedce666824"/>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681695-f008-4c6d-a73f-3eedce666824"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05EFA3-FDA9-430F-9492-DCA6FE13AA6A}">
  <ds:schemaRefs>
    <ds:schemaRef ds:uri="http://schemas.microsoft.com/sharepoint/v3/contenttype/forms"/>
  </ds:schemaRefs>
</ds:datastoreItem>
</file>

<file path=customXml/itemProps2.xml><?xml version="1.0" encoding="utf-8"?>
<ds:datastoreItem xmlns:ds="http://schemas.openxmlformats.org/officeDocument/2006/customXml" ds:itemID="{EDA6F4EA-D51D-4139-B85A-0C8D9A0873A3}">
  <ds:schemaRefs>
    <ds:schemaRef ds:uri="http://purl.org/dc/dcmitype/"/>
    <ds:schemaRef ds:uri="http://schemas.microsoft.com/office/2006/metadata/properties"/>
    <ds:schemaRef ds:uri="http://schemas.microsoft.com/office/2006/documentManagement/types"/>
    <ds:schemaRef ds:uri="http://purl.org/dc/elements/1.1/"/>
    <ds:schemaRef ds:uri="19681695-f008-4c6d-a73f-3eedce666824"/>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4AEF6E6F-6ED8-454C-BCE8-92E1F0B264B9}">
  <ds:schemaRefs>
    <ds:schemaRef ds:uri="19681695-f008-4c6d-a73f-3eedce6668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Paijät-Sote esityspohja mallikuvilla</Template>
  <TotalTime>0</TotalTime>
  <Words>179</Words>
  <Application>Microsoft Office PowerPoint</Application>
  <PresentationFormat>Laajakuva</PresentationFormat>
  <Paragraphs>18</Paragraphs>
  <Slides>2</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2</vt:i4>
      </vt:variant>
    </vt:vector>
  </HeadingPairs>
  <TitlesOfParts>
    <vt:vector size="5" baseType="lpstr">
      <vt:lpstr>Arial</vt:lpstr>
      <vt:lpstr>Calibri</vt:lpstr>
      <vt:lpstr>Päijät-Sote 2021</vt:lpstr>
      <vt:lpstr>Osallisuusmalli Eettiset pelisäännöt</vt:lpstr>
      <vt:lpstr>Eettiset pelisäännöt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Teknologiayksikkö</dc:title>
  <dc:creator>Honkanen Kati</dc:creator>
  <cp:lastModifiedBy>Mikko Repka</cp:lastModifiedBy>
  <cp:revision>3</cp:revision>
  <cp:lastPrinted>2020-12-14T15:18:16Z</cp:lastPrinted>
  <dcterms:created xsi:type="dcterms:W3CDTF">2021-11-11T14:14:46Z</dcterms:created>
  <dcterms:modified xsi:type="dcterms:W3CDTF">2022-07-01T09:13:34Z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0x0101006FB95021A510534592289B13865E1E99</vt:lpwstr>
  </property>
</Properties>
</file>