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361" r:id="rId5"/>
    <p:sldId id="362" r:id="rId6"/>
    <p:sldId id="366" r:id="rId7"/>
    <p:sldId id="368" r:id="rId8"/>
    <p:sldId id="363" r:id="rId9"/>
    <p:sldId id="364" r:id="rId10"/>
    <p:sldId id="367" r:id="rId11"/>
    <p:sldId id="369" r:id="rId12"/>
    <p:sldId id="365" r:id="rId13"/>
  </p:sldIdLst>
  <p:sldSz cx="12192000" cy="6858000"/>
  <p:notesSz cx="6858000" cy="9144000"/>
  <p:defaultTextStyle>
    <a:defPPr>
      <a:defRPr lang="fi-FI"/>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8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94694A-102F-46A2-B6E3-E4EC6ABF0A86}" v="7" dt="2022-06-22T05:57:44.4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65" d="100"/>
          <a:sy n="165" d="100"/>
        </p:scale>
        <p:origin x="80" y="22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uli Hyväri" userId="0657c4f0-63a1-4fdd-bf84-64ca0733c0a5" providerId="ADAL" clId="{8EC06979-505A-40ED-9F10-94A7394DEAAA}"/>
    <pc:docChg chg="undo custSel addSld delSld modSld sldOrd">
      <pc:chgData name="Sauli Hyväri" userId="0657c4f0-63a1-4fdd-bf84-64ca0733c0a5" providerId="ADAL" clId="{8EC06979-505A-40ED-9F10-94A7394DEAAA}" dt="2022-06-17T12:34:03.566" v="414"/>
      <pc:docMkLst>
        <pc:docMk/>
      </pc:docMkLst>
      <pc:sldChg chg="del">
        <pc:chgData name="Sauli Hyväri" userId="0657c4f0-63a1-4fdd-bf84-64ca0733c0a5" providerId="ADAL" clId="{8EC06979-505A-40ED-9F10-94A7394DEAAA}" dt="2022-06-17T09:45:31.267" v="46" actId="47"/>
        <pc:sldMkLst>
          <pc:docMk/>
          <pc:sldMk cId="0" sldId="259"/>
        </pc:sldMkLst>
      </pc:sldChg>
      <pc:sldChg chg="del">
        <pc:chgData name="Sauli Hyväri" userId="0657c4f0-63a1-4fdd-bf84-64ca0733c0a5" providerId="ADAL" clId="{8EC06979-505A-40ED-9F10-94A7394DEAAA}" dt="2022-06-17T09:45:31.267" v="46" actId="47"/>
        <pc:sldMkLst>
          <pc:docMk/>
          <pc:sldMk cId="1657871672" sldId="352"/>
        </pc:sldMkLst>
      </pc:sldChg>
      <pc:sldChg chg="del">
        <pc:chgData name="Sauli Hyväri" userId="0657c4f0-63a1-4fdd-bf84-64ca0733c0a5" providerId="ADAL" clId="{8EC06979-505A-40ED-9F10-94A7394DEAAA}" dt="2022-06-17T09:45:31.267" v="46" actId="47"/>
        <pc:sldMkLst>
          <pc:docMk/>
          <pc:sldMk cId="2537460377" sldId="353"/>
        </pc:sldMkLst>
      </pc:sldChg>
      <pc:sldChg chg="del">
        <pc:chgData name="Sauli Hyväri" userId="0657c4f0-63a1-4fdd-bf84-64ca0733c0a5" providerId="ADAL" clId="{8EC06979-505A-40ED-9F10-94A7394DEAAA}" dt="2022-06-17T09:45:31.267" v="46" actId="47"/>
        <pc:sldMkLst>
          <pc:docMk/>
          <pc:sldMk cId="1825453794" sldId="354"/>
        </pc:sldMkLst>
      </pc:sldChg>
      <pc:sldChg chg="del">
        <pc:chgData name="Sauli Hyväri" userId="0657c4f0-63a1-4fdd-bf84-64ca0733c0a5" providerId="ADAL" clId="{8EC06979-505A-40ED-9F10-94A7394DEAAA}" dt="2022-06-17T09:45:31.267" v="46" actId="47"/>
        <pc:sldMkLst>
          <pc:docMk/>
          <pc:sldMk cId="3132261692" sldId="355"/>
        </pc:sldMkLst>
      </pc:sldChg>
      <pc:sldChg chg="del">
        <pc:chgData name="Sauli Hyväri" userId="0657c4f0-63a1-4fdd-bf84-64ca0733c0a5" providerId="ADAL" clId="{8EC06979-505A-40ED-9F10-94A7394DEAAA}" dt="2022-06-17T09:45:31.267" v="46" actId="47"/>
        <pc:sldMkLst>
          <pc:docMk/>
          <pc:sldMk cId="200395850" sldId="356"/>
        </pc:sldMkLst>
      </pc:sldChg>
      <pc:sldChg chg="del">
        <pc:chgData name="Sauli Hyväri" userId="0657c4f0-63a1-4fdd-bf84-64ca0733c0a5" providerId="ADAL" clId="{8EC06979-505A-40ED-9F10-94A7394DEAAA}" dt="2022-06-17T09:45:31.267" v="46" actId="47"/>
        <pc:sldMkLst>
          <pc:docMk/>
          <pc:sldMk cId="1591510571" sldId="357"/>
        </pc:sldMkLst>
      </pc:sldChg>
      <pc:sldChg chg="del">
        <pc:chgData name="Sauli Hyväri" userId="0657c4f0-63a1-4fdd-bf84-64ca0733c0a5" providerId="ADAL" clId="{8EC06979-505A-40ED-9F10-94A7394DEAAA}" dt="2022-06-17T09:45:31.267" v="46" actId="47"/>
        <pc:sldMkLst>
          <pc:docMk/>
          <pc:sldMk cId="2784953805" sldId="358"/>
        </pc:sldMkLst>
      </pc:sldChg>
      <pc:sldChg chg="del">
        <pc:chgData name="Sauli Hyväri" userId="0657c4f0-63a1-4fdd-bf84-64ca0733c0a5" providerId="ADAL" clId="{8EC06979-505A-40ED-9F10-94A7394DEAAA}" dt="2022-06-17T09:45:31.267" v="46" actId="47"/>
        <pc:sldMkLst>
          <pc:docMk/>
          <pc:sldMk cId="692587562" sldId="359"/>
        </pc:sldMkLst>
      </pc:sldChg>
      <pc:sldChg chg="modSp mod">
        <pc:chgData name="Sauli Hyväri" userId="0657c4f0-63a1-4fdd-bf84-64ca0733c0a5" providerId="ADAL" clId="{8EC06979-505A-40ED-9F10-94A7394DEAAA}" dt="2022-06-17T12:34:03.566" v="414"/>
        <pc:sldMkLst>
          <pc:docMk/>
          <pc:sldMk cId="4206134652" sldId="361"/>
        </pc:sldMkLst>
        <pc:spChg chg="mod">
          <ac:chgData name="Sauli Hyväri" userId="0657c4f0-63a1-4fdd-bf84-64ca0733c0a5" providerId="ADAL" clId="{8EC06979-505A-40ED-9F10-94A7394DEAAA}" dt="2022-06-17T12:34:03.566" v="414"/>
          <ac:spMkLst>
            <pc:docMk/>
            <pc:sldMk cId="4206134652" sldId="361"/>
            <ac:spMk id="2" creationId="{2B1CD4CB-B4C1-47FB-9C65-DAAF270E6CAE}"/>
          </ac:spMkLst>
        </pc:spChg>
      </pc:sldChg>
      <pc:sldChg chg="del">
        <pc:chgData name="Sauli Hyväri" userId="0657c4f0-63a1-4fdd-bf84-64ca0733c0a5" providerId="ADAL" clId="{8EC06979-505A-40ED-9F10-94A7394DEAAA}" dt="2022-06-17T09:45:31.267" v="46" actId="47"/>
        <pc:sldMkLst>
          <pc:docMk/>
          <pc:sldMk cId="1416646372" sldId="362"/>
        </pc:sldMkLst>
      </pc:sldChg>
      <pc:sldChg chg="addSp delSp modSp new mod modClrScheme chgLayout">
        <pc:chgData name="Sauli Hyväri" userId="0657c4f0-63a1-4fdd-bf84-64ca0733c0a5" providerId="ADAL" clId="{8EC06979-505A-40ED-9F10-94A7394DEAAA}" dt="2022-06-17T12:32:56.033" v="410" actId="20577"/>
        <pc:sldMkLst>
          <pc:docMk/>
          <pc:sldMk cId="3950699706" sldId="362"/>
        </pc:sldMkLst>
        <pc:spChg chg="del mod ord">
          <ac:chgData name="Sauli Hyväri" userId="0657c4f0-63a1-4fdd-bf84-64ca0733c0a5" providerId="ADAL" clId="{8EC06979-505A-40ED-9F10-94A7394DEAAA}" dt="2022-06-17T09:45:40.026" v="48" actId="700"/>
          <ac:spMkLst>
            <pc:docMk/>
            <pc:sldMk cId="3950699706" sldId="362"/>
            <ac:spMk id="2" creationId="{566033A9-9100-9E74-8191-D6330CF3DC13}"/>
          </ac:spMkLst>
        </pc:spChg>
        <pc:spChg chg="del mod ord">
          <ac:chgData name="Sauli Hyväri" userId="0657c4f0-63a1-4fdd-bf84-64ca0733c0a5" providerId="ADAL" clId="{8EC06979-505A-40ED-9F10-94A7394DEAAA}" dt="2022-06-17T09:45:40.026" v="48" actId="700"/>
          <ac:spMkLst>
            <pc:docMk/>
            <pc:sldMk cId="3950699706" sldId="362"/>
            <ac:spMk id="3" creationId="{53421D4E-B976-E0B5-5919-D501D9BF88CF}"/>
          </ac:spMkLst>
        </pc:spChg>
        <pc:spChg chg="add del mod ord">
          <ac:chgData name="Sauli Hyväri" userId="0657c4f0-63a1-4fdd-bf84-64ca0733c0a5" providerId="ADAL" clId="{8EC06979-505A-40ED-9F10-94A7394DEAAA}" dt="2022-06-17T09:45:44.708" v="49" actId="700"/>
          <ac:spMkLst>
            <pc:docMk/>
            <pc:sldMk cId="3950699706" sldId="362"/>
            <ac:spMk id="4" creationId="{35F1D22A-31B7-83DB-C9FE-EEE5B2C55752}"/>
          </ac:spMkLst>
        </pc:spChg>
        <pc:spChg chg="add mod">
          <ac:chgData name="Sauli Hyväri" userId="0657c4f0-63a1-4fdd-bf84-64ca0733c0a5" providerId="ADAL" clId="{8EC06979-505A-40ED-9F10-94A7394DEAAA}" dt="2022-06-17T12:31:41.703" v="224" actId="1076"/>
          <ac:spMkLst>
            <pc:docMk/>
            <pc:sldMk cId="3950699706" sldId="362"/>
            <ac:spMk id="4" creationId="{AF806FF4-75A2-941A-FEE0-57253C2E4110}"/>
          </ac:spMkLst>
        </pc:spChg>
        <pc:spChg chg="add del mod ord">
          <ac:chgData name="Sauli Hyväri" userId="0657c4f0-63a1-4fdd-bf84-64ca0733c0a5" providerId="ADAL" clId="{8EC06979-505A-40ED-9F10-94A7394DEAAA}" dt="2022-06-17T09:45:44.708" v="49" actId="700"/>
          <ac:spMkLst>
            <pc:docMk/>
            <pc:sldMk cId="3950699706" sldId="362"/>
            <ac:spMk id="5" creationId="{15EC8A38-7431-7FE8-6FBE-CC965ADABE50}"/>
          </ac:spMkLst>
        </pc:spChg>
        <pc:spChg chg="add mod ord">
          <ac:chgData name="Sauli Hyväri" userId="0657c4f0-63a1-4fdd-bf84-64ca0733c0a5" providerId="ADAL" clId="{8EC06979-505A-40ED-9F10-94A7394DEAAA}" dt="2022-06-17T12:31:19.633" v="219" actId="20577"/>
          <ac:spMkLst>
            <pc:docMk/>
            <pc:sldMk cId="3950699706" sldId="362"/>
            <ac:spMk id="6" creationId="{B408FC42-A0A5-7468-87B8-62336746B64C}"/>
          </ac:spMkLst>
        </pc:spChg>
        <pc:spChg chg="add mod ord">
          <ac:chgData name="Sauli Hyväri" userId="0657c4f0-63a1-4fdd-bf84-64ca0733c0a5" providerId="ADAL" clId="{8EC06979-505A-40ED-9F10-94A7394DEAAA}" dt="2022-06-17T12:32:56.033" v="410" actId="20577"/>
          <ac:spMkLst>
            <pc:docMk/>
            <pc:sldMk cId="3950699706" sldId="362"/>
            <ac:spMk id="7" creationId="{6C98111F-9948-E409-7700-228284FD5356}"/>
          </ac:spMkLst>
        </pc:spChg>
      </pc:sldChg>
      <pc:sldChg chg="addSp delSp modSp new mod modClrScheme chgLayout">
        <pc:chgData name="Sauli Hyväri" userId="0657c4f0-63a1-4fdd-bf84-64ca0733c0a5" providerId="ADAL" clId="{8EC06979-505A-40ED-9F10-94A7394DEAAA}" dt="2022-06-17T12:06:02.489" v="152" actId="1076"/>
        <pc:sldMkLst>
          <pc:docMk/>
          <pc:sldMk cId="3237223654" sldId="363"/>
        </pc:sldMkLst>
        <pc:spChg chg="del">
          <ac:chgData name="Sauli Hyväri" userId="0657c4f0-63a1-4fdd-bf84-64ca0733c0a5" providerId="ADAL" clId="{8EC06979-505A-40ED-9F10-94A7394DEAAA}" dt="2022-06-17T11:55:41.329" v="106" actId="700"/>
          <ac:spMkLst>
            <pc:docMk/>
            <pc:sldMk cId="3237223654" sldId="363"/>
            <ac:spMk id="2" creationId="{B39FEE98-1238-EF36-BE9A-38A2B8997C97}"/>
          </ac:spMkLst>
        </pc:spChg>
        <pc:spChg chg="del">
          <ac:chgData name="Sauli Hyväri" userId="0657c4f0-63a1-4fdd-bf84-64ca0733c0a5" providerId="ADAL" clId="{8EC06979-505A-40ED-9F10-94A7394DEAAA}" dt="2022-06-17T11:55:41.329" v="106" actId="700"/>
          <ac:spMkLst>
            <pc:docMk/>
            <pc:sldMk cId="3237223654" sldId="363"/>
            <ac:spMk id="3" creationId="{62AF16F7-A816-F26A-387F-4978842BFB74}"/>
          </ac:spMkLst>
        </pc:spChg>
        <pc:spChg chg="add del mod ord">
          <ac:chgData name="Sauli Hyväri" userId="0657c4f0-63a1-4fdd-bf84-64ca0733c0a5" providerId="ADAL" clId="{8EC06979-505A-40ED-9F10-94A7394DEAAA}" dt="2022-06-17T11:59:58.588" v="131" actId="478"/>
          <ac:spMkLst>
            <pc:docMk/>
            <pc:sldMk cId="3237223654" sldId="363"/>
            <ac:spMk id="5" creationId="{87D396F8-B465-2849-5326-661CA9B5CA6E}"/>
          </ac:spMkLst>
        </pc:spChg>
        <pc:spChg chg="add del mod ord">
          <ac:chgData name="Sauli Hyväri" userId="0657c4f0-63a1-4fdd-bf84-64ca0733c0a5" providerId="ADAL" clId="{8EC06979-505A-40ED-9F10-94A7394DEAAA}" dt="2022-06-17T11:56:06.965" v="114" actId="478"/>
          <ac:spMkLst>
            <pc:docMk/>
            <pc:sldMk cId="3237223654" sldId="363"/>
            <ac:spMk id="6" creationId="{222E5D51-E81D-28A4-354E-57546262305F}"/>
          </ac:spMkLst>
        </pc:spChg>
        <pc:spChg chg="add del mod">
          <ac:chgData name="Sauli Hyväri" userId="0657c4f0-63a1-4fdd-bf84-64ca0733c0a5" providerId="ADAL" clId="{8EC06979-505A-40ED-9F10-94A7394DEAAA}" dt="2022-06-17T12:00:01.060" v="132" actId="478"/>
          <ac:spMkLst>
            <pc:docMk/>
            <pc:sldMk cId="3237223654" sldId="363"/>
            <ac:spMk id="9" creationId="{1DB94AB4-9EDC-F17A-3120-CEFBF30A5CF0}"/>
          </ac:spMkLst>
        </pc:spChg>
        <pc:picChg chg="add del mod">
          <ac:chgData name="Sauli Hyväri" userId="0657c4f0-63a1-4fdd-bf84-64ca0733c0a5" providerId="ADAL" clId="{8EC06979-505A-40ED-9F10-94A7394DEAAA}" dt="2022-06-17T11:59:26.788" v="123" actId="478"/>
          <ac:picMkLst>
            <pc:docMk/>
            <pc:sldMk cId="3237223654" sldId="363"/>
            <ac:picMk id="4" creationId="{2474F90C-046F-84B4-548C-0E09FBF1BBE7}"/>
          </ac:picMkLst>
        </pc:picChg>
        <pc:picChg chg="add mod">
          <ac:chgData name="Sauli Hyväri" userId="0657c4f0-63a1-4fdd-bf84-64ca0733c0a5" providerId="ADAL" clId="{8EC06979-505A-40ED-9F10-94A7394DEAAA}" dt="2022-06-17T12:06:02.489" v="152" actId="1076"/>
          <ac:picMkLst>
            <pc:docMk/>
            <pc:sldMk cId="3237223654" sldId="363"/>
            <ac:picMk id="8" creationId="{4B5BA8FC-3A13-88BC-9409-E89DB16C8FA3}"/>
          </ac:picMkLst>
        </pc:picChg>
      </pc:sldChg>
      <pc:sldChg chg="addSp modSp new mod">
        <pc:chgData name="Sauli Hyväri" userId="0657c4f0-63a1-4fdd-bf84-64ca0733c0a5" providerId="ADAL" clId="{8EC06979-505A-40ED-9F10-94A7394DEAAA}" dt="2022-06-17T12:05:58.098" v="151" actId="1076"/>
        <pc:sldMkLst>
          <pc:docMk/>
          <pc:sldMk cId="3990253684" sldId="364"/>
        </pc:sldMkLst>
        <pc:picChg chg="add mod">
          <ac:chgData name="Sauli Hyväri" userId="0657c4f0-63a1-4fdd-bf84-64ca0733c0a5" providerId="ADAL" clId="{8EC06979-505A-40ED-9F10-94A7394DEAAA}" dt="2022-06-17T12:05:58.098" v="151" actId="1076"/>
          <ac:picMkLst>
            <pc:docMk/>
            <pc:sldMk cId="3990253684" sldId="364"/>
            <ac:picMk id="3" creationId="{8E40915E-E72C-8080-AA47-982FACDE270B}"/>
          </ac:picMkLst>
        </pc:picChg>
      </pc:sldChg>
      <pc:sldChg chg="addSp modSp new mod ord">
        <pc:chgData name="Sauli Hyväri" userId="0657c4f0-63a1-4fdd-bf84-64ca0733c0a5" providerId="ADAL" clId="{8EC06979-505A-40ED-9F10-94A7394DEAAA}" dt="2022-06-17T12:33:02.780" v="412"/>
        <pc:sldMkLst>
          <pc:docMk/>
          <pc:sldMk cId="1876755217" sldId="365"/>
        </pc:sldMkLst>
        <pc:picChg chg="add mod">
          <ac:chgData name="Sauli Hyväri" userId="0657c4f0-63a1-4fdd-bf84-64ca0733c0a5" providerId="ADAL" clId="{8EC06979-505A-40ED-9F10-94A7394DEAAA}" dt="2022-06-17T12:05:52.607" v="148" actId="1076"/>
          <ac:picMkLst>
            <pc:docMk/>
            <pc:sldMk cId="1876755217" sldId="365"/>
            <ac:picMk id="3" creationId="{6167EF78-EC23-5559-FFFD-DDEE6D46FE29}"/>
          </ac:picMkLst>
        </pc:picChg>
      </pc:sldChg>
      <pc:sldChg chg="addSp modSp new mod ord">
        <pc:chgData name="Sauli Hyväri" userId="0657c4f0-63a1-4fdd-bf84-64ca0733c0a5" providerId="ADAL" clId="{8EC06979-505A-40ED-9F10-94A7394DEAAA}" dt="2022-06-17T12:32:23.543" v="320"/>
        <pc:sldMkLst>
          <pc:docMk/>
          <pc:sldMk cId="1872891282" sldId="366"/>
        </pc:sldMkLst>
        <pc:picChg chg="add mod">
          <ac:chgData name="Sauli Hyväri" userId="0657c4f0-63a1-4fdd-bf84-64ca0733c0a5" providerId="ADAL" clId="{8EC06979-505A-40ED-9F10-94A7394DEAAA}" dt="2022-06-17T12:08:00.937" v="195" actId="1076"/>
          <ac:picMkLst>
            <pc:docMk/>
            <pc:sldMk cId="1872891282" sldId="366"/>
            <ac:picMk id="3" creationId="{DF6C3A94-7746-592B-8706-3F281617E2D3}"/>
          </ac:picMkLst>
        </pc:picChg>
      </pc:sldChg>
      <pc:sldChg chg="addSp modSp new mod">
        <pc:chgData name="Sauli Hyväri" userId="0657c4f0-63a1-4fdd-bf84-64ca0733c0a5" providerId="ADAL" clId="{8EC06979-505A-40ED-9F10-94A7394DEAAA}" dt="2022-06-17T12:09:55.689" v="200" actId="1076"/>
        <pc:sldMkLst>
          <pc:docMk/>
          <pc:sldMk cId="3591534942" sldId="367"/>
        </pc:sldMkLst>
        <pc:picChg chg="add mod">
          <ac:chgData name="Sauli Hyväri" userId="0657c4f0-63a1-4fdd-bf84-64ca0733c0a5" providerId="ADAL" clId="{8EC06979-505A-40ED-9F10-94A7394DEAAA}" dt="2022-06-17T12:09:55.689" v="200" actId="1076"/>
          <ac:picMkLst>
            <pc:docMk/>
            <pc:sldMk cId="3591534942" sldId="367"/>
            <ac:picMk id="3" creationId="{65F5B49D-D9E2-2115-2AC9-2C8C3E452CD5}"/>
          </ac:picMkLst>
        </pc:picChg>
      </pc:sldChg>
      <pc:sldChg chg="addSp modSp new mod ord">
        <pc:chgData name="Sauli Hyväri" userId="0657c4f0-63a1-4fdd-bf84-64ca0733c0a5" providerId="ADAL" clId="{8EC06979-505A-40ED-9F10-94A7394DEAAA}" dt="2022-06-17T12:32:44.969" v="381"/>
        <pc:sldMkLst>
          <pc:docMk/>
          <pc:sldMk cId="287183808" sldId="368"/>
        </pc:sldMkLst>
        <pc:picChg chg="add mod">
          <ac:chgData name="Sauli Hyväri" userId="0657c4f0-63a1-4fdd-bf84-64ca0733c0a5" providerId="ADAL" clId="{8EC06979-505A-40ED-9F10-94A7394DEAAA}" dt="2022-06-17T12:13:13.170" v="204" actId="1076"/>
          <ac:picMkLst>
            <pc:docMk/>
            <pc:sldMk cId="287183808" sldId="368"/>
            <ac:picMk id="3" creationId="{A4BDDD11-9C5C-4368-54C8-2C5FD2881496}"/>
          </ac:picMkLst>
        </pc:picChg>
      </pc:sldChg>
      <pc:sldChg chg="addSp delSp modSp new mod">
        <pc:chgData name="Sauli Hyväri" userId="0657c4f0-63a1-4fdd-bf84-64ca0733c0a5" providerId="ADAL" clId="{8EC06979-505A-40ED-9F10-94A7394DEAAA}" dt="2022-06-17T12:18:41.469" v="212" actId="1076"/>
        <pc:sldMkLst>
          <pc:docMk/>
          <pc:sldMk cId="4118015567" sldId="369"/>
        </pc:sldMkLst>
        <pc:picChg chg="add del mod">
          <ac:chgData name="Sauli Hyväri" userId="0657c4f0-63a1-4fdd-bf84-64ca0733c0a5" providerId="ADAL" clId="{8EC06979-505A-40ED-9F10-94A7394DEAAA}" dt="2022-06-17T12:18:36.154" v="209" actId="478"/>
          <ac:picMkLst>
            <pc:docMk/>
            <pc:sldMk cId="4118015567" sldId="369"/>
            <ac:picMk id="3" creationId="{ADCA6F9B-A1BB-72D9-C3A4-A20FD1D5DE23}"/>
          </ac:picMkLst>
        </pc:picChg>
        <pc:picChg chg="add mod">
          <ac:chgData name="Sauli Hyväri" userId="0657c4f0-63a1-4fdd-bf84-64ca0733c0a5" providerId="ADAL" clId="{8EC06979-505A-40ED-9F10-94A7394DEAAA}" dt="2022-06-17T12:18:41.469" v="212" actId="1076"/>
          <ac:picMkLst>
            <pc:docMk/>
            <pc:sldMk cId="4118015567" sldId="369"/>
            <ac:picMk id="5" creationId="{14525694-F564-6F5F-3665-9F3D4E01ED0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94CA0480-FD70-C543-ACD9-876B450738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i-FI"/>
          </a:p>
        </p:txBody>
      </p:sp>
      <p:sp>
        <p:nvSpPr>
          <p:cNvPr id="3" name="Päivämäärän paikkamerkki 2">
            <a:extLst>
              <a:ext uri="{FF2B5EF4-FFF2-40B4-BE49-F238E27FC236}">
                <a16:creationId xmlns:a16="http://schemas.microsoft.com/office/drawing/2014/main" id="{94A094F9-41D6-1B4E-85BE-9EC2374345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73A41FD-6C69-5C4D-9421-F4FA77316EAB}" type="datetimeFigureOut">
              <a:rPr lang="fi-FI"/>
              <a:pPr>
                <a:defRPr/>
              </a:pPr>
              <a:t>22.6.2022</a:t>
            </a:fld>
            <a:endParaRPr lang="fi-FI"/>
          </a:p>
        </p:txBody>
      </p:sp>
      <p:sp>
        <p:nvSpPr>
          <p:cNvPr id="4" name="Alatunnisteen paikkamerkki 3">
            <a:extLst>
              <a:ext uri="{FF2B5EF4-FFF2-40B4-BE49-F238E27FC236}">
                <a16:creationId xmlns:a16="http://schemas.microsoft.com/office/drawing/2014/main" id="{8A551F61-D84F-EC42-9CC6-0B21952177C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i-FI"/>
          </a:p>
        </p:txBody>
      </p:sp>
      <p:sp>
        <p:nvSpPr>
          <p:cNvPr id="5" name="Dian numeron paikkamerkki 4">
            <a:extLst>
              <a:ext uri="{FF2B5EF4-FFF2-40B4-BE49-F238E27FC236}">
                <a16:creationId xmlns:a16="http://schemas.microsoft.com/office/drawing/2014/main" id="{56D1CCB0-0501-9A44-9664-7791A8EE01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4E21E50-D24A-1040-B609-62E04887AE82}" type="slidenum">
              <a:rPr lang="fi-FI"/>
              <a:pPr>
                <a:defRPr/>
              </a:pPr>
              <a:t>‹#›</a:t>
            </a:fld>
            <a:endParaRPr lang="fi-FI"/>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69D11F9E-9C5A-B34D-85AE-F712D2F619D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i-FI"/>
          </a:p>
        </p:txBody>
      </p:sp>
      <p:sp>
        <p:nvSpPr>
          <p:cNvPr id="3" name="Päivämäärän paikkamerkki 2">
            <a:extLst>
              <a:ext uri="{FF2B5EF4-FFF2-40B4-BE49-F238E27FC236}">
                <a16:creationId xmlns:a16="http://schemas.microsoft.com/office/drawing/2014/main" id="{41179348-A544-B94C-BA44-A49A5780BF0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AC2A64A-B536-E942-B1A4-093503F54E24}" type="datetimeFigureOut">
              <a:rPr lang="fi-FI"/>
              <a:pPr>
                <a:defRPr/>
              </a:pPr>
              <a:t>22.6.2022</a:t>
            </a:fld>
            <a:endParaRPr lang="fi-FI"/>
          </a:p>
        </p:txBody>
      </p:sp>
      <p:sp>
        <p:nvSpPr>
          <p:cNvPr id="4" name="Dian kuvan paikkamerkki 3">
            <a:extLst>
              <a:ext uri="{FF2B5EF4-FFF2-40B4-BE49-F238E27FC236}">
                <a16:creationId xmlns:a16="http://schemas.microsoft.com/office/drawing/2014/main" id="{6BF81C8D-8150-F548-AA02-F7FCB9B0DAA4}"/>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Huomautusten paikkamerkki 4">
            <a:extLst>
              <a:ext uri="{FF2B5EF4-FFF2-40B4-BE49-F238E27FC236}">
                <a16:creationId xmlns:a16="http://schemas.microsoft.com/office/drawing/2014/main" id="{F474BCCE-E8C9-C64F-B458-95335E59D44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noProof="0"/>
              <a:t>Muokkaa tekstin perustyylejä</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Alatunnisteen paikkamerkki 5">
            <a:extLst>
              <a:ext uri="{FF2B5EF4-FFF2-40B4-BE49-F238E27FC236}">
                <a16:creationId xmlns:a16="http://schemas.microsoft.com/office/drawing/2014/main" id="{30BFC263-500A-5245-A5B9-91B4446F6C0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i-FI"/>
          </a:p>
        </p:txBody>
      </p:sp>
      <p:sp>
        <p:nvSpPr>
          <p:cNvPr id="7" name="Dian numeron paikkamerkki 6">
            <a:extLst>
              <a:ext uri="{FF2B5EF4-FFF2-40B4-BE49-F238E27FC236}">
                <a16:creationId xmlns:a16="http://schemas.microsoft.com/office/drawing/2014/main" id="{0A6D52C9-A86F-6F48-9E0F-9F50490A678F}"/>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DD3BCF9-D39E-AE4B-A1B1-9001FB49A5CF}" type="slidenum">
              <a:rPr lang="fi-FI"/>
              <a:pPr>
                <a:defRPr/>
              </a:pPr>
              <a:t>‹#›</a:t>
            </a:fld>
            <a:endParaRPr lang="fi-F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tsikkodia">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125634-D32B-4D71-B1F2-2A74A7B67D10}"/>
              </a:ext>
            </a:extLst>
          </p:cNvPr>
          <p:cNvSpPr>
            <a:spLocks noGrp="1"/>
          </p:cNvSpPr>
          <p:nvPr>
            <p:ph type="title"/>
          </p:nvPr>
        </p:nvSpPr>
        <p:spPr>
          <a:xfrm>
            <a:off x="2016000" y="1663200"/>
            <a:ext cx="8254800" cy="2224800"/>
          </a:xfrm>
        </p:spPr>
        <p:txBody>
          <a:bodyPr anchor="ctr" anchorCtr="0"/>
          <a:lstStyle>
            <a:lvl1pPr algn="ctr">
              <a:spcBef>
                <a:spcPts val="600"/>
              </a:spcBef>
              <a:defRPr sz="4400" b="0"/>
            </a:lvl1pPr>
          </a:lstStyle>
          <a:p>
            <a:r>
              <a:rPr lang="fi-FI" noProof="0"/>
              <a:t>Muokkaa ots. perustyyl. napsautt.</a:t>
            </a:r>
          </a:p>
        </p:txBody>
      </p:sp>
      <p:sp>
        <p:nvSpPr>
          <p:cNvPr id="8" name="Text Placeholder 7">
            <a:extLst>
              <a:ext uri="{FF2B5EF4-FFF2-40B4-BE49-F238E27FC236}">
                <a16:creationId xmlns:a16="http://schemas.microsoft.com/office/drawing/2014/main" id="{A2BC56B3-37C7-BF45-AC6C-F65C665C0925}"/>
              </a:ext>
            </a:extLst>
          </p:cNvPr>
          <p:cNvSpPr>
            <a:spLocks noGrp="1"/>
          </p:cNvSpPr>
          <p:nvPr>
            <p:ph type="body" sz="quarter" idx="10"/>
          </p:nvPr>
        </p:nvSpPr>
        <p:spPr>
          <a:xfrm>
            <a:off x="7381875" y="5394940"/>
            <a:ext cx="4210050" cy="647700"/>
          </a:xfrm>
        </p:spPr>
        <p:txBody>
          <a:bodyPr/>
          <a:lstStyle>
            <a:lvl1pPr marL="0" indent="0" algn="r">
              <a:lnSpc>
                <a:spcPct val="100000"/>
              </a:lnSpc>
              <a:spcBef>
                <a:spcPts val="0"/>
              </a:spcBef>
              <a:buNone/>
              <a:defRPr sz="1600">
                <a:solidFill>
                  <a:schemeClr val="accent1"/>
                </a:solidFill>
              </a:defRPr>
            </a:lvl1pPr>
          </a:lstStyle>
          <a:p>
            <a:pPr lvl="0"/>
            <a:r>
              <a:rPr lang="fi-FI" noProof="0"/>
              <a:t>Muokkaa tekstin perustyylejä napsauttamalla</a:t>
            </a:r>
          </a:p>
        </p:txBody>
      </p:sp>
      <p:pic>
        <p:nvPicPr>
          <p:cNvPr id="6" name="Picture 7" descr="Päijät-Sote logo">
            <a:extLst>
              <a:ext uri="{FF2B5EF4-FFF2-40B4-BE49-F238E27FC236}">
                <a16:creationId xmlns:a16="http://schemas.microsoft.com/office/drawing/2014/main" id="{AE210F1A-8D52-2548-B8C8-CF397EA13074}"/>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949885" y="4060455"/>
            <a:ext cx="3935682" cy="116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980197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8" name="Tekstin paikkamerkki 2"/>
          <p:cNvSpPr>
            <a:spLocks noGrp="1"/>
          </p:cNvSpPr>
          <p:nvPr>
            <p:ph idx="1"/>
          </p:nvPr>
        </p:nvSpPr>
        <p:spPr>
          <a:xfrm>
            <a:off x="838200" y="2026037"/>
            <a:ext cx="10515600" cy="3515809"/>
          </a:xfrm>
          <a:prstGeom prst="rect">
            <a:avLst/>
          </a:prstGeom>
        </p:spPr>
        <p:txBody>
          <a:bodyPr rtlCol="0">
            <a:normAutofit/>
          </a:bodyPr>
          <a:lstStyle>
            <a:lvl1pPr marL="342900" indent="-342900">
              <a:buFont typeface="+mj-lt"/>
              <a:buAutoNum type="arabicPeriod"/>
              <a:defRPr/>
            </a:lvl1pPr>
            <a:lvl2pPr marL="800100" indent="-342900">
              <a:buFont typeface="+mj-lt"/>
              <a:buAutoNum type="arabicPeriod"/>
              <a:defRPr/>
            </a:lvl2pPr>
            <a:lvl3pPr marL="1257300" indent="-3429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fi-FI" altLang="x-none" noProof="0"/>
              <a:t>Muokkaa tekstin perustyylejä napsauttamalla</a:t>
            </a:r>
          </a:p>
          <a:p>
            <a:pPr lvl="1"/>
            <a:r>
              <a:rPr lang="fi-FI" altLang="x-none" noProof="0"/>
              <a:t>toinen taso</a:t>
            </a:r>
          </a:p>
          <a:p>
            <a:pPr lvl="2"/>
            <a:r>
              <a:rPr lang="fi-FI" altLang="x-none" noProof="0"/>
              <a:t>kolmas taso</a:t>
            </a:r>
          </a:p>
        </p:txBody>
      </p:sp>
      <p:sp>
        <p:nvSpPr>
          <p:cNvPr id="2" name="Title 1"/>
          <p:cNvSpPr>
            <a:spLocks noGrp="1"/>
          </p:cNvSpPr>
          <p:nvPr>
            <p:ph type="title"/>
          </p:nvPr>
        </p:nvSpPr>
        <p:spPr/>
        <p:txBody>
          <a:bodyPr/>
          <a:lstStyle/>
          <a:p>
            <a:r>
              <a:rPr lang="fi-FI"/>
              <a:t>Muokkaa ots. perustyyl. napsautt.</a:t>
            </a:r>
            <a:endParaRPr lang="en-US"/>
          </a:p>
        </p:txBody>
      </p:sp>
    </p:spTree>
    <p:extLst>
      <p:ext uri="{BB962C8B-B14F-4D97-AF65-F5344CB8AC3E}">
        <p14:creationId xmlns:p14="http://schemas.microsoft.com/office/powerpoint/2010/main" val="2092442134"/>
      </p:ext>
    </p:extLst>
  </p:cSld>
  <p:clrMapOvr>
    <a:masterClrMapping/>
  </p:clrMapOvr>
  <p:extLst>
    <p:ext uri="{DCECCB84-F9BA-43D5-87BE-67443E8EF086}">
      <p15:sldGuideLst xmlns:p15="http://schemas.microsoft.com/office/powerpoint/2012/main">
        <p15:guide id="1" orient="horz" pos="349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sisältö 2">
    <p:spTree>
      <p:nvGrpSpPr>
        <p:cNvPr id="1" name=""/>
        <p:cNvGrpSpPr/>
        <p:nvPr/>
      </p:nvGrpSpPr>
      <p:grpSpPr>
        <a:xfrm>
          <a:off x="0" y="0"/>
          <a:ext cx="0" cy="0"/>
          <a:chOff x="0" y="0"/>
          <a:chExt cx="0" cy="0"/>
        </a:xfrm>
      </p:grpSpPr>
      <p:sp>
        <p:nvSpPr>
          <p:cNvPr id="8" name="Tekstin paikkamerkki 2"/>
          <p:cNvSpPr>
            <a:spLocks noGrp="1"/>
          </p:cNvSpPr>
          <p:nvPr>
            <p:ph idx="1"/>
          </p:nvPr>
        </p:nvSpPr>
        <p:spPr>
          <a:xfrm>
            <a:off x="838200" y="2026037"/>
            <a:ext cx="9321800" cy="3515809"/>
          </a:xfrm>
          <a:prstGeom prst="rect">
            <a:avLst/>
          </a:prstGeom>
        </p:spPr>
        <p:txBody>
          <a:bodyPr rtlCol="0">
            <a:normAutofit/>
          </a:bodyPr>
          <a:lstStyle/>
          <a:p>
            <a:pPr lvl="0"/>
            <a:r>
              <a:rPr lang="fi-FI" altLang="x-none" noProof="0"/>
              <a:t>Muokkaa tekstin perustyylejä napsauttamalla</a:t>
            </a:r>
          </a:p>
          <a:p>
            <a:pPr lvl="1"/>
            <a:r>
              <a:rPr lang="fi-FI" altLang="x-none" noProof="0"/>
              <a:t>toinen taso</a:t>
            </a:r>
          </a:p>
          <a:p>
            <a:pPr lvl="2"/>
            <a:r>
              <a:rPr lang="fi-FI" altLang="x-none" noProof="0"/>
              <a:t>kolmas taso</a:t>
            </a:r>
          </a:p>
        </p:txBody>
      </p:sp>
      <p:pic>
        <p:nvPicPr>
          <p:cNvPr id="4" name="Picture 7">
            <a:extLst>
              <a:ext uri="{FF2B5EF4-FFF2-40B4-BE49-F238E27FC236}">
                <a16:creationId xmlns:a16="http://schemas.microsoft.com/office/drawing/2014/main" id="{B18CCA43-2ABF-F94C-BB0F-8E6DACCCEA60}"/>
              </a:ext>
              <a:ext uri="{C183D7F6-B498-43B3-948B-1728B52AA6E4}">
                <adec:decorative xmlns:adec="http://schemas.microsoft.com/office/drawing/2017/decorative" val="1"/>
              </a:ext>
            </a:extLst>
          </p:cNvPr>
          <p:cNvPicPr>
            <a:picLocks noChangeAspect="1" noChangeArrowheads="1"/>
          </p:cNvPicPr>
          <p:nvPr userDrawn="1"/>
        </p:nvPicPr>
        <p:blipFill rotWithShape="1">
          <a:blip r:embed="rId2">
            <a:extLst>
              <a:ext uri="{28A0092B-C50C-407E-A947-70E740481C1C}">
                <a14:useLocalDpi xmlns:a14="http://schemas.microsoft.com/office/drawing/2010/main"/>
              </a:ext>
            </a:extLst>
          </a:blip>
          <a:srcRect r="49058"/>
          <a:stretch/>
        </p:blipFill>
        <p:spPr bwMode="auto">
          <a:xfrm>
            <a:off x="10604501" y="312738"/>
            <a:ext cx="1587500"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838200" y="912904"/>
            <a:ext cx="9321800" cy="1018962"/>
          </a:xfrm>
        </p:spPr>
        <p:txBody>
          <a:bodyPr/>
          <a:lstStyle/>
          <a:p>
            <a:r>
              <a:rPr lang="fi-FI"/>
              <a:t>Muokkaa ots. perustyyl. napsautt.</a:t>
            </a:r>
            <a:endParaRPr lang="en-US"/>
          </a:p>
        </p:txBody>
      </p:sp>
    </p:spTree>
    <p:extLst>
      <p:ext uri="{BB962C8B-B14F-4D97-AF65-F5344CB8AC3E}">
        <p14:creationId xmlns:p14="http://schemas.microsoft.com/office/powerpoint/2010/main" val="4107088886"/>
      </p:ext>
    </p:extLst>
  </p:cSld>
  <p:clrMapOvr>
    <a:masterClrMapping/>
  </p:clrMapOvr>
  <p:extLst>
    <p:ext uri="{DCECCB84-F9BA-43D5-87BE-67443E8EF086}">
      <p15:sldGuideLst xmlns:p15="http://schemas.microsoft.com/office/powerpoint/2012/main">
        <p15:guide id="1" orient="horz" pos="349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Tree>
  </p:cSld>
  <p:clrMapOvr>
    <a:masterClrMapping/>
  </p:clrMapOvr>
  <p:extLst>
    <p:ext uri="{DCECCB84-F9BA-43D5-87BE-67443E8EF086}">
      <p15:sldGuideLst xmlns:p15="http://schemas.microsoft.com/office/powerpoint/2012/main">
        <p15:guide id="1" orient="horz" pos="349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8" name="Tekstin paikkamerkki 2"/>
          <p:cNvSpPr>
            <a:spLocks noGrp="1"/>
          </p:cNvSpPr>
          <p:nvPr>
            <p:ph idx="1"/>
          </p:nvPr>
        </p:nvSpPr>
        <p:spPr>
          <a:xfrm>
            <a:off x="838199" y="2026037"/>
            <a:ext cx="5096069" cy="3515809"/>
          </a:xfrm>
          <a:prstGeom prst="rect">
            <a:avLst/>
          </a:prstGeom>
        </p:spPr>
        <p:txBody>
          <a:bodyPr rtlCol="0">
            <a:normAutofit/>
          </a:bodyPr>
          <a:lstStyle>
            <a:lvl1pPr marL="285750" indent="-285750">
              <a:buFont typeface="Arial" panose="020B0604020202020204" pitchFamily="34" charset="0"/>
              <a:buChar char="•"/>
              <a:defRPr/>
            </a:lvl1pPr>
            <a:lvl2pPr marL="742950" indent="-28575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fi-FI" altLang="x-none" noProof="0"/>
              <a:t>Muokkaa tekstin perustyylejä napsauttamalla</a:t>
            </a:r>
          </a:p>
          <a:p>
            <a:pPr lvl="1"/>
            <a:r>
              <a:rPr lang="fi-FI" altLang="x-none" noProof="0"/>
              <a:t>toinen taso</a:t>
            </a:r>
          </a:p>
          <a:p>
            <a:pPr lvl="2"/>
            <a:r>
              <a:rPr lang="fi-FI" altLang="x-none" noProof="0"/>
              <a:t>kolmas taso</a:t>
            </a:r>
          </a:p>
        </p:txBody>
      </p:sp>
      <p:sp>
        <p:nvSpPr>
          <p:cNvPr id="12" name="Tekstin paikkamerkki 2"/>
          <p:cNvSpPr>
            <a:spLocks noGrp="1"/>
          </p:cNvSpPr>
          <p:nvPr>
            <p:ph idx="10"/>
          </p:nvPr>
        </p:nvSpPr>
        <p:spPr>
          <a:xfrm>
            <a:off x="6257731" y="2026037"/>
            <a:ext cx="5096069" cy="3515809"/>
          </a:xfrm>
          <a:prstGeom prst="rect">
            <a:avLst/>
          </a:prstGeom>
        </p:spPr>
        <p:txBody>
          <a:bodyPr rtlCol="0">
            <a:normAutofit/>
          </a:bodyPr>
          <a:lstStyle>
            <a:lvl1pPr marL="285750" indent="-285750">
              <a:buFont typeface="Arial" panose="020B0604020202020204" pitchFamily="34" charset="0"/>
              <a:buChar char="•"/>
              <a:defRPr/>
            </a:lvl1pPr>
            <a:lvl2pPr marL="742950" indent="-28575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fi-FI" altLang="x-none" noProof="0"/>
              <a:t>Muokkaa tekstin perustyylejä napsauttamalla</a:t>
            </a:r>
          </a:p>
          <a:p>
            <a:pPr lvl="1"/>
            <a:r>
              <a:rPr lang="fi-FI" altLang="x-none" noProof="0"/>
              <a:t>toinen taso</a:t>
            </a:r>
          </a:p>
          <a:p>
            <a:pPr lvl="2"/>
            <a:r>
              <a:rPr lang="fi-FI" altLang="x-none" noProof="0"/>
              <a:t>kolmas taso</a:t>
            </a:r>
          </a:p>
        </p:txBody>
      </p:sp>
      <p:sp>
        <p:nvSpPr>
          <p:cNvPr id="2" name="Title 1"/>
          <p:cNvSpPr>
            <a:spLocks noGrp="1"/>
          </p:cNvSpPr>
          <p:nvPr>
            <p:ph type="title"/>
          </p:nvPr>
        </p:nvSpPr>
        <p:spPr/>
        <p:txBody>
          <a:bodyPr/>
          <a:lstStyle/>
          <a:p>
            <a:r>
              <a:rPr lang="fi-FI"/>
              <a:t>Muokkaa ots. perustyyl. napsautt.</a:t>
            </a:r>
            <a:endParaRPr lang="en-US"/>
          </a:p>
        </p:txBody>
      </p:sp>
    </p:spTree>
    <p:extLst>
      <p:ext uri="{BB962C8B-B14F-4D97-AF65-F5344CB8AC3E}">
        <p14:creationId xmlns:p14="http://schemas.microsoft.com/office/powerpoint/2010/main" val="2723642595"/>
      </p:ext>
    </p:extLst>
  </p:cSld>
  <p:clrMapOvr>
    <a:masterClrMapping/>
  </p:clrMapOvr>
  <p:extLst>
    <p:ext uri="{DCECCB84-F9BA-43D5-87BE-67443E8EF086}">
      <p15:sldGuideLst xmlns:p15="http://schemas.microsoft.com/office/powerpoint/2012/main">
        <p15:guide id="1" orient="horz" pos="349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7" name="Otsikon paikkamerkki 1">
            <a:extLst>
              <a:ext uri="{FF2B5EF4-FFF2-40B4-BE49-F238E27FC236}">
                <a16:creationId xmlns:a16="http://schemas.microsoft.com/office/drawing/2014/main" id="{5933C1A0-4F0C-C346-B836-83CB4E9EA902}"/>
              </a:ext>
            </a:extLst>
          </p:cNvPr>
          <p:cNvSpPr>
            <a:spLocks noGrp="1"/>
          </p:cNvSpPr>
          <p:nvPr>
            <p:ph type="title"/>
          </p:nvPr>
        </p:nvSpPr>
        <p:spPr>
          <a:xfrm>
            <a:off x="838200" y="1058852"/>
            <a:ext cx="4740408" cy="1372113"/>
          </a:xfrm>
          <a:prstGeom prst="rect">
            <a:avLst/>
          </a:prstGeom>
        </p:spPr>
        <p:txBody>
          <a:bodyPr rtlCol="0">
            <a:normAutofit/>
          </a:bodyPr>
          <a:lstStyle/>
          <a:p>
            <a:r>
              <a:rPr lang="fi-FI" noProof="0"/>
              <a:t>Muokkaa ots. perustyyl. napsautt.</a:t>
            </a:r>
          </a:p>
        </p:txBody>
      </p:sp>
      <p:sp>
        <p:nvSpPr>
          <p:cNvPr id="8" name="Tekstin paikkamerkki 2">
            <a:extLst>
              <a:ext uri="{FF2B5EF4-FFF2-40B4-BE49-F238E27FC236}">
                <a16:creationId xmlns:a16="http://schemas.microsoft.com/office/drawing/2014/main" id="{C60DA7F3-05A3-814F-915B-E0125B1E509A}"/>
              </a:ext>
            </a:extLst>
          </p:cNvPr>
          <p:cNvSpPr>
            <a:spLocks noGrp="1"/>
          </p:cNvSpPr>
          <p:nvPr>
            <p:ph idx="1"/>
          </p:nvPr>
        </p:nvSpPr>
        <p:spPr>
          <a:xfrm>
            <a:off x="838200" y="2540481"/>
            <a:ext cx="4740408" cy="3258667"/>
          </a:xfrm>
          <a:prstGeom prst="rect">
            <a:avLst/>
          </a:prstGeom>
        </p:spPr>
        <p:txBody>
          <a:bodyPr rtlCol="0">
            <a:normAutofit/>
          </a:bodyPr>
          <a:lstStyle>
            <a:lvl1pPr>
              <a:lnSpc>
                <a:spcPct val="100000"/>
              </a:lnSpc>
              <a:defRPr/>
            </a:lvl1pPr>
            <a:lvl2pPr>
              <a:lnSpc>
                <a:spcPct val="100000"/>
              </a:lnSpc>
              <a:defRPr/>
            </a:lvl2pPr>
            <a:lvl3pPr>
              <a:lnSpc>
                <a:spcPct val="100000"/>
              </a:lnSpc>
              <a:defRPr/>
            </a:lvl3pPr>
          </a:lstStyle>
          <a:p>
            <a:pPr lvl="0"/>
            <a:r>
              <a:rPr lang="fi-FI" altLang="x-none" noProof="0"/>
              <a:t>Muokkaa tekstin perustyylejä napsauttamalla</a:t>
            </a:r>
          </a:p>
          <a:p>
            <a:pPr lvl="1"/>
            <a:r>
              <a:rPr lang="fi-FI" altLang="x-none" noProof="0"/>
              <a:t>toinen taso</a:t>
            </a:r>
          </a:p>
          <a:p>
            <a:pPr lvl="2"/>
            <a:r>
              <a:rPr lang="fi-FI" altLang="x-none" noProof="0"/>
              <a:t>kolmas taso</a:t>
            </a:r>
          </a:p>
        </p:txBody>
      </p:sp>
      <p:sp>
        <p:nvSpPr>
          <p:cNvPr id="4" name="Picture Placeholder 3"/>
          <p:cNvSpPr>
            <a:spLocks noGrp="1"/>
          </p:cNvSpPr>
          <p:nvPr>
            <p:ph type="pic" sz="quarter" idx="10"/>
          </p:nvPr>
        </p:nvSpPr>
        <p:spPr>
          <a:xfrm>
            <a:off x="6096000" y="0"/>
            <a:ext cx="6096001" cy="6858000"/>
          </a:xfrm>
        </p:spPr>
        <p:txBody>
          <a:bodyPr rtlCol="0">
            <a:normAutofit/>
          </a:bodyPr>
          <a:lstStyle>
            <a:lvl1pPr marL="0" indent="0">
              <a:buNone/>
              <a:defRPr/>
            </a:lvl1pPr>
          </a:lstStyle>
          <a:p>
            <a:pPr lvl="0"/>
            <a:r>
              <a:rPr lang="fi-FI" noProof="0"/>
              <a:t>Lisää kuva napsauttamalla kuvaketta</a:t>
            </a:r>
          </a:p>
        </p:txBody>
      </p:sp>
    </p:spTree>
    <p:extLst>
      <p:ext uri="{BB962C8B-B14F-4D97-AF65-F5344CB8AC3E}">
        <p14:creationId xmlns:p14="http://schemas.microsoft.com/office/powerpoint/2010/main" val="4049439289"/>
      </p:ext>
    </p:extLst>
  </p:cSld>
  <p:clrMapOvr>
    <a:masterClrMapping/>
  </p:clrMapOvr>
  <p:extLst>
    <p:ext uri="{DCECCB84-F9BA-43D5-87BE-67443E8EF086}">
      <p15:sldGuideLst xmlns:p15="http://schemas.microsoft.com/office/powerpoint/2012/main">
        <p15:guide id="1" orient="horz" pos="365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Nostodia">
    <p:bg>
      <p:bgPr>
        <a:solidFill>
          <a:schemeClr val="accent1"/>
        </a:solidFill>
        <a:effectLst/>
      </p:bgPr>
    </p:bg>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6FFC621E-FB51-E04E-8986-E341E9D12EFF}"/>
              </a:ext>
              <a:ext uri="{C183D7F6-B498-43B3-948B-1728B52AA6E4}">
                <adec:decorative xmlns:adec="http://schemas.microsoft.com/office/drawing/2017/decorative" val="1"/>
              </a:ext>
            </a:extLst>
          </p:cNvPr>
          <p:cNvPicPr>
            <a:picLocks noChangeAspect="1" noChangeArrowheads="1"/>
          </p:cNvPicPr>
          <p:nvPr userDrawn="1"/>
        </p:nvPicPr>
        <p:blipFill rotWithShape="1">
          <a:blip r:embed="rId2">
            <a:extLst>
              <a:ext uri="{28A0092B-C50C-407E-A947-70E740481C1C}">
                <a14:useLocalDpi xmlns:a14="http://schemas.microsoft.com/office/drawing/2010/main"/>
              </a:ext>
            </a:extLst>
          </a:blip>
          <a:srcRect r="49058"/>
          <a:stretch/>
        </p:blipFill>
        <p:spPr bwMode="auto">
          <a:xfrm>
            <a:off x="10604501" y="312738"/>
            <a:ext cx="1587500"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1"/>
          </p:nvPr>
        </p:nvSpPr>
        <p:spPr>
          <a:xfrm>
            <a:off x="2021681" y="2419723"/>
            <a:ext cx="8148637" cy="2904752"/>
          </a:xfrm>
        </p:spPr>
        <p:txBody>
          <a:bodyPr/>
          <a:lstStyle>
            <a:lvl1pPr marL="0" indent="0" algn="ctr">
              <a:spcBef>
                <a:spcPts val="0"/>
              </a:spcBef>
              <a:spcAft>
                <a:spcPts val="3000"/>
              </a:spcAft>
              <a:buNone/>
              <a:defRPr sz="3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p:txBody>
      </p:sp>
    </p:spTree>
    <p:extLst>
      <p:ext uri="{BB962C8B-B14F-4D97-AF65-F5344CB8AC3E}">
        <p14:creationId xmlns:p14="http://schemas.microsoft.com/office/powerpoint/2010/main" val="257080780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Koko sivun kuv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904FCAF-17AE-E242-BE3F-B93F76B69F88}"/>
              </a:ext>
            </a:extLst>
          </p:cNvPr>
          <p:cNvSpPr>
            <a:spLocks noGrp="1"/>
          </p:cNvSpPr>
          <p:nvPr>
            <p:ph type="pic" sz="quarter" idx="10"/>
          </p:nvPr>
        </p:nvSpPr>
        <p:spPr>
          <a:xfrm>
            <a:off x="0" y="0"/>
            <a:ext cx="12192000" cy="6858000"/>
          </a:xfrm>
        </p:spPr>
        <p:txBody>
          <a:bodyPr/>
          <a:lstStyle>
            <a:lvl1pPr marL="0" indent="0">
              <a:buNone/>
              <a:defRPr/>
            </a:lvl1pPr>
          </a:lstStyle>
          <a:p>
            <a:r>
              <a:rPr lang="fi-FI"/>
              <a:t>Lisää kuva napsauttamalla kuvaketta</a:t>
            </a:r>
            <a:endParaRPr lang="x-none"/>
          </a:p>
        </p:txBody>
      </p:sp>
    </p:spTree>
    <p:extLst>
      <p:ext uri="{BB962C8B-B14F-4D97-AF65-F5344CB8AC3E}">
        <p14:creationId xmlns:p14="http://schemas.microsoft.com/office/powerpoint/2010/main" val="1372440779"/>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Tree>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Yhteystiedot">
    <p:spTree>
      <p:nvGrpSpPr>
        <p:cNvPr id="1" name=""/>
        <p:cNvGrpSpPr/>
        <p:nvPr/>
      </p:nvGrpSpPr>
      <p:grpSpPr>
        <a:xfrm>
          <a:off x="0" y="0"/>
          <a:ext cx="0" cy="0"/>
          <a:chOff x="0" y="0"/>
          <a:chExt cx="0" cy="0"/>
        </a:xfrm>
      </p:grpSpPr>
      <p:sp>
        <p:nvSpPr>
          <p:cNvPr id="14" name="Otsikon paikkamerkki 1"/>
          <p:cNvSpPr>
            <a:spLocks noGrp="1"/>
          </p:cNvSpPr>
          <p:nvPr>
            <p:ph type="title"/>
          </p:nvPr>
        </p:nvSpPr>
        <p:spPr>
          <a:xfrm>
            <a:off x="877507" y="3770208"/>
            <a:ext cx="4355974" cy="1377149"/>
          </a:xfrm>
          <a:prstGeom prst="rect">
            <a:avLst/>
          </a:prstGeom>
        </p:spPr>
        <p:txBody>
          <a:bodyPr rtlCol="0" anchor="t">
            <a:normAutofit/>
          </a:bodyPr>
          <a:lstStyle/>
          <a:p>
            <a:r>
              <a:rPr lang="fi-FI" noProof="0"/>
              <a:t>Muokkaa ots. perustyyl. napsautt.</a:t>
            </a:r>
          </a:p>
        </p:txBody>
      </p:sp>
      <p:sp>
        <p:nvSpPr>
          <p:cNvPr id="15" name="Tekstin paikkamerkki 2"/>
          <p:cNvSpPr>
            <a:spLocks noGrp="1"/>
          </p:cNvSpPr>
          <p:nvPr>
            <p:ph idx="1"/>
          </p:nvPr>
        </p:nvSpPr>
        <p:spPr>
          <a:xfrm>
            <a:off x="5934664" y="3731298"/>
            <a:ext cx="5582885" cy="2026038"/>
          </a:xfrm>
          <a:prstGeom prst="rect">
            <a:avLst/>
          </a:prstGeom>
        </p:spPr>
        <p:txBody>
          <a:bodyPr rtlCol="0">
            <a:normAutofit/>
          </a:bodyPr>
          <a:lstStyle>
            <a:lvl1pPr marL="285750" indent="-285750">
              <a:buFont typeface="Arial" panose="020B0604020202020204" pitchFamily="34" charset="0"/>
              <a:buChar char="•"/>
              <a:defRPr/>
            </a:lvl1pPr>
            <a:lvl2pPr marL="742950" indent="-28575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fi-FI" altLang="x-none" noProof="0"/>
              <a:t>Muokkaa tekstin perustyylejä napsauttamalla</a:t>
            </a:r>
          </a:p>
          <a:p>
            <a:pPr lvl="1"/>
            <a:r>
              <a:rPr lang="fi-FI" altLang="x-none" noProof="0"/>
              <a:t>toinen taso</a:t>
            </a:r>
          </a:p>
          <a:p>
            <a:pPr lvl="2"/>
            <a:r>
              <a:rPr lang="fi-FI" altLang="x-none" noProof="0"/>
              <a:t>kolmas taso</a:t>
            </a:r>
          </a:p>
        </p:txBody>
      </p:sp>
      <p:sp>
        <p:nvSpPr>
          <p:cNvPr id="4" name="Picture Placeholder 3"/>
          <p:cNvSpPr>
            <a:spLocks noGrp="1"/>
          </p:cNvSpPr>
          <p:nvPr>
            <p:ph type="pic" sz="quarter" idx="10"/>
          </p:nvPr>
        </p:nvSpPr>
        <p:spPr>
          <a:xfrm>
            <a:off x="0" y="0"/>
            <a:ext cx="12192000" cy="3447114"/>
          </a:xfrm>
        </p:spPr>
        <p:txBody>
          <a:bodyPr rtlCol="0">
            <a:normAutofit/>
          </a:bodyPr>
          <a:lstStyle>
            <a:lvl1pPr marL="0" indent="0">
              <a:buNone/>
              <a:defRPr/>
            </a:lvl1pPr>
          </a:lstStyle>
          <a:p>
            <a:pPr lvl="0"/>
            <a:r>
              <a:rPr lang="fi-FI" noProof="0"/>
              <a:t>Lisää kuva napsauttamalla kuvaketta</a:t>
            </a:r>
          </a:p>
        </p:txBody>
      </p:sp>
    </p:spTree>
    <p:extLst>
      <p:ext uri="{BB962C8B-B14F-4D97-AF65-F5344CB8AC3E}">
        <p14:creationId xmlns:p14="http://schemas.microsoft.com/office/powerpoint/2010/main" val="2296496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petussivu valkoinen">
    <p:spTree>
      <p:nvGrpSpPr>
        <p:cNvPr id="1" name=""/>
        <p:cNvGrpSpPr/>
        <p:nvPr/>
      </p:nvGrpSpPr>
      <p:grpSpPr>
        <a:xfrm>
          <a:off x="0" y="0"/>
          <a:ext cx="0" cy="0"/>
          <a:chOff x="0" y="0"/>
          <a:chExt cx="0" cy="0"/>
        </a:xfrm>
      </p:grpSpPr>
      <p:sp>
        <p:nvSpPr>
          <p:cNvPr id="7" name="Text Placeholder 13"/>
          <p:cNvSpPr>
            <a:spLocks noGrp="1"/>
          </p:cNvSpPr>
          <p:nvPr>
            <p:ph type="body" sz="quarter" idx="10"/>
          </p:nvPr>
        </p:nvSpPr>
        <p:spPr>
          <a:xfrm>
            <a:off x="4475998" y="4302406"/>
            <a:ext cx="3240000" cy="324000"/>
          </a:xfrm>
        </p:spPr>
        <p:txBody>
          <a:bodyPr>
            <a:normAutofit/>
          </a:bodyPr>
          <a:lstStyle>
            <a:lvl1pPr marL="0" indent="0" algn="ctr">
              <a:lnSpc>
                <a:spcPct val="100000"/>
              </a:lnSpc>
              <a:buNone/>
              <a:defRPr sz="1600">
                <a:solidFill>
                  <a:schemeClr val="tx2"/>
                </a:solidFill>
              </a:defRPr>
            </a:lvl1pPr>
          </a:lstStyle>
          <a:p>
            <a:pPr lvl="0"/>
            <a:r>
              <a:rPr lang="fi-FI" noProof="0"/>
              <a:t>Muokkaa tekstin perustyylejä napsauttamalla</a:t>
            </a:r>
          </a:p>
        </p:txBody>
      </p:sp>
      <p:sp>
        <p:nvSpPr>
          <p:cNvPr id="9" name="Text Placeholder 13"/>
          <p:cNvSpPr>
            <a:spLocks noGrp="1"/>
          </p:cNvSpPr>
          <p:nvPr>
            <p:ph type="body" sz="quarter" idx="11"/>
          </p:nvPr>
        </p:nvSpPr>
        <p:spPr>
          <a:xfrm>
            <a:off x="4475998" y="4632633"/>
            <a:ext cx="3240000" cy="324000"/>
          </a:xfrm>
        </p:spPr>
        <p:txBody>
          <a:bodyPr>
            <a:normAutofit/>
          </a:bodyPr>
          <a:lstStyle>
            <a:lvl1pPr marL="0" indent="0" algn="ctr">
              <a:lnSpc>
                <a:spcPct val="100000"/>
              </a:lnSpc>
              <a:buNone/>
              <a:defRPr sz="1600">
                <a:solidFill>
                  <a:schemeClr val="tx2"/>
                </a:solidFill>
              </a:defRPr>
            </a:lvl1pPr>
          </a:lstStyle>
          <a:p>
            <a:pPr lvl="0"/>
            <a:r>
              <a:rPr lang="fi-FI" noProof="0"/>
              <a:t>Muokkaa tekstin perustyylejä napsauttamalla</a:t>
            </a:r>
          </a:p>
        </p:txBody>
      </p:sp>
      <p:sp>
        <p:nvSpPr>
          <p:cNvPr id="10" name="Text Placeholder 13"/>
          <p:cNvSpPr>
            <a:spLocks noGrp="1"/>
          </p:cNvSpPr>
          <p:nvPr>
            <p:ph type="body" sz="quarter" idx="12"/>
          </p:nvPr>
        </p:nvSpPr>
        <p:spPr>
          <a:xfrm>
            <a:off x="4475998" y="4962860"/>
            <a:ext cx="3240000" cy="324000"/>
          </a:xfrm>
        </p:spPr>
        <p:txBody>
          <a:bodyPr>
            <a:normAutofit/>
          </a:bodyPr>
          <a:lstStyle>
            <a:lvl1pPr marL="0" indent="0" algn="ctr">
              <a:lnSpc>
                <a:spcPct val="100000"/>
              </a:lnSpc>
              <a:buNone/>
              <a:defRPr sz="1600">
                <a:solidFill>
                  <a:schemeClr val="tx2"/>
                </a:solidFill>
              </a:defRPr>
            </a:lvl1pPr>
          </a:lstStyle>
          <a:p>
            <a:pPr lvl="0"/>
            <a:r>
              <a:rPr lang="fi-FI" noProof="0"/>
              <a:t>Muokkaa tekstin perustyylejä napsauttamalla</a:t>
            </a:r>
          </a:p>
        </p:txBody>
      </p:sp>
      <p:sp>
        <p:nvSpPr>
          <p:cNvPr id="11" name="Text Placeholder 13"/>
          <p:cNvSpPr>
            <a:spLocks noGrp="1"/>
          </p:cNvSpPr>
          <p:nvPr>
            <p:ph type="body" sz="quarter" idx="13"/>
          </p:nvPr>
        </p:nvSpPr>
        <p:spPr>
          <a:xfrm>
            <a:off x="4475998" y="5325718"/>
            <a:ext cx="3240000" cy="324000"/>
          </a:xfrm>
        </p:spPr>
        <p:txBody>
          <a:bodyPr>
            <a:normAutofit/>
          </a:bodyPr>
          <a:lstStyle>
            <a:lvl1pPr marL="0" indent="0" algn="ctr">
              <a:lnSpc>
                <a:spcPct val="100000"/>
              </a:lnSpc>
              <a:buNone/>
              <a:defRPr sz="1600">
                <a:solidFill>
                  <a:schemeClr val="tx2"/>
                </a:solidFill>
              </a:defRPr>
            </a:lvl1pPr>
          </a:lstStyle>
          <a:p>
            <a:pPr lvl="0"/>
            <a:r>
              <a:rPr lang="fi-FI" noProof="0"/>
              <a:t>Muokkaa tekstin perustyylejä napsauttamalla</a:t>
            </a:r>
          </a:p>
        </p:txBody>
      </p:sp>
      <p:pic>
        <p:nvPicPr>
          <p:cNvPr id="3" name="Picture 2" descr="Päijät-Sote logo">
            <a:extLst>
              <a:ext uri="{FF2B5EF4-FFF2-40B4-BE49-F238E27FC236}">
                <a16:creationId xmlns:a16="http://schemas.microsoft.com/office/drawing/2014/main" id="{9F7C4950-A233-1841-A5E0-0E20F61AC6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85373" y="2320617"/>
            <a:ext cx="5297450" cy="1677184"/>
          </a:xfrm>
          <a:prstGeom prst="rect">
            <a:avLst/>
          </a:prstGeom>
        </p:spPr>
      </p:pic>
    </p:spTree>
    <p:extLst>
      <p:ext uri="{BB962C8B-B14F-4D97-AF65-F5344CB8AC3E}">
        <p14:creationId xmlns:p14="http://schemas.microsoft.com/office/powerpoint/2010/main" val="337293883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tsikkodia sininen">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F84D7E-9C11-4C51-AE75-2EBD3BDB5969}"/>
              </a:ext>
            </a:extLst>
          </p:cNvPr>
          <p:cNvSpPr>
            <a:spLocks noGrp="1"/>
          </p:cNvSpPr>
          <p:nvPr>
            <p:ph type="title"/>
          </p:nvPr>
        </p:nvSpPr>
        <p:spPr>
          <a:xfrm>
            <a:off x="2016000" y="1663200"/>
            <a:ext cx="8254800" cy="2224800"/>
          </a:xfrm>
        </p:spPr>
        <p:txBody>
          <a:bodyPr anchor="ctr" anchorCtr="0"/>
          <a:lstStyle>
            <a:lvl1pPr algn="ctr">
              <a:spcBef>
                <a:spcPts val="600"/>
              </a:spcBef>
              <a:defRPr sz="4400" b="0">
                <a:solidFill>
                  <a:schemeClr val="bg1"/>
                </a:solidFill>
              </a:defRPr>
            </a:lvl1pPr>
          </a:lstStyle>
          <a:p>
            <a:r>
              <a:rPr lang="fi-FI" noProof="0"/>
              <a:t>Muokkaa ots. perustyyl. napsautt.</a:t>
            </a:r>
          </a:p>
        </p:txBody>
      </p:sp>
      <p:sp>
        <p:nvSpPr>
          <p:cNvPr id="8" name="Text Placeholder 7">
            <a:extLst>
              <a:ext uri="{FF2B5EF4-FFF2-40B4-BE49-F238E27FC236}">
                <a16:creationId xmlns:a16="http://schemas.microsoft.com/office/drawing/2014/main" id="{A2BC56B3-37C7-BF45-AC6C-F65C665C0925}"/>
              </a:ext>
            </a:extLst>
          </p:cNvPr>
          <p:cNvSpPr>
            <a:spLocks noGrp="1"/>
          </p:cNvSpPr>
          <p:nvPr>
            <p:ph type="body" sz="quarter" idx="10"/>
          </p:nvPr>
        </p:nvSpPr>
        <p:spPr>
          <a:xfrm>
            <a:off x="7381875" y="5394940"/>
            <a:ext cx="4210050" cy="647700"/>
          </a:xfrm>
        </p:spPr>
        <p:txBody>
          <a:bodyPr/>
          <a:lstStyle>
            <a:lvl1pPr marL="0" indent="0" algn="r">
              <a:lnSpc>
                <a:spcPct val="100000"/>
              </a:lnSpc>
              <a:spcBef>
                <a:spcPts val="0"/>
              </a:spcBef>
              <a:buNone/>
              <a:defRPr sz="1600">
                <a:solidFill>
                  <a:schemeClr val="bg1"/>
                </a:solidFill>
              </a:defRPr>
            </a:lvl1pPr>
          </a:lstStyle>
          <a:p>
            <a:pPr lvl="0"/>
            <a:r>
              <a:rPr lang="fi-FI" noProof="0"/>
              <a:t>Muokkaa tekstin perustyylejä napsauttamalla</a:t>
            </a:r>
          </a:p>
        </p:txBody>
      </p:sp>
      <p:pic>
        <p:nvPicPr>
          <p:cNvPr id="5" name="Picture 4" descr="Päijät-Sote logo">
            <a:extLst>
              <a:ext uri="{FF2B5EF4-FFF2-40B4-BE49-F238E27FC236}">
                <a16:creationId xmlns:a16="http://schemas.microsoft.com/office/drawing/2014/main" id="{47EDBECF-0374-5E49-BAF4-E3D046604BDB}"/>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4150813" y="4269097"/>
            <a:ext cx="3578136" cy="74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5203796"/>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opetussivu sininen">
    <p:bg>
      <p:bgPr>
        <a:solidFill>
          <a:schemeClr val="accent1"/>
        </a:solidFill>
        <a:effectLst/>
      </p:bgPr>
    </p:bg>
    <p:spTree>
      <p:nvGrpSpPr>
        <p:cNvPr id="1" name=""/>
        <p:cNvGrpSpPr/>
        <p:nvPr/>
      </p:nvGrpSpPr>
      <p:grpSpPr>
        <a:xfrm>
          <a:off x="0" y="0"/>
          <a:ext cx="0" cy="0"/>
          <a:chOff x="0" y="0"/>
          <a:chExt cx="0" cy="0"/>
        </a:xfrm>
      </p:grpSpPr>
      <p:sp>
        <p:nvSpPr>
          <p:cNvPr id="5" name="Text Placeholder 13"/>
          <p:cNvSpPr>
            <a:spLocks noGrp="1"/>
          </p:cNvSpPr>
          <p:nvPr>
            <p:ph type="body" sz="quarter" idx="10"/>
          </p:nvPr>
        </p:nvSpPr>
        <p:spPr>
          <a:xfrm>
            <a:off x="4327593" y="4302406"/>
            <a:ext cx="3240000" cy="324000"/>
          </a:xfrm>
        </p:spPr>
        <p:txBody>
          <a:bodyPr>
            <a:normAutofit/>
          </a:bodyPr>
          <a:lstStyle>
            <a:lvl1pPr marL="0" indent="0" algn="ctr">
              <a:lnSpc>
                <a:spcPct val="100000"/>
              </a:lnSpc>
              <a:buNone/>
              <a:defRPr sz="1600">
                <a:solidFill>
                  <a:schemeClr val="bg1"/>
                </a:solidFill>
              </a:defRPr>
            </a:lvl1pPr>
          </a:lstStyle>
          <a:p>
            <a:pPr lvl="0"/>
            <a:r>
              <a:rPr lang="fi-FI" noProof="0"/>
              <a:t>Muokkaa tekstin perustyylejä napsauttamalla</a:t>
            </a:r>
          </a:p>
        </p:txBody>
      </p:sp>
      <p:sp>
        <p:nvSpPr>
          <p:cNvPr id="6" name="Text Placeholder 13"/>
          <p:cNvSpPr>
            <a:spLocks noGrp="1"/>
          </p:cNvSpPr>
          <p:nvPr>
            <p:ph type="body" sz="quarter" idx="11"/>
          </p:nvPr>
        </p:nvSpPr>
        <p:spPr>
          <a:xfrm>
            <a:off x="4327593" y="4632633"/>
            <a:ext cx="3240000" cy="324000"/>
          </a:xfrm>
        </p:spPr>
        <p:txBody>
          <a:bodyPr>
            <a:normAutofit/>
          </a:bodyPr>
          <a:lstStyle>
            <a:lvl1pPr marL="0" indent="0" algn="ctr">
              <a:lnSpc>
                <a:spcPct val="100000"/>
              </a:lnSpc>
              <a:buNone/>
              <a:defRPr sz="1600">
                <a:solidFill>
                  <a:schemeClr val="bg1"/>
                </a:solidFill>
              </a:defRPr>
            </a:lvl1pPr>
          </a:lstStyle>
          <a:p>
            <a:pPr lvl="0"/>
            <a:r>
              <a:rPr lang="fi-FI" noProof="0"/>
              <a:t>Muokkaa tekstin perustyylejä napsauttamalla</a:t>
            </a:r>
          </a:p>
        </p:txBody>
      </p:sp>
      <p:sp>
        <p:nvSpPr>
          <p:cNvPr id="7" name="Text Placeholder 13"/>
          <p:cNvSpPr>
            <a:spLocks noGrp="1"/>
          </p:cNvSpPr>
          <p:nvPr>
            <p:ph type="body" sz="quarter" idx="12"/>
          </p:nvPr>
        </p:nvSpPr>
        <p:spPr>
          <a:xfrm>
            <a:off x="4327593" y="4962860"/>
            <a:ext cx="3240000" cy="324000"/>
          </a:xfrm>
        </p:spPr>
        <p:txBody>
          <a:bodyPr>
            <a:normAutofit/>
          </a:bodyPr>
          <a:lstStyle>
            <a:lvl1pPr marL="0" indent="0" algn="ctr">
              <a:lnSpc>
                <a:spcPct val="100000"/>
              </a:lnSpc>
              <a:buNone/>
              <a:defRPr sz="1600">
                <a:solidFill>
                  <a:schemeClr val="bg1"/>
                </a:solidFill>
              </a:defRPr>
            </a:lvl1pPr>
          </a:lstStyle>
          <a:p>
            <a:pPr lvl="0"/>
            <a:r>
              <a:rPr lang="fi-FI" noProof="0"/>
              <a:t>Muokkaa tekstin perustyylejä napsauttamalla</a:t>
            </a:r>
          </a:p>
        </p:txBody>
      </p:sp>
      <p:sp>
        <p:nvSpPr>
          <p:cNvPr id="11" name="Text Placeholder 13"/>
          <p:cNvSpPr>
            <a:spLocks noGrp="1"/>
          </p:cNvSpPr>
          <p:nvPr>
            <p:ph type="body" sz="quarter" idx="13"/>
          </p:nvPr>
        </p:nvSpPr>
        <p:spPr>
          <a:xfrm>
            <a:off x="4327593" y="5325718"/>
            <a:ext cx="3240000" cy="324000"/>
          </a:xfrm>
        </p:spPr>
        <p:txBody>
          <a:bodyPr>
            <a:normAutofit/>
          </a:bodyPr>
          <a:lstStyle>
            <a:lvl1pPr marL="0" indent="0" algn="ctr">
              <a:lnSpc>
                <a:spcPct val="100000"/>
              </a:lnSpc>
              <a:buNone/>
              <a:defRPr sz="1600">
                <a:solidFill>
                  <a:schemeClr val="bg1"/>
                </a:solidFill>
              </a:defRPr>
            </a:lvl1pPr>
          </a:lstStyle>
          <a:p>
            <a:pPr lvl="0"/>
            <a:r>
              <a:rPr lang="fi-FI" noProof="0"/>
              <a:t>Muokkaa tekstin perustyylejä napsauttamalla</a:t>
            </a:r>
          </a:p>
        </p:txBody>
      </p:sp>
      <p:pic>
        <p:nvPicPr>
          <p:cNvPr id="10" name="Picture 4" descr="Päijät-Sote logo">
            <a:extLst>
              <a:ext uri="{FF2B5EF4-FFF2-40B4-BE49-F238E27FC236}">
                <a16:creationId xmlns:a16="http://schemas.microsoft.com/office/drawing/2014/main" id="{C079408E-64A1-944B-A182-55BBCCA78366}"/>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714749" y="2122862"/>
            <a:ext cx="4762500" cy="1954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552438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Älä käytä asetteluja tämän jälkeen">
    <p:bg>
      <p:bgPr>
        <a:solidFill>
          <a:schemeClr val="tx1"/>
        </a:solidFill>
        <a:effectLst/>
      </p:bgPr>
    </p:bg>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223104B8-8C27-4E52-B83A-9664A55FD1B9}"/>
              </a:ext>
            </a:extLst>
          </p:cNvPr>
          <p:cNvSpPr txBox="1"/>
          <p:nvPr userDrawn="1"/>
        </p:nvSpPr>
        <p:spPr>
          <a:xfrm>
            <a:off x="221031" y="674400"/>
            <a:ext cx="6098582" cy="5509200"/>
          </a:xfrm>
          <a:prstGeom prst="rect">
            <a:avLst/>
          </a:prstGeom>
          <a:noFill/>
        </p:spPr>
        <p:txBody>
          <a:bodyPr wrap="square">
            <a:spAutoFit/>
          </a:bodyPr>
          <a:lstStyle/>
          <a:p>
            <a:r>
              <a:rPr lang="fi-FI" sz="4400" noProof="0">
                <a:solidFill>
                  <a:schemeClr val="bg1"/>
                </a:solidFill>
              </a:rPr>
              <a:t>Sivuasettelut jotka</a:t>
            </a:r>
            <a:r>
              <a:rPr lang="fi-FI" sz="4400" baseline="0" noProof="0">
                <a:solidFill>
                  <a:schemeClr val="bg1"/>
                </a:solidFill>
              </a:rPr>
              <a:t> näkyvät tämän asettelun jälkeen eivät kuulu </a:t>
            </a:r>
            <a:r>
              <a:rPr lang="fi-FI" sz="4400" baseline="0" noProof="0" err="1">
                <a:solidFill>
                  <a:schemeClr val="bg1"/>
                </a:solidFill>
              </a:rPr>
              <a:t>Päijät</a:t>
            </a:r>
            <a:r>
              <a:rPr lang="fi-FI" sz="4400" baseline="0" noProof="0">
                <a:solidFill>
                  <a:schemeClr val="bg1"/>
                </a:solidFill>
              </a:rPr>
              <a:t>-Soten mallipohjaan</a:t>
            </a:r>
            <a:r>
              <a:rPr lang="fi-FI" sz="4400" noProof="0">
                <a:solidFill>
                  <a:schemeClr val="bg1"/>
                </a:solidFill>
              </a:rPr>
              <a:t>!</a:t>
            </a:r>
          </a:p>
          <a:p>
            <a:r>
              <a:rPr lang="fi-FI" sz="4400" noProof="0">
                <a:solidFill>
                  <a:schemeClr val="bg1"/>
                </a:solidFill>
              </a:rPr>
              <a:t>Ole hyvä ja vaihda käyttöön asettelu,</a:t>
            </a:r>
            <a:r>
              <a:rPr lang="fi-FI" sz="4400" baseline="0" noProof="0">
                <a:solidFill>
                  <a:schemeClr val="bg1"/>
                </a:solidFill>
              </a:rPr>
              <a:t> joka on ennen tätä.</a:t>
            </a:r>
            <a:endParaRPr lang="fi-FI" sz="4400" noProof="0">
              <a:solidFill>
                <a:schemeClr val="bg1"/>
              </a:solidFill>
            </a:endParaRPr>
          </a:p>
        </p:txBody>
      </p:sp>
      <p:pic>
        <p:nvPicPr>
          <p:cNvPr id="5" name="Kuva 4">
            <a:extLst>
              <a:ext uri="{FF2B5EF4-FFF2-40B4-BE49-F238E27FC236}">
                <a16:creationId xmlns:a16="http://schemas.microsoft.com/office/drawing/2014/main" id="{F16468ED-86C5-40D5-B678-532AEB699A07}"/>
              </a:ext>
            </a:extLst>
          </p:cNvPr>
          <p:cNvPicPr>
            <a:picLocks noChangeAspect="1"/>
          </p:cNvPicPr>
          <p:nvPr userDrawn="1"/>
        </p:nvPicPr>
        <p:blipFill>
          <a:blip r:embed="rId2"/>
          <a:stretch>
            <a:fillRect/>
          </a:stretch>
        </p:blipFill>
        <p:spPr>
          <a:xfrm>
            <a:off x="6096000" y="1113893"/>
            <a:ext cx="5998961" cy="4630214"/>
          </a:xfrm>
          <a:prstGeom prst="rect">
            <a:avLst/>
          </a:prstGeom>
        </p:spPr>
      </p:pic>
    </p:spTree>
    <p:extLst>
      <p:ext uri="{BB962C8B-B14F-4D97-AF65-F5344CB8AC3E}">
        <p14:creationId xmlns:p14="http://schemas.microsoft.com/office/powerpoint/2010/main" val="3932925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dia vaalealla taustakuvalla">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594145" y="817051"/>
            <a:ext cx="4807588" cy="1863271"/>
          </a:xfrm>
        </p:spPr>
        <p:txBody>
          <a:bodyPr anchor="t">
            <a:normAutofit/>
          </a:bodyPr>
          <a:lstStyle>
            <a:lvl1pPr algn="l">
              <a:lnSpc>
                <a:spcPct val="100000"/>
              </a:lnSpc>
              <a:defRPr sz="3200"/>
            </a:lvl1pPr>
          </a:lstStyle>
          <a:p>
            <a:r>
              <a:rPr lang="fi-FI" noProof="0"/>
              <a:t>Muokkaa ots. perustyyl. napsautt.</a:t>
            </a:r>
          </a:p>
        </p:txBody>
      </p:sp>
      <p:sp>
        <p:nvSpPr>
          <p:cNvPr id="3" name="Alaotsikko 2"/>
          <p:cNvSpPr>
            <a:spLocks noGrp="1"/>
          </p:cNvSpPr>
          <p:nvPr>
            <p:ph type="subTitle" idx="1"/>
          </p:nvPr>
        </p:nvSpPr>
        <p:spPr>
          <a:xfrm>
            <a:off x="594145" y="2729309"/>
            <a:ext cx="4807588"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pic>
        <p:nvPicPr>
          <p:cNvPr id="8" name="Picture 11" descr="Logo&#10;&#10;Description automatically generated">
            <a:extLst>
              <a:ext uri="{FF2B5EF4-FFF2-40B4-BE49-F238E27FC236}">
                <a16:creationId xmlns:a16="http://schemas.microsoft.com/office/drawing/2014/main" id="{811BDC2E-CC4C-304A-B135-E5CB743C6CBB}"/>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59546" y="6007893"/>
            <a:ext cx="1836737"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a:extLst>
              <a:ext uri="{FF2B5EF4-FFF2-40B4-BE49-F238E27FC236}">
                <a16:creationId xmlns:a16="http://schemas.microsoft.com/office/drawing/2014/main" id="{13919B18-7A1C-42A9-AA3E-06F79D6C6CEE}"/>
              </a:ext>
            </a:extLst>
          </p:cNvPr>
          <p:cNvSpPr txBox="1"/>
          <p:nvPr userDrawn="1"/>
        </p:nvSpPr>
        <p:spPr>
          <a:xfrm>
            <a:off x="12250800" y="0"/>
            <a:ext cx="1090800" cy="6247864"/>
          </a:xfrm>
          <a:prstGeom prst="rect">
            <a:avLst/>
          </a:prstGeom>
          <a:noFill/>
        </p:spPr>
        <p:txBody>
          <a:bodyPr wrap="square" lIns="0" tIns="0" rIns="0" bIns="0" rtlCol="0">
            <a:spAutoFit/>
          </a:bodyPr>
          <a:lstStyle/>
          <a:p>
            <a:r>
              <a:rPr lang="fi-FI" sz="1400" noProof="0"/>
              <a:t>Syötä vaalea taustakuva napsauttamalla hiiren kakkospainiketta taustan alueella. Valitse Muotoile tausta. Napsauta aktiiviseksi</a:t>
            </a:r>
          </a:p>
          <a:p>
            <a:r>
              <a:rPr lang="fi-FI" sz="1400" noProof="0"/>
              <a:t>Kuva tai pintakuviotäyttö ja hae taustakuva</a:t>
            </a:r>
          </a:p>
          <a:p>
            <a:r>
              <a:rPr lang="fi-FI" sz="1400" noProof="0"/>
              <a:t>Lisää-painikkeella sen sijainnista esim. Kuvapankista koko sivun kuva –kansiosta. Taustakuvan koko on</a:t>
            </a:r>
            <a:r>
              <a:rPr lang="fi-FI" sz="1400" baseline="0" noProof="0"/>
              <a:t> 2000px x 1152px.</a:t>
            </a:r>
            <a:endParaRPr lang="fi-FI" sz="1400" noProof="0"/>
          </a:p>
        </p:txBody>
      </p:sp>
    </p:spTree>
    <p:extLst>
      <p:ext uri="{BB962C8B-B14F-4D97-AF65-F5344CB8AC3E}">
        <p14:creationId xmlns:p14="http://schemas.microsoft.com/office/powerpoint/2010/main" val="3425605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tsikkodia vaalealla taustakuvalla 2">
    <p:spTree>
      <p:nvGrpSpPr>
        <p:cNvPr id="1" name=""/>
        <p:cNvGrpSpPr/>
        <p:nvPr/>
      </p:nvGrpSpPr>
      <p:grpSpPr>
        <a:xfrm>
          <a:off x="0" y="0"/>
          <a:ext cx="0" cy="0"/>
          <a:chOff x="0" y="0"/>
          <a:chExt cx="0" cy="0"/>
        </a:xfrm>
      </p:grpSpPr>
      <p:sp>
        <p:nvSpPr>
          <p:cNvPr id="2" name="Otsikko 1"/>
          <p:cNvSpPr>
            <a:spLocks noGrp="1"/>
          </p:cNvSpPr>
          <p:nvPr>
            <p:ph type="ctrTitle"/>
          </p:nvPr>
        </p:nvSpPr>
        <p:spPr>
          <a:xfrm>
            <a:off x="594144" y="2731575"/>
            <a:ext cx="4126712" cy="1863271"/>
          </a:xfrm>
        </p:spPr>
        <p:txBody>
          <a:bodyPr anchor="t">
            <a:normAutofit/>
          </a:bodyPr>
          <a:lstStyle>
            <a:lvl1pPr algn="l">
              <a:lnSpc>
                <a:spcPct val="100000"/>
              </a:lnSpc>
              <a:defRPr sz="3200">
                <a:solidFill>
                  <a:schemeClr val="tx2"/>
                </a:solidFill>
              </a:defRPr>
            </a:lvl1pPr>
          </a:lstStyle>
          <a:p>
            <a:r>
              <a:rPr lang="fi-FI" noProof="0"/>
              <a:t>Muokkaa ots. perustyyl. napsautt.</a:t>
            </a:r>
          </a:p>
        </p:txBody>
      </p:sp>
      <p:sp>
        <p:nvSpPr>
          <p:cNvPr id="3" name="Alaotsikko 2"/>
          <p:cNvSpPr>
            <a:spLocks noGrp="1"/>
          </p:cNvSpPr>
          <p:nvPr>
            <p:ph type="subTitle" idx="1"/>
          </p:nvPr>
        </p:nvSpPr>
        <p:spPr>
          <a:xfrm>
            <a:off x="594144" y="4643833"/>
            <a:ext cx="4126712" cy="1055291"/>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pic>
        <p:nvPicPr>
          <p:cNvPr id="7" name="Picture 11" descr="Logo&#10;&#10;Description automatically generated">
            <a:extLst>
              <a:ext uri="{FF2B5EF4-FFF2-40B4-BE49-F238E27FC236}">
                <a16:creationId xmlns:a16="http://schemas.microsoft.com/office/drawing/2014/main" id="{811BDC2E-CC4C-304A-B135-E5CB743C6CBB}"/>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59546" y="6007893"/>
            <a:ext cx="1836737"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a:extLst>
              <a:ext uri="{FF2B5EF4-FFF2-40B4-BE49-F238E27FC236}">
                <a16:creationId xmlns:a16="http://schemas.microsoft.com/office/drawing/2014/main" id="{C58E5C21-1F83-40EC-9B88-5820D1EBBF06}"/>
              </a:ext>
            </a:extLst>
          </p:cNvPr>
          <p:cNvSpPr txBox="1"/>
          <p:nvPr userDrawn="1"/>
        </p:nvSpPr>
        <p:spPr>
          <a:xfrm>
            <a:off x="12250800" y="0"/>
            <a:ext cx="1090800" cy="6247864"/>
          </a:xfrm>
          <a:prstGeom prst="rect">
            <a:avLst/>
          </a:prstGeom>
          <a:noFill/>
        </p:spPr>
        <p:txBody>
          <a:bodyPr wrap="square" lIns="0" tIns="0" rIns="0" bIns="0" rtlCol="0">
            <a:spAutoFit/>
          </a:bodyPr>
          <a:lstStyle/>
          <a:p>
            <a:r>
              <a:rPr lang="fi-FI" sz="1400" noProof="0"/>
              <a:t>Syötä vaalea taustakuva napsauttamalla hiiren kakkospainiketta taustan alueella. Valitse Muotoile tausta. Napsauta aktiiviseksi</a:t>
            </a:r>
          </a:p>
          <a:p>
            <a:r>
              <a:rPr lang="fi-FI" sz="1400" noProof="0"/>
              <a:t>Kuva tai pintakuviotäyttö ja hae taustakuva</a:t>
            </a:r>
          </a:p>
          <a:p>
            <a:r>
              <a:rPr lang="fi-FI" sz="1400" noProof="0"/>
              <a:t>Lisää-painikkeella sen sijainnista esim. Kuvapankista koko sivun kuva –kansiosta. Taustakuvan koko on</a:t>
            </a:r>
            <a:r>
              <a:rPr lang="fi-FI" sz="1400" baseline="0" noProof="0"/>
              <a:t> 2000px x 1152px.</a:t>
            </a:r>
            <a:endParaRPr lang="fi-FI" sz="1400" noProof="0"/>
          </a:p>
        </p:txBody>
      </p:sp>
    </p:spTree>
    <p:extLst>
      <p:ext uri="{BB962C8B-B14F-4D97-AF65-F5344CB8AC3E}">
        <p14:creationId xmlns:p14="http://schemas.microsoft.com/office/powerpoint/2010/main" val="574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Otsikkodia tummalla taustakuvalla 1">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E4744749-AB08-1240-803E-A60FF40681AD}"/>
              </a:ext>
            </a:extLst>
          </p:cNvPr>
          <p:cNvSpPr>
            <a:spLocks noGrp="1"/>
          </p:cNvSpPr>
          <p:nvPr>
            <p:ph type="ctrTitle"/>
          </p:nvPr>
        </p:nvSpPr>
        <p:spPr>
          <a:xfrm>
            <a:off x="594145" y="817051"/>
            <a:ext cx="4807588" cy="1863271"/>
          </a:xfrm>
        </p:spPr>
        <p:txBody>
          <a:bodyPr anchor="t">
            <a:normAutofit/>
          </a:bodyPr>
          <a:lstStyle>
            <a:lvl1pPr algn="l">
              <a:lnSpc>
                <a:spcPct val="100000"/>
              </a:lnSpc>
              <a:defRPr sz="3200"/>
            </a:lvl1pPr>
          </a:lstStyle>
          <a:p>
            <a:r>
              <a:rPr lang="fi-FI" noProof="0"/>
              <a:t>Muokkaa ots. perustyyl. napsautt.</a:t>
            </a:r>
          </a:p>
        </p:txBody>
      </p:sp>
      <p:sp>
        <p:nvSpPr>
          <p:cNvPr id="7" name="Alaotsikko 2">
            <a:extLst>
              <a:ext uri="{FF2B5EF4-FFF2-40B4-BE49-F238E27FC236}">
                <a16:creationId xmlns:a16="http://schemas.microsoft.com/office/drawing/2014/main" id="{67548FC2-9D7E-3448-9A2D-6B8B5DA69AFB}"/>
              </a:ext>
            </a:extLst>
          </p:cNvPr>
          <p:cNvSpPr>
            <a:spLocks noGrp="1"/>
          </p:cNvSpPr>
          <p:nvPr>
            <p:ph type="subTitle" idx="1"/>
          </p:nvPr>
        </p:nvSpPr>
        <p:spPr>
          <a:xfrm>
            <a:off x="594145" y="2729309"/>
            <a:ext cx="4807588"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5" name="TextBox 2">
            <a:extLst>
              <a:ext uri="{FF2B5EF4-FFF2-40B4-BE49-F238E27FC236}">
                <a16:creationId xmlns:a16="http://schemas.microsoft.com/office/drawing/2014/main" id="{A4A75AD6-ED23-4481-BE98-762093B47A9E}"/>
              </a:ext>
            </a:extLst>
          </p:cNvPr>
          <p:cNvSpPr txBox="1"/>
          <p:nvPr userDrawn="1"/>
        </p:nvSpPr>
        <p:spPr>
          <a:xfrm>
            <a:off x="12250800" y="0"/>
            <a:ext cx="1090800" cy="6247864"/>
          </a:xfrm>
          <a:prstGeom prst="rect">
            <a:avLst/>
          </a:prstGeom>
          <a:noFill/>
        </p:spPr>
        <p:txBody>
          <a:bodyPr wrap="square" lIns="0" tIns="0" rIns="0" bIns="0" rtlCol="0">
            <a:spAutoFit/>
          </a:bodyPr>
          <a:lstStyle/>
          <a:p>
            <a:r>
              <a:rPr lang="fi-FI" sz="1400" noProof="0"/>
              <a:t>Syötä tumma taustakuva napsauttamalla hiiren kakkospainiketta taustan alueella. Valitse Muotoile tausta. Napsauta aktiiviseksi</a:t>
            </a:r>
          </a:p>
          <a:p>
            <a:r>
              <a:rPr lang="fi-FI" sz="1400" noProof="0"/>
              <a:t>Kuva tai pintakuviotäyttö ja hae taustakuva</a:t>
            </a:r>
          </a:p>
          <a:p>
            <a:r>
              <a:rPr lang="fi-FI" sz="1400" noProof="0"/>
              <a:t>Lisää-painikkeella sen sijainnista esim. Kuvapankista koko sivun kuva –kansiosta. Taustakuvan koko on</a:t>
            </a:r>
            <a:r>
              <a:rPr lang="fi-FI" sz="1400" baseline="0" noProof="0"/>
              <a:t> 2000px x 1152px.</a:t>
            </a:r>
            <a:endParaRPr lang="fi-FI" sz="1400" noProof="0"/>
          </a:p>
        </p:txBody>
      </p:sp>
      <p:pic>
        <p:nvPicPr>
          <p:cNvPr id="9" name="Picture 12" descr="Päijät-Sote logo">
            <a:extLst>
              <a:ext uri="{FF2B5EF4-FFF2-40B4-BE49-F238E27FC236}">
                <a16:creationId xmlns:a16="http://schemas.microsoft.com/office/drawing/2014/main" id="{B3395224-4C57-4942-BA1C-B3A600540E4B}"/>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59096" y="6000237"/>
            <a:ext cx="1833562"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051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Otsikkodia tyhjä kuvapaikka">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0DA4AE4-5B30-C346-B1CE-B0B6E9D37336}"/>
              </a:ext>
            </a:extLst>
          </p:cNvPr>
          <p:cNvSpPr>
            <a:spLocks noGrp="1"/>
          </p:cNvSpPr>
          <p:nvPr>
            <p:ph type="pic" sz="quarter" idx="10" hasCustomPrompt="1"/>
          </p:nvPr>
        </p:nvSpPr>
        <p:spPr>
          <a:xfrm>
            <a:off x="0" y="0"/>
            <a:ext cx="12192000" cy="6858000"/>
          </a:xfrm>
        </p:spPr>
        <p:txBody>
          <a:bodyPr/>
          <a:lstStyle>
            <a:lvl1pPr marL="0" indent="0">
              <a:buNone/>
              <a:defRPr sz="1600"/>
            </a:lvl1pPr>
          </a:lstStyle>
          <a:p>
            <a:r>
              <a:rPr lang="fi-FI" noProof="0"/>
              <a:t>Lisää kuva taustalle napsauttamalla kuvaketta keskellä. Huomioi taustan kuvan väritys logoa valitessa. Kuvapankista löydät taustakuvia ja logon sekä monivärisenä että valkoisena. Jos haluat vaihtaa valintoja, voit hyvin poistaa sekä taustakuvakentän että logokentän </a:t>
            </a:r>
            <a:r>
              <a:rPr lang="fi-FI" noProof="0" err="1"/>
              <a:t>Deletellä</a:t>
            </a:r>
            <a:r>
              <a:rPr lang="fi-FI" noProof="0"/>
              <a:t> ja napsauttaa Aloitus-välilehden Palauta-painiketta. Tämä tuo kentät taas näkyviin.</a:t>
            </a:r>
          </a:p>
        </p:txBody>
      </p:sp>
      <p:sp>
        <p:nvSpPr>
          <p:cNvPr id="6" name="Otsikko 1">
            <a:extLst>
              <a:ext uri="{FF2B5EF4-FFF2-40B4-BE49-F238E27FC236}">
                <a16:creationId xmlns:a16="http://schemas.microsoft.com/office/drawing/2014/main" id="{E4744749-AB08-1240-803E-A60FF40681AD}"/>
              </a:ext>
            </a:extLst>
          </p:cNvPr>
          <p:cNvSpPr>
            <a:spLocks noGrp="1"/>
          </p:cNvSpPr>
          <p:nvPr>
            <p:ph type="ctrTitle"/>
          </p:nvPr>
        </p:nvSpPr>
        <p:spPr>
          <a:xfrm>
            <a:off x="594145" y="817051"/>
            <a:ext cx="4807588" cy="1863271"/>
          </a:xfrm>
        </p:spPr>
        <p:txBody>
          <a:bodyPr anchor="t">
            <a:normAutofit/>
          </a:bodyPr>
          <a:lstStyle>
            <a:lvl1pPr algn="l">
              <a:lnSpc>
                <a:spcPct val="100000"/>
              </a:lnSpc>
              <a:defRPr sz="3200"/>
            </a:lvl1pPr>
          </a:lstStyle>
          <a:p>
            <a:r>
              <a:rPr lang="fi-FI" noProof="0"/>
              <a:t>Muokkaa ots. perustyyl. napsautt.</a:t>
            </a:r>
          </a:p>
        </p:txBody>
      </p:sp>
      <p:sp>
        <p:nvSpPr>
          <p:cNvPr id="7" name="Alaotsikko 2">
            <a:extLst>
              <a:ext uri="{FF2B5EF4-FFF2-40B4-BE49-F238E27FC236}">
                <a16:creationId xmlns:a16="http://schemas.microsoft.com/office/drawing/2014/main" id="{67548FC2-9D7E-3448-9A2D-6B8B5DA69AFB}"/>
              </a:ext>
            </a:extLst>
          </p:cNvPr>
          <p:cNvSpPr>
            <a:spLocks noGrp="1"/>
          </p:cNvSpPr>
          <p:nvPr>
            <p:ph type="subTitle" idx="1"/>
          </p:nvPr>
        </p:nvSpPr>
        <p:spPr>
          <a:xfrm>
            <a:off x="594145" y="2729309"/>
            <a:ext cx="4807588"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5" name="Kuvan paikkamerkki 2">
            <a:extLst>
              <a:ext uri="{FF2B5EF4-FFF2-40B4-BE49-F238E27FC236}">
                <a16:creationId xmlns:a16="http://schemas.microsoft.com/office/drawing/2014/main" id="{F571BD46-BAD1-4209-BAE5-454A3F2C0EC1}"/>
              </a:ext>
            </a:extLst>
          </p:cNvPr>
          <p:cNvSpPr>
            <a:spLocks noGrp="1" noChangeAspect="1"/>
          </p:cNvSpPr>
          <p:nvPr>
            <p:ph type="pic" sz="quarter" idx="11" hasCustomPrompt="1"/>
          </p:nvPr>
        </p:nvSpPr>
        <p:spPr>
          <a:xfrm>
            <a:off x="360000" y="6001200"/>
            <a:ext cx="1836000" cy="541061"/>
          </a:xfrm>
          <a:noFill/>
        </p:spPr>
        <p:txBody>
          <a:bodyPr/>
          <a:lstStyle>
            <a:lvl1pPr marL="0" indent="0">
              <a:buNone/>
              <a:defRPr sz="1000">
                <a:solidFill>
                  <a:schemeClr val="tx2"/>
                </a:solidFill>
              </a:defRPr>
            </a:lvl1pPr>
          </a:lstStyle>
          <a:p>
            <a:r>
              <a:rPr lang="fi-FI"/>
              <a:t>Lisää logo kuvapankista. Tummalle taustalle valkoinen logo, vaalealle monivärinen.</a:t>
            </a:r>
          </a:p>
        </p:txBody>
      </p:sp>
    </p:spTree>
    <p:extLst>
      <p:ext uri="{BB962C8B-B14F-4D97-AF65-F5344CB8AC3E}">
        <p14:creationId xmlns:p14="http://schemas.microsoft.com/office/powerpoint/2010/main" val="2171124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san ylätunniste">
    <p:bg>
      <p:bgPr>
        <a:solidFill>
          <a:schemeClr val="accent1"/>
        </a:solidFill>
        <a:effectLst/>
      </p:bgPr>
    </p:bg>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6FFC621E-FB51-E04E-8986-E341E9D12EFF}"/>
              </a:ext>
              <a:ext uri="{C183D7F6-B498-43B3-948B-1728B52AA6E4}">
                <adec:decorative xmlns:adec="http://schemas.microsoft.com/office/drawing/2017/decorative" val="1"/>
              </a:ext>
            </a:extLst>
          </p:cNvPr>
          <p:cNvPicPr>
            <a:picLocks noChangeAspect="1" noChangeArrowheads="1"/>
          </p:cNvPicPr>
          <p:nvPr userDrawn="1"/>
        </p:nvPicPr>
        <p:blipFill rotWithShape="1">
          <a:blip r:embed="rId2">
            <a:extLst>
              <a:ext uri="{28A0092B-C50C-407E-A947-70E740481C1C}">
                <a14:useLocalDpi xmlns:a14="http://schemas.microsoft.com/office/drawing/2010/main"/>
              </a:ext>
            </a:extLst>
          </a:blip>
          <a:srcRect r="49058"/>
          <a:stretch/>
        </p:blipFill>
        <p:spPr bwMode="auto">
          <a:xfrm>
            <a:off x="10604501" y="312738"/>
            <a:ext cx="1587500"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Päijät-Sote logo">
            <a:extLst>
              <a:ext uri="{FF2B5EF4-FFF2-40B4-BE49-F238E27FC236}">
                <a16:creationId xmlns:a16="http://schemas.microsoft.com/office/drawing/2014/main" id="{259EA562-2B8F-5E45-B1B9-C904B6D75A18}"/>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359096" y="6000237"/>
            <a:ext cx="1833562"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5164" y="1033409"/>
            <a:ext cx="8401606" cy="1389185"/>
          </a:xfrm>
        </p:spPr>
        <p:txBody>
          <a:bodyPr anchor="t"/>
          <a:lstStyle>
            <a:lvl1pPr>
              <a:defRPr sz="4000">
                <a:solidFill>
                  <a:schemeClr val="bg1"/>
                </a:solidFill>
              </a:defRPr>
            </a:lvl1pPr>
          </a:lstStyle>
          <a:p>
            <a:r>
              <a:rPr lang="fi-FI"/>
              <a:t>Muokkaa ots. perustyyl. napsautt.</a:t>
            </a:r>
            <a:endParaRPr lang="en-US"/>
          </a:p>
        </p:txBody>
      </p:sp>
      <p:sp>
        <p:nvSpPr>
          <p:cNvPr id="7" name="Alaotsikko 2">
            <a:extLst>
              <a:ext uri="{FF2B5EF4-FFF2-40B4-BE49-F238E27FC236}">
                <a16:creationId xmlns:a16="http://schemas.microsoft.com/office/drawing/2014/main" id="{915994C9-E654-6F48-B62E-BB63112E67A8}"/>
              </a:ext>
            </a:extLst>
          </p:cNvPr>
          <p:cNvSpPr>
            <a:spLocks noGrp="1"/>
          </p:cNvSpPr>
          <p:nvPr>
            <p:ph type="subTitle" idx="1"/>
          </p:nvPr>
        </p:nvSpPr>
        <p:spPr>
          <a:xfrm>
            <a:off x="625163" y="2817820"/>
            <a:ext cx="8401608" cy="59359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Väliotsikko kuvalla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9095834-78E3-0448-8C46-F00D81D0812C}"/>
              </a:ext>
            </a:extLst>
          </p:cNvPr>
          <p:cNvSpPr>
            <a:spLocks noGrp="1"/>
          </p:cNvSpPr>
          <p:nvPr>
            <p:ph type="pic" sz="quarter" idx="10"/>
          </p:nvPr>
        </p:nvSpPr>
        <p:spPr>
          <a:xfrm>
            <a:off x="0" y="0"/>
            <a:ext cx="6096000" cy="6858000"/>
          </a:xfrm>
        </p:spPr>
        <p:txBody>
          <a:bodyPr/>
          <a:lstStyle>
            <a:lvl1pPr marL="0" indent="0">
              <a:buNone/>
              <a:defRPr/>
            </a:lvl1pPr>
          </a:lstStyle>
          <a:p>
            <a:r>
              <a:rPr lang="fi-FI" noProof="0"/>
              <a:t>Lisää kuva napsauttamalla kuvaketta</a:t>
            </a:r>
          </a:p>
        </p:txBody>
      </p:sp>
      <p:sp>
        <p:nvSpPr>
          <p:cNvPr id="5" name="Rectangle 4">
            <a:extLst>
              <a:ext uri="{FF2B5EF4-FFF2-40B4-BE49-F238E27FC236}">
                <a16:creationId xmlns:a16="http://schemas.microsoft.com/office/drawing/2014/main" id="{6D3EAD9F-B9C0-9443-A247-E9AACA99430E}"/>
              </a:ext>
              <a:ext uri="{C183D7F6-B498-43B3-948B-1728B52AA6E4}">
                <adec:decorative xmlns:adec="http://schemas.microsoft.com/office/drawing/2017/decorative" val="1"/>
              </a:ext>
            </a:extLst>
          </p:cNvPr>
          <p:cNvSpPr/>
          <p:nvPr userDrawn="1"/>
        </p:nvSpPr>
        <p:spPr>
          <a:xfrm>
            <a:off x="6096000" y="0"/>
            <a:ext cx="618807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noProof="0"/>
          </a:p>
        </p:txBody>
      </p:sp>
      <p:sp>
        <p:nvSpPr>
          <p:cNvPr id="2" name="Otsikko 1"/>
          <p:cNvSpPr>
            <a:spLocks noGrp="1"/>
          </p:cNvSpPr>
          <p:nvPr>
            <p:ph type="ctrTitle"/>
          </p:nvPr>
        </p:nvSpPr>
        <p:spPr>
          <a:xfrm>
            <a:off x="6660106" y="3494385"/>
            <a:ext cx="4937749" cy="1863271"/>
          </a:xfrm>
        </p:spPr>
        <p:txBody>
          <a:bodyPr anchor="t">
            <a:normAutofit/>
          </a:bodyPr>
          <a:lstStyle>
            <a:lvl1pPr algn="r">
              <a:lnSpc>
                <a:spcPct val="100000"/>
              </a:lnSpc>
              <a:defRPr sz="3200">
                <a:solidFill>
                  <a:schemeClr val="bg1"/>
                </a:solidFill>
              </a:defRPr>
            </a:lvl1pPr>
          </a:lstStyle>
          <a:p>
            <a:r>
              <a:rPr lang="fi-FI" noProof="0"/>
              <a:t>Muokkaa ots. perustyyl. napsautt.</a:t>
            </a:r>
          </a:p>
        </p:txBody>
      </p:sp>
      <p:sp>
        <p:nvSpPr>
          <p:cNvPr id="3" name="Alaotsikko 2"/>
          <p:cNvSpPr>
            <a:spLocks noGrp="1"/>
          </p:cNvSpPr>
          <p:nvPr>
            <p:ph type="subTitle" idx="1"/>
          </p:nvPr>
        </p:nvSpPr>
        <p:spPr>
          <a:xfrm>
            <a:off x="6660106" y="5406642"/>
            <a:ext cx="4937750" cy="593595"/>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pic>
        <p:nvPicPr>
          <p:cNvPr id="12" name="Picture 12" descr="Päijät-Sote logo">
            <a:extLst>
              <a:ext uri="{FF2B5EF4-FFF2-40B4-BE49-F238E27FC236}">
                <a16:creationId xmlns:a16="http://schemas.microsoft.com/office/drawing/2014/main" id="{32B4B15B-F092-8746-8FBC-C924ECFA703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9928415" y="6000237"/>
            <a:ext cx="1833562"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9409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 kuvalla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5F975E-8715-6148-834D-D37F1CB38AFE}"/>
              </a:ext>
              <a:ext uri="{C183D7F6-B498-43B3-948B-1728B52AA6E4}">
                <adec:decorative xmlns:adec="http://schemas.microsoft.com/office/drawing/2017/decorative" val="1"/>
              </a:ext>
            </a:extLst>
          </p:cNvPr>
          <p:cNvSpPr/>
          <p:nvPr userDrawn="1"/>
        </p:nvSpPr>
        <p:spPr>
          <a:xfrm>
            <a:off x="0" y="0"/>
            <a:ext cx="618807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noProof="0"/>
          </a:p>
        </p:txBody>
      </p:sp>
      <p:pic>
        <p:nvPicPr>
          <p:cNvPr id="10" name="Picture 12" descr="Päijät-Sote logo">
            <a:extLst>
              <a:ext uri="{FF2B5EF4-FFF2-40B4-BE49-F238E27FC236}">
                <a16:creationId xmlns:a16="http://schemas.microsoft.com/office/drawing/2014/main" id="{259EA562-2B8F-5E45-B1B9-C904B6D75A1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59096" y="6000237"/>
            <a:ext cx="1833562"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tsikko 1">
            <a:extLst>
              <a:ext uri="{FF2B5EF4-FFF2-40B4-BE49-F238E27FC236}">
                <a16:creationId xmlns:a16="http://schemas.microsoft.com/office/drawing/2014/main" id="{8CEDAFB9-2193-9647-AF1A-CDF545968DBF}"/>
              </a:ext>
            </a:extLst>
          </p:cNvPr>
          <p:cNvSpPr>
            <a:spLocks noGrp="1"/>
          </p:cNvSpPr>
          <p:nvPr>
            <p:ph type="ctrTitle"/>
          </p:nvPr>
        </p:nvSpPr>
        <p:spPr>
          <a:xfrm>
            <a:off x="625163" y="815557"/>
            <a:ext cx="4937749" cy="1863271"/>
          </a:xfrm>
        </p:spPr>
        <p:txBody>
          <a:bodyPr anchor="t">
            <a:normAutofit/>
          </a:bodyPr>
          <a:lstStyle>
            <a:lvl1pPr algn="l">
              <a:lnSpc>
                <a:spcPct val="100000"/>
              </a:lnSpc>
              <a:defRPr sz="3200">
                <a:solidFill>
                  <a:schemeClr val="bg1"/>
                </a:solidFill>
              </a:defRPr>
            </a:lvl1pPr>
          </a:lstStyle>
          <a:p>
            <a:r>
              <a:rPr lang="fi-FI" noProof="0"/>
              <a:t>Muokkaa ots. perustyyl. napsautt.</a:t>
            </a:r>
          </a:p>
        </p:txBody>
      </p:sp>
      <p:sp>
        <p:nvSpPr>
          <p:cNvPr id="8" name="Alaotsikko 2">
            <a:extLst>
              <a:ext uri="{FF2B5EF4-FFF2-40B4-BE49-F238E27FC236}">
                <a16:creationId xmlns:a16="http://schemas.microsoft.com/office/drawing/2014/main" id="{915994C9-E654-6F48-B62E-BB63112E67A8}"/>
              </a:ext>
            </a:extLst>
          </p:cNvPr>
          <p:cNvSpPr>
            <a:spLocks noGrp="1"/>
          </p:cNvSpPr>
          <p:nvPr>
            <p:ph type="subTitle" idx="1"/>
          </p:nvPr>
        </p:nvSpPr>
        <p:spPr>
          <a:xfrm>
            <a:off x="625163" y="2727814"/>
            <a:ext cx="4937750" cy="59359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12" name="Picture Placeholder 11">
            <a:extLst>
              <a:ext uri="{FF2B5EF4-FFF2-40B4-BE49-F238E27FC236}">
                <a16:creationId xmlns:a16="http://schemas.microsoft.com/office/drawing/2014/main" id="{427341BA-2D39-2841-9D1C-F6A03E97843D}"/>
              </a:ext>
            </a:extLst>
          </p:cNvPr>
          <p:cNvSpPr>
            <a:spLocks noGrp="1"/>
          </p:cNvSpPr>
          <p:nvPr>
            <p:ph type="pic" sz="quarter" idx="10"/>
          </p:nvPr>
        </p:nvSpPr>
        <p:spPr>
          <a:xfrm>
            <a:off x="6188075" y="0"/>
            <a:ext cx="6003925" cy="6858000"/>
          </a:xfrm>
        </p:spPr>
        <p:txBody>
          <a:bodyPr/>
          <a:lstStyle>
            <a:lvl1pPr marL="0" indent="0">
              <a:buNone/>
              <a:defRPr/>
            </a:lvl1pPr>
          </a:lstStyle>
          <a:p>
            <a:r>
              <a:rPr lang="fi-FI" noProof="0"/>
              <a:t>Lisää kuva napsauttamalla kuvaketta</a:t>
            </a:r>
          </a:p>
        </p:txBody>
      </p:sp>
    </p:spTree>
    <p:extLst>
      <p:ext uri="{BB962C8B-B14F-4D97-AF65-F5344CB8AC3E}">
        <p14:creationId xmlns:p14="http://schemas.microsoft.com/office/powerpoint/2010/main" val="4057780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tsikon paikkamerkki 1">
            <a:extLst>
              <a:ext uri="{FF2B5EF4-FFF2-40B4-BE49-F238E27FC236}">
                <a16:creationId xmlns:a16="http://schemas.microsoft.com/office/drawing/2014/main" id="{89CFC625-E468-9C4D-B0A9-88D3DD143D89}"/>
              </a:ext>
            </a:extLst>
          </p:cNvPr>
          <p:cNvSpPr>
            <a:spLocks noGrp="1" noChangeArrowheads="1"/>
          </p:cNvSpPr>
          <p:nvPr>
            <p:ph type="title"/>
          </p:nvPr>
        </p:nvSpPr>
        <p:spPr bwMode="auto">
          <a:xfrm>
            <a:off x="838200" y="912904"/>
            <a:ext cx="10515600" cy="101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altLang="x-none" noProof="0"/>
              <a:t>Muokkaa otsikkoa</a:t>
            </a:r>
          </a:p>
        </p:txBody>
      </p:sp>
      <p:sp>
        <p:nvSpPr>
          <p:cNvPr id="1027" name="Tekstin paikkamerkki 2">
            <a:extLst>
              <a:ext uri="{FF2B5EF4-FFF2-40B4-BE49-F238E27FC236}">
                <a16:creationId xmlns:a16="http://schemas.microsoft.com/office/drawing/2014/main" id="{7875E202-CA05-F143-B0BB-F0C0F3D9C018}"/>
              </a:ext>
            </a:extLst>
          </p:cNvPr>
          <p:cNvSpPr>
            <a:spLocks noGrp="1" noChangeArrowheads="1"/>
          </p:cNvSpPr>
          <p:nvPr>
            <p:ph type="body" idx="1"/>
          </p:nvPr>
        </p:nvSpPr>
        <p:spPr bwMode="auto">
          <a:xfrm>
            <a:off x="838200" y="2025650"/>
            <a:ext cx="10515600" cy="351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x-none" noProof="0"/>
              <a:t>Muokkaa tekstin perustyylejä</a:t>
            </a:r>
          </a:p>
          <a:p>
            <a:pPr lvl="1"/>
            <a:r>
              <a:rPr lang="fi-FI" altLang="x-none" noProof="0"/>
              <a:t>toinen taso</a:t>
            </a:r>
          </a:p>
          <a:p>
            <a:pPr lvl="2"/>
            <a:r>
              <a:rPr lang="fi-FI" altLang="x-none" noProof="0"/>
              <a:t>kolmas taso</a:t>
            </a:r>
          </a:p>
          <a:p>
            <a:pPr lvl="3"/>
            <a:r>
              <a:rPr lang="fi-FI" altLang="x-none" noProof="0"/>
              <a:t>neljäs taso</a:t>
            </a:r>
          </a:p>
          <a:p>
            <a:pPr lvl="4"/>
            <a:r>
              <a:rPr lang="fi-FI" altLang="x-none" noProof="0"/>
              <a:t>viides taso</a:t>
            </a:r>
          </a:p>
          <a:p>
            <a:pPr lvl="5"/>
            <a:r>
              <a:rPr lang="fi-FI" altLang="x-none" noProof="0"/>
              <a:t>kuudes taso</a:t>
            </a:r>
          </a:p>
          <a:p>
            <a:pPr lvl="6"/>
            <a:r>
              <a:rPr lang="fi-FI" altLang="x-none" noProof="0"/>
              <a:t>seitsemäs taso</a:t>
            </a:r>
          </a:p>
          <a:p>
            <a:pPr lvl="7"/>
            <a:r>
              <a:rPr lang="fi-FI" altLang="x-none" noProof="0"/>
              <a:t>kahdeksas taso</a:t>
            </a:r>
          </a:p>
          <a:p>
            <a:pPr lvl="8"/>
            <a:r>
              <a:rPr lang="fi-FI" altLang="x-none" noProof="0"/>
              <a:t>yhdeksäs taso</a:t>
            </a:r>
          </a:p>
        </p:txBody>
      </p:sp>
      <p:pic>
        <p:nvPicPr>
          <p:cNvPr id="1031" name="Picture 11" descr="Päijät-Sote logo">
            <a:extLst>
              <a:ext uri="{FF2B5EF4-FFF2-40B4-BE49-F238E27FC236}">
                <a16:creationId xmlns:a16="http://schemas.microsoft.com/office/drawing/2014/main" id="{32EF4212-19FE-424A-B0AE-A2E9703FBEDD}"/>
              </a:ext>
            </a:extLst>
          </p:cNvPr>
          <p:cNvPicPr>
            <a:picLocks noChangeAspect="1" noChangeArrowheads="1"/>
          </p:cNvPicPr>
          <p:nvPr userDrawn="1"/>
        </p:nvPicPr>
        <p:blipFill>
          <a:blip r:embed="rId23">
            <a:extLst>
              <a:ext uri="{28A0092B-C50C-407E-A947-70E740481C1C}">
                <a14:useLocalDpi xmlns:a14="http://schemas.microsoft.com/office/drawing/2010/main"/>
              </a:ext>
            </a:extLst>
          </a:blip>
          <a:srcRect/>
          <a:stretch>
            <a:fillRect/>
          </a:stretch>
        </p:blipFill>
        <p:spPr bwMode="auto">
          <a:xfrm>
            <a:off x="359546" y="6007893"/>
            <a:ext cx="1836737"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5" r:id="rId1"/>
    <p:sldLayoutId id="2147483864" r:id="rId2"/>
    <p:sldLayoutId id="2147483845" r:id="rId3"/>
    <p:sldLayoutId id="2147483847" r:id="rId4"/>
    <p:sldLayoutId id="2147483846" r:id="rId5"/>
    <p:sldLayoutId id="2147483871" r:id="rId6"/>
    <p:sldLayoutId id="2147483867" r:id="rId7"/>
    <p:sldLayoutId id="2147483849" r:id="rId8"/>
    <p:sldLayoutId id="2147483850" r:id="rId9"/>
    <p:sldLayoutId id="2147483856" r:id="rId10"/>
    <p:sldLayoutId id="2147483853" r:id="rId11"/>
    <p:sldLayoutId id="2147483868" r:id="rId12"/>
    <p:sldLayoutId id="2147483857" r:id="rId13"/>
    <p:sldLayoutId id="2147483858" r:id="rId14"/>
    <p:sldLayoutId id="2147483843" r:id="rId15"/>
    <p:sldLayoutId id="2147483854" r:id="rId16"/>
    <p:sldLayoutId id="2147483869" r:id="rId17"/>
    <p:sldLayoutId id="2147483859" r:id="rId18"/>
    <p:sldLayoutId id="2147483861" r:id="rId19"/>
    <p:sldLayoutId id="2147483862" r:id="rId20"/>
    <p:sldLayoutId id="2147483870" r:id="rId21"/>
  </p:sldLayoutIdLst>
  <p:hf hdr="0" ftr="0"/>
  <p:txStyles>
    <p:titleStyle>
      <a:lvl1pPr algn="l" rtl="0" eaLnBrk="1" fontAlgn="base" hangingPunct="1">
        <a:lnSpc>
          <a:spcPct val="100000"/>
        </a:lnSpc>
        <a:spcBef>
          <a:spcPct val="0"/>
        </a:spcBef>
        <a:spcAft>
          <a:spcPct val="0"/>
        </a:spcAft>
        <a:defRPr sz="3200" b="1" kern="1200">
          <a:solidFill>
            <a:schemeClr val="tx2"/>
          </a:solidFill>
          <a:latin typeface="+mj-lt"/>
          <a:ea typeface="+mj-ea"/>
          <a:cs typeface="Arial" panose="020B0604020202020204" pitchFamily="34" charset="0"/>
        </a:defRPr>
      </a:lvl1pPr>
      <a:lvl2pPr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9pPr>
    </p:titleStyle>
    <p:bodyStyle>
      <a:lvl1pPr marL="228600" indent="-228600" algn="l" rtl="0" eaLnBrk="1" fontAlgn="base" hangingPunct="1">
        <a:lnSpc>
          <a:spcPct val="100000"/>
        </a:lnSpc>
        <a:spcBef>
          <a:spcPts val="1000"/>
        </a:spcBef>
        <a:spcAft>
          <a:spcPct val="0"/>
        </a:spcAft>
        <a:buFont typeface="Arial" panose="020B0604020202020204" pitchFamily="34" charset="0"/>
        <a:buChar char="•"/>
        <a:defRPr sz="1800" kern="1200">
          <a:solidFill>
            <a:schemeClr val="tx2"/>
          </a:solidFill>
          <a:latin typeface="+mn-lt"/>
          <a:ea typeface="+mn-ea"/>
          <a:cs typeface="Arial" panose="020B0604020202020204" pitchFamily="34" charset="0"/>
        </a:defRPr>
      </a:lvl1pPr>
      <a:lvl2pPr marL="685800" indent="-228600" algn="l" rtl="0" eaLnBrk="1" fontAlgn="base" hangingPunct="1">
        <a:lnSpc>
          <a:spcPct val="100000"/>
        </a:lnSpc>
        <a:spcBef>
          <a:spcPts val="500"/>
        </a:spcBef>
        <a:spcAft>
          <a:spcPct val="0"/>
        </a:spcAft>
        <a:buFont typeface="Arial" panose="020B0604020202020204" pitchFamily="34" charset="0"/>
        <a:buChar char="•"/>
        <a:defRPr sz="1400" kern="1200">
          <a:solidFill>
            <a:schemeClr val="tx2"/>
          </a:solidFill>
          <a:latin typeface="+mn-lt"/>
          <a:ea typeface="+mn-ea"/>
          <a:cs typeface="Arial" panose="020B0604020202020204" pitchFamily="34" charset="0"/>
        </a:defRPr>
      </a:lvl2pPr>
      <a:lvl3pPr marL="1143000" indent="-228600" algn="l" rtl="0" eaLnBrk="1" fontAlgn="base" hangingPunct="1">
        <a:lnSpc>
          <a:spcPct val="100000"/>
        </a:lnSpc>
        <a:spcBef>
          <a:spcPts val="500"/>
        </a:spcBef>
        <a:spcAft>
          <a:spcPct val="0"/>
        </a:spcAft>
        <a:buFont typeface="Arial" panose="020B0604020202020204" pitchFamily="34" charset="0"/>
        <a:buChar char="•"/>
        <a:defRPr sz="1400" kern="1200">
          <a:solidFill>
            <a:schemeClr val="tx2"/>
          </a:solidFill>
          <a:latin typeface="+mn-lt"/>
          <a:ea typeface="+mn-ea"/>
          <a:cs typeface="Arial" panose="020B0604020202020204" pitchFamily="34" charset="0"/>
        </a:defRPr>
      </a:lvl3pPr>
      <a:lvl4pPr marL="1657350" indent="-285750" algn="l" rtl="0" eaLnBrk="1" fontAlgn="base" hangingPunct="1">
        <a:lnSpc>
          <a:spcPct val="100000"/>
        </a:lnSpc>
        <a:spcBef>
          <a:spcPts val="500"/>
        </a:spcBef>
        <a:spcAft>
          <a:spcPct val="0"/>
        </a:spcAft>
        <a:buFont typeface="Arial" panose="020B0604020202020204" pitchFamily="34" charset="0"/>
        <a:buChar char="•"/>
        <a:defRPr sz="1400" kern="1200">
          <a:solidFill>
            <a:schemeClr val="tx2"/>
          </a:solidFill>
          <a:latin typeface="+mn-lt"/>
          <a:ea typeface="+mn-ea"/>
          <a:cs typeface="Calibri" panose="020F0502020204030204" pitchFamily="34" charset="0"/>
        </a:defRPr>
      </a:lvl4pPr>
      <a:lvl5pPr marL="2057400" indent="-228600" algn="l" rtl="0" eaLnBrk="1" fontAlgn="base" hangingPunct="1">
        <a:lnSpc>
          <a:spcPct val="100000"/>
        </a:lnSpc>
        <a:spcBef>
          <a:spcPts val="500"/>
        </a:spcBef>
        <a:spcAft>
          <a:spcPct val="0"/>
        </a:spcAft>
        <a:buFont typeface="Arial" panose="020B0604020202020204" pitchFamily="34" charset="0"/>
        <a:buChar char="•"/>
        <a:defRPr sz="1400" kern="1200">
          <a:solidFill>
            <a:schemeClr val="tx2"/>
          </a:solidFill>
          <a:latin typeface="+mn-lt"/>
          <a:ea typeface="+mn-ea"/>
          <a:cs typeface="Calibri" panose="020F0502020204030204" pitchFamily="34" charset="0"/>
        </a:defRPr>
      </a:lvl5pPr>
      <a:lvl6pPr marL="2514600" indent="-228600" algn="l" defTabSz="914400" rtl="0" eaLnBrk="1" latinLnBrk="0" hangingPunct="1">
        <a:lnSpc>
          <a:spcPct val="100000"/>
        </a:lnSpc>
        <a:spcBef>
          <a:spcPts val="500"/>
        </a:spcBef>
        <a:buFont typeface="Arial" panose="020B0604020202020204" pitchFamily="34" charset="0"/>
        <a:buChar char="•"/>
        <a:defRPr sz="1400" kern="1200">
          <a:solidFill>
            <a:schemeClr val="tx2"/>
          </a:solidFill>
          <a:latin typeface="+mn-lt"/>
          <a:ea typeface="+mn-ea"/>
          <a:cs typeface="+mn-cs"/>
        </a:defRPr>
      </a:lvl6pPr>
      <a:lvl7pPr marL="2971800" indent="-228600" algn="l" defTabSz="914400" rtl="0" eaLnBrk="1" latinLnBrk="0" hangingPunct="1">
        <a:lnSpc>
          <a:spcPct val="100000"/>
        </a:lnSpc>
        <a:spcBef>
          <a:spcPts val="500"/>
        </a:spcBef>
        <a:buFont typeface="Arial" panose="020B0604020202020204" pitchFamily="34" charset="0"/>
        <a:buChar char="•"/>
        <a:defRPr sz="1400" kern="1200">
          <a:solidFill>
            <a:schemeClr val="tx2"/>
          </a:solidFill>
          <a:latin typeface="+mn-lt"/>
          <a:ea typeface="+mn-ea"/>
          <a:cs typeface="+mn-cs"/>
        </a:defRPr>
      </a:lvl7pPr>
      <a:lvl8pPr marL="3429000" indent="-228600" algn="l" defTabSz="914400" rtl="0" eaLnBrk="1" latinLnBrk="0" hangingPunct="1">
        <a:lnSpc>
          <a:spcPct val="100000"/>
        </a:lnSpc>
        <a:spcBef>
          <a:spcPts val="500"/>
        </a:spcBef>
        <a:buFont typeface="Arial" panose="020B0604020202020204" pitchFamily="34" charset="0"/>
        <a:buChar char="•"/>
        <a:defRPr sz="1400" kern="1200">
          <a:solidFill>
            <a:schemeClr val="tx2"/>
          </a:solidFill>
          <a:latin typeface="+mn-lt"/>
          <a:ea typeface="+mn-ea"/>
          <a:cs typeface="+mn-cs"/>
        </a:defRPr>
      </a:lvl8pPr>
      <a:lvl9pPr marL="3943350" indent="-285750" algn="l" defTabSz="914400" rtl="0" eaLnBrk="1" latinLnBrk="0" hangingPunct="1">
        <a:lnSpc>
          <a:spcPct val="100000"/>
        </a:lnSpc>
        <a:spcBef>
          <a:spcPts val="500"/>
        </a:spcBef>
        <a:buFont typeface="Arial" panose="020B0604020202020204" pitchFamily="34" charset="0"/>
        <a:buChar char="•"/>
        <a:defRPr sz="1400" kern="1200">
          <a:solidFill>
            <a:schemeClr val="tx2"/>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4.xml"/><Relationship Id="rId7"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11.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5.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B1CD4CB-B4C1-47FB-9C65-DAAF270E6CAE}"/>
              </a:ext>
            </a:extLst>
          </p:cNvPr>
          <p:cNvSpPr>
            <a:spLocks noGrp="1"/>
          </p:cNvSpPr>
          <p:nvPr>
            <p:ph type="title"/>
          </p:nvPr>
        </p:nvSpPr>
        <p:spPr/>
        <p:txBody>
          <a:bodyPr/>
          <a:lstStyle/>
          <a:p>
            <a:r>
              <a:rPr lang="fi-FI"/>
              <a:t>Osallisuusmalli – keskeiset prosessikaaviot</a:t>
            </a:r>
            <a:br>
              <a:rPr lang="fi-FI"/>
            </a:br>
            <a:r>
              <a:rPr lang="fi-FI"/>
              <a:t>17.6.2022</a:t>
            </a:r>
          </a:p>
        </p:txBody>
      </p:sp>
    </p:spTree>
    <p:extLst>
      <p:ext uri="{BB962C8B-B14F-4D97-AF65-F5344CB8AC3E}">
        <p14:creationId xmlns:p14="http://schemas.microsoft.com/office/powerpoint/2010/main" val="4206134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isällön paikkamerkki 6">
            <a:extLst>
              <a:ext uri="{FF2B5EF4-FFF2-40B4-BE49-F238E27FC236}">
                <a16:creationId xmlns:a16="http://schemas.microsoft.com/office/drawing/2014/main" id="{6C98111F-9948-E409-7700-228284FD5356}"/>
              </a:ext>
            </a:extLst>
          </p:cNvPr>
          <p:cNvSpPr>
            <a:spLocks noGrp="1"/>
          </p:cNvSpPr>
          <p:nvPr>
            <p:ph idx="1"/>
          </p:nvPr>
        </p:nvSpPr>
        <p:spPr/>
        <p:txBody>
          <a:bodyPr/>
          <a:lstStyle/>
          <a:p>
            <a:r>
              <a:rPr lang="fi-FI" dirty="0">
                <a:hlinkClick r:id="rId2" action="ppaction://hlinksldjump"/>
              </a:rPr>
              <a:t>Esikarsinta</a:t>
            </a:r>
            <a:endParaRPr lang="fi-FI" dirty="0"/>
          </a:p>
          <a:p>
            <a:r>
              <a:rPr lang="fi-FI" dirty="0">
                <a:hlinkClick r:id="rId3" action="ppaction://hlinksldjump"/>
              </a:rPr>
              <a:t>Käyttöönottosuunnitelman laatiminen</a:t>
            </a:r>
            <a:endParaRPr lang="fi-FI" dirty="0"/>
          </a:p>
          <a:p>
            <a:r>
              <a:rPr lang="fi-FI" dirty="0">
                <a:hlinkClick r:id="rId4" action="ppaction://hlinksldjump"/>
              </a:rPr>
              <a:t>Koulutus</a:t>
            </a:r>
            <a:endParaRPr lang="fi-FI" dirty="0"/>
          </a:p>
          <a:p>
            <a:r>
              <a:rPr lang="fi-FI" dirty="0">
                <a:hlinkClick r:id="rId5" action="ppaction://hlinksldjump"/>
              </a:rPr>
              <a:t>Palauteprosessi</a:t>
            </a:r>
            <a:endParaRPr lang="fi-FI" dirty="0"/>
          </a:p>
          <a:p>
            <a:r>
              <a:rPr lang="fi-FI" dirty="0">
                <a:hlinkClick r:id="rId6" action="ppaction://hlinksldjump"/>
              </a:rPr>
              <a:t>Ideat ja tarpeet</a:t>
            </a:r>
            <a:endParaRPr lang="fi-FI" dirty="0"/>
          </a:p>
          <a:p>
            <a:r>
              <a:rPr lang="fi-FI" dirty="0">
                <a:hlinkClick r:id="rId7" action="ppaction://hlinksldjump"/>
              </a:rPr>
              <a:t>Teknologiakansion ylläpito</a:t>
            </a:r>
            <a:endParaRPr lang="fi-FI" dirty="0"/>
          </a:p>
          <a:p>
            <a:r>
              <a:rPr lang="fi-FI" dirty="0">
                <a:hlinkClick r:id="rId8" action="ppaction://hlinksldjump"/>
              </a:rPr>
              <a:t>Teknologian teknisen soveltuvuuden arviointi</a:t>
            </a:r>
            <a:endParaRPr lang="fi-FI" dirty="0"/>
          </a:p>
          <a:p>
            <a:endParaRPr lang="fi-FI" dirty="0"/>
          </a:p>
          <a:p>
            <a:endParaRPr lang="fi-FI" dirty="0"/>
          </a:p>
          <a:p>
            <a:endParaRPr lang="fi-FI" dirty="0"/>
          </a:p>
        </p:txBody>
      </p:sp>
      <p:sp>
        <p:nvSpPr>
          <p:cNvPr id="6" name="Otsikko 5">
            <a:extLst>
              <a:ext uri="{FF2B5EF4-FFF2-40B4-BE49-F238E27FC236}">
                <a16:creationId xmlns:a16="http://schemas.microsoft.com/office/drawing/2014/main" id="{B408FC42-A0A5-7468-87B8-62336746B64C}"/>
              </a:ext>
            </a:extLst>
          </p:cNvPr>
          <p:cNvSpPr>
            <a:spLocks noGrp="1"/>
          </p:cNvSpPr>
          <p:nvPr>
            <p:ph type="title"/>
          </p:nvPr>
        </p:nvSpPr>
        <p:spPr/>
        <p:txBody>
          <a:bodyPr/>
          <a:lstStyle/>
          <a:p>
            <a:r>
              <a:rPr lang="fi-FI"/>
              <a:t>Sisältö</a:t>
            </a:r>
          </a:p>
        </p:txBody>
      </p:sp>
      <p:sp>
        <p:nvSpPr>
          <p:cNvPr id="4" name="Sisällön paikkamerkki 6">
            <a:extLst>
              <a:ext uri="{FF2B5EF4-FFF2-40B4-BE49-F238E27FC236}">
                <a16:creationId xmlns:a16="http://schemas.microsoft.com/office/drawing/2014/main" id="{AF806FF4-75A2-941A-FEE0-57253C2E4110}"/>
              </a:ext>
            </a:extLst>
          </p:cNvPr>
          <p:cNvSpPr txBox="1">
            <a:spLocks/>
          </p:cNvSpPr>
          <p:nvPr/>
        </p:nvSpPr>
        <p:spPr bwMode="auto">
          <a:xfrm>
            <a:off x="4562474" y="6067425"/>
            <a:ext cx="7940675" cy="674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228600" indent="-228600" algn="l" rtl="0" eaLnBrk="1" fontAlgn="base" hangingPunct="1">
              <a:lnSpc>
                <a:spcPct val="100000"/>
              </a:lnSpc>
              <a:spcBef>
                <a:spcPts val="1000"/>
              </a:spcBef>
              <a:spcAft>
                <a:spcPct val="0"/>
              </a:spcAft>
              <a:buFont typeface="Arial" panose="020B0604020202020204" pitchFamily="34" charset="0"/>
              <a:buChar char="•"/>
              <a:defRPr sz="1800" kern="1200">
                <a:solidFill>
                  <a:schemeClr val="tx2"/>
                </a:solidFill>
                <a:latin typeface="+mn-lt"/>
                <a:ea typeface="+mn-ea"/>
                <a:cs typeface="Arial" panose="020B0604020202020204" pitchFamily="34" charset="0"/>
              </a:defRPr>
            </a:lvl1pPr>
            <a:lvl2pPr marL="685800" indent="-228600" algn="l" rtl="0" eaLnBrk="1" fontAlgn="base" hangingPunct="1">
              <a:lnSpc>
                <a:spcPct val="100000"/>
              </a:lnSpc>
              <a:spcBef>
                <a:spcPts val="500"/>
              </a:spcBef>
              <a:spcAft>
                <a:spcPct val="0"/>
              </a:spcAft>
              <a:buFont typeface="Arial" panose="020B0604020202020204" pitchFamily="34" charset="0"/>
              <a:buChar char="•"/>
              <a:defRPr sz="1400" kern="1200">
                <a:solidFill>
                  <a:schemeClr val="tx2"/>
                </a:solidFill>
                <a:latin typeface="+mn-lt"/>
                <a:ea typeface="+mn-ea"/>
                <a:cs typeface="Arial" panose="020B0604020202020204" pitchFamily="34" charset="0"/>
              </a:defRPr>
            </a:lvl2pPr>
            <a:lvl3pPr marL="1143000" indent="-228600" algn="l" rtl="0" eaLnBrk="1" fontAlgn="base" hangingPunct="1">
              <a:lnSpc>
                <a:spcPct val="100000"/>
              </a:lnSpc>
              <a:spcBef>
                <a:spcPts val="500"/>
              </a:spcBef>
              <a:spcAft>
                <a:spcPct val="0"/>
              </a:spcAft>
              <a:buFont typeface="Arial" panose="020B0604020202020204" pitchFamily="34" charset="0"/>
              <a:buChar char="•"/>
              <a:defRPr sz="1400" kern="1200">
                <a:solidFill>
                  <a:schemeClr val="tx2"/>
                </a:solidFill>
                <a:latin typeface="+mn-lt"/>
                <a:ea typeface="+mn-ea"/>
                <a:cs typeface="Arial" panose="020B0604020202020204" pitchFamily="34" charset="0"/>
              </a:defRPr>
            </a:lvl3pPr>
            <a:lvl4pPr marL="1657350" indent="-285750" algn="l" rtl="0" eaLnBrk="1" fontAlgn="base" hangingPunct="1">
              <a:lnSpc>
                <a:spcPct val="100000"/>
              </a:lnSpc>
              <a:spcBef>
                <a:spcPts val="500"/>
              </a:spcBef>
              <a:spcAft>
                <a:spcPct val="0"/>
              </a:spcAft>
              <a:buFont typeface="Arial" panose="020B0604020202020204" pitchFamily="34" charset="0"/>
              <a:buChar char="•"/>
              <a:defRPr sz="1400" kern="1200">
                <a:solidFill>
                  <a:schemeClr val="tx2"/>
                </a:solidFill>
                <a:latin typeface="+mn-lt"/>
                <a:ea typeface="+mn-ea"/>
                <a:cs typeface="Calibri" panose="020F0502020204030204" pitchFamily="34" charset="0"/>
              </a:defRPr>
            </a:lvl4pPr>
            <a:lvl5pPr marL="2057400" indent="-228600" algn="l" rtl="0" eaLnBrk="1" fontAlgn="base" hangingPunct="1">
              <a:lnSpc>
                <a:spcPct val="100000"/>
              </a:lnSpc>
              <a:spcBef>
                <a:spcPts val="500"/>
              </a:spcBef>
              <a:spcAft>
                <a:spcPct val="0"/>
              </a:spcAft>
              <a:buFont typeface="Arial" panose="020B0604020202020204" pitchFamily="34" charset="0"/>
              <a:buChar char="•"/>
              <a:defRPr sz="1400" kern="1200">
                <a:solidFill>
                  <a:schemeClr val="tx2"/>
                </a:solidFill>
                <a:latin typeface="+mn-lt"/>
                <a:ea typeface="+mn-ea"/>
                <a:cs typeface="Calibri" panose="020F0502020204030204" pitchFamily="34" charset="0"/>
              </a:defRPr>
            </a:lvl5pPr>
            <a:lvl6pPr marL="2514600" indent="-228600" algn="l" defTabSz="914400" rtl="0" eaLnBrk="1" latinLnBrk="0" hangingPunct="1">
              <a:lnSpc>
                <a:spcPct val="100000"/>
              </a:lnSpc>
              <a:spcBef>
                <a:spcPts val="500"/>
              </a:spcBef>
              <a:buFont typeface="Arial" panose="020B0604020202020204" pitchFamily="34" charset="0"/>
              <a:buChar char="•"/>
              <a:defRPr sz="1400" kern="1200">
                <a:solidFill>
                  <a:schemeClr val="tx2"/>
                </a:solidFill>
                <a:latin typeface="+mn-lt"/>
                <a:ea typeface="+mn-ea"/>
                <a:cs typeface="+mn-cs"/>
              </a:defRPr>
            </a:lvl6pPr>
            <a:lvl7pPr marL="2971800" indent="-228600" algn="l" defTabSz="914400" rtl="0" eaLnBrk="1" latinLnBrk="0" hangingPunct="1">
              <a:lnSpc>
                <a:spcPct val="100000"/>
              </a:lnSpc>
              <a:spcBef>
                <a:spcPts val="500"/>
              </a:spcBef>
              <a:buFont typeface="Arial" panose="020B0604020202020204" pitchFamily="34" charset="0"/>
              <a:buChar char="•"/>
              <a:defRPr sz="1400" kern="1200">
                <a:solidFill>
                  <a:schemeClr val="tx2"/>
                </a:solidFill>
                <a:latin typeface="+mn-lt"/>
                <a:ea typeface="+mn-ea"/>
                <a:cs typeface="+mn-cs"/>
              </a:defRPr>
            </a:lvl7pPr>
            <a:lvl8pPr marL="3429000" indent="-228600" algn="l" defTabSz="914400" rtl="0" eaLnBrk="1" latinLnBrk="0" hangingPunct="1">
              <a:lnSpc>
                <a:spcPct val="100000"/>
              </a:lnSpc>
              <a:spcBef>
                <a:spcPts val="500"/>
              </a:spcBef>
              <a:buFont typeface="Arial" panose="020B0604020202020204" pitchFamily="34" charset="0"/>
              <a:buChar char="•"/>
              <a:defRPr sz="1400" kern="1200">
                <a:solidFill>
                  <a:schemeClr val="tx2"/>
                </a:solidFill>
                <a:latin typeface="+mn-lt"/>
                <a:ea typeface="+mn-ea"/>
                <a:cs typeface="+mn-cs"/>
              </a:defRPr>
            </a:lvl8pPr>
            <a:lvl9pPr marL="3943350" indent="-285750" algn="l" defTabSz="914400" rtl="0" eaLnBrk="1" latinLnBrk="0" hangingPunct="1">
              <a:lnSpc>
                <a:spcPct val="100000"/>
              </a:lnSpc>
              <a:spcBef>
                <a:spcPts val="500"/>
              </a:spcBef>
              <a:buFont typeface="Arial" panose="020B0604020202020204" pitchFamily="34" charset="0"/>
              <a:buChar char="•"/>
              <a:defRPr sz="1400" kern="1200">
                <a:solidFill>
                  <a:schemeClr val="tx2"/>
                </a:solidFill>
                <a:latin typeface="+mn-lt"/>
                <a:ea typeface="+mn-ea"/>
                <a:cs typeface="+mn-cs"/>
              </a:defRPr>
            </a:lvl9pPr>
          </a:lstStyle>
          <a:p>
            <a:pPr marL="0" indent="0">
              <a:buNone/>
            </a:pPr>
            <a:r>
              <a:rPr lang="fi-FI"/>
              <a:t>Prosessikaaviot löytyvät Mirosta: https://miro.com/app/board/o9J_lpppo_w=/?share_link_id=621522618152</a:t>
            </a:r>
          </a:p>
        </p:txBody>
      </p:sp>
    </p:spTree>
    <p:extLst>
      <p:ext uri="{BB962C8B-B14F-4D97-AF65-F5344CB8AC3E}">
        <p14:creationId xmlns:p14="http://schemas.microsoft.com/office/powerpoint/2010/main" val="3950699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DF6C3A94-7746-592B-8706-3F281617E2D3}"/>
              </a:ext>
            </a:extLst>
          </p:cNvPr>
          <p:cNvPicPr>
            <a:picLocks noChangeAspect="1"/>
          </p:cNvPicPr>
          <p:nvPr/>
        </p:nvPicPr>
        <p:blipFill>
          <a:blip r:embed="rId2"/>
          <a:stretch>
            <a:fillRect/>
          </a:stretch>
        </p:blipFill>
        <p:spPr>
          <a:xfrm>
            <a:off x="185737" y="1905686"/>
            <a:ext cx="11820525" cy="3046627"/>
          </a:xfrm>
          <a:prstGeom prst="rect">
            <a:avLst/>
          </a:prstGeom>
        </p:spPr>
      </p:pic>
    </p:spTree>
    <p:extLst>
      <p:ext uri="{BB962C8B-B14F-4D97-AF65-F5344CB8AC3E}">
        <p14:creationId xmlns:p14="http://schemas.microsoft.com/office/powerpoint/2010/main" val="187289128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A4BDDD11-9C5C-4368-54C8-2C5FD2881496}"/>
              </a:ext>
            </a:extLst>
          </p:cNvPr>
          <p:cNvPicPr>
            <a:picLocks noChangeAspect="1"/>
          </p:cNvPicPr>
          <p:nvPr/>
        </p:nvPicPr>
        <p:blipFill>
          <a:blip r:embed="rId2"/>
          <a:stretch>
            <a:fillRect/>
          </a:stretch>
        </p:blipFill>
        <p:spPr>
          <a:xfrm>
            <a:off x="285750" y="449754"/>
            <a:ext cx="11620500" cy="5958491"/>
          </a:xfrm>
          <a:prstGeom prst="rect">
            <a:avLst/>
          </a:prstGeom>
        </p:spPr>
      </p:pic>
    </p:spTree>
    <p:extLst>
      <p:ext uri="{BB962C8B-B14F-4D97-AF65-F5344CB8AC3E}">
        <p14:creationId xmlns:p14="http://schemas.microsoft.com/office/powerpoint/2010/main" val="287183808"/>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4B5BA8FC-3A13-88BC-9409-E89DB16C8FA3}"/>
              </a:ext>
            </a:extLst>
          </p:cNvPr>
          <p:cNvPicPr>
            <a:picLocks noChangeAspect="1"/>
          </p:cNvPicPr>
          <p:nvPr/>
        </p:nvPicPr>
        <p:blipFill>
          <a:blip r:embed="rId2"/>
          <a:stretch>
            <a:fillRect/>
          </a:stretch>
        </p:blipFill>
        <p:spPr>
          <a:xfrm>
            <a:off x="190042" y="1519289"/>
            <a:ext cx="11811915" cy="3819422"/>
          </a:xfrm>
          <a:prstGeom prst="rect">
            <a:avLst/>
          </a:prstGeom>
        </p:spPr>
      </p:pic>
    </p:spTree>
    <p:extLst>
      <p:ext uri="{BB962C8B-B14F-4D97-AF65-F5344CB8AC3E}">
        <p14:creationId xmlns:p14="http://schemas.microsoft.com/office/powerpoint/2010/main" val="323722365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8E40915E-E72C-8080-AA47-982FACDE270B}"/>
              </a:ext>
            </a:extLst>
          </p:cNvPr>
          <p:cNvPicPr>
            <a:picLocks noChangeAspect="1"/>
          </p:cNvPicPr>
          <p:nvPr/>
        </p:nvPicPr>
        <p:blipFill>
          <a:blip r:embed="rId2"/>
          <a:stretch>
            <a:fillRect/>
          </a:stretch>
        </p:blipFill>
        <p:spPr>
          <a:xfrm>
            <a:off x="321752" y="2036693"/>
            <a:ext cx="11548496" cy="2784614"/>
          </a:xfrm>
          <a:prstGeom prst="rect">
            <a:avLst/>
          </a:prstGeom>
        </p:spPr>
      </p:pic>
    </p:spTree>
    <p:extLst>
      <p:ext uri="{BB962C8B-B14F-4D97-AF65-F5344CB8AC3E}">
        <p14:creationId xmlns:p14="http://schemas.microsoft.com/office/powerpoint/2010/main" val="3990253684"/>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65F5B49D-D9E2-2115-2AC9-2C8C3E452CD5}"/>
              </a:ext>
            </a:extLst>
          </p:cNvPr>
          <p:cNvPicPr>
            <a:picLocks noChangeAspect="1"/>
          </p:cNvPicPr>
          <p:nvPr/>
        </p:nvPicPr>
        <p:blipFill>
          <a:blip r:embed="rId2"/>
          <a:stretch>
            <a:fillRect/>
          </a:stretch>
        </p:blipFill>
        <p:spPr>
          <a:xfrm>
            <a:off x="300037" y="1093485"/>
            <a:ext cx="11591925" cy="4671029"/>
          </a:xfrm>
          <a:prstGeom prst="rect">
            <a:avLst/>
          </a:prstGeom>
        </p:spPr>
      </p:pic>
    </p:spTree>
    <p:extLst>
      <p:ext uri="{BB962C8B-B14F-4D97-AF65-F5344CB8AC3E}">
        <p14:creationId xmlns:p14="http://schemas.microsoft.com/office/powerpoint/2010/main" val="359153494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14525694-F564-6F5F-3665-9F3D4E01ED0B}"/>
              </a:ext>
            </a:extLst>
          </p:cNvPr>
          <p:cNvPicPr>
            <a:picLocks noChangeAspect="1"/>
          </p:cNvPicPr>
          <p:nvPr/>
        </p:nvPicPr>
        <p:blipFill>
          <a:blip r:embed="rId2"/>
          <a:stretch>
            <a:fillRect/>
          </a:stretch>
        </p:blipFill>
        <p:spPr>
          <a:xfrm>
            <a:off x="266700" y="1700079"/>
            <a:ext cx="11658600" cy="3457842"/>
          </a:xfrm>
          <a:prstGeom prst="rect">
            <a:avLst/>
          </a:prstGeom>
        </p:spPr>
      </p:pic>
    </p:spTree>
    <p:extLst>
      <p:ext uri="{BB962C8B-B14F-4D97-AF65-F5344CB8AC3E}">
        <p14:creationId xmlns:p14="http://schemas.microsoft.com/office/powerpoint/2010/main" val="4118015567"/>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6167EF78-EC23-5559-FFFD-DDEE6D46FE29}"/>
              </a:ext>
            </a:extLst>
          </p:cNvPr>
          <p:cNvPicPr>
            <a:picLocks noChangeAspect="1"/>
          </p:cNvPicPr>
          <p:nvPr/>
        </p:nvPicPr>
        <p:blipFill>
          <a:blip r:embed="rId2"/>
          <a:stretch>
            <a:fillRect/>
          </a:stretch>
        </p:blipFill>
        <p:spPr>
          <a:xfrm>
            <a:off x="214312" y="1249024"/>
            <a:ext cx="11763375" cy="4359951"/>
          </a:xfrm>
          <a:prstGeom prst="rect">
            <a:avLst/>
          </a:prstGeom>
        </p:spPr>
      </p:pic>
    </p:spTree>
    <p:extLst>
      <p:ext uri="{BB962C8B-B14F-4D97-AF65-F5344CB8AC3E}">
        <p14:creationId xmlns:p14="http://schemas.microsoft.com/office/powerpoint/2010/main" val="1876755217"/>
      </p:ext>
    </p:extLst>
  </p:cSld>
  <p:clrMapOvr>
    <a:masterClrMapping/>
  </p:clrMapOvr>
  <p:transition spd="slow"/>
</p:sld>
</file>

<file path=ppt/theme/theme1.xml><?xml version="1.0" encoding="utf-8"?>
<a:theme xmlns:a="http://schemas.openxmlformats.org/drawingml/2006/main" name="Päijät-Sote 2021">
  <a:themeElements>
    <a:clrScheme name="Päijät-Sote">
      <a:dk1>
        <a:srgbClr val="000000"/>
      </a:dk1>
      <a:lt1>
        <a:srgbClr val="FFFFFF"/>
      </a:lt1>
      <a:dk2>
        <a:srgbClr val="394B85"/>
      </a:dk2>
      <a:lt2>
        <a:srgbClr val="FFFFFF"/>
      </a:lt2>
      <a:accent1>
        <a:srgbClr val="394B85"/>
      </a:accent1>
      <a:accent2>
        <a:srgbClr val="3E77BC"/>
      </a:accent2>
      <a:accent3>
        <a:srgbClr val="739CD2"/>
      </a:accent3>
      <a:accent4>
        <a:srgbClr val="F04D4C"/>
      </a:accent4>
      <a:accent5>
        <a:srgbClr val="B292C3"/>
      </a:accent5>
      <a:accent6>
        <a:srgbClr val="FFE62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76200">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aijät-Sote esityspohja mallikuvilla.potx" id="{45F3094F-68BA-4352-BAC9-0C9926577C97}" vid="{FD2CFBD2-7EB9-4721-AF9A-F9226600ED64}"/>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6FB95021A510534592289B13865E1E99" ma:contentTypeVersion="7" ma:contentTypeDescription="Luo uusi asiakirja." ma:contentTypeScope="" ma:versionID="781371aa7e02fde8997335d50e0fa824">
  <xsd:schema xmlns:xsd="http://www.w3.org/2001/XMLSchema" xmlns:xs="http://www.w3.org/2001/XMLSchema" xmlns:p="http://schemas.microsoft.com/office/2006/metadata/properties" xmlns:ns2="19681695-f008-4c6d-a73f-3eedce666824" targetNamespace="http://schemas.microsoft.com/office/2006/metadata/properties" ma:root="true" ma:fieldsID="56e397fdd47a15473e9f42dff736c199" ns2:_="">
    <xsd:import namespace="19681695-f008-4c6d-a73f-3eedce666824"/>
    <xsd:element name="properties">
      <xsd:complexType>
        <xsd:sequence>
          <xsd:element name="documentManagement">
            <xsd:complexType>
              <xsd:all>
                <xsd:element ref="ns2:MigrationWizId" minOccurs="0"/>
                <xsd:element ref="ns2:MigrationWizIdPermissions" minOccurs="0"/>
                <xsd:element ref="ns2:MigrationWizIdPermissionLevels" minOccurs="0"/>
                <xsd:element ref="ns2:MigrationWizIdDocumentLibraryPermissions" minOccurs="0"/>
                <xsd:element ref="ns2:MigrationWizIdSecurityGroups"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681695-f008-4c6d-a73f-3eedce666824"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igrationWizIdPermissionLevels xmlns="19681695-f008-4c6d-a73f-3eedce666824" xsi:nil="true"/>
    <MigrationWizId xmlns="19681695-f008-4c6d-a73f-3eedce666824" xsi:nil="true"/>
    <MigrationWizIdDocumentLibraryPermissions xmlns="19681695-f008-4c6d-a73f-3eedce666824" xsi:nil="true"/>
    <MigrationWizIdPermissions xmlns="19681695-f008-4c6d-a73f-3eedce666824" xsi:nil="true"/>
    <MigrationWizIdSecurityGroups xmlns="19681695-f008-4c6d-a73f-3eedce66682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EF6E6F-6ED8-454C-BCE8-92E1F0B264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681695-f008-4c6d-a73f-3eedce6668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DA6F4EA-D51D-4139-B85A-0C8D9A0873A3}">
  <ds:schemaRefs>
    <ds:schemaRef ds:uri="http://purl.org/dc/elements/1.1/"/>
    <ds:schemaRef ds:uri="http://schemas.microsoft.com/office/2006/metadata/properties"/>
    <ds:schemaRef ds:uri="19681695-f008-4c6d-a73f-3eedce666824"/>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http://purl.org/dc/dcmitype/"/>
    <ds:schemaRef ds:uri="http://purl.org/dc/terms/"/>
  </ds:schemaRefs>
</ds:datastoreItem>
</file>

<file path=customXml/itemProps3.xml><?xml version="1.0" encoding="utf-8"?>
<ds:datastoreItem xmlns:ds="http://schemas.openxmlformats.org/officeDocument/2006/customXml" ds:itemID="{7105EFA3-FDA9-430F-9492-DCA6FE13AA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Paijät-Sote esityspohja mallikuvilla</Template>
  <TotalTime>39</TotalTime>
  <Words>48</Words>
  <Application>Microsoft Office PowerPoint</Application>
  <PresentationFormat>Widescreen</PresentationFormat>
  <Paragraphs>11</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Päijät-Sote 2021</vt:lpstr>
      <vt:lpstr>Osallisuusmalli – keskeiset prosessikaaviot 17.6.2022</vt:lpstr>
      <vt:lpstr>Sisältö</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Teknologiayksikkö</dc:title>
  <dc:creator>Honkanen Kati</dc:creator>
  <cp:lastModifiedBy>Sauli Hyväri</cp:lastModifiedBy>
  <cp:revision>1</cp:revision>
  <cp:lastPrinted>2020-12-14T15:18:16Z</cp:lastPrinted>
  <dcterms:created xsi:type="dcterms:W3CDTF">2021-11-11T14:14:46Z</dcterms:created>
  <dcterms:modified xsi:type="dcterms:W3CDTF">2022-06-22T05:57:44Z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0x0101006FB95021A510534592289B13865E1E99</vt:lpwstr>
  </property>
</Properties>
</file>