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handoutMasterIdLst>
    <p:handoutMasterId r:id="rId13"/>
  </p:handoutMasterIdLst>
  <p:sldIdLst>
    <p:sldId id="386" r:id="rId5"/>
    <p:sldId id="389" r:id="rId6"/>
    <p:sldId id="378" r:id="rId7"/>
    <p:sldId id="396" r:id="rId8"/>
    <p:sldId id="394" r:id="rId9"/>
    <p:sldId id="395" r:id="rId10"/>
    <p:sldId id="397" r:id="rId11"/>
  </p:sldIdLst>
  <p:sldSz cx="12192000" cy="6858000"/>
  <p:notesSz cx="6797675" cy="9926638"/>
  <p:defaultTextStyle>
    <a:defPPr>
      <a:defRPr lang="fi-FI"/>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5A8026-B6E3-40C1-10F7-6BA5442A7CA1}" name="Ikonen Eili" initials="IE" userId="S::eili.ikonen@phhyky.fi::84d704b0-97df-477c-96ef-db08de5d5b5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 lastIdx="7" clrIdx="0"/>
  <p:cmAuthor id="2" name="Halonen Anni" initials="HA" lastIdx="1" clrIdx="1">
    <p:extLst>
      <p:ext uri="{19B8F6BF-5375-455C-9EA6-DF929625EA0E}">
        <p15:presenceInfo xmlns:p15="http://schemas.microsoft.com/office/powerpoint/2012/main" userId="S::Anni.Halonen@phhyky.fi::3c1311cf-5a56-4018-aa94-1ca766f29fb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84" y="32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94CA0480-FD70-C543-ACD9-876B45073839}"/>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i-FI"/>
          </a:p>
        </p:txBody>
      </p:sp>
      <p:sp>
        <p:nvSpPr>
          <p:cNvPr id="3" name="Päivämäärän paikkamerkki 2">
            <a:extLst>
              <a:ext uri="{FF2B5EF4-FFF2-40B4-BE49-F238E27FC236}">
                <a16:creationId xmlns:a16="http://schemas.microsoft.com/office/drawing/2014/main" id="{94A094F9-41D6-1B4E-85BE-9EC237434556}"/>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73A41FD-6C69-5C4D-9421-F4FA77316EAB}" type="datetimeFigureOut">
              <a:rPr lang="fi-FI"/>
              <a:pPr>
                <a:defRPr/>
              </a:pPr>
              <a:t>30.5.2022</a:t>
            </a:fld>
            <a:endParaRPr lang="fi-FI"/>
          </a:p>
        </p:txBody>
      </p:sp>
      <p:sp>
        <p:nvSpPr>
          <p:cNvPr id="4" name="Alatunnisteen paikkamerkki 3">
            <a:extLst>
              <a:ext uri="{FF2B5EF4-FFF2-40B4-BE49-F238E27FC236}">
                <a16:creationId xmlns:a16="http://schemas.microsoft.com/office/drawing/2014/main" id="{8A551F61-D84F-EC42-9CC6-0B21952177C1}"/>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i-FI"/>
          </a:p>
        </p:txBody>
      </p:sp>
      <p:sp>
        <p:nvSpPr>
          <p:cNvPr id="5" name="Dian numeron paikkamerkki 4">
            <a:extLst>
              <a:ext uri="{FF2B5EF4-FFF2-40B4-BE49-F238E27FC236}">
                <a16:creationId xmlns:a16="http://schemas.microsoft.com/office/drawing/2014/main" id="{56D1CCB0-0501-9A44-9664-7791A8EE01A5}"/>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4E21E50-D24A-1040-B609-62E04887AE82}" type="slidenum">
              <a:rPr lang="fi-FI"/>
              <a:pPr>
                <a:defRPr/>
              </a:pPr>
              <a:t>‹#›</a:t>
            </a:fld>
            <a:endParaRPr lang="fi-FI"/>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69D11F9E-9C5A-B34D-85AE-F712D2F619D9}"/>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i-FI"/>
          </a:p>
        </p:txBody>
      </p:sp>
      <p:sp>
        <p:nvSpPr>
          <p:cNvPr id="3" name="Päivämäärän paikkamerkki 2">
            <a:extLst>
              <a:ext uri="{FF2B5EF4-FFF2-40B4-BE49-F238E27FC236}">
                <a16:creationId xmlns:a16="http://schemas.microsoft.com/office/drawing/2014/main" id="{41179348-A544-B94C-BA44-A49A5780BF0B}"/>
              </a:ext>
            </a:extLst>
          </p:cNvPr>
          <p:cNvSpPr>
            <a:spLocks noGrp="1"/>
          </p:cNvSpPr>
          <p:nvPr>
            <p:ph type="dt" idx="1"/>
          </p:nvPr>
        </p:nvSpPr>
        <p:spPr>
          <a:xfrm>
            <a:off x="3850443" y="0"/>
            <a:ext cx="2945659" cy="498056"/>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AC2A64A-B536-E942-B1A4-093503F54E24}" type="datetimeFigureOut">
              <a:rPr lang="fi-FI"/>
              <a:pPr>
                <a:defRPr/>
              </a:pPr>
              <a:t>30.5.2022</a:t>
            </a:fld>
            <a:endParaRPr lang="fi-FI"/>
          </a:p>
        </p:txBody>
      </p:sp>
      <p:sp>
        <p:nvSpPr>
          <p:cNvPr id="4" name="Dian kuvan paikkamerkki 3">
            <a:extLst>
              <a:ext uri="{FF2B5EF4-FFF2-40B4-BE49-F238E27FC236}">
                <a16:creationId xmlns:a16="http://schemas.microsoft.com/office/drawing/2014/main" id="{6BF81C8D-8150-F548-AA02-F7FCB9B0DAA4}"/>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Huomautusten paikkamerkki 4">
            <a:extLst>
              <a:ext uri="{FF2B5EF4-FFF2-40B4-BE49-F238E27FC236}">
                <a16:creationId xmlns:a16="http://schemas.microsoft.com/office/drawing/2014/main" id="{F474BCCE-E8C9-C64F-B458-95335E59D444}"/>
              </a:ext>
            </a:extLst>
          </p:cNvPr>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i-FI" noProof="0"/>
              <a:t>Muokkaa tekstin perustyylejä</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Alatunnisteen paikkamerkki 5">
            <a:extLst>
              <a:ext uri="{FF2B5EF4-FFF2-40B4-BE49-F238E27FC236}">
                <a16:creationId xmlns:a16="http://schemas.microsoft.com/office/drawing/2014/main" id="{30BFC263-500A-5245-A5B9-91B4446F6C00}"/>
              </a:ext>
            </a:extLst>
          </p:cNvPr>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i-FI"/>
          </a:p>
        </p:txBody>
      </p:sp>
      <p:sp>
        <p:nvSpPr>
          <p:cNvPr id="7" name="Dian numeron paikkamerkki 6">
            <a:extLst>
              <a:ext uri="{FF2B5EF4-FFF2-40B4-BE49-F238E27FC236}">
                <a16:creationId xmlns:a16="http://schemas.microsoft.com/office/drawing/2014/main" id="{0A6D52C9-A86F-6F48-9E0F-9F50490A678F}"/>
              </a:ext>
            </a:extLst>
          </p:cNvPr>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DD3BCF9-D39E-AE4B-A1B1-9001FB49A5CF}" type="slidenum">
              <a:rPr lang="fi-FI"/>
              <a:pPr>
                <a:defRPr/>
              </a:pPr>
              <a:t>‹#›</a:t>
            </a:fld>
            <a:endParaRPr lang="fi-F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tsikkodia">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125634-D32B-4D71-B1F2-2A74A7B67D10}"/>
              </a:ext>
            </a:extLst>
          </p:cNvPr>
          <p:cNvSpPr>
            <a:spLocks noGrp="1"/>
          </p:cNvSpPr>
          <p:nvPr>
            <p:ph type="title"/>
          </p:nvPr>
        </p:nvSpPr>
        <p:spPr>
          <a:xfrm>
            <a:off x="2016000" y="1663200"/>
            <a:ext cx="8254800" cy="2224800"/>
          </a:xfrm>
        </p:spPr>
        <p:txBody>
          <a:bodyPr anchor="ctr" anchorCtr="0"/>
          <a:lstStyle>
            <a:lvl1pPr algn="ctr">
              <a:spcBef>
                <a:spcPts val="600"/>
              </a:spcBef>
              <a:defRPr sz="4400" b="0"/>
            </a:lvl1pPr>
          </a:lstStyle>
          <a:p>
            <a:r>
              <a:rPr lang="fi-FI" noProof="0"/>
              <a:t>Muokkaa ots. perustyyl. napsautt.</a:t>
            </a:r>
          </a:p>
        </p:txBody>
      </p:sp>
      <p:sp>
        <p:nvSpPr>
          <p:cNvPr id="8" name="Text Placeholder 7">
            <a:extLst>
              <a:ext uri="{FF2B5EF4-FFF2-40B4-BE49-F238E27FC236}">
                <a16:creationId xmlns:a16="http://schemas.microsoft.com/office/drawing/2014/main" id="{A2BC56B3-37C7-BF45-AC6C-F65C665C0925}"/>
              </a:ext>
            </a:extLst>
          </p:cNvPr>
          <p:cNvSpPr>
            <a:spLocks noGrp="1"/>
          </p:cNvSpPr>
          <p:nvPr>
            <p:ph type="body" sz="quarter" idx="10"/>
          </p:nvPr>
        </p:nvSpPr>
        <p:spPr>
          <a:xfrm>
            <a:off x="7381875" y="5394940"/>
            <a:ext cx="4210050" cy="647700"/>
          </a:xfrm>
        </p:spPr>
        <p:txBody>
          <a:bodyPr/>
          <a:lstStyle>
            <a:lvl1pPr marL="0" indent="0" algn="r">
              <a:lnSpc>
                <a:spcPct val="100000"/>
              </a:lnSpc>
              <a:spcBef>
                <a:spcPts val="0"/>
              </a:spcBef>
              <a:buNone/>
              <a:defRPr sz="1600">
                <a:solidFill>
                  <a:schemeClr val="accent1"/>
                </a:solidFill>
              </a:defRPr>
            </a:lvl1pPr>
          </a:lstStyle>
          <a:p>
            <a:pPr lvl="0"/>
            <a:r>
              <a:rPr lang="fi-FI" noProof="0"/>
              <a:t>Muokkaa tekstin perustyylejä napsauttamalla</a:t>
            </a:r>
          </a:p>
        </p:txBody>
      </p:sp>
      <p:pic>
        <p:nvPicPr>
          <p:cNvPr id="6" name="Picture 7" descr="Päijät-Sote logo">
            <a:extLst>
              <a:ext uri="{FF2B5EF4-FFF2-40B4-BE49-F238E27FC236}">
                <a16:creationId xmlns:a16="http://schemas.microsoft.com/office/drawing/2014/main" id="{AE210F1A-8D52-2548-B8C8-CF397EA13074}"/>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949885" y="4060455"/>
            <a:ext cx="3935682" cy="116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980197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8" name="Tekstin paikkamerkki 2"/>
          <p:cNvSpPr>
            <a:spLocks noGrp="1"/>
          </p:cNvSpPr>
          <p:nvPr>
            <p:ph idx="1"/>
          </p:nvPr>
        </p:nvSpPr>
        <p:spPr>
          <a:xfrm>
            <a:off x="838200" y="2026037"/>
            <a:ext cx="10515600" cy="3515809"/>
          </a:xfrm>
          <a:prstGeom prst="rect">
            <a:avLst/>
          </a:prstGeom>
        </p:spPr>
        <p:txBody>
          <a:bodyPr rtlCol="0">
            <a:normAutofit/>
          </a:bodyPr>
          <a:lstStyle>
            <a:lvl1pPr marL="342900" indent="-342900">
              <a:buFont typeface="+mj-lt"/>
              <a:buAutoNum type="arabicPeriod"/>
              <a:defRPr/>
            </a:lvl1pPr>
            <a:lvl2pPr marL="800100" indent="-342900">
              <a:buFont typeface="+mj-lt"/>
              <a:buAutoNum type="arabicPeriod"/>
              <a:defRPr/>
            </a:lvl2pPr>
            <a:lvl3pPr marL="1257300" indent="-3429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fi-FI" altLang="x-none" noProof="0"/>
              <a:t>Muokkaa tekstin perustyylejä napsauttamalla</a:t>
            </a:r>
          </a:p>
          <a:p>
            <a:pPr lvl="1"/>
            <a:r>
              <a:rPr lang="fi-FI" altLang="x-none" noProof="0"/>
              <a:t>toinen taso</a:t>
            </a:r>
          </a:p>
          <a:p>
            <a:pPr lvl="2"/>
            <a:r>
              <a:rPr lang="fi-FI" altLang="x-none" noProof="0"/>
              <a:t>kolmas taso</a:t>
            </a:r>
          </a:p>
        </p:txBody>
      </p:sp>
      <p:sp>
        <p:nvSpPr>
          <p:cNvPr id="2" name="Title 1"/>
          <p:cNvSpPr>
            <a:spLocks noGrp="1"/>
          </p:cNvSpPr>
          <p:nvPr>
            <p:ph type="title"/>
          </p:nvPr>
        </p:nvSpPr>
        <p:spPr/>
        <p:txBody>
          <a:bodyPr/>
          <a:lstStyle/>
          <a:p>
            <a:r>
              <a:rPr lang="fi-FI"/>
              <a:t>Muokkaa ots. perustyyl. napsautt.</a:t>
            </a:r>
            <a:endParaRPr lang="en-US"/>
          </a:p>
        </p:txBody>
      </p:sp>
    </p:spTree>
    <p:extLst>
      <p:ext uri="{BB962C8B-B14F-4D97-AF65-F5344CB8AC3E}">
        <p14:creationId xmlns:p14="http://schemas.microsoft.com/office/powerpoint/2010/main" val="2092442134"/>
      </p:ext>
    </p:extLst>
  </p:cSld>
  <p:clrMapOvr>
    <a:masterClrMapping/>
  </p:clrMapOvr>
  <p:extLst>
    <p:ext uri="{DCECCB84-F9BA-43D5-87BE-67443E8EF086}">
      <p15:sldGuideLst xmlns:p15="http://schemas.microsoft.com/office/powerpoint/2012/main">
        <p15:guide id="1" orient="horz" pos="349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sp>
        <p:nvSpPr>
          <p:cNvPr id="8" name="Tekstin paikkamerkki 2"/>
          <p:cNvSpPr>
            <a:spLocks noGrp="1"/>
          </p:cNvSpPr>
          <p:nvPr>
            <p:ph idx="1"/>
          </p:nvPr>
        </p:nvSpPr>
        <p:spPr>
          <a:xfrm>
            <a:off x="838200" y="2026037"/>
            <a:ext cx="9321800" cy="3515809"/>
          </a:xfrm>
          <a:prstGeom prst="rect">
            <a:avLst/>
          </a:prstGeom>
        </p:spPr>
        <p:txBody>
          <a:bodyPr rtlCol="0">
            <a:normAutofit/>
          </a:bodyPr>
          <a:lstStyle/>
          <a:p>
            <a:pPr lvl="0"/>
            <a:r>
              <a:rPr lang="fi-FI" altLang="x-none" noProof="0"/>
              <a:t>Muokkaa tekstin perustyylejä napsauttamalla</a:t>
            </a:r>
          </a:p>
          <a:p>
            <a:pPr lvl="1"/>
            <a:r>
              <a:rPr lang="fi-FI" altLang="x-none" noProof="0"/>
              <a:t>toinen taso</a:t>
            </a:r>
          </a:p>
          <a:p>
            <a:pPr lvl="2"/>
            <a:r>
              <a:rPr lang="fi-FI" altLang="x-none" noProof="0"/>
              <a:t>kolmas taso</a:t>
            </a:r>
          </a:p>
        </p:txBody>
      </p:sp>
      <p:pic>
        <p:nvPicPr>
          <p:cNvPr id="4" name="Picture 7">
            <a:extLst>
              <a:ext uri="{FF2B5EF4-FFF2-40B4-BE49-F238E27FC236}">
                <a16:creationId xmlns:a16="http://schemas.microsoft.com/office/drawing/2014/main" id="{B18CCA43-2ABF-F94C-BB0F-8E6DACCCEA60}"/>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a:extLst>
              <a:ext uri="{28A0092B-C50C-407E-A947-70E740481C1C}">
                <a14:useLocalDpi xmlns:a14="http://schemas.microsoft.com/office/drawing/2010/main"/>
              </a:ext>
            </a:extLst>
          </a:blip>
          <a:srcRect r="49058"/>
          <a:stretch/>
        </p:blipFill>
        <p:spPr bwMode="auto">
          <a:xfrm>
            <a:off x="10604501" y="312738"/>
            <a:ext cx="1587500"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838200" y="912904"/>
            <a:ext cx="9321800" cy="1018962"/>
          </a:xfrm>
        </p:spPr>
        <p:txBody>
          <a:bodyPr/>
          <a:lstStyle/>
          <a:p>
            <a:r>
              <a:rPr lang="fi-FI"/>
              <a:t>Muokkaa ots. perustyyl. napsautt.</a:t>
            </a:r>
            <a:endParaRPr lang="en-US"/>
          </a:p>
        </p:txBody>
      </p:sp>
    </p:spTree>
    <p:extLst>
      <p:ext uri="{BB962C8B-B14F-4D97-AF65-F5344CB8AC3E}">
        <p14:creationId xmlns:p14="http://schemas.microsoft.com/office/powerpoint/2010/main" val="4107088886"/>
      </p:ext>
    </p:extLst>
  </p:cSld>
  <p:clrMapOvr>
    <a:masterClrMapping/>
  </p:clrMapOvr>
  <p:extLst>
    <p:ext uri="{DCECCB84-F9BA-43D5-87BE-67443E8EF086}">
      <p15:sldGuideLst xmlns:p15="http://schemas.microsoft.com/office/powerpoint/2012/main">
        <p15:guide id="1" orient="horz" pos="349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Tree>
  </p:cSld>
  <p:clrMapOvr>
    <a:masterClrMapping/>
  </p:clrMapOvr>
  <p:extLst>
    <p:ext uri="{DCECCB84-F9BA-43D5-87BE-67443E8EF086}">
      <p15:sldGuideLst xmlns:p15="http://schemas.microsoft.com/office/powerpoint/2012/main">
        <p15:guide id="1" orient="horz" pos="349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8" name="Tekstin paikkamerkki 2"/>
          <p:cNvSpPr>
            <a:spLocks noGrp="1"/>
          </p:cNvSpPr>
          <p:nvPr>
            <p:ph idx="1"/>
          </p:nvPr>
        </p:nvSpPr>
        <p:spPr>
          <a:xfrm>
            <a:off x="838199" y="2026037"/>
            <a:ext cx="5096069" cy="3515809"/>
          </a:xfrm>
          <a:prstGeom prst="rect">
            <a:avLst/>
          </a:prstGeom>
        </p:spPr>
        <p:txBody>
          <a:bodyPr rtlCol="0">
            <a:normAutofit/>
          </a:bodyPr>
          <a:lstStyle>
            <a:lvl1pPr marL="285750" indent="-285750">
              <a:buFont typeface="Arial" panose="020B0604020202020204" pitchFamily="34" charset="0"/>
              <a:buChar char="•"/>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fi-FI" altLang="x-none" noProof="0"/>
              <a:t>Muokkaa tekstin perustyylejä napsauttamalla</a:t>
            </a:r>
          </a:p>
          <a:p>
            <a:pPr lvl="1"/>
            <a:r>
              <a:rPr lang="fi-FI" altLang="x-none" noProof="0"/>
              <a:t>toinen taso</a:t>
            </a:r>
          </a:p>
          <a:p>
            <a:pPr lvl="2"/>
            <a:r>
              <a:rPr lang="fi-FI" altLang="x-none" noProof="0"/>
              <a:t>kolmas taso</a:t>
            </a:r>
          </a:p>
        </p:txBody>
      </p:sp>
      <p:sp>
        <p:nvSpPr>
          <p:cNvPr id="12" name="Tekstin paikkamerkki 2"/>
          <p:cNvSpPr>
            <a:spLocks noGrp="1"/>
          </p:cNvSpPr>
          <p:nvPr>
            <p:ph idx="10"/>
          </p:nvPr>
        </p:nvSpPr>
        <p:spPr>
          <a:xfrm>
            <a:off x="6257731" y="2026037"/>
            <a:ext cx="5096069" cy="3515809"/>
          </a:xfrm>
          <a:prstGeom prst="rect">
            <a:avLst/>
          </a:prstGeom>
        </p:spPr>
        <p:txBody>
          <a:bodyPr rtlCol="0">
            <a:normAutofit/>
          </a:bodyPr>
          <a:lstStyle>
            <a:lvl1pPr marL="285750" indent="-285750">
              <a:buFont typeface="Arial" panose="020B0604020202020204" pitchFamily="34" charset="0"/>
              <a:buChar char="•"/>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fi-FI" altLang="x-none" noProof="0"/>
              <a:t>Muokkaa tekstin perustyylejä napsauttamalla</a:t>
            </a:r>
          </a:p>
          <a:p>
            <a:pPr lvl="1"/>
            <a:r>
              <a:rPr lang="fi-FI" altLang="x-none" noProof="0"/>
              <a:t>toinen taso</a:t>
            </a:r>
          </a:p>
          <a:p>
            <a:pPr lvl="2"/>
            <a:r>
              <a:rPr lang="fi-FI" altLang="x-none" noProof="0"/>
              <a:t>kolmas taso</a:t>
            </a:r>
          </a:p>
        </p:txBody>
      </p:sp>
      <p:sp>
        <p:nvSpPr>
          <p:cNvPr id="2" name="Title 1"/>
          <p:cNvSpPr>
            <a:spLocks noGrp="1"/>
          </p:cNvSpPr>
          <p:nvPr>
            <p:ph type="title"/>
          </p:nvPr>
        </p:nvSpPr>
        <p:spPr/>
        <p:txBody>
          <a:bodyPr/>
          <a:lstStyle/>
          <a:p>
            <a:r>
              <a:rPr lang="fi-FI"/>
              <a:t>Muokkaa ots. perustyyl. napsautt.</a:t>
            </a:r>
            <a:endParaRPr lang="en-US"/>
          </a:p>
        </p:txBody>
      </p:sp>
    </p:spTree>
    <p:extLst>
      <p:ext uri="{BB962C8B-B14F-4D97-AF65-F5344CB8AC3E}">
        <p14:creationId xmlns:p14="http://schemas.microsoft.com/office/powerpoint/2010/main" val="2723642595"/>
      </p:ext>
    </p:extLst>
  </p:cSld>
  <p:clrMapOvr>
    <a:masterClrMapping/>
  </p:clrMapOvr>
  <p:extLst>
    <p:ext uri="{DCECCB84-F9BA-43D5-87BE-67443E8EF086}">
      <p15:sldGuideLst xmlns:p15="http://schemas.microsoft.com/office/powerpoint/2012/main">
        <p15:guide id="1" orient="horz" pos="349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7" name="Otsikon paikkamerkki 1">
            <a:extLst>
              <a:ext uri="{FF2B5EF4-FFF2-40B4-BE49-F238E27FC236}">
                <a16:creationId xmlns:a16="http://schemas.microsoft.com/office/drawing/2014/main" id="{5933C1A0-4F0C-C346-B836-83CB4E9EA902}"/>
              </a:ext>
            </a:extLst>
          </p:cNvPr>
          <p:cNvSpPr>
            <a:spLocks noGrp="1"/>
          </p:cNvSpPr>
          <p:nvPr>
            <p:ph type="title"/>
          </p:nvPr>
        </p:nvSpPr>
        <p:spPr>
          <a:xfrm>
            <a:off x="838200" y="1058852"/>
            <a:ext cx="4740408" cy="1372113"/>
          </a:xfrm>
          <a:prstGeom prst="rect">
            <a:avLst/>
          </a:prstGeom>
        </p:spPr>
        <p:txBody>
          <a:bodyPr rtlCol="0">
            <a:normAutofit/>
          </a:bodyPr>
          <a:lstStyle/>
          <a:p>
            <a:r>
              <a:rPr lang="fi-FI" noProof="0"/>
              <a:t>Muokkaa ots. perustyyl. napsautt.</a:t>
            </a:r>
          </a:p>
        </p:txBody>
      </p:sp>
      <p:sp>
        <p:nvSpPr>
          <p:cNvPr id="8" name="Tekstin paikkamerkki 2">
            <a:extLst>
              <a:ext uri="{FF2B5EF4-FFF2-40B4-BE49-F238E27FC236}">
                <a16:creationId xmlns:a16="http://schemas.microsoft.com/office/drawing/2014/main" id="{C60DA7F3-05A3-814F-915B-E0125B1E509A}"/>
              </a:ext>
            </a:extLst>
          </p:cNvPr>
          <p:cNvSpPr>
            <a:spLocks noGrp="1"/>
          </p:cNvSpPr>
          <p:nvPr>
            <p:ph idx="1"/>
          </p:nvPr>
        </p:nvSpPr>
        <p:spPr>
          <a:xfrm>
            <a:off x="838200" y="2540481"/>
            <a:ext cx="4740408" cy="3258667"/>
          </a:xfrm>
          <a:prstGeom prst="rect">
            <a:avLst/>
          </a:prstGeom>
        </p:spPr>
        <p:txBody>
          <a:bodyPr rtlCol="0">
            <a:normAutofit/>
          </a:bodyPr>
          <a:lstStyle>
            <a:lvl1pPr>
              <a:lnSpc>
                <a:spcPct val="100000"/>
              </a:lnSpc>
              <a:defRPr/>
            </a:lvl1pPr>
            <a:lvl2pPr>
              <a:lnSpc>
                <a:spcPct val="100000"/>
              </a:lnSpc>
              <a:defRPr/>
            </a:lvl2pPr>
            <a:lvl3pPr>
              <a:lnSpc>
                <a:spcPct val="100000"/>
              </a:lnSpc>
              <a:defRPr/>
            </a:lvl3pPr>
          </a:lstStyle>
          <a:p>
            <a:pPr lvl="0"/>
            <a:r>
              <a:rPr lang="fi-FI" altLang="x-none" noProof="0"/>
              <a:t>Muokkaa tekstin perustyylejä napsauttamalla</a:t>
            </a:r>
          </a:p>
          <a:p>
            <a:pPr lvl="1"/>
            <a:r>
              <a:rPr lang="fi-FI" altLang="x-none" noProof="0"/>
              <a:t>toinen taso</a:t>
            </a:r>
          </a:p>
          <a:p>
            <a:pPr lvl="2"/>
            <a:r>
              <a:rPr lang="fi-FI" altLang="x-none" noProof="0"/>
              <a:t>kolmas taso</a:t>
            </a:r>
          </a:p>
        </p:txBody>
      </p:sp>
      <p:sp>
        <p:nvSpPr>
          <p:cNvPr id="4" name="Picture Placeholder 3"/>
          <p:cNvSpPr>
            <a:spLocks noGrp="1"/>
          </p:cNvSpPr>
          <p:nvPr>
            <p:ph type="pic" sz="quarter" idx="10"/>
          </p:nvPr>
        </p:nvSpPr>
        <p:spPr>
          <a:xfrm>
            <a:off x="6096000" y="0"/>
            <a:ext cx="6096001" cy="6858000"/>
          </a:xfrm>
        </p:spPr>
        <p:txBody>
          <a:bodyPr rtlCol="0">
            <a:normAutofit/>
          </a:bodyPr>
          <a:lstStyle>
            <a:lvl1pPr marL="0" indent="0">
              <a:buNone/>
              <a:defRPr/>
            </a:lvl1pPr>
          </a:lstStyle>
          <a:p>
            <a:pPr lvl="0"/>
            <a:r>
              <a:rPr lang="fi-FI" noProof="0"/>
              <a:t>Lisää kuva napsauttamalla kuvaketta</a:t>
            </a:r>
          </a:p>
        </p:txBody>
      </p:sp>
    </p:spTree>
    <p:extLst>
      <p:ext uri="{BB962C8B-B14F-4D97-AF65-F5344CB8AC3E}">
        <p14:creationId xmlns:p14="http://schemas.microsoft.com/office/powerpoint/2010/main" val="4049439289"/>
      </p:ext>
    </p:extLst>
  </p:cSld>
  <p:clrMapOvr>
    <a:masterClrMapping/>
  </p:clrMapOvr>
  <p:extLst>
    <p:ext uri="{DCECCB84-F9BA-43D5-87BE-67443E8EF086}">
      <p15:sldGuideLst xmlns:p15="http://schemas.microsoft.com/office/powerpoint/2012/main">
        <p15:guide id="1" orient="horz" pos="365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Nostodia">
    <p:bg>
      <p:bgPr>
        <a:solidFill>
          <a:schemeClr val="accent1"/>
        </a:solidFill>
        <a:effectLst/>
      </p:bgPr>
    </p:bg>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6FFC621E-FB51-E04E-8986-E341E9D12EFF}"/>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a:extLst>
              <a:ext uri="{28A0092B-C50C-407E-A947-70E740481C1C}">
                <a14:useLocalDpi xmlns:a14="http://schemas.microsoft.com/office/drawing/2010/main"/>
              </a:ext>
            </a:extLst>
          </a:blip>
          <a:srcRect r="49058"/>
          <a:stretch/>
        </p:blipFill>
        <p:spPr bwMode="auto">
          <a:xfrm>
            <a:off x="10604501" y="312738"/>
            <a:ext cx="1587500"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1"/>
          </p:nvPr>
        </p:nvSpPr>
        <p:spPr>
          <a:xfrm>
            <a:off x="2021681" y="2419723"/>
            <a:ext cx="8148637" cy="2904752"/>
          </a:xfrm>
        </p:spPr>
        <p:txBody>
          <a:bodyPr/>
          <a:lstStyle>
            <a:lvl1pPr marL="0" indent="0" algn="ctr">
              <a:spcBef>
                <a:spcPts val="0"/>
              </a:spcBef>
              <a:spcAft>
                <a:spcPts val="3000"/>
              </a:spcAft>
              <a:buNone/>
              <a:defRPr sz="3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p:txBody>
      </p:sp>
    </p:spTree>
    <p:extLst>
      <p:ext uri="{BB962C8B-B14F-4D97-AF65-F5344CB8AC3E}">
        <p14:creationId xmlns:p14="http://schemas.microsoft.com/office/powerpoint/2010/main" val="257080780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oko sivun kuv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904FCAF-17AE-E242-BE3F-B93F76B69F88}"/>
              </a:ext>
            </a:extLst>
          </p:cNvPr>
          <p:cNvSpPr>
            <a:spLocks noGrp="1"/>
          </p:cNvSpPr>
          <p:nvPr>
            <p:ph type="pic" sz="quarter" idx="10"/>
          </p:nvPr>
        </p:nvSpPr>
        <p:spPr>
          <a:xfrm>
            <a:off x="0" y="0"/>
            <a:ext cx="12192000" cy="6858000"/>
          </a:xfrm>
        </p:spPr>
        <p:txBody>
          <a:bodyPr/>
          <a:lstStyle>
            <a:lvl1pPr marL="0" indent="0">
              <a:buNone/>
              <a:defRPr/>
            </a:lvl1pPr>
          </a:lstStyle>
          <a:p>
            <a:r>
              <a:rPr lang="fi-FI"/>
              <a:t>Lisää kuva napsauttamalla kuvaketta</a:t>
            </a:r>
            <a:endParaRPr lang="x-none"/>
          </a:p>
        </p:txBody>
      </p:sp>
    </p:spTree>
    <p:extLst>
      <p:ext uri="{BB962C8B-B14F-4D97-AF65-F5344CB8AC3E}">
        <p14:creationId xmlns:p14="http://schemas.microsoft.com/office/powerpoint/2010/main" val="1372440779"/>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Yhteystiedot">
    <p:spTree>
      <p:nvGrpSpPr>
        <p:cNvPr id="1" name=""/>
        <p:cNvGrpSpPr/>
        <p:nvPr/>
      </p:nvGrpSpPr>
      <p:grpSpPr>
        <a:xfrm>
          <a:off x="0" y="0"/>
          <a:ext cx="0" cy="0"/>
          <a:chOff x="0" y="0"/>
          <a:chExt cx="0" cy="0"/>
        </a:xfrm>
      </p:grpSpPr>
      <p:sp>
        <p:nvSpPr>
          <p:cNvPr id="14" name="Otsikon paikkamerkki 1"/>
          <p:cNvSpPr>
            <a:spLocks noGrp="1"/>
          </p:cNvSpPr>
          <p:nvPr>
            <p:ph type="title"/>
          </p:nvPr>
        </p:nvSpPr>
        <p:spPr>
          <a:xfrm>
            <a:off x="877507" y="3770208"/>
            <a:ext cx="4355974" cy="1377149"/>
          </a:xfrm>
          <a:prstGeom prst="rect">
            <a:avLst/>
          </a:prstGeom>
        </p:spPr>
        <p:txBody>
          <a:bodyPr rtlCol="0" anchor="t">
            <a:normAutofit/>
          </a:bodyPr>
          <a:lstStyle/>
          <a:p>
            <a:r>
              <a:rPr lang="fi-FI" noProof="0"/>
              <a:t>Muokkaa ots. perustyyl. napsautt.</a:t>
            </a:r>
          </a:p>
        </p:txBody>
      </p:sp>
      <p:sp>
        <p:nvSpPr>
          <p:cNvPr id="15" name="Tekstin paikkamerkki 2"/>
          <p:cNvSpPr>
            <a:spLocks noGrp="1"/>
          </p:cNvSpPr>
          <p:nvPr>
            <p:ph idx="1"/>
          </p:nvPr>
        </p:nvSpPr>
        <p:spPr>
          <a:xfrm>
            <a:off x="5934664" y="3731298"/>
            <a:ext cx="5582885" cy="2026038"/>
          </a:xfrm>
          <a:prstGeom prst="rect">
            <a:avLst/>
          </a:prstGeom>
        </p:spPr>
        <p:txBody>
          <a:bodyPr rtlCol="0">
            <a:normAutofit/>
          </a:bodyPr>
          <a:lstStyle>
            <a:lvl1pPr marL="285750" indent="-285750">
              <a:buFont typeface="Arial" panose="020B0604020202020204" pitchFamily="34" charset="0"/>
              <a:buChar char="•"/>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fi-FI" altLang="x-none" noProof="0"/>
              <a:t>Muokkaa tekstin perustyylejä napsauttamalla</a:t>
            </a:r>
          </a:p>
          <a:p>
            <a:pPr lvl="1"/>
            <a:r>
              <a:rPr lang="fi-FI" altLang="x-none" noProof="0"/>
              <a:t>toinen taso</a:t>
            </a:r>
          </a:p>
          <a:p>
            <a:pPr lvl="2"/>
            <a:r>
              <a:rPr lang="fi-FI" altLang="x-none" noProof="0"/>
              <a:t>kolmas taso</a:t>
            </a:r>
          </a:p>
        </p:txBody>
      </p:sp>
      <p:sp>
        <p:nvSpPr>
          <p:cNvPr id="4" name="Picture Placeholder 3"/>
          <p:cNvSpPr>
            <a:spLocks noGrp="1"/>
          </p:cNvSpPr>
          <p:nvPr>
            <p:ph type="pic" sz="quarter" idx="10"/>
          </p:nvPr>
        </p:nvSpPr>
        <p:spPr>
          <a:xfrm>
            <a:off x="0" y="0"/>
            <a:ext cx="12192000" cy="3447114"/>
          </a:xfrm>
        </p:spPr>
        <p:txBody>
          <a:bodyPr rtlCol="0">
            <a:normAutofit/>
          </a:bodyPr>
          <a:lstStyle>
            <a:lvl1pPr marL="0" indent="0">
              <a:buNone/>
              <a:defRPr/>
            </a:lvl1pPr>
          </a:lstStyle>
          <a:p>
            <a:pPr lvl="0"/>
            <a:r>
              <a:rPr lang="fi-FI" noProof="0"/>
              <a:t>Lisää kuva napsauttamalla kuvaketta</a:t>
            </a:r>
          </a:p>
        </p:txBody>
      </p:sp>
    </p:spTree>
    <p:extLst>
      <p:ext uri="{BB962C8B-B14F-4D97-AF65-F5344CB8AC3E}">
        <p14:creationId xmlns:p14="http://schemas.microsoft.com/office/powerpoint/2010/main" val="2296496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petussivu valkoinen">
    <p:spTree>
      <p:nvGrpSpPr>
        <p:cNvPr id="1" name=""/>
        <p:cNvGrpSpPr/>
        <p:nvPr/>
      </p:nvGrpSpPr>
      <p:grpSpPr>
        <a:xfrm>
          <a:off x="0" y="0"/>
          <a:ext cx="0" cy="0"/>
          <a:chOff x="0" y="0"/>
          <a:chExt cx="0" cy="0"/>
        </a:xfrm>
      </p:grpSpPr>
      <p:sp>
        <p:nvSpPr>
          <p:cNvPr id="7" name="Text Placeholder 13"/>
          <p:cNvSpPr>
            <a:spLocks noGrp="1"/>
          </p:cNvSpPr>
          <p:nvPr>
            <p:ph type="body" sz="quarter" idx="10"/>
          </p:nvPr>
        </p:nvSpPr>
        <p:spPr>
          <a:xfrm>
            <a:off x="4475998" y="4302406"/>
            <a:ext cx="3240000" cy="324000"/>
          </a:xfrm>
        </p:spPr>
        <p:txBody>
          <a:bodyPr>
            <a:normAutofit/>
          </a:bodyPr>
          <a:lstStyle>
            <a:lvl1pPr marL="0" indent="0" algn="ctr">
              <a:lnSpc>
                <a:spcPct val="100000"/>
              </a:lnSpc>
              <a:buNone/>
              <a:defRPr sz="1600">
                <a:solidFill>
                  <a:schemeClr val="tx2"/>
                </a:solidFill>
              </a:defRPr>
            </a:lvl1pPr>
          </a:lstStyle>
          <a:p>
            <a:pPr lvl="0"/>
            <a:r>
              <a:rPr lang="fi-FI" noProof="0"/>
              <a:t>Muokkaa tekstin perustyylejä napsauttamalla</a:t>
            </a:r>
          </a:p>
        </p:txBody>
      </p:sp>
      <p:sp>
        <p:nvSpPr>
          <p:cNvPr id="9" name="Text Placeholder 13"/>
          <p:cNvSpPr>
            <a:spLocks noGrp="1"/>
          </p:cNvSpPr>
          <p:nvPr>
            <p:ph type="body" sz="quarter" idx="11"/>
          </p:nvPr>
        </p:nvSpPr>
        <p:spPr>
          <a:xfrm>
            <a:off x="4475998" y="4632633"/>
            <a:ext cx="3240000" cy="324000"/>
          </a:xfrm>
        </p:spPr>
        <p:txBody>
          <a:bodyPr>
            <a:normAutofit/>
          </a:bodyPr>
          <a:lstStyle>
            <a:lvl1pPr marL="0" indent="0" algn="ctr">
              <a:lnSpc>
                <a:spcPct val="100000"/>
              </a:lnSpc>
              <a:buNone/>
              <a:defRPr sz="1600">
                <a:solidFill>
                  <a:schemeClr val="tx2"/>
                </a:solidFill>
              </a:defRPr>
            </a:lvl1pPr>
          </a:lstStyle>
          <a:p>
            <a:pPr lvl="0"/>
            <a:r>
              <a:rPr lang="fi-FI" noProof="0"/>
              <a:t>Muokkaa tekstin perustyylejä napsauttamalla</a:t>
            </a:r>
          </a:p>
        </p:txBody>
      </p:sp>
      <p:sp>
        <p:nvSpPr>
          <p:cNvPr id="10" name="Text Placeholder 13"/>
          <p:cNvSpPr>
            <a:spLocks noGrp="1"/>
          </p:cNvSpPr>
          <p:nvPr>
            <p:ph type="body" sz="quarter" idx="12"/>
          </p:nvPr>
        </p:nvSpPr>
        <p:spPr>
          <a:xfrm>
            <a:off x="4475998" y="4962860"/>
            <a:ext cx="3240000" cy="324000"/>
          </a:xfrm>
        </p:spPr>
        <p:txBody>
          <a:bodyPr>
            <a:normAutofit/>
          </a:bodyPr>
          <a:lstStyle>
            <a:lvl1pPr marL="0" indent="0" algn="ctr">
              <a:lnSpc>
                <a:spcPct val="100000"/>
              </a:lnSpc>
              <a:buNone/>
              <a:defRPr sz="1600">
                <a:solidFill>
                  <a:schemeClr val="tx2"/>
                </a:solidFill>
              </a:defRPr>
            </a:lvl1pPr>
          </a:lstStyle>
          <a:p>
            <a:pPr lvl="0"/>
            <a:r>
              <a:rPr lang="fi-FI" noProof="0"/>
              <a:t>Muokkaa tekstin perustyylejä napsauttamalla</a:t>
            </a:r>
          </a:p>
        </p:txBody>
      </p:sp>
      <p:sp>
        <p:nvSpPr>
          <p:cNvPr id="11" name="Text Placeholder 13"/>
          <p:cNvSpPr>
            <a:spLocks noGrp="1"/>
          </p:cNvSpPr>
          <p:nvPr>
            <p:ph type="body" sz="quarter" idx="13"/>
          </p:nvPr>
        </p:nvSpPr>
        <p:spPr>
          <a:xfrm>
            <a:off x="4475998" y="5325718"/>
            <a:ext cx="3240000" cy="324000"/>
          </a:xfrm>
        </p:spPr>
        <p:txBody>
          <a:bodyPr>
            <a:normAutofit/>
          </a:bodyPr>
          <a:lstStyle>
            <a:lvl1pPr marL="0" indent="0" algn="ctr">
              <a:lnSpc>
                <a:spcPct val="100000"/>
              </a:lnSpc>
              <a:buNone/>
              <a:defRPr sz="1600">
                <a:solidFill>
                  <a:schemeClr val="tx2"/>
                </a:solidFill>
              </a:defRPr>
            </a:lvl1pPr>
          </a:lstStyle>
          <a:p>
            <a:pPr lvl="0"/>
            <a:r>
              <a:rPr lang="fi-FI" noProof="0"/>
              <a:t>Muokkaa tekstin perustyylejä napsauttamalla</a:t>
            </a:r>
          </a:p>
        </p:txBody>
      </p:sp>
      <p:pic>
        <p:nvPicPr>
          <p:cNvPr id="3" name="Picture 2" descr="Päijät-Sote logo">
            <a:extLst>
              <a:ext uri="{FF2B5EF4-FFF2-40B4-BE49-F238E27FC236}">
                <a16:creationId xmlns:a16="http://schemas.microsoft.com/office/drawing/2014/main" id="{9F7C4950-A233-1841-A5E0-0E20F61AC6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85373" y="2320617"/>
            <a:ext cx="5297450" cy="1677184"/>
          </a:xfrm>
          <a:prstGeom prst="rect">
            <a:avLst/>
          </a:prstGeom>
        </p:spPr>
      </p:pic>
    </p:spTree>
    <p:extLst>
      <p:ext uri="{BB962C8B-B14F-4D97-AF65-F5344CB8AC3E}">
        <p14:creationId xmlns:p14="http://schemas.microsoft.com/office/powerpoint/2010/main" val="337293883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tsikkodia sininen">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F84D7E-9C11-4C51-AE75-2EBD3BDB5969}"/>
              </a:ext>
            </a:extLst>
          </p:cNvPr>
          <p:cNvSpPr>
            <a:spLocks noGrp="1"/>
          </p:cNvSpPr>
          <p:nvPr>
            <p:ph type="title"/>
          </p:nvPr>
        </p:nvSpPr>
        <p:spPr>
          <a:xfrm>
            <a:off x="2016000" y="1663200"/>
            <a:ext cx="8254800" cy="2224800"/>
          </a:xfrm>
        </p:spPr>
        <p:txBody>
          <a:bodyPr anchor="ctr" anchorCtr="0"/>
          <a:lstStyle>
            <a:lvl1pPr algn="ctr">
              <a:spcBef>
                <a:spcPts val="600"/>
              </a:spcBef>
              <a:defRPr sz="4400" b="0">
                <a:solidFill>
                  <a:schemeClr val="bg1"/>
                </a:solidFill>
              </a:defRPr>
            </a:lvl1pPr>
          </a:lstStyle>
          <a:p>
            <a:r>
              <a:rPr lang="fi-FI" noProof="0"/>
              <a:t>Muokkaa ots. perustyyl. napsautt.</a:t>
            </a:r>
          </a:p>
        </p:txBody>
      </p:sp>
      <p:sp>
        <p:nvSpPr>
          <p:cNvPr id="8" name="Text Placeholder 7">
            <a:extLst>
              <a:ext uri="{FF2B5EF4-FFF2-40B4-BE49-F238E27FC236}">
                <a16:creationId xmlns:a16="http://schemas.microsoft.com/office/drawing/2014/main" id="{A2BC56B3-37C7-BF45-AC6C-F65C665C0925}"/>
              </a:ext>
            </a:extLst>
          </p:cNvPr>
          <p:cNvSpPr>
            <a:spLocks noGrp="1"/>
          </p:cNvSpPr>
          <p:nvPr>
            <p:ph type="body" sz="quarter" idx="10"/>
          </p:nvPr>
        </p:nvSpPr>
        <p:spPr>
          <a:xfrm>
            <a:off x="7381875" y="5394940"/>
            <a:ext cx="4210050" cy="647700"/>
          </a:xfrm>
        </p:spPr>
        <p:txBody>
          <a:bodyPr/>
          <a:lstStyle>
            <a:lvl1pPr marL="0" indent="0" algn="r">
              <a:lnSpc>
                <a:spcPct val="100000"/>
              </a:lnSpc>
              <a:spcBef>
                <a:spcPts val="0"/>
              </a:spcBef>
              <a:buNone/>
              <a:defRPr sz="1600">
                <a:solidFill>
                  <a:schemeClr val="bg1"/>
                </a:solidFill>
              </a:defRPr>
            </a:lvl1pPr>
          </a:lstStyle>
          <a:p>
            <a:pPr lvl="0"/>
            <a:r>
              <a:rPr lang="fi-FI" noProof="0"/>
              <a:t>Muokkaa tekstin perustyylejä napsauttamalla</a:t>
            </a:r>
          </a:p>
        </p:txBody>
      </p:sp>
      <p:pic>
        <p:nvPicPr>
          <p:cNvPr id="5" name="Picture 4" descr="Päijät-Sote logo">
            <a:extLst>
              <a:ext uri="{FF2B5EF4-FFF2-40B4-BE49-F238E27FC236}">
                <a16:creationId xmlns:a16="http://schemas.microsoft.com/office/drawing/2014/main" id="{47EDBECF-0374-5E49-BAF4-E3D046604BDB}"/>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4150813" y="4269097"/>
            <a:ext cx="3578136" cy="74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5203796"/>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opetussivu sininen">
    <p:bg>
      <p:bgPr>
        <a:solidFill>
          <a:schemeClr val="accent1"/>
        </a:solidFill>
        <a:effectLst/>
      </p:bgPr>
    </p:bg>
    <p:spTree>
      <p:nvGrpSpPr>
        <p:cNvPr id="1" name=""/>
        <p:cNvGrpSpPr/>
        <p:nvPr/>
      </p:nvGrpSpPr>
      <p:grpSpPr>
        <a:xfrm>
          <a:off x="0" y="0"/>
          <a:ext cx="0" cy="0"/>
          <a:chOff x="0" y="0"/>
          <a:chExt cx="0" cy="0"/>
        </a:xfrm>
      </p:grpSpPr>
      <p:sp>
        <p:nvSpPr>
          <p:cNvPr id="5" name="Text Placeholder 13"/>
          <p:cNvSpPr>
            <a:spLocks noGrp="1"/>
          </p:cNvSpPr>
          <p:nvPr>
            <p:ph type="body" sz="quarter" idx="10"/>
          </p:nvPr>
        </p:nvSpPr>
        <p:spPr>
          <a:xfrm>
            <a:off x="4327593" y="4302406"/>
            <a:ext cx="3240000" cy="324000"/>
          </a:xfrm>
        </p:spPr>
        <p:txBody>
          <a:bodyPr>
            <a:normAutofit/>
          </a:bodyPr>
          <a:lstStyle>
            <a:lvl1pPr marL="0" indent="0" algn="ctr">
              <a:lnSpc>
                <a:spcPct val="100000"/>
              </a:lnSpc>
              <a:buNone/>
              <a:defRPr sz="1600">
                <a:solidFill>
                  <a:schemeClr val="bg1"/>
                </a:solidFill>
              </a:defRPr>
            </a:lvl1pPr>
          </a:lstStyle>
          <a:p>
            <a:pPr lvl="0"/>
            <a:r>
              <a:rPr lang="fi-FI" noProof="0"/>
              <a:t>Muokkaa tekstin perustyylejä napsauttamalla</a:t>
            </a:r>
          </a:p>
        </p:txBody>
      </p:sp>
      <p:sp>
        <p:nvSpPr>
          <p:cNvPr id="6" name="Text Placeholder 13"/>
          <p:cNvSpPr>
            <a:spLocks noGrp="1"/>
          </p:cNvSpPr>
          <p:nvPr>
            <p:ph type="body" sz="quarter" idx="11"/>
          </p:nvPr>
        </p:nvSpPr>
        <p:spPr>
          <a:xfrm>
            <a:off x="4327593" y="4632633"/>
            <a:ext cx="3240000" cy="324000"/>
          </a:xfrm>
        </p:spPr>
        <p:txBody>
          <a:bodyPr>
            <a:normAutofit/>
          </a:bodyPr>
          <a:lstStyle>
            <a:lvl1pPr marL="0" indent="0" algn="ctr">
              <a:lnSpc>
                <a:spcPct val="100000"/>
              </a:lnSpc>
              <a:buNone/>
              <a:defRPr sz="1600">
                <a:solidFill>
                  <a:schemeClr val="bg1"/>
                </a:solidFill>
              </a:defRPr>
            </a:lvl1pPr>
          </a:lstStyle>
          <a:p>
            <a:pPr lvl="0"/>
            <a:r>
              <a:rPr lang="fi-FI" noProof="0"/>
              <a:t>Muokkaa tekstin perustyylejä napsauttamalla</a:t>
            </a:r>
          </a:p>
        </p:txBody>
      </p:sp>
      <p:sp>
        <p:nvSpPr>
          <p:cNvPr id="7" name="Text Placeholder 13"/>
          <p:cNvSpPr>
            <a:spLocks noGrp="1"/>
          </p:cNvSpPr>
          <p:nvPr>
            <p:ph type="body" sz="quarter" idx="12"/>
          </p:nvPr>
        </p:nvSpPr>
        <p:spPr>
          <a:xfrm>
            <a:off x="4327593" y="4962860"/>
            <a:ext cx="3240000" cy="324000"/>
          </a:xfrm>
        </p:spPr>
        <p:txBody>
          <a:bodyPr>
            <a:normAutofit/>
          </a:bodyPr>
          <a:lstStyle>
            <a:lvl1pPr marL="0" indent="0" algn="ctr">
              <a:lnSpc>
                <a:spcPct val="100000"/>
              </a:lnSpc>
              <a:buNone/>
              <a:defRPr sz="1600">
                <a:solidFill>
                  <a:schemeClr val="bg1"/>
                </a:solidFill>
              </a:defRPr>
            </a:lvl1pPr>
          </a:lstStyle>
          <a:p>
            <a:pPr lvl="0"/>
            <a:r>
              <a:rPr lang="fi-FI" noProof="0"/>
              <a:t>Muokkaa tekstin perustyylejä napsauttamalla</a:t>
            </a:r>
          </a:p>
        </p:txBody>
      </p:sp>
      <p:sp>
        <p:nvSpPr>
          <p:cNvPr id="11" name="Text Placeholder 13"/>
          <p:cNvSpPr>
            <a:spLocks noGrp="1"/>
          </p:cNvSpPr>
          <p:nvPr>
            <p:ph type="body" sz="quarter" idx="13"/>
          </p:nvPr>
        </p:nvSpPr>
        <p:spPr>
          <a:xfrm>
            <a:off x="4327593" y="5325718"/>
            <a:ext cx="3240000" cy="324000"/>
          </a:xfrm>
        </p:spPr>
        <p:txBody>
          <a:bodyPr>
            <a:normAutofit/>
          </a:bodyPr>
          <a:lstStyle>
            <a:lvl1pPr marL="0" indent="0" algn="ctr">
              <a:lnSpc>
                <a:spcPct val="100000"/>
              </a:lnSpc>
              <a:buNone/>
              <a:defRPr sz="1600">
                <a:solidFill>
                  <a:schemeClr val="bg1"/>
                </a:solidFill>
              </a:defRPr>
            </a:lvl1pPr>
          </a:lstStyle>
          <a:p>
            <a:pPr lvl="0"/>
            <a:r>
              <a:rPr lang="fi-FI" noProof="0"/>
              <a:t>Muokkaa tekstin perustyylejä napsauttamalla</a:t>
            </a:r>
          </a:p>
        </p:txBody>
      </p:sp>
      <p:pic>
        <p:nvPicPr>
          <p:cNvPr id="10" name="Picture 4" descr="Päijät-Sote logo">
            <a:extLst>
              <a:ext uri="{FF2B5EF4-FFF2-40B4-BE49-F238E27FC236}">
                <a16:creationId xmlns:a16="http://schemas.microsoft.com/office/drawing/2014/main" id="{C079408E-64A1-944B-A182-55BBCCA78366}"/>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714749" y="2122862"/>
            <a:ext cx="4762500" cy="1954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552438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Älä käytä asetteluja tämän jälkeen">
    <p:bg>
      <p:bgPr>
        <a:solidFill>
          <a:schemeClr val="tx1"/>
        </a:solidFill>
        <a:effectLst/>
      </p:bgPr>
    </p:bg>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223104B8-8C27-4E52-B83A-9664A55FD1B9}"/>
              </a:ext>
            </a:extLst>
          </p:cNvPr>
          <p:cNvSpPr txBox="1"/>
          <p:nvPr userDrawn="1"/>
        </p:nvSpPr>
        <p:spPr>
          <a:xfrm>
            <a:off x="221031" y="674400"/>
            <a:ext cx="6098582" cy="5509200"/>
          </a:xfrm>
          <a:prstGeom prst="rect">
            <a:avLst/>
          </a:prstGeom>
          <a:noFill/>
        </p:spPr>
        <p:txBody>
          <a:bodyPr wrap="square">
            <a:spAutoFit/>
          </a:bodyPr>
          <a:lstStyle/>
          <a:p>
            <a:r>
              <a:rPr lang="fi-FI" sz="4400" noProof="0">
                <a:solidFill>
                  <a:schemeClr val="bg1"/>
                </a:solidFill>
              </a:rPr>
              <a:t>Sivuasettelut jotka</a:t>
            </a:r>
            <a:r>
              <a:rPr lang="fi-FI" sz="4400" baseline="0" noProof="0">
                <a:solidFill>
                  <a:schemeClr val="bg1"/>
                </a:solidFill>
              </a:rPr>
              <a:t> näkyvät tämän asettelun jälkeen eivät kuulu </a:t>
            </a:r>
            <a:r>
              <a:rPr lang="fi-FI" sz="4400" baseline="0" noProof="0" err="1">
                <a:solidFill>
                  <a:schemeClr val="bg1"/>
                </a:solidFill>
              </a:rPr>
              <a:t>Päijät</a:t>
            </a:r>
            <a:r>
              <a:rPr lang="fi-FI" sz="4400" baseline="0" noProof="0">
                <a:solidFill>
                  <a:schemeClr val="bg1"/>
                </a:solidFill>
              </a:rPr>
              <a:t>-Soten mallipohjaan</a:t>
            </a:r>
            <a:r>
              <a:rPr lang="fi-FI" sz="4400" noProof="0">
                <a:solidFill>
                  <a:schemeClr val="bg1"/>
                </a:solidFill>
              </a:rPr>
              <a:t>!</a:t>
            </a:r>
          </a:p>
          <a:p>
            <a:r>
              <a:rPr lang="fi-FI" sz="4400" noProof="0">
                <a:solidFill>
                  <a:schemeClr val="bg1"/>
                </a:solidFill>
              </a:rPr>
              <a:t>Ole hyvä ja vaihda käyttöön asettelu,</a:t>
            </a:r>
            <a:r>
              <a:rPr lang="fi-FI" sz="4400" baseline="0" noProof="0">
                <a:solidFill>
                  <a:schemeClr val="bg1"/>
                </a:solidFill>
              </a:rPr>
              <a:t> joka on ennen tätä.</a:t>
            </a:r>
            <a:endParaRPr lang="fi-FI" sz="4400" noProof="0">
              <a:solidFill>
                <a:schemeClr val="bg1"/>
              </a:solidFill>
            </a:endParaRPr>
          </a:p>
        </p:txBody>
      </p:sp>
      <p:pic>
        <p:nvPicPr>
          <p:cNvPr id="5" name="Kuva 4">
            <a:extLst>
              <a:ext uri="{FF2B5EF4-FFF2-40B4-BE49-F238E27FC236}">
                <a16:creationId xmlns:a16="http://schemas.microsoft.com/office/drawing/2014/main" id="{F16468ED-86C5-40D5-B678-532AEB699A07}"/>
              </a:ext>
            </a:extLst>
          </p:cNvPr>
          <p:cNvPicPr>
            <a:picLocks noChangeAspect="1"/>
          </p:cNvPicPr>
          <p:nvPr userDrawn="1"/>
        </p:nvPicPr>
        <p:blipFill>
          <a:blip r:embed="rId2"/>
          <a:stretch>
            <a:fillRect/>
          </a:stretch>
        </p:blipFill>
        <p:spPr>
          <a:xfrm>
            <a:off x="6096000" y="1113893"/>
            <a:ext cx="5998961" cy="4630214"/>
          </a:xfrm>
          <a:prstGeom prst="rect">
            <a:avLst/>
          </a:prstGeom>
        </p:spPr>
      </p:pic>
    </p:spTree>
    <p:extLst>
      <p:ext uri="{BB962C8B-B14F-4D97-AF65-F5344CB8AC3E}">
        <p14:creationId xmlns:p14="http://schemas.microsoft.com/office/powerpoint/2010/main" val="3932925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erusdia">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B18CCA43-2ABF-F94C-BB0F-8E6DACCCEA60}"/>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0604500" y="312738"/>
            <a:ext cx="3116263"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tsikon paikkamerkki 1"/>
          <p:cNvSpPr>
            <a:spLocks noGrp="1"/>
          </p:cNvSpPr>
          <p:nvPr>
            <p:ph type="title"/>
          </p:nvPr>
        </p:nvSpPr>
        <p:spPr>
          <a:xfrm>
            <a:off x="838200" y="1058853"/>
            <a:ext cx="9321800" cy="748330"/>
          </a:xfrm>
          <a:prstGeom prst="rect">
            <a:avLst/>
          </a:prstGeom>
        </p:spPr>
        <p:txBody>
          <a:bodyPr rtlCol="0">
            <a:normAutofit/>
          </a:bodyPr>
          <a:lstStyle/>
          <a:p>
            <a:r>
              <a:rPr lang="en-GB"/>
              <a:t>Click to edit Master title style</a:t>
            </a:r>
            <a:endParaRPr lang="fi-FI"/>
          </a:p>
        </p:txBody>
      </p:sp>
      <p:sp>
        <p:nvSpPr>
          <p:cNvPr id="8" name="Tekstin paikkamerkki 2"/>
          <p:cNvSpPr>
            <a:spLocks noGrp="1"/>
          </p:cNvSpPr>
          <p:nvPr>
            <p:ph idx="1"/>
          </p:nvPr>
        </p:nvSpPr>
        <p:spPr>
          <a:xfrm>
            <a:off x="838200" y="2026037"/>
            <a:ext cx="9321800" cy="3515809"/>
          </a:xfrm>
          <a:prstGeom prst="rect">
            <a:avLst/>
          </a:prstGeom>
        </p:spPr>
        <p:txBody>
          <a:bodyPr rtlCol="0">
            <a:normAutofit/>
          </a:body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675958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dia vaalealla taustakuvalla">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594145" y="817051"/>
            <a:ext cx="4807588" cy="1863271"/>
          </a:xfrm>
        </p:spPr>
        <p:txBody>
          <a:bodyPr anchor="t">
            <a:normAutofit/>
          </a:bodyPr>
          <a:lstStyle>
            <a:lvl1pPr algn="l">
              <a:lnSpc>
                <a:spcPct val="100000"/>
              </a:lnSpc>
              <a:defRPr sz="3200"/>
            </a:lvl1pPr>
          </a:lstStyle>
          <a:p>
            <a:r>
              <a:rPr lang="fi-FI" noProof="0"/>
              <a:t>Muokkaa ots. perustyyl. napsautt.</a:t>
            </a:r>
          </a:p>
        </p:txBody>
      </p:sp>
      <p:sp>
        <p:nvSpPr>
          <p:cNvPr id="3" name="Alaotsikko 2"/>
          <p:cNvSpPr>
            <a:spLocks noGrp="1"/>
          </p:cNvSpPr>
          <p:nvPr>
            <p:ph type="subTitle" idx="1"/>
          </p:nvPr>
        </p:nvSpPr>
        <p:spPr>
          <a:xfrm>
            <a:off x="594145" y="2729309"/>
            <a:ext cx="4807588"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pic>
        <p:nvPicPr>
          <p:cNvPr id="8" name="Picture 11" descr="Logo&#10;&#10;Description automatically generated">
            <a:extLst>
              <a:ext uri="{FF2B5EF4-FFF2-40B4-BE49-F238E27FC236}">
                <a16:creationId xmlns:a16="http://schemas.microsoft.com/office/drawing/2014/main" id="{811BDC2E-CC4C-304A-B135-E5CB743C6CBB}"/>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59546" y="6007893"/>
            <a:ext cx="183673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a:extLst>
              <a:ext uri="{FF2B5EF4-FFF2-40B4-BE49-F238E27FC236}">
                <a16:creationId xmlns:a16="http://schemas.microsoft.com/office/drawing/2014/main" id="{13919B18-7A1C-42A9-AA3E-06F79D6C6CEE}"/>
              </a:ext>
            </a:extLst>
          </p:cNvPr>
          <p:cNvSpPr txBox="1"/>
          <p:nvPr userDrawn="1"/>
        </p:nvSpPr>
        <p:spPr>
          <a:xfrm>
            <a:off x="12250800" y="0"/>
            <a:ext cx="1090800" cy="6247864"/>
          </a:xfrm>
          <a:prstGeom prst="rect">
            <a:avLst/>
          </a:prstGeom>
          <a:noFill/>
        </p:spPr>
        <p:txBody>
          <a:bodyPr wrap="square" lIns="0" tIns="0" rIns="0" bIns="0" rtlCol="0">
            <a:spAutoFit/>
          </a:bodyPr>
          <a:lstStyle/>
          <a:p>
            <a:r>
              <a:rPr lang="fi-FI" sz="1400" noProof="0"/>
              <a:t>Syötä vaalea taustakuva napsauttamalla hiiren kakkospainiketta taustan alueella. Valitse Muotoile tausta. Napsauta aktiiviseksi</a:t>
            </a:r>
          </a:p>
          <a:p>
            <a:r>
              <a:rPr lang="fi-FI" sz="1400" noProof="0"/>
              <a:t>Kuva tai pintakuviotäyttö ja hae taustakuva</a:t>
            </a:r>
          </a:p>
          <a:p>
            <a:r>
              <a:rPr lang="fi-FI" sz="1400" noProof="0"/>
              <a:t>Lisää-painikkeella sen sijainnista esim. Kuvapankista koko sivun kuva –kansiosta. Taustakuvan koko on</a:t>
            </a:r>
            <a:r>
              <a:rPr lang="fi-FI" sz="1400" baseline="0" noProof="0"/>
              <a:t> 2000px x 1152px.</a:t>
            </a:r>
            <a:endParaRPr lang="fi-FI" sz="1400" noProof="0"/>
          </a:p>
        </p:txBody>
      </p:sp>
    </p:spTree>
    <p:extLst>
      <p:ext uri="{BB962C8B-B14F-4D97-AF65-F5344CB8AC3E}">
        <p14:creationId xmlns:p14="http://schemas.microsoft.com/office/powerpoint/2010/main" val="3425605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tsikkodia vaalealla taustakuvalla 2">
    <p:spTree>
      <p:nvGrpSpPr>
        <p:cNvPr id="1" name=""/>
        <p:cNvGrpSpPr/>
        <p:nvPr/>
      </p:nvGrpSpPr>
      <p:grpSpPr>
        <a:xfrm>
          <a:off x="0" y="0"/>
          <a:ext cx="0" cy="0"/>
          <a:chOff x="0" y="0"/>
          <a:chExt cx="0" cy="0"/>
        </a:xfrm>
      </p:grpSpPr>
      <p:sp>
        <p:nvSpPr>
          <p:cNvPr id="2" name="Otsikko 1"/>
          <p:cNvSpPr>
            <a:spLocks noGrp="1"/>
          </p:cNvSpPr>
          <p:nvPr>
            <p:ph type="ctrTitle"/>
          </p:nvPr>
        </p:nvSpPr>
        <p:spPr>
          <a:xfrm>
            <a:off x="594144" y="2731575"/>
            <a:ext cx="4126712" cy="1863271"/>
          </a:xfrm>
        </p:spPr>
        <p:txBody>
          <a:bodyPr anchor="t">
            <a:normAutofit/>
          </a:bodyPr>
          <a:lstStyle>
            <a:lvl1pPr algn="l">
              <a:lnSpc>
                <a:spcPct val="100000"/>
              </a:lnSpc>
              <a:defRPr sz="3200">
                <a:solidFill>
                  <a:schemeClr val="tx2"/>
                </a:solidFill>
              </a:defRPr>
            </a:lvl1pPr>
          </a:lstStyle>
          <a:p>
            <a:r>
              <a:rPr lang="fi-FI" noProof="0"/>
              <a:t>Muokkaa ots. perustyyl. napsautt.</a:t>
            </a:r>
          </a:p>
        </p:txBody>
      </p:sp>
      <p:sp>
        <p:nvSpPr>
          <p:cNvPr id="3" name="Alaotsikko 2"/>
          <p:cNvSpPr>
            <a:spLocks noGrp="1"/>
          </p:cNvSpPr>
          <p:nvPr>
            <p:ph type="subTitle" idx="1"/>
          </p:nvPr>
        </p:nvSpPr>
        <p:spPr>
          <a:xfrm>
            <a:off x="594144" y="4643833"/>
            <a:ext cx="4126712" cy="1055291"/>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pic>
        <p:nvPicPr>
          <p:cNvPr id="7" name="Picture 11" descr="Logo&#10;&#10;Description automatically generated">
            <a:extLst>
              <a:ext uri="{FF2B5EF4-FFF2-40B4-BE49-F238E27FC236}">
                <a16:creationId xmlns:a16="http://schemas.microsoft.com/office/drawing/2014/main" id="{811BDC2E-CC4C-304A-B135-E5CB743C6CBB}"/>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59546" y="6007893"/>
            <a:ext cx="183673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a:extLst>
              <a:ext uri="{FF2B5EF4-FFF2-40B4-BE49-F238E27FC236}">
                <a16:creationId xmlns:a16="http://schemas.microsoft.com/office/drawing/2014/main" id="{C58E5C21-1F83-40EC-9B88-5820D1EBBF06}"/>
              </a:ext>
            </a:extLst>
          </p:cNvPr>
          <p:cNvSpPr txBox="1"/>
          <p:nvPr userDrawn="1"/>
        </p:nvSpPr>
        <p:spPr>
          <a:xfrm>
            <a:off x="12250800" y="0"/>
            <a:ext cx="1090800" cy="6247864"/>
          </a:xfrm>
          <a:prstGeom prst="rect">
            <a:avLst/>
          </a:prstGeom>
          <a:noFill/>
        </p:spPr>
        <p:txBody>
          <a:bodyPr wrap="square" lIns="0" tIns="0" rIns="0" bIns="0" rtlCol="0">
            <a:spAutoFit/>
          </a:bodyPr>
          <a:lstStyle/>
          <a:p>
            <a:r>
              <a:rPr lang="fi-FI" sz="1400" noProof="0"/>
              <a:t>Syötä vaalea taustakuva napsauttamalla hiiren kakkospainiketta taustan alueella. Valitse Muotoile tausta. Napsauta aktiiviseksi</a:t>
            </a:r>
          </a:p>
          <a:p>
            <a:r>
              <a:rPr lang="fi-FI" sz="1400" noProof="0"/>
              <a:t>Kuva tai pintakuviotäyttö ja hae taustakuva</a:t>
            </a:r>
          </a:p>
          <a:p>
            <a:r>
              <a:rPr lang="fi-FI" sz="1400" noProof="0"/>
              <a:t>Lisää-painikkeella sen sijainnista esim. Kuvapankista koko sivun kuva –kansiosta. Taustakuvan koko on</a:t>
            </a:r>
            <a:r>
              <a:rPr lang="fi-FI" sz="1400" baseline="0" noProof="0"/>
              <a:t> 2000px x 1152px.</a:t>
            </a:r>
            <a:endParaRPr lang="fi-FI" sz="1400" noProof="0"/>
          </a:p>
        </p:txBody>
      </p:sp>
    </p:spTree>
    <p:extLst>
      <p:ext uri="{BB962C8B-B14F-4D97-AF65-F5344CB8AC3E}">
        <p14:creationId xmlns:p14="http://schemas.microsoft.com/office/powerpoint/2010/main" val="574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Otsikkodia tummalla taustakuvalla 1">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E4744749-AB08-1240-803E-A60FF40681AD}"/>
              </a:ext>
            </a:extLst>
          </p:cNvPr>
          <p:cNvSpPr>
            <a:spLocks noGrp="1"/>
          </p:cNvSpPr>
          <p:nvPr>
            <p:ph type="ctrTitle"/>
          </p:nvPr>
        </p:nvSpPr>
        <p:spPr>
          <a:xfrm>
            <a:off x="594145" y="817051"/>
            <a:ext cx="4807588" cy="1863271"/>
          </a:xfrm>
        </p:spPr>
        <p:txBody>
          <a:bodyPr anchor="t">
            <a:normAutofit/>
          </a:bodyPr>
          <a:lstStyle>
            <a:lvl1pPr algn="l">
              <a:lnSpc>
                <a:spcPct val="100000"/>
              </a:lnSpc>
              <a:defRPr sz="3200"/>
            </a:lvl1pPr>
          </a:lstStyle>
          <a:p>
            <a:r>
              <a:rPr lang="fi-FI" noProof="0"/>
              <a:t>Muokkaa ots. perustyyl. napsautt.</a:t>
            </a:r>
          </a:p>
        </p:txBody>
      </p:sp>
      <p:sp>
        <p:nvSpPr>
          <p:cNvPr id="7" name="Alaotsikko 2">
            <a:extLst>
              <a:ext uri="{FF2B5EF4-FFF2-40B4-BE49-F238E27FC236}">
                <a16:creationId xmlns:a16="http://schemas.microsoft.com/office/drawing/2014/main" id="{67548FC2-9D7E-3448-9A2D-6B8B5DA69AFB}"/>
              </a:ext>
            </a:extLst>
          </p:cNvPr>
          <p:cNvSpPr>
            <a:spLocks noGrp="1"/>
          </p:cNvSpPr>
          <p:nvPr>
            <p:ph type="subTitle" idx="1"/>
          </p:nvPr>
        </p:nvSpPr>
        <p:spPr>
          <a:xfrm>
            <a:off x="594145" y="2729309"/>
            <a:ext cx="4807588"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5" name="TextBox 2">
            <a:extLst>
              <a:ext uri="{FF2B5EF4-FFF2-40B4-BE49-F238E27FC236}">
                <a16:creationId xmlns:a16="http://schemas.microsoft.com/office/drawing/2014/main" id="{A4A75AD6-ED23-4481-BE98-762093B47A9E}"/>
              </a:ext>
            </a:extLst>
          </p:cNvPr>
          <p:cNvSpPr txBox="1"/>
          <p:nvPr userDrawn="1"/>
        </p:nvSpPr>
        <p:spPr>
          <a:xfrm>
            <a:off x="12250800" y="0"/>
            <a:ext cx="1090800" cy="6247864"/>
          </a:xfrm>
          <a:prstGeom prst="rect">
            <a:avLst/>
          </a:prstGeom>
          <a:noFill/>
        </p:spPr>
        <p:txBody>
          <a:bodyPr wrap="square" lIns="0" tIns="0" rIns="0" bIns="0" rtlCol="0">
            <a:spAutoFit/>
          </a:bodyPr>
          <a:lstStyle/>
          <a:p>
            <a:r>
              <a:rPr lang="fi-FI" sz="1400" noProof="0"/>
              <a:t>Syötä tumma taustakuva napsauttamalla hiiren kakkospainiketta taustan alueella. Valitse Muotoile tausta. Napsauta aktiiviseksi</a:t>
            </a:r>
          </a:p>
          <a:p>
            <a:r>
              <a:rPr lang="fi-FI" sz="1400" noProof="0"/>
              <a:t>Kuva tai pintakuviotäyttö ja hae taustakuva</a:t>
            </a:r>
          </a:p>
          <a:p>
            <a:r>
              <a:rPr lang="fi-FI" sz="1400" noProof="0"/>
              <a:t>Lisää-painikkeella sen sijainnista esim. Kuvapankista koko sivun kuva –kansiosta. Taustakuvan koko on</a:t>
            </a:r>
            <a:r>
              <a:rPr lang="fi-FI" sz="1400" baseline="0" noProof="0"/>
              <a:t> 2000px x 1152px.</a:t>
            </a:r>
            <a:endParaRPr lang="fi-FI" sz="1400" noProof="0"/>
          </a:p>
        </p:txBody>
      </p:sp>
      <p:pic>
        <p:nvPicPr>
          <p:cNvPr id="9" name="Picture 12" descr="Päijät-Sote logo">
            <a:extLst>
              <a:ext uri="{FF2B5EF4-FFF2-40B4-BE49-F238E27FC236}">
                <a16:creationId xmlns:a16="http://schemas.microsoft.com/office/drawing/2014/main" id="{B3395224-4C57-4942-BA1C-B3A600540E4B}"/>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59096" y="6000237"/>
            <a:ext cx="1833562"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051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Otsikkodia tyhjä kuvapaikka">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0DA4AE4-5B30-C346-B1CE-B0B6E9D37336}"/>
              </a:ext>
            </a:extLst>
          </p:cNvPr>
          <p:cNvSpPr>
            <a:spLocks noGrp="1"/>
          </p:cNvSpPr>
          <p:nvPr>
            <p:ph type="pic" sz="quarter" idx="10" hasCustomPrompt="1"/>
          </p:nvPr>
        </p:nvSpPr>
        <p:spPr>
          <a:xfrm>
            <a:off x="0" y="0"/>
            <a:ext cx="12192000" cy="6858000"/>
          </a:xfrm>
        </p:spPr>
        <p:txBody>
          <a:bodyPr/>
          <a:lstStyle>
            <a:lvl1pPr marL="0" indent="0">
              <a:buNone/>
              <a:defRPr sz="1600"/>
            </a:lvl1pPr>
          </a:lstStyle>
          <a:p>
            <a:r>
              <a:rPr lang="fi-FI" noProof="0"/>
              <a:t>Lisää kuva taustalle napsauttamalla kuvaketta keskellä. Huomioi taustan kuvan väritys logoa valitessa. Kuvapankista löydät taustakuvia ja logon sekä monivärisenä että valkoisena. Jos haluat vaihtaa valintoja, voit hyvin poistaa sekä taustakuvakentän että logokentän </a:t>
            </a:r>
            <a:r>
              <a:rPr lang="fi-FI" noProof="0" err="1"/>
              <a:t>Deletellä</a:t>
            </a:r>
            <a:r>
              <a:rPr lang="fi-FI" noProof="0"/>
              <a:t> ja napsauttaa Aloitus-välilehden Palauta-painiketta. Tämä tuo kentät taas näkyviin.</a:t>
            </a:r>
          </a:p>
        </p:txBody>
      </p:sp>
      <p:sp>
        <p:nvSpPr>
          <p:cNvPr id="6" name="Otsikko 1">
            <a:extLst>
              <a:ext uri="{FF2B5EF4-FFF2-40B4-BE49-F238E27FC236}">
                <a16:creationId xmlns:a16="http://schemas.microsoft.com/office/drawing/2014/main" id="{E4744749-AB08-1240-803E-A60FF40681AD}"/>
              </a:ext>
            </a:extLst>
          </p:cNvPr>
          <p:cNvSpPr>
            <a:spLocks noGrp="1"/>
          </p:cNvSpPr>
          <p:nvPr>
            <p:ph type="ctrTitle"/>
          </p:nvPr>
        </p:nvSpPr>
        <p:spPr>
          <a:xfrm>
            <a:off x="594145" y="817051"/>
            <a:ext cx="4807588" cy="1863271"/>
          </a:xfrm>
        </p:spPr>
        <p:txBody>
          <a:bodyPr anchor="t">
            <a:normAutofit/>
          </a:bodyPr>
          <a:lstStyle>
            <a:lvl1pPr algn="l">
              <a:lnSpc>
                <a:spcPct val="100000"/>
              </a:lnSpc>
              <a:defRPr sz="3200"/>
            </a:lvl1pPr>
          </a:lstStyle>
          <a:p>
            <a:r>
              <a:rPr lang="fi-FI" noProof="0"/>
              <a:t>Muokkaa ots. perustyyl. napsautt.</a:t>
            </a:r>
          </a:p>
        </p:txBody>
      </p:sp>
      <p:sp>
        <p:nvSpPr>
          <p:cNvPr id="7" name="Alaotsikko 2">
            <a:extLst>
              <a:ext uri="{FF2B5EF4-FFF2-40B4-BE49-F238E27FC236}">
                <a16:creationId xmlns:a16="http://schemas.microsoft.com/office/drawing/2014/main" id="{67548FC2-9D7E-3448-9A2D-6B8B5DA69AFB}"/>
              </a:ext>
            </a:extLst>
          </p:cNvPr>
          <p:cNvSpPr>
            <a:spLocks noGrp="1"/>
          </p:cNvSpPr>
          <p:nvPr>
            <p:ph type="subTitle" idx="1"/>
          </p:nvPr>
        </p:nvSpPr>
        <p:spPr>
          <a:xfrm>
            <a:off x="594145" y="2729309"/>
            <a:ext cx="4807588"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5" name="Kuvan paikkamerkki 2">
            <a:extLst>
              <a:ext uri="{FF2B5EF4-FFF2-40B4-BE49-F238E27FC236}">
                <a16:creationId xmlns:a16="http://schemas.microsoft.com/office/drawing/2014/main" id="{F571BD46-BAD1-4209-BAE5-454A3F2C0EC1}"/>
              </a:ext>
            </a:extLst>
          </p:cNvPr>
          <p:cNvSpPr>
            <a:spLocks noGrp="1" noChangeAspect="1"/>
          </p:cNvSpPr>
          <p:nvPr>
            <p:ph type="pic" sz="quarter" idx="11" hasCustomPrompt="1"/>
          </p:nvPr>
        </p:nvSpPr>
        <p:spPr>
          <a:xfrm>
            <a:off x="360000" y="6001200"/>
            <a:ext cx="1836000" cy="541061"/>
          </a:xfrm>
          <a:noFill/>
        </p:spPr>
        <p:txBody>
          <a:bodyPr/>
          <a:lstStyle>
            <a:lvl1pPr marL="0" indent="0">
              <a:buNone/>
              <a:defRPr sz="1000">
                <a:solidFill>
                  <a:schemeClr val="tx2"/>
                </a:solidFill>
              </a:defRPr>
            </a:lvl1pPr>
          </a:lstStyle>
          <a:p>
            <a:r>
              <a:rPr lang="fi-FI"/>
              <a:t>Lisää logo kuvapankista. Tummalle taustalle valkoinen logo, vaalealle monivärinen.</a:t>
            </a:r>
          </a:p>
        </p:txBody>
      </p:sp>
    </p:spTree>
    <p:extLst>
      <p:ext uri="{BB962C8B-B14F-4D97-AF65-F5344CB8AC3E}">
        <p14:creationId xmlns:p14="http://schemas.microsoft.com/office/powerpoint/2010/main" val="2171124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san ylätunniste">
    <p:bg>
      <p:bgPr>
        <a:solidFill>
          <a:schemeClr val="accent1"/>
        </a:solidFill>
        <a:effectLst/>
      </p:bgPr>
    </p:bg>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6FFC621E-FB51-E04E-8986-E341E9D12EFF}"/>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a:extLst>
              <a:ext uri="{28A0092B-C50C-407E-A947-70E740481C1C}">
                <a14:useLocalDpi xmlns:a14="http://schemas.microsoft.com/office/drawing/2010/main"/>
              </a:ext>
            </a:extLst>
          </a:blip>
          <a:srcRect r="49058"/>
          <a:stretch/>
        </p:blipFill>
        <p:spPr bwMode="auto">
          <a:xfrm>
            <a:off x="10604501" y="312738"/>
            <a:ext cx="1587500"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Päijät-Sote logo">
            <a:extLst>
              <a:ext uri="{FF2B5EF4-FFF2-40B4-BE49-F238E27FC236}">
                <a16:creationId xmlns:a16="http://schemas.microsoft.com/office/drawing/2014/main" id="{259EA562-2B8F-5E45-B1B9-C904B6D75A18}"/>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359096" y="6000237"/>
            <a:ext cx="1833562"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5164" y="1033409"/>
            <a:ext cx="8401606" cy="1389185"/>
          </a:xfrm>
        </p:spPr>
        <p:txBody>
          <a:bodyPr anchor="t"/>
          <a:lstStyle>
            <a:lvl1pPr>
              <a:defRPr sz="4000">
                <a:solidFill>
                  <a:schemeClr val="bg1"/>
                </a:solidFill>
              </a:defRPr>
            </a:lvl1pPr>
          </a:lstStyle>
          <a:p>
            <a:r>
              <a:rPr lang="fi-FI"/>
              <a:t>Muokkaa ots. perustyyl. napsautt.</a:t>
            </a:r>
            <a:endParaRPr lang="en-US"/>
          </a:p>
        </p:txBody>
      </p:sp>
      <p:sp>
        <p:nvSpPr>
          <p:cNvPr id="7" name="Alaotsikko 2">
            <a:extLst>
              <a:ext uri="{FF2B5EF4-FFF2-40B4-BE49-F238E27FC236}">
                <a16:creationId xmlns:a16="http://schemas.microsoft.com/office/drawing/2014/main" id="{915994C9-E654-6F48-B62E-BB63112E67A8}"/>
              </a:ext>
            </a:extLst>
          </p:cNvPr>
          <p:cNvSpPr>
            <a:spLocks noGrp="1"/>
          </p:cNvSpPr>
          <p:nvPr>
            <p:ph type="subTitle" idx="1"/>
          </p:nvPr>
        </p:nvSpPr>
        <p:spPr>
          <a:xfrm>
            <a:off x="625163" y="2817820"/>
            <a:ext cx="8401608" cy="59359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äliotsikko kuvalla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9095834-78E3-0448-8C46-F00D81D0812C}"/>
              </a:ext>
            </a:extLst>
          </p:cNvPr>
          <p:cNvSpPr>
            <a:spLocks noGrp="1"/>
          </p:cNvSpPr>
          <p:nvPr>
            <p:ph type="pic" sz="quarter" idx="10"/>
          </p:nvPr>
        </p:nvSpPr>
        <p:spPr>
          <a:xfrm>
            <a:off x="0" y="0"/>
            <a:ext cx="6096000" cy="6858000"/>
          </a:xfrm>
        </p:spPr>
        <p:txBody>
          <a:bodyPr/>
          <a:lstStyle>
            <a:lvl1pPr marL="0" indent="0">
              <a:buNone/>
              <a:defRPr/>
            </a:lvl1pPr>
          </a:lstStyle>
          <a:p>
            <a:r>
              <a:rPr lang="fi-FI" noProof="0"/>
              <a:t>Lisää kuva napsauttamalla kuvaketta</a:t>
            </a:r>
          </a:p>
        </p:txBody>
      </p:sp>
      <p:sp>
        <p:nvSpPr>
          <p:cNvPr id="5" name="Rectangle 4">
            <a:extLst>
              <a:ext uri="{FF2B5EF4-FFF2-40B4-BE49-F238E27FC236}">
                <a16:creationId xmlns:a16="http://schemas.microsoft.com/office/drawing/2014/main" id="{6D3EAD9F-B9C0-9443-A247-E9AACA99430E}"/>
              </a:ext>
              <a:ext uri="{C183D7F6-B498-43B3-948B-1728B52AA6E4}">
                <adec:decorative xmlns:adec="http://schemas.microsoft.com/office/drawing/2017/decorative" val="1"/>
              </a:ext>
            </a:extLst>
          </p:cNvPr>
          <p:cNvSpPr/>
          <p:nvPr userDrawn="1"/>
        </p:nvSpPr>
        <p:spPr>
          <a:xfrm>
            <a:off x="6096000" y="0"/>
            <a:ext cx="618807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noProof="0"/>
          </a:p>
        </p:txBody>
      </p:sp>
      <p:sp>
        <p:nvSpPr>
          <p:cNvPr id="2" name="Otsikko 1"/>
          <p:cNvSpPr>
            <a:spLocks noGrp="1"/>
          </p:cNvSpPr>
          <p:nvPr>
            <p:ph type="ctrTitle"/>
          </p:nvPr>
        </p:nvSpPr>
        <p:spPr>
          <a:xfrm>
            <a:off x="6660106" y="3494385"/>
            <a:ext cx="4937749" cy="1863271"/>
          </a:xfrm>
        </p:spPr>
        <p:txBody>
          <a:bodyPr anchor="t">
            <a:normAutofit/>
          </a:bodyPr>
          <a:lstStyle>
            <a:lvl1pPr algn="r">
              <a:lnSpc>
                <a:spcPct val="100000"/>
              </a:lnSpc>
              <a:defRPr sz="3200">
                <a:solidFill>
                  <a:schemeClr val="bg1"/>
                </a:solidFill>
              </a:defRPr>
            </a:lvl1pPr>
          </a:lstStyle>
          <a:p>
            <a:r>
              <a:rPr lang="fi-FI" noProof="0"/>
              <a:t>Muokkaa ots. perustyyl. napsautt.</a:t>
            </a:r>
          </a:p>
        </p:txBody>
      </p:sp>
      <p:sp>
        <p:nvSpPr>
          <p:cNvPr id="3" name="Alaotsikko 2"/>
          <p:cNvSpPr>
            <a:spLocks noGrp="1"/>
          </p:cNvSpPr>
          <p:nvPr>
            <p:ph type="subTitle" idx="1"/>
          </p:nvPr>
        </p:nvSpPr>
        <p:spPr>
          <a:xfrm>
            <a:off x="6660106" y="5406642"/>
            <a:ext cx="4937750" cy="593595"/>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pic>
        <p:nvPicPr>
          <p:cNvPr id="12" name="Picture 12" descr="Päijät-Sote logo">
            <a:extLst>
              <a:ext uri="{FF2B5EF4-FFF2-40B4-BE49-F238E27FC236}">
                <a16:creationId xmlns:a16="http://schemas.microsoft.com/office/drawing/2014/main" id="{32B4B15B-F092-8746-8FBC-C924ECFA703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9928415" y="6000237"/>
            <a:ext cx="1833562"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9409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 kuvalla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5F975E-8715-6148-834D-D37F1CB38AFE}"/>
              </a:ext>
              <a:ext uri="{C183D7F6-B498-43B3-948B-1728B52AA6E4}">
                <adec:decorative xmlns:adec="http://schemas.microsoft.com/office/drawing/2017/decorative" val="1"/>
              </a:ext>
            </a:extLst>
          </p:cNvPr>
          <p:cNvSpPr/>
          <p:nvPr userDrawn="1"/>
        </p:nvSpPr>
        <p:spPr>
          <a:xfrm>
            <a:off x="0" y="0"/>
            <a:ext cx="618807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noProof="0"/>
          </a:p>
        </p:txBody>
      </p:sp>
      <p:pic>
        <p:nvPicPr>
          <p:cNvPr id="10" name="Picture 12" descr="Päijät-Sote logo">
            <a:extLst>
              <a:ext uri="{FF2B5EF4-FFF2-40B4-BE49-F238E27FC236}">
                <a16:creationId xmlns:a16="http://schemas.microsoft.com/office/drawing/2014/main" id="{259EA562-2B8F-5E45-B1B9-C904B6D75A1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59096" y="6000237"/>
            <a:ext cx="1833562"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tsikko 1">
            <a:extLst>
              <a:ext uri="{FF2B5EF4-FFF2-40B4-BE49-F238E27FC236}">
                <a16:creationId xmlns:a16="http://schemas.microsoft.com/office/drawing/2014/main" id="{8CEDAFB9-2193-9647-AF1A-CDF545968DBF}"/>
              </a:ext>
            </a:extLst>
          </p:cNvPr>
          <p:cNvSpPr>
            <a:spLocks noGrp="1"/>
          </p:cNvSpPr>
          <p:nvPr>
            <p:ph type="ctrTitle"/>
          </p:nvPr>
        </p:nvSpPr>
        <p:spPr>
          <a:xfrm>
            <a:off x="625163" y="815557"/>
            <a:ext cx="4937749" cy="1863271"/>
          </a:xfrm>
        </p:spPr>
        <p:txBody>
          <a:bodyPr anchor="t">
            <a:normAutofit/>
          </a:bodyPr>
          <a:lstStyle>
            <a:lvl1pPr algn="l">
              <a:lnSpc>
                <a:spcPct val="100000"/>
              </a:lnSpc>
              <a:defRPr sz="3200">
                <a:solidFill>
                  <a:schemeClr val="bg1"/>
                </a:solidFill>
              </a:defRPr>
            </a:lvl1pPr>
          </a:lstStyle>
          <a:p>
            <a:r>
              <a:rPr lang="fi-FI" noProof="0"/>
              <a:t>Muokkaa ots. perustyyl. napsautt.</a:t>
            </a:r>
          </a:p>
        </p:txBody>
      </p:sp>
      <p:sp>
        <p:nvSpPr>
          <p:cNvPr id="8" name="Alaotsikko 2">
            <a:extLst>
              <a:ext uri="{FF2B5EF4-FFF2-40B4-BE49-F238E27FC236}">
                <a16:creationId xmlns:a16="http://schemas.microsoft.com/office/drawing/2014/main" id="{915994C9-E654-6F48-B62E-BB63112E67A8}"/>
              </a:ext>
            </a:extLst>
          </p:cNvPr>
          <p:cNvSpPr>
            <a:spLocks noGrp="1"/>
          </p:cNvSpPr>
          <p:nvPr>
            <p:ph type="subTitle" idx="1"/>
          </p:nvPr>
        </p:nvSpPr>
        <p:spPr>
          <a:xfrm>
            <a:off x="625163" y="2727814"/>
            <a:ext cx="4937750" cy="59359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12" name="Picture Placeholder 11">
            <a:extLst>
              <a:ext uri="{FF2B5EF4-FFF2-40B4-BE49-F238E27FC236}">
                <a16:creationId xmlns:a16="http://schemas.microsoft.com/office/drawing/2014/main" id="{427341BA-2D39-2841-9D1C-F6A03E97843D}"/>
              </a:ext>
            </a:extLst>
          </p:cNvPr>
          <p:cNvSpPr>
            <a:spLocks noGrp="1"/>
          </p:cNvSpPr>
          <p:nvPr>
            <p:ph type="pic" sz="quarter" idx="10"/>
          </p:nvPr>
        </p:nvSpPr>
        <p:spPr>
          <a:xfrm>
            <a:off x="6188075" y="0"/>
            <a:ext cx="6003925" cy="6858000"/>
          </a:xfrm>
        </p:spPr>
        <p:txBody>
          <a:bodyPr/>
          <a:lstStyle>
            <a:lvl1pPr marL="0" indent="0">
              <a:buNone/>
              <a:defRPr/>
            </a:lvl1pPr>
          </a:lstStyle>
          <a:p>
            <a:r>
              <a:rPr lang="fi-FI" noProof="0"/>
              <a:t>Lisää kuva napsauttamalla kuvaketta</a:t>
            </a:r>
          </a:p>
        </p:txBody>
      </p:sp>
    </p:spTree>
    <p:extLst>
      <p:ext uri="{BB962C8B-B14F-4D97-AF65-F5344CB8AC3E}">
        <p14:creationId xmlns:p14="http://schemas.microsoft.com/office/powerpoint/2010/main" val="4057780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a:extLst>
              <a:ext uri="{FF2B5EF4-FFF2-40B4-BE49-F238E27FC236}">
                <a16:creationId xmlns:a16="http://schemas.microsoft.com/office/drawing/2014/main" id="{89CFC625-E468-9C4D-B0A9-88D3DD143D89}"/>
              </a:ext>
            </a:extLst>
          </p:cNvPr>
          <p:cNvSpPr>
            <a:spLocks noGrp="1" noChangeArrowheads="1"/>
          </p:cNvSpPr>
          <p:nvPr>
            <p:ph type="title"/>
          </p:nvPr>
        </p:nvSpPr>
        <p:spPr bwMode="auto">
          <a:xfrm>
            <a:off x="838200" y="912904"/>
            <a:ext cx="10515600" cy="101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x-none" noProof="0"/>
              <a:t>Muokkaa otsikkoa</a:t>
            </a:r>
          </a:p>
        </p:txBody>
      </p:sp>
      <p:sp>
        <p:nvSpPr>
          <p:cNvPr id="1027" name="Tekstin paikkamerkki 2">
            <a:extLst>
              <a:ext uri="{FF2B5EF4-FFF2-40B4-BE49-F238E27FC236}">
                <a16:creationId xmlns:a16="http://schemas.microsoft.com/office/drawing/2014/main" id="{7875E202-CA05-F143-B0BB-F0C0F3D9C018}"/>
              </a:ext>
            </a:extLst>
          </p:cNvPr>
          <p:cNvSpPr>
            <a:spLocks noGrp="1" noChangeArrowheads="1"/>
          </p:cNvSpPr>
          <p:nvPr>
            <p:ph type="body" idx="1"/>
          </p:nvPr>
        </p:nvSpPr>
        <p:spPr bwMode="auto">
          <a:xfrm>
            <a:off x="838200" y="2025650"/>
            <a:ext cx="10515600" cy="351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x-none" noProof="0"/>
              <a:t>Muokkaa tekstin perustyylejä</a:t>
            </a:r>
          </a:p>
          <a:p>
            <a:pPr lvl="1"/>
            <a:r>
              <a:rPr lang="fi-FI" altLang="x-none" noProof="0"/>
              <a:t>toinen taso</a:t>
            </a:r>
          </a:p>
          <a:p>
            <a:pPr lvl="2"/>
            <a:r>
              <a:rPr lang="fi-FI" altLang="x-none" noProof="0"/>
              <a:t>kolmas taso</a:t>
            </a:r>
          </a:p>
          <a:p>
            <a:pPr lvl="3"/>
            <a:r>
              <a:rPr lang="fi-FI" altLang="x-none" noProof="0"/>
              <a:t>neljäs taso</a:t>
            </a:r>
          </a:p>
          <a:p>
            <a:pPr lvl="4"/>
            <a:r>
              <a:rPr lang="fi-FI" altLang="x-none" noProof="0"/>
              <a:t>viides taso</a:t>
            </a:r>
          </a:p>
          <a:p>
            <a:pPr lvl="5"/>
            <a:r>
              <a:rPr lang="fi-FI" altLang="x-none" noProof="0"/>
              <a:t>kuudes taso</a:t>
            </a:r>
          </a:p>
          <a:p>
            <a:pPr lvl="6"/>
            <a:r>
              <a:rPr lang="fi-FI" altLang="x-none" noProof="0"/>
              <a:t>seitsemäs taso</a:t>
            </a:r>
          </a:p>
          <a:p>
            <a:pPr lvl="7"/>
            <a:r>
              <a:rPr lang="fi-FI" altLang="x-none" noProof="0"/>
              <a:t>kahdeksas taso</a:t>
            </a:r>
          </a:p>
          <a:p>
            <a:pPr lvl="8"/>
            <a:r>
              <a:rPr lang="fi-FI" altLang="x-none" noProof="0"/>
              <a:t>yhdeksäs taso</a:t>
            </a:r>
          </a:p>
        </p:txBody>
      </p:sp>
      <p:pic>
        <p:nvPicPr>
          <p:cNvPr id="1031" name="Picture 11" descr="Päijät-Sote logo">
            <a:extLst>
              <a:ext uri="{FF2B5EF4-FFF2-40B4-BE49-F238E27FC236}">
                <a16:creationId xmlns:a16="http://schemas.microsoft.com/office/drawing/2014/main" id="{32EF4212-19FE-424A-B0AE-A2E9703FBEDD}"/>
              </a:ext>
            </a:extLst>
          </p:cNvPr>
          <p:cNvPicPr>
            <a:picLocks noChangeAspect="1" noChangeArrowheads="1"/>
          </p:cNvPicPr>
          <p:nvPr userDrawn="1"/>
        </p:nvPicPr>
        <p:blipFill>
          <a:blip r:embed="rId24">
            <a:extLst>
              <a:ext uri="{28A0092B-C50C-407E-A947-70E740481C1C}">
                <a14:useLocalDpi xmlns:a14="http://schemas.microsoft.com/office/drawing/2010/main"/>
              </a:ext>
            </a:extLst>
          </a:blip>
          <a:srcRect/>
          <a:stretch>
            <a:fillRect/>
          </a:stretch>
        </p:blipFill>
        <p:spPr bwMode="auto">
          <a:xfrm>
            <a:off x="359546" y="6007893"/>
            <a:ext cx="183673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5" r:id="rId1"/>
    <p:sldLayoutId id="2147483864" r:id="rId2"/>
    <p:sldLayoutId id="2147483845" r:id="rId3"/>
    <p:sldLayoutId id="2147483847" r:id="rId4"/>
    <p:sldLayoutId id="2147483846" r:id="rId5"/>
    <p:sldLayoutId id="2147483871" r:id="rId6"/>
    <p:sldLayoutId id="2147483867" r:id="rId7"/>
    <p:sldLayoutId id="2147483849" r:id="rId8"/>
    <p:sldLayoutId id="2147483850" r:id="rId9"/>
    <p:sldLayoutId id="2147483856" r:id="rId10"/>
    <p:sldLayoutId id="2147483853" r:id="rId11"/>
    <p:sldLayoutId id="2147483868" r:id="rId12"/>
    <p:sldLayoutId id="2147483857" r:id="rId13"/>
    <p:sldLayoutId id="2147483858" r:id="rId14"/>
    <p:sldLayoutId id="2147483843" r:id="rId15"/>
    <p:sldLayoutId id="2147483854" r:id="rId16"/>
    <p:sldLayoutId id="2147483869" r:id="rId17"/>
    <p:sldLayoutId id="2147483859" r:id="rId18"/>
    <p:sldLayoutId id="2147483861" r:id="rId19"/>
    <p:sldLayoutId id="2147483862" r:id="rId20"/>
    <p:sldLayoutId id="2147483870" r:id="rId21"/>
    <p:sldLayoutId id="2147483872" r:id="rId22"/>
  </p:sldLayoutIdLst>
  <p:hf hdr="0" ftr="0"/>
  <p:txStyles>
    <p:titleStyle>
      <a:lvl1pPr algn="l" rtl="0" eaLnBrk="1" fontAlgn="base" hangingPunct="1">
        <a:lnSpc>
          <a:spcPct val="100000"/>
        </a:lnSpc>
        <a:spcBef>
          <a:spcPct val="0"/>
        </a:spcBef>
        <a:spcAft>
          <a:spcPct val="0"/>
        </a:spcAft>
        <a:defRPr sz="3200" b="1" kern="1200">
          <a:solidFill>
            <a:schemeClr val="tx2"/>
          </a:solidFill>
          <a:latin typeface="+mj-lt"/>
          <a:ea typeface="+mj-ea"/>
          <a:cs typeface="Arial" panose="020B0604020202020204" pitchFamily="34" charset="0"/>
        </a:defRPr>
      </a:lvl1pPr>
      <a:lvl2pPr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9pPr>
    </p:titleStyle>
    <p:bodyStyle>
      <a:lvl1pPr marL="228600" indent="-228600" algn="l" rtl="0" eaLnBrk="1" fontAlgn="base" hangingPunct="1">
        <a:lnSpc>
          <a:spcPct val="100000"/>
        </a:lnSpc>
        <a:spcBef>
          <a:spcPts val="1000"/>
        </a:spcBef>
        <a:spcAft>
          <a:spcPct val="0"/>
        </a:spcAft>
        <a:buFont typeface="Arial" panose="020B0604020202020204" pitchFamily="34" charset="0"/>
        <a:buChar char="•"/>
        <a:defRPr sz="1800" kern="1200">
          <a:solidFill>
            <a:schemeClr val="tx2"/>
          </a:solidFill>
          <a:latin typeface="+mn-lt"/>
          <a:ea typeface="+mn-ea"/>
          <a:cs typeface="Arial" panose="020B0604020202020204" pitchFamily="34" charset="0"/>
        </a:defRPr>
      </a:lvl1pPr>
      <a:lvl2pPr marL="685800" indent="-228600" algn="l" rtl="0" eaLnBrk="1" fontAlgn="base" hangingPunct="1">
        <a:lnSpc>
          <a:spcPct val="100000"/>
        </a:lnSpc>
        <a:spcBef>
          <a:spcPts val="500"/>
        </a:spcBef>
        <a:spcAft>
          <a:spcPct val="0"/>
        </a:spcAft>
        <a:buFont typeface="Arial" panose="020B0604020202020204" pitchFamily="34" charset="0"/>
        <a:buChar char="•"/>
        <a:defRPr sz="1400" kern="1200">
          <a:solidFill>
            <a:schemeClr val="tx2"/>
          </a:solidFill>
          <a:latin typeface="+mn-lt"/>
          <a:ea typeface="+mn-ea"/>
          <a:cs typeface="Arial" panose="020B0604020202020204" pitchFamily="34" charset="0"/>
        </a:defRPr>
      </a:lvl2pPr>
      <a:lvl3pPr marL="1143000" indent="-228600" algn="l" rtl="0" eaLnBrk="1" fontAlgn="base" hangingPunct="1">
        <a:lnSpc>
          <a:spcPct val="100000"/>
        </a:lnSpc>
        <a:spcBef>
          <a:spcPts val="500"/>
        </a:spcBef>
        <a:spcAft>
          <a:spcPct val="0"/>
        </a:spcAft>
        <a:buFont typeface="Arial" panose="020B0604020202020204" pitchFamily="34" charset="0"/>
        <a:buChar char="•"/>
        <a:defRPr sz="1400" kern="1200">
          <a:solidFill>
            <a:schemeClr val="tx2"/>
          </a:solidFill>
          <a:latin typeface="+mn-lt"/>
          <a:ea typeface="+mn-ea"/>
          <a:cs typeface="Arial" panose="020B0604020202020204" pitchFamily="34" charset="0"/>
        </a:defRPr>
      </a:lvl3pPr>
      <a:lvl4pPr marL="1657350" indent="-285750" algn="l" rtl="0" eaLnBrk="1" fontAlgn="base" hangingPunct="1">
        <a:lnSpc>
          <a:spcPct val="100000"/>
        </a:lnSpc>
        <a:spcBef>
          <a:spcPts val="500"/>
        </a:spcBef>
        <a:spcAft>
          <a:spcPct val="0"/>
        </a:spcAft>
        <a:buFont typeface="Arial" panose="020B0604020202020204" pitchFamily="34" charset="0"/>
        <a:buChar char="•"/>
        <a:defRPr sz="1400" kern="1200">
          <a:solidFill>
            <a:schemeClr val="tx2"/>
          </a:solidFill>
          <a:latin typeface="+mn-lt"/>
          <a:ea typeface="+mn-ea"/>
          <a:cs typeface="Calibri" panose="020F0502020204030204" pitchFamily="34" charset="0"/>
        </a:defRPr>
      </a:lvl4pPr>
      <a:lvl5pPr marL="2057400" indent="-228600" algn="l" rtl="0" eaLnBrk="1" fontAlgn="base" hangingPunct="1">
        <a:lnSpc>
          <a:spcPct val="100000"/>
        </a:lnSpc>
        <a:spcBef>
          <a:spcPts val="500"/>
        </a:spcBef>
        <a:spcAft>
          <a:spcPct val="0"/>
        </a:spcAft>
        <a:buFont typeface="Arial" panose="020B0604020202020204" pitchFamily="34" charset="0"/>
        <a:buChar char="•"/>
        <a:defRPr sz="1400" kern="1200">
          <a:solidFill>
            <a:schemeClr val="tx2"/>
          </a:solidFill>
          <a:latin typeface="+mn-lt"/>
          <a:ea typeface="+mn-ea"/>
          <a:cs typeface="Calibri" panose="020F0502020204030204" pitchFamily="34" charset="0"/>
        </a:defRPr>
      </a:lvl5pPr>
      <a:lvl6pPr marL="2514600" indent="-22860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6pPr>
      <a:lvl7pPr marL="2971800" indent="-22860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7pPr>
      <a:lvl8pPr marL="3429000" indent="-22860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8pPr>
      <a:lvl9pPr marL="3943350" indent="-28575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hyperlink" Target="https://paijat-sote.fi/sote-uudistus/terveysvalmentajana-saa-auttaa-asiakasta-loytamaan-arjen-voimavarat/" TargetMode="Externa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4A7974-55E1-45EA-B19F-92B238F934E3}"/>
              </a:ext>
            </a:extLst>
          </p:cNvPr>
          <p:cNvSpPr>
            <a:spLocks noGrp="1"/>
          </p:cNvSpPr>
          <p:nvPr>
            <p:ph type="title"/>
          </p:nvPr>
        </p:nvSpPr>
        <p:spPr/>
        <p:txBody>
          <a:bodyPr/>
          <a:lstStyle/>
          <a:p>
            <a:r>
              <a:rPr lang="fi-FI"/>
              <a:t>Terveysvalmennus osaksi suun terveydenhuoltoa</a:t>
            </a:r>
          </a:p>
        </p:txBody>
      </p:sp>
      <p:sp>
        <p:nvSpPr>
          <p:cNvPr id="3" name="Tekstin paikkamerkki 2">
            <a:extLst>
              <a:ext uri="{FF2B5EF4-FFF2-40B4-BE49-F238E27FC236}">
                <a16:creationId xmlns:a16="http://schemas.microsoft.com/office/drawing/2014/main" id="{5C306A53-C422-4F7E-9051-3AE358A748A3}"/>
              </a:ext>
            </a:extLst>
          </p:cNvPr>
          <p:cNvSpPr>
            <a:spLocks noGrp="1"/>
          </p:cNvSpPr>
          <p:nvPr>
            <p:ph type="body" sz="quarter" idx="10"/>
          </p:nvPr>
        </p:nvSpPr>
        <p:spPr/>
        <p:txBody>
          <a:bodyPr/>
          <a:lstStyle/>
          <a:p>
            <a:r>
              <a:rPr lang="fi-FI"/>
              <a:t>1.6.2022 THL </a:t>
            </a:r>
          </a:p>
          <a:p>
            <a:r>
              <a:rPr lang="fi-FI"/>
              <a:t>Tuire Kolehmainen ja Anni Halonen</a:t>
            </a:r>
          </a:p>
        </p:txBody>
      </p:sp>
    </p:spTree>
    <p:extLst>
      <p:ext uri="{BB962C8B-B14F-4D97-AF65-F5344CB8AC3E}">
        <p14:creationId xmlns:p14="http://schemas.microsoft.com/office/powerpoint/2010/main" val="1020264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ADDF3973-5EBD-4385-830D-62AF47ABA643}"/>
              </a:ext>
            </a:extLst>
          </p:cNvPr>
          <p:cNvSpPr>
            <a:spLocks noGrp="1"/>
          </p:cNvSpPr>
          <p:nvPr>
            <p:ph type="title"/>
          </p:nvPr>
        </p:nvSpPr>
        <p:spPr>
          <a:xfrm>
            <a:off x="838199" y="551699"/>
            <a:ext cx="10515600" cy="1018962"/>
          </a:xfrm>
        </p:spPr>
        <p:txBody>
          <a:bodyPr/>
          <a:lstStyle/>
          <a:p>
            <a:r>
              <a:rPr lang="fi-FI"/>
              <a:t>Prosessin kulku</a:t>
            </a:r>
          </a:p>
        </p:txBody>
      </p:sp>
      <p:graphicFrame>
        <p:nvGraphicFramePr>
          <p:cNvPr id="2" name="Taulukko 3">
            <a:extLst>
              <a:ext uri="{FF2B5EF4-FFF2-40B4-BE49-F238E27FC236}">
                <a16:creationId xmlns:a16="http://schemas.microsoft.com/office/drawing/2014/main" id="{D1258F04-349B-B501-1F88-956C4BD6464B}"/>
              </a:ext>
            </a:extLst>
          </p:cNvPr>
          <p:cNvGraphicFramePr>
            <a:graphicFrameLocks noGrp="1"/>
          </p:cNvGraphicFramePr>
          <p:nvPr>
            <p:extLst>
              <p:ext uri="{D42A27DB-BD31-4B8C-83A1-F6EECF244321}">
                <p14:modId xmlns:p14="http://schemas.microsoft.com/office/powerpoint/2010/main" val="2078641879"/>
              </p:ext>
            </p:extLst>
          </p:nvPr>
        </p:nvGraphicFramePr>
        <p:xfrm>
          <a:off x="1005508" y="3277045"/>
          <a:ext cx="9962324" cy="2834640"/>
        </p:xfrm>
        <a:graphic>
          <a:graphicData uri="http://schemas.openxmlformats.org/drawingml/2006/table">
            <a:tbl>
              <a:tblPr>
                <a:tableStyleId>{5C22544A-7EE6-4342-B048-85BDC9FD1C3A}</a:tableStyleId>
              </a:tblPr>
              <a:tblGrid>
                <a:gridCol w="2237200">
                  <a:extLst>
                    <a:ext uri="{9D8B030D-6E8A-4147-A177-3AD203B41FA5}">
                      <a16:colId xmlns:a16="http://schemas.microsoft.com/office/drawing/2014/main" val="2909732889"/>
                    </a:ext>
                  </a:extLst>
                </a:gridCol>
                <a:gridCol w="2471352">
                  <a:extLst>
                    <a:ext uri="{9D8B030D-6E8A-4147-A177-3AD203B41FA5}">
                      <a16:colId xmlns:a16="http://schemas.microsoft.com/office/drawing/2014/main" val="2112097906"/>
                    </a:ext>
                  </a:extLst>
                </a:gridCol>
                <a:gridCol w="2576500">
                  <a:extLst>
                    <a:ext uri="{9D8B030D-6E8A-4147-A177-3AD203B41FA5}">
                      <a16:colId xmlns:a16="http://schemas.microsoft.com/office/drawing/2014/main" val="3085598601"/>
                    </a:ext>
                  </a:extLst>
                </a:gridCol>
                <a:gridCol w="2677272">
                  <a:extLst>
                    <a:ext uri="{9D8B030D-6E8A-4147-A177-3AD203B41FA5}">
                      <a16:colId xmlns:a16="http://schemas.microsoft.com/office/drawing/2014/main" val="1852510638"/>
                    </a:ext>
                  </a:extLst>
                </a:gridCol>
              </a:tblGrid>
              <a:tr h="370840">
                <a:tc>
                  <a:txBody>
                    <a:bodyPr/>
                    <a:lstStyle/>
                    <a:p>
                      <a:pPr lvl="0"/>
                      <a:r>
                        <a:rPr lang="fi-FI" sz="1800" b="1" dirty="0">
                          <a:solidFill>
                            <a:schemeClr val="tx2"/>
                          </a:solidFill>
                        </a:rPr>
                        <a:t>Taustaa ja suunnittelua</a:t>
                      </a:r>
                    </a:p>
                    <a:p>
                      <a:pPr lvl="0"/>
                      <a:r>
                        <a:rPr lang="fi-FI" sz="1800" dirty="0">
                          <a:solidFill>
                            <a:schemeClr val="tx2"/>
                          </a:solidFill>
                        </a:rPr>
                        <a:t>-Terva-hanke</a:t>
                      </a:r>
                    </a:p>
                    <a:p>
                      <a:pPr lvl="0"/>
                      <a:r>
                        <a:rPr lang="fi-FI" sz="1800" dirty="0">
                          <a:solidFill>
                            <a:schemeClr val="tx2"/>
                          </a:solidFill>
                        </a:rPr>
                        <a:t>-</a:t>
                      </a:r>
                      <a:r>
                        <a:rPr lang="fi-FI" sz="1800" dirty="0" err="1">
                          <a:solidFill>
                            <a:schemeClr val="tx2"/>
                          </a:solidFill>
                        </a:rPr>
                        <a:t>Palkon</a:t>
                      </a:r>
                      <a:r>
                        <a:rPr lang="fi-FI" sz="1800" dirty="0">
                          <a:solidFill>
                            <a:schemeClr val="tx2"/>
                          </a:solidFill>
                        </a:rPr>
                        <a:t> suositus</a:t>
                      </a:r>
                    </a:p>
                    <a:p>
                      <a:r>
                        <a:rPr lang="fi-FI" dirty="0">
                          <a:solidFill>
                            <a:schemeClr val="tx2"/>
                          </a:solidFill>
                        </a:rPr>
                        <a:t>”Huonon suuhygienian aiheuttaman sairastumisriskin pienentäminen omahoidon tuella…</a:t>
                      </a:r>
                    </a:p>
                  </a:txBody>
                  <a:tcPr>
                    <a:lnR w="12700" cap="flat" cmpd="sng" algn="ctr">
                      <a:solidFill>
                        <a:schemeClr val="accent2"/>
                      </a:solidFill>
                      <a:prstDash val="solid"/>
                      <a:round/>
                      <a:headEnd type="none" w="med" len="med"/>
                      <a:tailEnd type="none" w="med" len="med"/>
                    </a:lnR>
                    <a:noFill/>
                  </a:tcPr>
                </a:tc>
                <a:tc>
                  <a:txBody>
                    <a:bodyPr/>
                    <a:lstStyle/>
                    <a:p>
                      <a:pPr lvl="0"/>
                      <a:r>
                        <a:rPr lang="fi-FI" sz="1800">
                          <a:solidFill>
                            <a:schemeClr val="tx2"/>
                          </a:solidFill>
                        </a:rPr>
                        <a:t>”</a:t>
                      </a:r>
                      <a:r>
                        <a:rPr lang="fi-FI" sz="1800" b="1">
                          <a:solidFill>
                            <a:schemeClr val="tx2"/>
                          </a:solidFill>
                        </a:rPr>
                        <a:t>Perustason” koulutukset</a:t>
                      </a:r>
                    </a:p>
                    <a:p>
                      <a:pPr lvl="0"/>
                      <a:r>
                        <a:rPr lang="fi-FI" sz="1800">
                          <a:solidFill>
                            <a:schemeClr val="tx2"/>
                          </a:solidFill>
                        </a:rPr>
                        <a:t>-kaikki </a:t>
                      </a:r>
                      <a:r>
                        <a:rPr lang="fi-FI" sz="1800" err="1">
                          <a:solidFill>
                            <a:schemeClr val="tx2"/>
                          </a:solidFill>
                        </a:rPr>
                        <a:t>Päijät</a:t>
                      </a:r>
                      <a:r>
                        <a:rPr lang="fi-FI" sz="1800">
                          <a:solidFill>
                            <a:schemeClr val="tx2"/>
                          </a:solidFill>
                        </a:rPr>
                        <a:t>-Soten suuhygienistit on koulutettu vahvuuslähtöiseen ohjaustapaan</a:t>
                      </a:r>
                    </a:p>
                    <a:p>
                      <a:endParaRPr lang="fi-FI">
                        <a:solidFill>
                          <a:schemeClr val="tx2"/>
                        </a:solidFill>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noFill/>
                  </a:tcPr>
                </a:tc>
                <a:tc>
                  <a:txBody>
                    <a:bodyPr/>
                    <a:lstStyle/>
                    <a:p>
                      <a:pPr lvl="0"/>
                      <a:r>
                        <a:rPr lang="fi-FI" sz="2000" b="1">
                          <a:solidFill>
                            <a:schemeClr val="tx2"/>
                          </a:solidFill>
                        </a:rPr>
                        <a:t>Jatkokoulutukset</a:t>
                      </a:r>
                    </a:p>
                    <a:p>
                      <a:pPr lvl="0"/>
                      <a:r>
                        <a:rPr lang="fi-FI" sz="1800">
                          <a:solidFill>
                            <a:schemeClr val="tx2"/>
                          </a:solidFill>
                        </a:rPr>
                        <a:t>-Terveysvalmentajien verkkokoulutukset ja ryhmätapaamiset</a:t>
                      </a:r>
                    </a:p>
                    <a:p>
                      <a:endParaRPr lang="fi-FI">
                        <a:solidFill>
                          <a:schemeClr val="tx2"/>
                        </a:solidFill>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noFill/>
                  </a:tcPr>
                </a:tc>
                <a:tc>
                  <a:txBody>
                    <a:bodyPr/>
                    <a:lstStyle/>
                    <a:p>
                      <a:r>
                        <a:rPr lang="fi-FI" sz="1800" b="1" dirty="0">
                          <a:solidFill>
                            <a:schemeClr val="tx2"/>
                          </a:solidFill>
                        </a:rPr>
                        <a:t>Toteutus</a:t>
                      </a:r>
                    </a:p>
                    <a:p>
                      <a:r>
                        <a:rPr lang="fi-FI" sz="1800" dirty="0">
                          <a:solidFill>
                            <a:schemeClr val="tx2"/>
                          </a:solidFill>
                        </a:rPr>
                        <a:t>-valmennukset aloitettu asiakkaille keväällä 2022</a:t>
                      </a:r>
                    </a:p>
                    <a:p>
                      <a:endParaRPr lang="fi-FI" dirty="0">
                        <a:solidFill>
                          <a:schemeClr val="tx2"/>
                        </a:solidFill>
                      </a:endParaRPr>
                    </a:p>
                  </a:txBody>
                  <a:tcPr>
                    <a:lnL w="12700" cap="flat" cmpd="sng" algn="ctr">
                      <a:solidFill>
                        <a:schemeClr val="accent2"/>
                      </a:solidFill>
                      <a:prstDash val="solid"/>
                      <a:round/>
                      <a:headEnd type="none" w="med" len="med"/>
                      <a:tailEnd type="none" w="med" len="med"/>
                    </a:lnL>
                    <a:noFill/>
                  </a:tcPr>
                </a:tc>
                <a:extLst>
                  <a:ext uri="{0D108BD9-81ED-4DB2-BD59-A6C34878D82A}">
                    <a16:rowId xmlns:a16="http://schemas.microsoft.com/office/drawing/2014/main" val="1893917347"/>
                  </a:ext>
                </a:extLst>
              </a:tr>
            </a:tbl>
          </a:graphicData>
        </a:graphic>
      </p:graphicFrame>
      <p:sp>
        <p:nvSpPr>
          <p:cNvPr id="6" name="Nuoli oikealle 5">
            <a:extLst>
              <a:ext uri="{FF2B5EF4-FFF2-40B4-BE49-F238E27FC236}">
                <a16:creationId xmlns:a16="http://schemas.microsoft.com/office/drawing/2014/main" id="{26277640-0E1A-8E38-D3A8-4BA59CDFD164}"/>
              </a:ext>
            </a:extLst>
          </p:cNvPr>
          <p:cNvSpPr/>
          <p:nvPr/>
        </p:nvSpPr>
        <p:spPr>
          <a:xfrm>
            <a:off x="1005508" y="2309324"/>
            <a:ext cx="10180983" cy="606515"/>
          </a:xfrm>
          <a:prstGeom prst="rightArrow">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i-FI"/>
          </a:p>
        </p:txBody>
      </p:sp>
      <p:sp>
        <p:nvSpPr>
          <p:cNvPr id="9" name="Tekstiruutu 8">
            <a:extLst>
              <a:ext uri="{FF2B5EF4-FFF2-40B4-BE49-F238E27FC236}">
                <a16:creationId xmlns:a16="http://schemas.microsoft.com/office/drawing/2014/main" id="{26912C66-89E3-A19C-2078-0AF0D7B6B81F}"/>
              </a:ext>
            </a:extLst>
          </p:cNvPr>
          <p:cNvSpPr txBox="1"/>
          <p:nvPr/>
        </p:nvSpPr>
        <p:spPr>
          <a:xfrm>
            <a:off x="1005508" y="1948118"/>
            <a:ext cx="2164412" cy="369332"/>
          </a:xfrm>
          <a:prstGeom prst="rect">
            <a:avLst/>
          </a:prstGeom>
          <a:noFill/>
        </p:spPr>
        <p:txBody>
          <a:bodyPr wrap="square" lIns="91440" tIns="45720" rIns="91440" bIns="45720" rtlCol="0" anchor="t">
            <a:spAutoFit/>
          </a:bodyPr>
          <a:lstStyle/>
          <a:p>
            <a:r>
              <a:rPr lang="fi-FI" b="1">
                <a:solidFill>
                  <a:schemeClr val="accent2"/>
                </a:solidFill>
                <a:latin typeface="Arial"/>
                <a:cs typeface="Arial"/>
              </a:rPr>
              <a:t>Alkukevät 2021</a:t>
            </a:r>
            <a:endParaRPr lang="fi-FI" b="1">
              <a:solidFill>
                <a:schemeClr val="accent2"/>
              </a:solidFill>
            </a:endParaRPr>
          </a:p>
        </p:txBody>
      </p:sp>
      <p:sp>
        <p:nvSpPr>
          <p:cNvPr id="13" name="Tekstiruutu 12">
            <a:extLst>
              <a:ext uri="{FF2B5EF4-FFF2-40B4-BE49-F238E27FC236}">
                <a16:creationId xmlns:a16="http://schemas.microsoft.com/office/drawing/2014/main" id="{24E5B2FB-9993-7C66-9484-666FF8B63A40}"/>
              </a:ext>
            </a:extLst>
          </p:cNvPr>
          <p:cNvSpPr txBox="1"/>
          <p:nvPr/>
        </p:nvSpPr>
        <p:spPr>
          <a:xfrm>
            <a:off x="3389044" y="1956245"/>
            <a:ext cx="2164412" cy="369332"/>
          </a:xfrm>
          <a:prstGeom prst="rect">
            <a:avLst/>
          </a:prstGeom>
          <a:noFill/>
        </p:spPr>
        <p:txBody>
          <a:bodyPr wrap="square" lIns="91440" tIns="45720" rIns="91440" bIns="45720" rtlCol="0" anchor="t">
            <a:spAutoFit/>
          </a:bodyPr>
          <a:lstStyle/>
          <a:p>
            <a:r>
              <a:rPr lang="fi-FI" b="1">
                <a:solidFill>
                  <a:schemeClr val="accent2"/>
                </a:solidFill>
                <a:latin typeface="Arial"/>
                <a:cs typeface="Arial"/>
              </a:rPr>
              <a:t>Loppukevät 2021</a:t>
            </a:r>
            <a:endParaRPr lang="fi-FI" b="1">
              <a:solidFill>
                <a:schemeClr val="accent2"/>
              </a:solidFill>
              <a:cs typeface="Arial"/>
            </a:endParaRPr>
          </a:p>
        </p:txBody>
      </p:sp>
      <p:sp>
        <p:nvSpPr>
          <p:cNvPr id="14" name="Tekstiruutu 13">
            <a:extLst>
              <a:ext uri="{FF2B5EF4-FFF2-40B4-BE49-F238E27FC236}">
                <a16:creationId xmlns:a16="http://schemas.microsoft.com/office/drawing/2014/main" id="{DF817254-B203-64DE-91A3-394CAC3E249F}"/>
              </a:ext>
            </a:extLst>
          </p:cNvPr>
          <p:cNvSpPr txBox="1"/>
          <p:nvPr/>
        </p:nvSpPr>
        <p:spPr>
          <a:xfrm>
            <a:off x="5775627" y="1948118"/>
            <a:ext cx="2164412" cy="369332"/>
          </a:xfrm>
          <a:prstGeom prst="rect">
            <a:avLst/>
          </a:prstGeom>
          <a:noFill/>
        </p:spPr>
        <p:txBody>
          <a:bodyPr wrap="square" lIns="91440" tIns="45720" rIns="91440" bIns="45720" rtlCol="0" anchor="t">
            <a:spAutoFit/>
          </a:bodyPr>
          <a:lstStyle/>
          <a:p>
            <a:r>
              <a:rPr lang="fi-FI" b="1">
                <a:solidFill>
                  <a:schemeClr val="accent2"/>
                </a:solidFill>
                <a:latin typeface="Arial"/>
                <a:cs typeface="Arial"/>
              </a:rPr>
              <a:t>10/2021- 2/2022</a:t>
            </a:r>
            <a:endParaRPr lang="fi-FI" b="1">
              <a:solidFill>
                <a:schemeClr val="accent2"/>
              </a:solidFill>
              <a:cs typeface="Arial"/>
            </a:endParaRPr>
          </a:p>
        </p:txBody>
      </p:sp>
      <p:sp>
        <p:nvSpPr>
          <p:cNvPr id="15" name="Tekstiruutu 14">
            <a:extLst>
              <a:ext uri="{FF2B5EF4-FFF2-40B4-BE49-F238E27FC236}">
                <a16:creationId xmlns:a16="http://schemas.microsoft.com/office/drawing/2014/main" id="{401F308B-89FB-B56B-E6B4-1A81E98A9CDD}"/>
              </a:ext>
            </a:extLst>
          </p:cNvPr>
          <p:cNvSpPr txBox="1"/>
          <p:nvPr/>
        </p:nvSpPr>
        <p:spPr>
          <a:xfrm>
            <a:off x="8268557" y="1948118"/>
            <a:ext cx="2164412" cy="369332"/>
          </a:xfrm>
          <a:prstGeom prst="rect">
            <a:avLst/>
          </a:prstGeom>
          <a:noFill/>
        </p:spPr>
        <p:txBody>
          <a:bodyPr wrap="square" lIns="91440" tIns="45720" rIns="91440" bIns="45720" rtlCol="0" anchor="t">
            <a:spAutoFit/>
          </a:bodyPr>
          <a:lstStyle/>
          <a:p>
            <a:r>
              <a:rPr lang="fi-FI" b="1">
                <a:solidFill>
                  <a:schemeClr val="accent2"/>
                </a:solidFill>
                <a:latin typeface="Arial"/>
                <a:cs typeface="Arial"/>
              </a:rPr>
              <a:t>Vuosi 2022</a:t>
            </a:r>
          </a:p>
        </p:txBody>
      </p:sp>
    </p:spTree>
    <p:extLst>
      <p:ext uri="{BB962C8B-B14F-4D97-AF65-F5344CB8AC3E}">
        <p14:creationId xmlns:p14="http://schemas.microsoft.com/office/powerpoint/2010/main" val="456788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F055DE-52A2-4A91-AEDD-A83D8F57FDE7}"/>
              </a:ext>
            </a:extLst>
          </p:cNvPr>
          <p:cNvSpPr>
            <a:spLocks noGrp="1"/>
          </p:cNvSpPr>
          <p:nvPr>
            <p:ph type="title"/>
          </p:nvPr>
        </p:nvSpPr>
        <p:spPr>
          <a:xfrm>
            <a:off x="838199" y="189329"/>
            <a:ext cx="10515600" cy="1018962"/>
          </a:xfrm>
        </p:spPr>
        <p:txBody>
          <a:bodyPr>
            <a:normAutofit/>
          </a:bodyPr>
          <a:lstStyle/>
          <a:p>
            <a:r>
              <a:rPr lang="fi-FI"/>
              <a:t>Suun terveydenhuollossa tunnistettuja asiakkuuksia</a:t>
            </a:r>
          </a:p>
        </p:txBody>
      </p:sp>
      <p:pic>
        <p:nvPicPr>
          <p:cNvPr id="5" name="Kuva 4" descr="Kuva, joka sisältää kohteen vektorigrafiikka&#10;&#10;Kuvaus luotu automaattisesti">
            <a:extLst>
              <a:ext uri="{FF2B5EF4-FFF2-40B4-BE49-F238E27FC236}">
                <a16:creationId xmlns:a16="http://schemas.microsoft.com/office/drawing/2014/main" id="{E881E92C-4019-BC30-F373-60BDC92C784F}"/>
              </a:ext>
            </a:extLst>
          </p:cNvPr>
          <p:cNvPicPr>
            <a:picLocks noChangeAspect="1"/>
          </p:cNvPicPr>
          <p:nvPr/>
        </p:nvPicPr>
        <p:blipFill rotWithShape="1">
          <a:blip r:embed="rId2">
            <a:extLst>
              <a:ext uri="{28A0092B-C50C-407E-A947-70E740481C1C}">
                <a14:useLocalDpi xmlns:a14="http://schemas.microsoft.com/office/drawing/2010/main" val="0"/>
              </a:ext>
            </a:extLst>
          </a:blip>
          <a:srcRect l="10367" t="4930" r="11611" b="2288"/>
          <a:stretch/>
        </p:blipFill>
        <p:spPr>
          <a:xfrm flipH="1">
            <a:off x="8172484" y="1198494"/>
            <a:ext cx="2626415" cy="2341324"/>
          </a:xfrm>
          <a:prstGeom prst="rect">
            <a:avLst/>
          </a:prstGeom>
        </p:spPr>
      </p:pic>
      <p:pic>
        <p:nvPicPr>
          <p:cNvPr id="6" name="Kuva 5" descr="Kuva, joka sisältää kohteen vektorigrafiikka&#10;&#10;Kuvaus luotu automaattisesti">
            <a:extLst>
              <a:ext uri="{FF2B5EF4-FFF2-40B4-BE49-F238E27FC236}">
                <a16:creationId xmlns:a16="http://schemas.microsoft.com/office/drawing/2014/main" id="{7FA4B81B-A088-13EC-5C07-7C2B5AC58F1B}"/>
              </a:ext>
            </a:extLst>
          </p:cNvPr>
          <p:cNvPicPr>
            <a:picLocks noChangeAspect="1"/>
          </p:cNvPicPr>
          <p:nvPr/>
        </p:nvPicPr>
        <p:blipFill rotWithShape="1">
          <a:blip r:embed="rId3">
            <a:extLst>
              <a:ext uri="{28A0092B-C50C-407E-A947-70E740481C1C}">
                <a14:useLocalDpi xmlns:a14="http://schemas.microsoft.com/office/drawing/2010/main" val="0"/>
              </a:ext>
            </a:extLst>
          </a:blip>
          <a:srcRect l="5146" t="24586" r="4898" b="16350"/>
          <a:stretch/>
        </p:blipFill>
        <p:spPr>
          <a:xfrm>
            <a:off x="4019517" y="1576674"/>
            <a:ext cx="3548682" cy="1746634"/>
          </a:xfrm>
          <a:prstGeom prst="rect">
            <a:avLst/>
          </a:prstGeom>
        </p:spPr>
      </p:pic>
      <p:pic>
        <p:nvPicPr>
          <p:cNvPr id="7" name="Kuva 6" descr="Kuva, joka sisältää kohteen vektorigrafiikka&#10;&#10;Kuvaus luotu automaattisesti">
            <a:extLst>
              <a:ext uri="{FF2B5EF4-FFF2-40B4-BE49-F238E27FC236}">
                <a16:creationId xmlns:a16="http://schemas.microsoft.com/office/drawing/2014/main" id="{905FF1BA-7AF2-F183-4825-7358004D39B5}"/>
              </a:ext>
            </a:extLst>
          </p:cNvPr>
          <p:cNvPicPr>
            <a:picLocks noChangeAspect="1"/>
          </p:cNvPicPr>
          <p:nvPr/>
        </p:nvPicPr>
        <p:blipFill rotWithShape="1">
          <a:blip r:embed="rId4">
            <a:extLst>
              <a:ext uri="{28A0092B-C50C-407E-A947-70E740481C1C}">
                <a14:useLocalDpi xmlns:a14="http://schemas.microsoft.com/office/drawing/2010/main" val="0"/>
              </a:ext>
            </a:extLst>
          </a:blip>
          <a:srcRect l="17998" t="13294" r="16817"/>
          <a:stretch/>
        </p:blipFill>
        <p:spPr>
          <a:xfrm>
            <a:off x="-1459903" y="154271"/>
            <a:ext cx="2853004" cy="2844805"/>
          </a:xfrm>
          <a:prstGeom prst="rect">
            <a:avLst/>
          </a:prstGeom>
        </p:spPr>
      </p:pic>
      <p:graphicFrame>
        <p:nvGraphicFramePr>
          <p:cNvPr id="8" name="Taulukko 8">
            <a:extLst>
              <a:ext uri="{FF2B5EF4-FFF2-40B4-BE49-F238E27FC236}">
                <a16:creationId xmlns:a16="http://schemas.microsoft.com/office/drawing/2014/main" id="{7AD63EE8-5E7F-C06A-F632-8BABF42F29E8}"/>
              </a:ext>
            </a:extLst>
          </p:cNvPr>
          <p:cNvGraphicFramePr>
            <a:graphicFrameLocks noGrp="1"/>
          </p:cNvGraphicFramePr>
          <p:nvPr>
            <p:extLst>
              <p:ext uri="{D42A27DB-BD31-4B8C-83A1-F6EECF244321}">
                <p14:modId xmlns:p14="http://schemas.microsoft.com/office/powerpoint/2010/main" val="2513533071"/>
              </p:ext>
            </p:extLst>
          </p:nvPr>
        </p:nvGraphicFramePr>
        <p:xfrm>
          <a:off x="1006488" y="3615754"/>
          <a:ext cx="10844136" cy="2011680"/>
        </p:xfrm>
        <a:graphic>
          <a:graphicData uri="http://schemas.openxmlformats.org/drawingml/2006/table">
            <a:tbl>
              <a:tblPr firstRow="1" bandRow="1">
                <a:tableStyleId>{5C22544A-7EE6-4342-B048-85BDC9FD1C3A}</a:tableStyleId>
              </a:tblPr>
              <a:tblGrid>
                <a:gridCol w="3065640">
                  <a:extLst>
                    <a:ext uri="{9D8B030D-6E8A-4147-A177-3AD203B41FA5}">
                      <a16:colId xmlns:a16="http://schemas.microsoft.com/office/drawing/2014/main" val="1293720899"/>
                    </a:ext>
                  </a:extLst>
                </a:gridCol>
                <a:gridCol w="3547872">
                  <a:extLst>
                    <a:ext uri="{9D8B030D-6E8A-4147-A177-3AD203B41FA5}">
                      <a16:colId xmlns:a16="http://schemas.microsoft.com/office/drawing/2014/main" val="1784386777"/>
                    </a:ext>
                  </a:extLst>
                </a:gridCol>
                <a:gridCol w="4230624">
                  <a:extLst>
                    <a:ext uri="{9D8B030D-6E8A-4147-A177-3AD203B41FA5}">
                      <a16:colId xmlns:a16="http://schemas.microsoft.com/office/drawing/2014/main" val="86548664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a:solidFill>
                            <a:schemeClr val="accent2"/>
                          </a:solidFill>
                        </a:rPr>
                        <a:t>Omahoito toimii, hoidon tarve vähäinen, motivoitunut, käy hoidossa säännöllisesti</a:t>
                      </a:r>
                    </a:p>
                  </a:txBody>
                  <a:tcPr>
                    <a:lnR w="12700" cap="flat" cmpd="sng" algn="ctr">
                      <a:solidFill>
                        <a:schemeClr val="accent2"/>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a:solidFill>
                            <a:schemeClr val="accent2"/>
                          </a:solidFill>
                        </a:rPr>
                        <a:t>Hoitosuunnitelma ja omahoito eivät täysin toteudu, hoitovälit venyvät, pitkäjänteisyys puuttuu (repsahduksia) </a:t>
                      </a:r>
                    </a:p>
                    <a:p>
                      <a:endParaRPr lang="fi-FI" sz="14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a:solidFill>
                            <a:schemeClr val="accent2"/>
                          </a:solidFill>
                        </a:rPr>
                        <a:t>Ei voimassaolevaa hoitosuunnitelmaa, pääsääntöisesti päivystyskäyntejä.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400">
                          <a:solidFill>
                            <a:schemeClr val="accent2"/>
                          </a:solidFill>
                        </a:rPr>
                        <a:t>Ei taitoja, ei haluja tai motivaatiota omahoidon toteutukseen. </a:t>
                      </a:r>
                    </a:p>
                    <a:p>
                      <a:pPr marL="0" marR="0" lvl="0" indent="0" algn="l" rtl="0" eaLnBrk="1" fontAlgn="auto" latinLnBrk="0" hangingPunct="1">
                        <a:lnSpc>
                          <a:spcPct val="100000"/>
                        </a:lnSpc>
                        <a:spcBef>
                          <a:spcPts val="0"/>
                        </a:spcBef>
                        <a:spcAft>
                          <a:spcPts val="0"/>
                        </a:spcAft>
                        <a:buClrTx/>
                        <a:buSzTx/>
                        <a:buFontTx/>
                        <a:buNone/>
                      </a:pPr>
                      <a:r>
                        <a:rPr lang="fi-FI" sz="1400">
                          <a:solidFill>
                            <a:schemeClr val="accent2"/>
                          </a:solidFill>
                        </a:rPr>
                        <a:t>Runsaasti hoidon tarvetta, sekä elämänhallinnan ongelmia . Fyysinen tai psyykkinen sairaus tai  elämäntavat vaikeuttavat omahoidon onnistumista</a:t>
                      </a:r>
                    </a:p>
                    <a:p>
                      <a:endParaRPr lang="fi-FI" sz="1400"/>
                    </a:p>
                  </a:txBody>
                  <a:tcPr>
                    <a:lnL w="12700" cap="flat" cmpd="sng" algn="ctr">
                      <a:solidFill>
                        <a:schemeClr val="accent2"/>
                      </a:solidFill>
                      <a:prstDash val="solid"/>
                      <a:round/>
                      <a:headEnd type="none" w="med" len="med"/>
                      <a:tailEnd type="none" w="med" len="med"/>
                    </a:lnL>
                    <a:noFill/>
                  </a:tcPr>
                </a:tc>
                <a:extLst>
                  <a:ext uri="{0D108BD9-81ED-4DB2-BD59-A6C34878D82A}">
                    <a16:rowId xmlns:a16="http://schemas.microsoft.com/office/drawing/2014/main" val="1346592373"/>
                  </a:ext>
                </a:extLst>
              </a:tr>
            </a:tbl>
          </a:graphicData>
        </a:graphic>
      </p:graphicFrame>
    </p:spTree>
    <p:extLst>
      <p:ext uri="{BB962C8B-B14F-4D97-AF65-F5344CB8AC3E}">
        <p14:creationId xmlns:p14="http://schemas.microsoft.com/office/powerpoint/2010/main" val="761517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8AE1622-BAD3-34C6-994B-3533FFF6376A}"/>
              </a:ext>
            </a:extLst>
          </p:cNvPr>
          <p:cNvSpPr>
            <a:spLocks noGrp="1"/>
          </p:cNvSpPr>
          <p:nvPr>
            <p:ph type="title"/>
          </p:nvPr>
        </p:nvSpPr>
        <p:spPr>
          <a:xfrm>
            <a:off x="498348" y="137251"/>
            <a:ext cx="11486388" cy="1018962"/>
          </a:xfrm>
        </p:spPr>
        <p:txBody>
          <a:bodyPr>
            <a:normAutofit fontScale="90000"/>
          </a:bodyPr>
          <a:lstStyle/>
          <a:p>
            <a:r>
              <a:rPr lang="fi-FI"/>
              <a:t>Kevytvalmennus tai terveysvalmennus suun terveydenhuollossa – asiakkuuden segmentointi ja prosessi</a:t>
            </a:r>
          </a:p>
        </p:txBody>
      </p:sp>
      <p:sp>
        <p:nvSpPr>
          <p:cNvPr id="2" name="Tekstiruutu 1">
            <a:extLst>
              <a:ext uri="{FF2B5EF4-FFF2-40B4-BE49-F238E27FC236}">
                <a16:creationId xmlns:a16="http://schemas.microsoft.com/office/drawing/2014/main" id="{C21FF549-A5A6-D29C-A3E8-0DD9ECC7CF07}"/>
              </a:ext>
            </a:extLst>
          </p:cNvPr>
          <p:cNvSpPr txBox="1"/>
          <p:nvPr/>
        </p:nvSpPr>
        <p:spPr>
          <a:xfrm>
            <a:off x="498348" y="1229457"/>
            <a:ext cx="2816352" cy="4893647"/>
          </a:xfrm>
          <a:prstGeom prst="rect">
            <a:avLst/>
          </a:prstGeom>
          <a:noFill/>
          <a:ln>
            <a:solidFill>
              <a:schemeClr val="accent2"/>
            </a:solidFill>
          </a:ln>
        </p:spPr>
        <p:txBody>
          <a:bodyPr wrap="square" rtlCol="0">
            <a:spAutoFit/>
          </a:bodyPr>
          <a:lstStyle/>
          <a:p>
            <a:r>
              <a:rPr lang="fi-FI" sz="1300" b="1"/>
              <a:t>Tunnistetaan vastaanotolla tai hoidontarpeenarviossa eri ohjaustavan soveltuvuus asiakkaalle</a:t>
            </a:r>
          </a:p>
          <a:p>
            <a:endParaRPr lang="fi-FI" sz="1300"/>
          </a:p>
          <a:p>
            <a:r>
              <a:rPr lang="fi-FI" sz="1300" b="1"/>
              <a:t>Terveysvalmennukseen pääsy kriteerinä terveys- ja hyvinvointihyödyn potentiaali:</a:t>
            </a:r>
          </a:p>
          <a:p>
            <a:pPr marL="285750" indent="-285750">
              <a:buFont typeface="Arial" panose="020B0604020202020204" pitchFamily="34" charset="0"/>
              <a:buChar char="•"/>
            </a:pPr>
            <a:r>
              <a:rPr lang="fi-FI" sz="1300"/>
              <a:t>Työikäinen, nuorehko, mielellään perheellinen, jolloin terveyshyödyn kerrannaisvaikutukset ulottuisivat koko perheelle</a:t>
            </a:r>
          </a:p>
          <a:p>
            <a:endParaRPr lang="fi-FI" sz="1300"/>
          </a:p>
          <a:p>
            <a:r>
              <a:rPr lang="fi-FI" sz="1300" b="1"/>
              <a:t>Kliiniset kriteerit:</a:t>
            </a:r>
          </a:p>
          <a:p>
            <a:r>
              <a:rPr lang="fi-FI" sz="1300"/>
              <a:t>- CPI 3 tai enemmän vähintään kahdella sektorilla</a:t>
            </a:r>
          </a:p>
          <a:p>
            <a:r>
              <a:rPr lang="fi-FI" sz="1300"/>
              <a:t>- BOP &gt; 25%</a:t>
            </a:r>
          </a:p>
          <a:p>
            <a:r>
              <a:rPr lang="fi-FI" sz="1300"/>
              <a:t>- Karieksen hallintaongelma</a:t>
            </a:r>
          </a:p>
          <a:p>
            <a:pPr marL="742950" lvl="1" indent="-285750">
              <a:buFontTx/>
              <a:buChar char="-"/>
            </a:pPr>
            <a:r>
              <a:rPr lang="fi-FI" sz="1300"/>
              <a:t>Alkavaa pysäytettävissä olevaa kariesta &gt;5 </a:t>
            </a:r>
            <a:r>
              <a:rPr lang="fi-FI" sz="1300" err="1"/>
              <a:t>leesiota</a:t>
            </a:r>
            <a:endParaRPr lang="fi-FI" sz="1300"/>
          </a:p>
          <a:p>
            <a:pPr marL="742950" lvl="1" indent="-285750">
              <a:buFontTx/>
              <a:buChar char="-"/>
            </a:pPr>
            <a:r>
              <a:rPr lang="fi-FI" sz="1300"/>
              <a:t>Hoitoa vaativaa kariesta &gt;5</a:t>
            </a:r>
          </a:p>
        </p:txBody>
      </p:sp>
      <p:sp>
        <p:nvSpPr>
          <p:cNvPr id="5" name="Tekstiruutu 4">
            <a:extLst>
              <a:ext uri="{FF2B5EF4-FFF2-40B4-BE49-F238E27FC236}">
                <a16:creationId xmlns:a16="http://schemas.microsoft.com/office/drawing/2014/main" id="{16FD79E5-1BE1-4BB6-7DE2-84C24838DB00}"/>
              </a:ext>
            </a:extLst>
          </p:cNvPr>
          <p:cNvSpPr txBox="1"/>
          <p:nvPr/>
        </p:nvSpPr>
        <p:spPr>
          <a:xfrm>
            <a:off x="3597402" y="2349000"/>
            <a:ext cx="2274458" cy="2160000"/>
          </a:xfrm>
          <a:prstGeom prst="rect">
            <a:avLst/>
          </a:prstGeom>
          <a:noFill/>
          <a:ln>
            <a:solidFill>
              <a:schemeClr val="accent2"/>
            </a:solidFill>
          </a:ln>
        </p:spPr>
        <p:txBody>
          <a:bodyPr wrap="square" rtlCol="0" anchor="ctr">
            <a:spAutoFit/>
          </a:bodyPr>
          <a:lstStyle/>
          <a:p>
            <a:r>
              <a:rPr lang="fi-FI" sz="1300"/>
              <a:t>Otetaan asiakkaan kanssa puheeksi omahoidon tuen tarve ja arvioidaan hänelle sopiva ohjaus/ valmennustapa</a:t>
            </a:r>
          </a:p>
        </p:txBody>
      </p:sp>
      <p:sp>
        <p:nvSpPr>
          <p:cNvPr id="6" name="Tekstiruutu 5">
            <a:extLst>
              <a:ext uri="{FF2B5EF4-FFF2-40B4-BE49-F238E27FC236}">
                <a16:creationId xmlns:a16="http://schemas.microsoft.com/office/drawing/2014/main" id="{A2C273E2-C07F-A7B7-1668-FFC912076CA3}"/>
              </a:ext>
            </a:extLst>
          </p:cNvPr>
          <p:cNvSpPr txBox="1"/>
          <p:nvPr/>
        </p:nvSpPr>
        <p:spPr>
          <a:xfrm>
            <a:off x="6179764" y="1729253"/>
            <a:ext cx="2633472" cy="892552"/>
          </a:xfrm>
          <a:prstGeom prst="rect">
            <a:avLst/>
          </a:prstGeom>
          <a:noFill/>
          <a:ln>
            <a:solidFill>
              <a:schemeClr val="accent2"/>
            </a:solidFill>
          </a:ln>
        </p:spPr>
        <p:txBody>
          <a:bodyPr wrap="square" rtlCol="0">
            <a:spAutoFit/>
          </a:bodyPr>
          <a:lstStyle/>
          <a:p>
            <a:r>
              <a:rPr lang="fi-FI" sz="1300" b="1"/>
              <a:t>Ihannetapaus (satunnaisen tuen tarve):</a:t>
            </a:r>
          </a:p>
          <a:p>
            <a:r>
              <a:rPr lang="fi-FI" sz="1300"/>
              <a:t>Vahvuuslähtöinen ohjaus tavallisella vastaanottokäynnillä</a:t>
            </a:r>
          </a:p>
        </p:txBody>
      </p:sp>
      <p:sp>
        <p:nvSpPr>
          <p:cNvPr id="7" name="Tekstiruutu 6">
            <a:extLst>
              <a:ext uri="{FF2B5EF4-FFF2-40B4-BE49-F238E27FC236}">
                <a16:creationId xmlns:a16="http://schemas.microsoft.com/office/drawing/2014/main" id="{C97DB4F9-31C7-0761-B0EB-7FE1D7A7424D}"/>
              </a:ext>
            </a:extLst>
          </p:cNvPr>
          <p:cNvSpPr txBox="1"/>
          <p:nvPr/>
        </p:nvSpPr>
        <p:spPr>
          <a:xfrm>
            <a:off x="6181288" y="2770028"/>
            <a:ext cx="2633472" cy="1292662"/>
          </a:xfrm>
          <a:prstGeom prst="rect">
            <a:avLst/>
          </a:prstGeom>
          <a:noFill/>
          <a:ln>
            <a:solidFill>
              <a:schemeClr val="accent2"/>
            </a:solidFill>
          </a:ln>
        </p:spPr>
        <p:txBody>
          <a:bodyPr wrap="square" rtlCol="0">
            <a:spAutoFit/>
          </a:bodyPr>
          <a:lstStyle/>
          <a:p>
            <a:r>
              <a:rPr lang="fi-FI" sz="1300" b="1"/>
              <a:t>Tavallinen tapaus (suunnitelmallisen tuen tarve):</a:t>
            </a:r>
          </a:p>
          <a:p>
            <a:r>
              <a:rPr lang="fi-FI" sz="1300"/>
              <a:t>Vahvuuslähtöinen ohjaus tavallisella vastaanottokäynnillä </a:t>
            </a:r>
          </a:p>
          <a:p>
            <a:r>
              <a:rPr lang="fi-FI" sz="1300"/>
              <a:t>+</a:t>
            </a:r>
          </a:p>
          <a:p>
            <a:r>
              <a:rPr lang="fi-FI" sz="1300"/>
              <a:t>kevytvalmennus</a:t>
            </a:r>
          </a:p>
        </p:txBody>
      </p:sp>
      <p:sp>
        <p:nvSpPr>
          <p:cNvPr id="9" name="Tekstiruutu 8">
            <a:extLst>
              <a:ext uri="{FF2B5EF4-FFF2-40B4-BE49-F238E27FC236}">
                <a16:creationId xmlns:a16="http://schemas.microsoft.com/office/drawing/2014/main" id="{3F3A0731-8987-5013-435E-7C8DE7E2F170}"/>
              </a:ext>
            </a:extLst>
          </p:cNvPr>
          <p:cNvSpPr txBox="1"/>
          <p:nvPr/>
        </p:nvSpPr>
        <p:spPr>
          <a:xfrm>
            <a:off x="6179764" y="4210913"/>
            <a:ext cx="2633472" cy="1092607"/>
          </a:xfrm>
          <a:prstGeom prst="rect">
            <a:avLst/>
          </a:prstGeom>
          <a:noFill/>
          <a:ln>
            <a:solidFill>
              <a:schemeClr val="accent2"/>
            </a:solidFill>
          </a:ln>
        </p:spPr>
        <p:txBody>
          <a:bodyPr wrap="square" rtlCol="0">
            <a:spAutoFit/>
          </a:bodyPr>
          <a:lstStyle/>
          <a:p>
            <a:r>
              <a:rPr lang="fi-FI" sz="1300" b="1"/>
              <a:t>Vahvemman tuen tarve:</a:t>
            </a:r>
          </a:p>
          <a:p>
            <a:r>
              <a:rPr lang="fi-FI" sz="1300"/>
              <a:t>Vahvuuslähtöinen ohjaus tavallisella vastaanottokäynnillä </a:t>
            </a:r>
          </a:p>
          <a:p>
            <a:r>
              <a:rPr lang="fi-FI" sz="1300"/>
              <a:t>+</a:t>
            </a:r>
          </a:p>
          <a:p>
            <a:r>
              <a:rPr lang="fi-FI" sz="1300"/>
              <a:t>terveysvalmennus</a:t>
            </a:r>
          </a:p>
        </p:txBody>
      </p:sp>
      <p:sp>
        <p:nvSpPr>
          <p:cNvPr id="10" name="Tekstiruutu 9">
            <a:extLst>
              <a:ext uri="{FF2B5EF4-FFF2-40B4-BE49-F238E27FC236}">
                <a16:creationId xmlns:a16="http://schemas.microsoft.com/office/drawing/2014/main" id="{2CDF36F0-D77C-C17B-FA9E-4AF537C0061A}"/>
              </a:ext>
            </a:extLst>
          </p:cNvPr>
          <p:cNvSpPr txBox="1"/>
          <p:nvPr/>
        </p:nvSpPr>
        <p:spPr>
          <a:xfrm>
            <a:off x="9116652" y="2770028"/>
            <a:ext cx="2816351" cy="1292662"/>
          </a:xfrm>
          <a:prstGeom prst="rect">
            <a:avLst/>
          </a:prstGeom>
          <a:noFill/>
          <a:ln>
            <a:solidFill>
              <a:schemeClr val="accent2"/>
            </a:solidFill>
          </a:ln>
        </p:spPr>
        <p:txBody>
          <a:bodyPr wrap="square" rtlCol="0">
            <a:spAutoFit/>
          </a:bodyPr>
          <a:lstStyle/>
          <a:p>
            <a:r>
              <a:rPr lang="fi-FI" sz="1300" b="1"/>
              <a:t>Kevytvalmennus:</a:t>
            </a:r>
          </a:p>
          <a:p>
            <a:pPr marL="285750" indent="-285750">
              <a:buFont typeface="Arial" panose="020B0604020202020204" pitchFamily="34" charset="0"/>
              <a:buChar char="•"/>
            </a:pPr>
            <a:r>
              <a:rPr lang="fi-FI" sz="1300"/>
              <a:t>Tsemppimuistutussoitto tottumusten muodostamisen ja omahoidon tueksi yksilöllisen suunnitelman mukaan n.1-2 kuukauden kuluttua</a:t>
            </a:r>
          </a:p>
        </p:txBody>
      </p:sp>
      <p:sp>
        <p:nvSpPr>
          <p:cNvPr id="11" name="Tekstiruutu 10">
            <a:extLst>
              <a:ext uri="{FF2B5EF4-FFF2-40B4-BE49-F238E27FC236}">
                <a16:creationId xmlns:a16="http://schemas.microsoft.com/office/drawing/2014/main" id="{F501FB48-9E45-A6CC-8C14-DB0EAC15FA95}"/>
              </a:ext>
            </a:extLst>
          </p:cNvPr>
          <p:cNvSpPr txBox="1"/>
          <p:nvPr/>
        </p:nvSpPr>
        <p:spPr>
          <a:xfrm>
            <a:off x="9111912" y="4210913"/>
            <a:ext cx="2816351" cy="1492716"/>
          </a:xfrm>
          <a:prstGeom prst="rect">
            <a:avLst/>
          </a:prstGeom>
          <a:noFill/>
          <a:ln>
            <a:solidFill>
              <a:schemeClr val="accent2"/>
            </a:solidFill>
          </a:ln>
        </p:spPr>
        <p:txBody>
          <a:bodyPr wrap="square" rtlCol="0">
            <a:spAutoFit/>
          </a:bodyPr>
          <a:lstStyle/>
          <a:p>
            <a:r>
              <a:rPr lang="fi-FI" sz="1300" b="1"/>
              <a:t>Terveysvalmennus:</a:t>
            </a:r>
          </a:p>
          <a:p>
            <a:pPr marL="285750" indent="-285750">
              <a:buFont typeface="Arial" panose="020B0604020202020204" pitchFamily="34" charset="0"/>
              <a:buChar char="•"/>
            </a:pPr>
            <a:r>
              <a:rPr lang="fi-FI" sz="1300"/>
              <a:t>1-2 kuukauden välein</a:t>
            </a:r>
          </a:p>
          <a:p>
            <a:pPr marL="285750" indent="-285750">
              <a:buFont typeface="Arial" panose="020B0604020202020204" pitchFamily="34" charset="0"/>
              <a:buChar char="•"/>
            </a:pPr>
            <a:r>
              <a:rPr lang="fi-FI" sz="1300"/>
              <a:t>Yhdessä asiakkaan kanssa sovittu yhteydenpitokanava ja valmennustapa (</a:t>
            </a:r>
            <a:r>
              <a:rPr lang="fi-FI" sz="1300" err="1"/>
              <a:t>etä</a:t>
            </a:r>
            <a:r>
              <a:rPr lang="fi-FI" sz="1300"/>
              <a:t>/</a:t>
            </a:r>
            <a:r>
              <a:rPr lang="fi-FI" sz="1300" err="1"/>
              <a:t>vo</a:t>
            </a:r>
            <a:r>
              <a:rPr lang="fi-FI" sz="1300"/>
              <a:t>)</a:t>
            </a:r>
          </a:p>
          <a:p>
            <a:pPr marL="285750" indent="-285750">
              <a:buFont typeface="Arial" panose="020B0604020202020204" pitchFamily="34" charset="0"/>
              <a:buChar char="•"/>
            </a:pPr>
            <a:r>
              <a:rPr lang="fi-FI" sz="1300"/>
              <a:t>Valmennuksen kokonaiskesto 6 </a:t>
            </a:r>
            <a:r>
              <a:rPr lang="fi-FI" sz="1300" err="1"/>
              <a:t>max</a:t>
            </a:r>
            <a:r>
              <a:rPr lang="fi-FI" sz="1300"/>
              <a:t>. kuukautta</a:t>
            </a:r>
          </a:p>
        </p:txBody>
      </p:sp>
      <p:sp>
        <p:nvSpPr>
          <p:cNvPr id="12" name="Nuoli oikealle 11">
            <a:extLst>
              <a:ext uri="{FF2B5EF4-FFF2-40B4-BE49-F238E27FC236}">
                <a16:creationId xmlns:a16="http://schemas.microsoft.com/office/drawing/2014/main" id="{72A08244-7CEA-C768-9154-0B2933DC8A87}"/>
              </a:ext>
            </a:extLst>
          </p:cNvPr>
          <p:cNvSpPr/>
          <p:nvPr/>
        </p:nvSpPr>
        <p:spPr>
          <a:xfrm>
            <a:off x="3314700" y="3206314"/>
            <a:ext cx="294132" cy="411480"/>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Nuoli oikealle 12">
            <a:extLst>
              <a:ext uri="{FF2B5EF4-FFF2-40B4-BE49-F238E27FC236}">
                <a16:creationId xmlns:a16="http://schemas.microsoft.com/office/drawing/2014/main" id="{6F6E775B-CB88-D665-0965-925DAA3E82C6}"/>
              </a:ext>
            </a:extLst>
          </p:cNvPr>
          <p:cNvSpPr/>
          <p:nvPr/>
        </p:nvSpPr>
        <p:spPr>
          <a:xfrm>
            <a:off x="5861192" y="2235608"/>
            <a:ext cx="294132" cy="411480"/>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Nuoli oikealle 13">
            <a:extLst>
              <a:ext uri="{FF2B5EF4-FFF2-40B4-BE49-F238E27FC236}">
                <a16:creationId xmlns:a16="http://schemas.microsoft.com/office/drawing/2014/main" id="{7D065B13-36C2-8323-BDEF-26F1F4ED2F8B}"/>
              </a:ext>
            </a:extLst>
          </p:cNvPr>
          <p:cNvSpPr/>
          <p:nvPr/>
        </p:nvSpPr>
        <p:spPr>
          <a:xfrm>
            <a:off x="5873440" y="4210075"/>
            <a:ext cx="294132" cy="411480"/>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Nuoli oikealle 14">
            <a:extLst>
              <a:ext uri="{FF2B5EF4-FFF2-40B4-BE49-F238E27FC236}">
                <a16:creationId xmlns:a16="http://schemas.microsoft.com/office/drawing/2014/main" id="{0AEAF6F7-3678-C0AD-FD80-49621FD5FBC4}"/>
              </a:ext>
            </a:extLst>
          </p:cNvPr>
          <p:cNvSpPr/>
          <p:nvPr/>
        </p:nvSpPr>
        <p:spPr>
          <a:xfrm>
            <a:off x="5867204" y="3222467"/>
            <a:ext cx="294132" cy="411480"/>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Nuoli oikealle 15">
            <a:extLst>
              <a:ext uri="{FF2B5EF4-FFF2-40B4-BE49-F238E27FC236}">
                <a16:creationId xmlns:a16="http://schemas.microsoft.com/office/drawing/2014/main" id="{A2C2B51F-9A76-065C-0FFD-1E7FCDCC66AD}"/>
              </a:ext>
            </a:extLst>
          </p:cNvPr>
          <p:cNvSpPr/>
          <p:nvPr/>
        </p:nvSpPr>
        <p:spPr>
          <a:xfrm>
            <a:off x="8822520" y="3222467"/>
            <a:ext cx="294132" cy="41148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Nuoli oikealle 16">
            <a:extLst>
              <a:ext uri="{FF2B5EF4-FFF2-40B4-BE49-F238E27FC236}">
                <a16:creationId xmlns:a16="http://schemas.microsoft.com/office/drawing/2014/main" id="{BAC43B70-91FB-8445-CF06-C92DB3478028}"/>
              </a:ext>
            </a:extLst>
          </p:cNvPr>
          <p:cNvSpPr/>
          <p:nvPr/>
        </p:nvSpPr>
        <p:spPr>
          <a:xfrm>
            <a:off x="8817780" y="4534171"/>
            <a:ext cx="294132" cy="41148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815869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3216A9-3EE0-4927-8F3F-D67CBB1C78D2}"/>
              </a:ext>
            </a:extLst>
          </p:cNvPr>
          <p:cNvSpPr>
            <a:spLocks noGrp="1"/>
          </p:cNvSpPr>
          <p:nvPr>
            <p:ph type="title"/>
          </p:nvPr>
        </p:nvSpPr>
        <p:spPr/>
        <p:txBody>
          <a:bodyPr/>
          <a:lstStyle/>
          <a:p>
            <a:r>
              <a:rPr lang="fi-FI">
                <a:cs typeface="Arial"/>
              </a:rPr>
              <a:t>Terveysvalmentajien ajatuksia</a:t>
            </a:r>
            <a:endParaRPr lang="fi-FI"/>
          </a:p>
        </p:txBody>
      </p:sp>
      <p:sp>
        <p:nvSpPr>
          <p:cNvPr id="3" name="Sisällön paikkamerkki 2">
            <a:extLst>
              <a:ext uri="{FF2B5EF4-FFF2-40B4-BE49-F238E27FC236}">
                <a16:creationId xmlns:a16="http://schemas.microsoft.com/office/drawing/2014/main" id="{871FE3F7-AC5A-4703-B8D5-F995A2B0B55B}"/>
              </a:ext>
            </a:extLst>
          </p:cNvPr>
          <p:cNvSpPr>
            <a:spLocks noGrp="1"/>
          </p:cNvSpPr>
          <p:nvPr>
            <p:ph idx="1"/>
          </p:nvPr>
        </p:nvSpPr>
        <p:spPr>
          <a:xfrm>
            <a:off x="838200" y="1807183"/>
            <a:ext cx="9321800" cy="4274640"/>
          </a:xfrm>
        </p:spPr>
        <p:txBody>
          <a:bodyPr>
            <a:noAutofit/>
          </a:bodyPr>
          <a:lstStyle/>
          <a:p>
            <a:pPr algn="l"/>
            <a:r>
              <a:rPr lang="fi-FI" dirty="0">
                <a:solidFill>
                  <a:schemeClr val="accent2"/>
                </a:solidFill>
                <a:hlinkClick r:id="rId2">
                  <a:extLst>
                    <a:ext uri="{A12FA001-AC4F-418D-AE19-62706E023703}">
                      <ahyp:hlinkClr xmlns:ahyp="http://schemas.microsoft.com/office/drawing/2018/hyperlinkcolor" val="tx"/>
                    </a:ext>
                  </a:extLst>
                </a:hlinkClick>
              </a:rPr>
              <a:t>Terveysvalmentaja auttaa asiakasta löytämään arjen voimavarat - </a:t>
            </a:r>
            <a:r>
              <a:rPr lang="fi-FI" dirty="0" err="1">
                <a:solidFill>
                  <a:schemeClr val="accent2"/>
                </a:solidFill>
                <a:hlinkClick r:id="rId2">
                  <a:extLst>
                    <a:ext uri="{A12FA001-AC4F-418D-AE19-62706E023703}">
                      <ahyp:hlinkClr xmlns:ahyp="http://schemas.microsoft.com/office/drawing/2018/hyperlinkcolor" val="tx"/>
                    </a:ext>
                  </a:extLst>
                </a:hlinkClick>
              </a:rPr>
              <a:t>Päijät</a:t>
            </a:r>
            <a:r>
              <a:rPr lang="fi-FI" dirty="0">
                <a:solidFill>
                  <a:schemeClr val="accent2"/>
                </a:solidFill>
                <a:hlinkClick r:id="rId2">
                  <a:extLst>
                    <a:ext uri="{A12FA001-AC4F-418D-AE19-62706E023703}">
                      <ahyp:hlinkClr xmlns:ahyp="http://schemas.microsoft.com/office/drawing/2018/hyperlinkcolor" val="tx"/>
                    </a:ext>
                  </a:extLst>
                </a:hlinkClick>
              </a:rPr>
              <a:t>-Sote (paijat-sote.fi)</a:t>
            </a:r>
            <a:endParaRPr lang="fi-FI" dirty="0">
              <a:solidFill>
                <a:schemeClr val="accent2"/>
              </a:solidFill>
            </a:endParaRPr>
          </a:p>
          <a:p>
            <a:r>
              <a:rPr lang="fi-FI" b="1" i="0" dirty="0">
                <a:effectLst/>
              </a:rPr>
              <a:t>Terveysvalmennuksessa tärkein työväline on voimaannuttava vuorovaikutus! </a:t>
            </a:r>
            <a:r>
              <a:rPr lang="fi-FI" b="0" i="0" dirty="0">
                <a:effectLst/>
              </a:rPr>
              <a:t>Lähdetään liikkeelle asiakkaan hyvästä, tuetaan hänen vahvuuksiaan ja perustarpeitaan. Pyritään ohjattavan ymmärtämiseen, ja myös sen, että muutos ei ole suoraviivaista</a:t>
            </a:r>
            <a:r>
              <a:rPr lang="fi-FI" dirty="0"/>
              <a:t>.</a:t>
            </a:r>
            <a:endParaRPr lang="fi-FI" b="0" i="0" dirty="0">
              <a:solidFill>
                <a:schemeClr val="accent2"/>
              </a:solidFill>
              <a:effectLst/>
            </a:endParaRPr>
          </a:p>
          <a:p>
            <a:pPr algn="l"/>
            <a:r>
              <a:rPr lang="fi-FI" b="0" i="0" dirty="0">
                <a:effectLst/>
              </a:rPr>
              <a:t>Terveysvalmennus on haastanut ajattelua asiantuntijalähtöisestä ajattelusta kohti asiakkaan voimavaroista lähtevää vuorovaikutusta.</a:t>
            </a:r>
          </a:p>
          <a:p>
            <a:pPr algn="l"/>
            <a:r>
              <a:rPr lang="fi-FI" b="0" i="0" dirty="0">
                <a:effectLst/>
              </a:rPr>
              <a:t>Asiakkaan toiveet, kokemukset ja elämäntilanne määrittelevät pitkälle sitä, mihin hän on valmis ja mitä hän kykenee ottamaan vastaan: jokainen meistä on oman elämänsä asiantuntija</a:t>
            </a:r>
            <a:r>
              <a:rPr lang="fi-FI" dirty="0"/>
              <a:t>.</a:t>
            </a:r>
            <a:endParaRPr lang="fi-FI" b="0" i="0" dirty="0">
              <a:effectLst/>
            </a:endParaRPr>
          </a:p>
          <a:p>
            <a:pPr algn="l"/>
            <a:r>
              <a:rPr lang="fi-FI" dirty="0"/>
              <a:t>P</a:t>
            </a:r>
            <a:r>
              <a:rPr lang="fi-FI" b="0" i="0" dirty="0">
                <a:effectLst/>
              </a:rPr>
              <a:t>arasta on, kun valmentajana voi kannustaa ja tukea asiakasta löytämään voimavaransa ja vahvuutensa omaan arkeensa ja asiakas itse tekee haluamansa muutoksen.</a:t>
            </a:r>
          </a:p>
          <a:p>
            <a:pPr algn="l"/>
            <a:endParaRPr lang="fi-FI" sz="1600" b="0" i="0" dirty="0">
              <a:effectLst/>
            </a:endParaRPr>
          </a:p>
          <a:p>
            <a:endParaRPr lang="fi-FI" sz="1600" dirty="0"/>
          </a:p>
        </p:txBody>
      </p:sp>
    </p:spTree>
    <p:extLst>
      <p:ext uri="{BB962C8B-B14F-4D97-AF65-F5344CB8AC3E}">
        <p14:creationId xmlns:p14="http://schemas.microsoft.com/office/powerpoint/2010/main" val="1884858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D90B18D0-9452-E4AA-7D2F-33F1A15F0DD2}"/>
              </a:ext>
            </a:extLst>
          </p:cNvPr>
          <p:cNvSpPr>
            <a:spLocks noGrp="1"/>
          </p:cNvSpPr>
          <p:nvPr>
            <p:ph type="title"/>
          </p:nvPr>
        </p:nvSpPr>
        <p:spPr>
          <a:xfrm>
            <a:off x="2889504" y="368731"/>
            <a:ext cx="8464296" cy="1018962"/>
          </a:xfrm>
        </p:spPr>
        <p:txBody>
          <a:bodyPr/>
          <a:lstStyle/>
          <a:p>
            <a:endParaRPr lang="fi-FI" dirty="0"/>
          </a:p>
        </p:txBody>
      </p:sp>
      <p:sp>
        <p:nvSpPr>
          <p:cNvPr id="3" name="Sisällön paikkamerkki 2">
            <a:extLst>
              <a:ext uri="{FF2B5EF4-FFF2-40B4-BE49-F238E27FC236}">
                <a16:creationId xmlns:a16="http://schemas.microsoft.com/office/drawing/2014/main" id="{9C826F1F-D790-4DB3-B37A-52F0AF37C012}"/>
              </a:ext>
            </a:extLst>
          </p:cNvPr>
          <p:cNvSpPr>
            <a:spLocks noGrp="1"/>
          </p:cNvSpPr>
          <p:nvPr>
            <p:ph idx="4294967295"/>
          </p:nvPr>
        </p:nvSpPr>
        <p:spPr>
          <a:xfrm>
            <a:off x="934783" y="2208455"/>
            <a:ext cx="10322433" cy="4032856"/>
          </a:xfrm>
        </p:spPr>
        <p:txBody>
          <a:bodyPr>
            <a:noAutofit/>
          </a:bodyPr>
          <a:lstStyle/>
          <a:p>
            <a:pPr algn="l"/>
            <a:endParaRPr lang="fi-FI" sz="1500" b="0" i="0" dirty="0">
              <a:effectLst/>
            </a:endParaRPr>
          </a:p>
          <a:p>
            <a:pPr marL="457200" lvl="1" indent="0">
              <a:buNone/>
            </a:pPr>
            <a:r>
              <a:rPr lang="fi-FI" sz="1800" b="0" i="0" dirty="0">
                <a:effectLst/>
              </a:rPr>
              <a:t>Asiakasta ajatellen omahoito tehostuu, suun terveysriskit pienenevät ja suun terveys paranee. Me suuhygienistit hyödymme osaamisemme kartoittamisesta, kehitymme ja työmme monipuolistuu. Lisäksi rakennamme yhteistyötä sekä moniammatillisesti että yli organisaatiorajojen. Koko organisaatio hyötyy, kun asiakkaiden terveys kohentuu ja käyntien määrä vähenee. Lisäksi se nopeuttaa muiden asiakkaiden hoitoon pääsyä, tehostaa toimintaa ja pienentää hoitokustannuksia.</a:t>
            </a:r>
          </a:p>
          <a:p>
            <a:endParaRPr lang="fi-FI" sz="1600" dirty="0"/>
          </a:p>
        </p:txBody>
      </p:sp>
      <p:pic>
        <p:nvPicPr>
          <p:cNvPr id="5" name="Picture 15" descr="Kaksi puhekuplaa.">
            <a:extLst>
              <a:ext uri="{FF2B5EF4-FFF2-40B4-BE49-F238E27FC236}">
                <a16:creationId xmlns:a16="http://schemas.microsoft.com/office/drawing/2014/main" id="{42F05812-E66B-6ABA-D2AF-4BDFA8FB5F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3048" y="207189"/>
            <a:ext cx="2001266" cy="2001266"/>
          </a:xfrm>
          <a:prstGeom prst="rect">
            <a:avLst/>
          </a:prstGeom>
        </p:spPr>
      </p:pic>
    </p:spTree>
    <p:extLst>
      <p:ext uri="{BB962C8B-B14F-4D97-AF65-F5344CB8AC3E}">
        <p14:creationId xmlns:p14="http://schemas.microsoft.com/office/powerpoint/2010/main" val="2907150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E9A56ED9-20A4-4854-9135-889C623894A4}"/>
              </a:ext>
            </a:extLst>
          </p:cNvPr>
          <p:cNvSpPr>
            <a:spLocks noGrp="1"/>
          </p:cNvSpPr>
          <p:nvPr>
            <p:ph type="body" sz="quarter" idx="10"/>
          </p:nvPr>
        </p:nvSpPr>
        <p:spPr/>
        <p:txBody>
          <a:bodyPr>
            <a:normAutofit lnSpcReduction="10000"/>
          </a:bodyPr>
          <a:lstStyle/>
          <a:p>
            <a:r>
              <a:rPr lang="fi-FI" dirty="0"/>
              <a:t>Lisätietoja ja kysymyksiä</a:t>
            </a:r>
          </a:p>
        </p:txBody>
      </p:sp>
      <p:sp>
        <p:nvSpPr>
          <p:cNvPr id="3" name="Tekstin paikkamerkki 2">
            <a:extLst>
              <a:ext uri="{FF2B5EF4-FFF2-40B4-BE49-F238E27FC236}">
                <a16:creationId xmlns:a16="http://schemas.microsoft.com/office/drawing/2014/main" id="{38F2803F-5618-4E1C-A48D-7059106D88DF}"/>
              </a:ext>
            </a:extLst>
          </p:cNvPr>
          <p:cNvSpPr>
            <a:spLocks noGrp="1"/>
          </p:cNvSpPr>
          <p:nvPr>
            <p:ph type="body" sz="quarter" idx="11"/>
          </p:nvPr>
        </p:nvSpPr>
        <p:spPr/>
        <p:txBody>
          <a:bodyPr>
            <a:normAutofit lnSpcReduction="10000"/>
          </a:bodyPr>
          <a:lstStyle/>
          <a:p>
            <a:r>
              <a:rPr lang="fi-FI" dirty="0"/>
              <a:t>tuire.kolehmainen@phhyky.fi</a:t>
            </a:r>
          </a:p>
        </p:txBody>
      </p:sp>
      <p:sp>
        <p:nvSpPr>
          <p:cNvPr id="4" name="Tekstin paikkamerkki 3">
            <a:extLst>
              <a:ext uri="{FF2B5EF4-FFF2-40B4-BE49-F238E27FC236}">
                <a16:creationId xmlns:a16="http://schemas.microsoft.com/office/drawing/2014/main" id="{41FFF56A-E28A-4066-9B9C-DE3EC0AB2F90}"/>
              </a:ext>
            </a:extLst>
          </p:cNvPr>
          <p:cNvSpPr>
            <a:spLocks noGrp="1"/>
          </p:cNvSpPr>
          <p:nvPr>
            <p:ph type="body" sz="quarter" idx="12"/>
          </p:nvPr>
        </p:nvSpPr>
        <p:spPr/>
        <p:txBody>
          <a:bodyPr>
            <a:normAutofit lnSpcReduction="10000"/>
          </a:bodyPr>
          <a:lstStyle/>
          <a:p>
            <a:r>
              <a:rPr lang="fi-FI" dirty="0"/>
              <a:t>anni.halonen@phhyky.fi</a:t>
            </a:r>
          </a:p>
        </p:txBody>
      </p:sp>
      <p:sp>
        <p:nvSpPr>
          <p:cNvPr id="5" name="Tekstin paikkamerkki 4">
            <a:extLst>
              <a:ext uri="{FF2B5EF4-FFF2-40B4-BE49-F238E27FC236}">
                <a16:creationId xmlns:a16="http://schemas.microsoft.com/office/drawing/2014/main" id="{F37F055C-814B-4B71-8A24-7DC8CDD35247}"/>
              </a:ext>
            </a:extLst>
          </p:cNvPr>
          <p:cNvSpPr>
            <a:spLocks noGrp="1"/>
          </p:cNvSpPr>
          <p:nvPr>
            <p:ph type="body" sz="quarter" idx="13"/>
          </p:nvPr>
        </p:nvSpPr>
        <p:spPr/>
        <p:txBody>
          <a:bodyPr>
            <a:normAutofit lnSpcReduction="10000"/>
          </a:bodyPr>
          <a:lstStyle/>
          <a:p>
            <a:endParaRPr lang="fi-FI" dirty="0"/>
          </a:p>
        </p:txBody>
      </p:sp>
    </p:spTree>
    <p:extLst>
      <p:ext uri="{BB962C8B-B14F-4D97-AF65-F5344CB8AC3E}">
        <p14:creationId xmlns:p14="http://schemas.microsoft.com/office/powerpoint/2010/main" val="1652328139"/>
      </p:ext>
    </p:extLst>
  </p:cSld>
  <p:clrMapOvr>
    <a:masterClrMapping/>
  </p:clrMapOvr>
</p:sld>
</file>

<file path=ppt/theme/theme1.xml><?xml version="1.0" encoding="utf-8"?>
<a:theme xmlns:a="http://schemas.openxmlformats.org/drawingml/2006/main" name="Päijät-Sote 2021">
  <a:themeElements>
    <a:clrScheme name="Päijät-Sote">
      <a:dk1>
        <a:srgbClr val="000000"/>
      </a:dk1>
      <a:lt1>
        <a:srgbClr val="FFFFFF"/>
      </a:lt1>
      <a:dk2>
        <a:srgbClr val="394B85"/>
      </a:dk2>
      <a:lt2>
        <a:srgbClr val="FFFFFF"/>
      </a:lt2>
      <a:accent1>
        <a:srgbClr val="394B85"/>
      </a:accent1>
      <a:accent2>
        <a:srgbClr val="3E77BC"/>
      </a:accent2>
      <a:accent3>
        <a:srgbClr val="739CD2"/>
      </a:accent3>
      <a:accent4>
        <a:srgbClr val="F04D4C"/>
      </a:accent4>
      <a:accent5>
        <a:srgbClr val="B292C3"/>
      </a:accent5>
      <a:accent6>
        <a:srgbClr val="FFE62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76200">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aijät-Sote esityspohja mallikuvilla.potx" id="{45F3094F-68BA-4352-BAC9-0C9926577C97}" vid="{FD2CFBD2-7EB9-4721-AF9A-F9226600ED64}"/>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EF59AA9704F98744827451D74D902597" ma:contentTypeVersion="3" ma:contentTypeDescription="Luo uusi asiakirja." ma:contentTypeScope="" ma:versionID="d0bfa43a43d46685f2374872623abaa4">
  <xsd:schema xmlns:xsd="http://www.w3.org/2001/XMLSchema" xmlns:xs="http://www.w3.org/2001/XMLSchema" xmlns:p="http://schemas.microsoft.com/office/2006/metadata/properties" xmlns:ns1="http://schemas.microsoft.com/sharepoint/v3" xmlns:ns2="5afde346-f5af-4ec4-b89d-38fbe6ff1a8e" targetNamespace="http://schemas.microsoft.com/office/2006/metadata/properties" ma:root="true" ma:fieldsID="5131eab62e67f69276541042ddfdcfdb" ns1:_="" ns2:_="">
    <xsd:import namespace="http://schemas.microsoft.com/sharepoint/v3"/>
    <xsd:import namespace="5afde346-f5af-4ec4-b89d-38fbe6ff1a8e"/>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Ajoituksen alkamispäivämäärä" ma:description="Ajoituksen alkamispäivämäärä on julkaisuominaisuuden luoma sivustosarake. Sillä määritetään päivämäärä ja kellonaika, jolloin vierailijat näkevät sivuston ensimmäisen kerran." ma:hidden="true" ma:internalName="PublishingStartDate">
      <xsd:simpleType>
        <xsd:restriction base="dms:Unknown"/>
      </xsd:simpleType>
    </xsd:element>
    <xsd:element name="PublishingExpirationDate" ma:index="9" nillable="true" ma:displayName="Ajoituksen päättymispäivämäärä" ma:description="Ajoituksen päättymispäivämäärä on julkaisuominaisuuden luoma sivustosarake. Sillä määritetään päivämäärä ja kellonaika, jolloin vierailijat eivät enää näe tätä sivustoa."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afde346-f5af-4ec4-b89d-38fbe6ff1a8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105EFA3-FDA9-430F-9492-DCA6FE13AA6A}">
  <ds:schemaRefs>
    <ds:schemaRef ds:uri="http://schemas.microsoft.com/sharepoint/v3/contenttype/forms"/>
  </ds:schemaRefs>
</ds:datastoreItem>
</file>

<file path=customXml/itemProps2.xml><?xml version="1.0" encoding="utf-8"?>
<ds:datastoreItem xmlns:ds="http://schemas.openxmlformats.org/officeDocument/2006/customXml" ds:itemID="{988C9C86-5248-4B68-8A38-B20B33E910A6}">
  <ds:schemaRefs>
    <ds:schemaRef ds:uri="5afde346-f5af-4ec4-b89d-38fbe6ff1a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DA6F4EA-D51D-4139-B85A-0C8D9A0873A3}">
  <ds:schemaRefs>
    <ds:schemaRef ds:uri="http://www.w3.org/XML/1998/namespace"/>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purl.org/dc/terms/"/>
    <ds:schemaRef ds:uri="http://purl.org/dc/dcmitype/"/>
    <ds:schemaRef ds:uri="http://schemas.microsoft.com/office/infopath/2007/PartnerControls"/>
    <ds:schemaRef ds:uri="5afde346-f5af-4ec4-b89d-38fbe6ff1a8e"/>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Paijät-Sote esityspohja mallikuvilla</Template>
  <TotalTime>149</TotalTime>
  <Words>471</Words>
  <Application>Microsoft Office PowerPoint</Application>
  <PresentationFormat>Laajakuva</PresentationFormat>
  <Paragraphs>64</Paragraphs>
  <Slides>7</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7</vt:i4>
      </vt:variant>
    </vt:vector>
  </HeadingPairs>
  <TitlesOfParts>
    <vt:vector size="10" baseType="lpstr">
      <vt:lpstr>Arial</vt:lpstr>
      <vt:lpstr>Calibri</vt:lpstr>
      <vt:lpstr>Päijät-Sote 2021</vt:lpstr>
      <vt:lpstr>Terveysvalmennus osaksi suun terveydenhuoltoa</vt:lpstr>
      <vt:lpstr>Prosessin kulku</vt:lpstr>
      <vt:lpstr>Suun terveydenhuollossa tunnistettuja asiakkuuksia</vt:lpstr>
      <vt:lpstr>Kevytvalmennus tai terveysvalmennus suun terveydenhuollossa – asiakkuuden segmentointi ja prosessi</vt:lpstr>
      <vt:lpstr>Terveysvalmentajien ajatuksia</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Halonen Anni</dc:creator>
  <cp:lastModifiedBy>Halonen Anni</cp:lastModifiedBy>
  <cp:revision>7</cp:revision>
  <cp:lastPrinted>2022-05-30T12:41:29Z</cp:lastPrinted>
  <dcterms:created xsi:type="dcterms:W3CDTF">2022-05-16T10:20:35Z</dcterms:created>
  <dcterms:modified xsi:type="dcterms:W3CDTF">2022-05-30T12:50:16Z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0x010100EF59AA9704F98744827451D74D902597</vt:lpwstr>
  </property>
</Properties>
</file>