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4"/>
    <p:sldMasterId id="2147483704" r:id="rId5"/>
  </p:sldMasterIdLst>
  <p:sldIdLst>
    <p:sldId id="283" r:id="rId6"/>
    <p:sldId id="275" r:id="rId7"/>
    <p:sldId id="280" r:id="rId8"/>
    <p:sldId id="282" r:id="rId9"/>
  </p:sldIdLst>
  <p:sldSz cx="12192000" cy="6858000"/>
  <p:notesSz cx="6797675"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ABAB"/>
    <a:srgbClr val="5D626A"/>
    <a:srgbClr val="F18700"/>
    <a:srgbClr val="F4B183"/>
    <a:srgbClr val="365ABD"/>
    <a:srgbClr val="002F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7849F4-6B6A-4054-BD24-474E66AA5481}" v="113" dt="2022-03-09T10:26:07.5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64" d="100"/>
          <a:sy n="64" d="100"/>
        </p:scale>
        <p:origin x="68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26"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loheimo-Asunmaa Minna" userId="S::minna.paloheimo-asunmaa@seinajoki.fi::6b22db75-7cdb-4951-b0ed-d91f922e6bbb" providerId="AD" clId="Web-{F17849F4-6B6A-4054-BD24-474E66AA5481}"/>
    <pc:docChg chg="modSld">
      <pc:chgData name="Paloheimo-Asunmaa Minna" userId="S::minna.paloheimo-asunmaa@seinajoki.fi::6b22db75-7cdb-4951-b0ed-d91f922e6bbb" providerId="AD" clId="Web-{F17849F4-6B6A-4054-BD24-474E66AA5481}" dt="2022-03-09T10:26:07.518" v="106" actId="1076"/>
      <pc:docMkLst>
        <pc:docMk/>
      </pc:docMkLst>
      <pc:sldChg chg="modSp">
        <pc:chgData name="Paloheimo-Asunmaa Minna" userId="S::minna.paloheimo-asunmaa@seinajoki.fi::6b22db75-7cdb-4951-b0ed-d91f922e6bbb" providerId="AD" clId="Web-{F17849F4-6B6A-4054-BD24-474E66AA5481}" dt="2022-03-09T10:25:09.282" v="104" actId="20577"/>
        <pc:sldMkLst>
          <pc:docMk/>
          <pc:sldMk cId="4277847177" sldId="256"/>
        </pc:sldMkLst>
        <pc:spChg chg="mod">
          <ac:chgData name="Paloheimo-Asunmaa Minna" userId="S::minna.paloheimo-asunmaa@seinajoki.fi::6b22db75-7cdb-4951-b0ed-d91f922e6bbb" providerId="AD" clId="Web-{F17849F4-6B6A-4054-BD24-474E66AA5481}" dt="2022-03-09T10:25:09.282" v="104" actId="20577"/>
          <ac:spMkLst>
            <pc:docMk/>
            <pc:sldMk cId="4277847177" sldId="256"/>
            <ac:spMk id="3" creationId="{00000000-0000-0000-0000-000000000000}"/>
          </ac:spMkLst>
        </pc:spChg>
      </pc:sldChg>
      <pc:sldChg chg="delSp modSp">
        <pc:chgData name="Paloheimo-Asunmaa Minna" userId="S::minna.paloheimo-asunmaa@seinajoki.fi::6b22db75-7cdb-4951-b0ed-d91f922e6bbb" providerId="AD" clId="Web-{F17849F4-6B6A-4054-BD24-474E66AA5481}" dt="2022-03-09T10:26:07.518" v="106" actId="1076"/>
        <pc:sldMkLst>
          <pc:docMk/>
          <pc:sldMk cId="3682963528" sldId="258"/>
        </pc:sldMkLst>
        <pc:spChg chg="mod">
          <ac:chgData name="Paloheimo-Asunmaa Minna" userId="S::minna.paloheimo-asunmaa@seinajoki.fi::6b22db75-7cdb-4951-b0ed-d91f922e6bbb" providerId="AD" clId="Web-{F17849F4-6B6A-4054-BD24-474E66AA5481}" dt="2022-03-09T10:24:59.095" v="102" actId="20577"/>
          <ac:spMkLst>
            <pc:docMk/>
            <pc:sldMk cId="3682963528" sldId="258"/>
            <ac:spMk id="7" creationId="{00000000-0000-0000-0000-000000000000}"/>
          </ac:spMkLst>
        </pc:spChg>
        <pc:spChg chg="mod">
          <ac:chgData name="Paloheimo-Asunmaa Minna" userId="S::minna.paloheimo-asunmaa@seinajoki.fi::6b22db75-7cdb-4951-b0ed-d91f922e6bbb" providerId="AD" clId="Web-{F17849F4-6B6A-4054-BD24-474E66AA5481}" dt="2022-03-09T10:20:25.980" v="77" actId="20577"/>
          <ac:spMkLst>
            <pc:docMk/>
            <pc:sldMk cId="3682963528" sldId="258"/>
            <ac:spMk id="10" creationId="{00000000-0000-0000-0000-000000000000}"/>
          </ac:spMkLst>
        </pc:spChg>
        <pc:spChg chg="mod">
          <ac:chgData name="Paloheimo-Asunmaa Minna" userId="S::minna.paloheimo-asunmaa@seinajoki.fi::6b22db75-7cdb-4951-b0ed-d91f922e6bbb" providerId="AD" clId="Web-{F17849F4-6B6A-4054-BD24-474E66AA5481}" dt="2022-03-09T10:25:59.830" v="105" actId="1076"/>
          <ac:spMkLst>
            <pc:docMk/>
            <pc:sldMk cId="3682963528" sldId="258"/>
            <ac:spMk id="27" creationId="{00000000-0000-0000-0000-000000000000}"/>
          </ac:spMkLst>
        </pc:spChg>
        <pc:spChg chg="mod">
          <ac:chgData name="Paloheimo-Asunmaa Minna" userId="S::minna.paloheimo-asunmaa@seinajoki.fi::6b22db75-7cdb-4951-b0ed-d91f922e6bbb" providerId="AD" clId="Web-{F17849F4-6B6A-4054-BD24-474E66AA5481}" dt="2022-03-09T10:13:45.566" v="22" actId="1076"/>
          <ac:spMkLst>
            <pc:docMk/>
            <pc:sldMk cId="3682963528" sldId="258"/>
            <ac:spMk id="39" creationId="{00000000-0000-0000-0000-000000000000}"/>
          </ac:spMkLst>
        </pc:spChg>
        <pc:spChg chg="mod">
          <ac:chgData name="Paloheimo-Asunmaa Minna" userId="S::minna.paloheimo-asunmaa@seinajoki.fi::6b22db75-7cdb-4951-b0ed-d91f922e6bbb" providerId="AD" clId="Web-{F17849F4-6B6A-4054-BD24-474E66AA5481}" dt="2022-03-09T10:13:00.643" v="15" actId="1076"/>
          <ac:spMkLst>
            <pc:docMk/>
            <pc:sldMk cId="3682963528" sldId="258"/>
            <ac:spMk id="64" creationId="{00000000-0000-0000-0000-000000000000}"/>
          </ac:spMkLst>
        </pc:spChg>
        <pc:spChg chg="mod">
          <ac:chgData name="Paloheimo-Asunmaa Minna" userId="S::minna.paloheimo-asunmaa@seinajoki.fi::6b22db75-7cdb-4951-b0ed-d91f922e6bbb" providerId="AD" clId="Web-{F17849F4-6B6A-4054-BD24-474E66AA5481}" dt="2022-03-09T10:15:04.036" v="28" actId="1076"/>
          <ac:spMkLst>
            <pc:docMk/>
            <pc:sldMk cId="3682963528" sldId="258"/>
            <ac:spMk id="76" creationId="{00000000-0000-0000-0000-000000000000}"/>
          </ac:spMkLst>
        </pc:spChg>
        <pc:spChg chg="mod">
          <ac:chgData name="Paloheimo-Asunmaa Minna" userId="S::minna.paloheimo-asunmaa@seinajoki.fi::6b22db75-7cdb-4951-b0ed-d91f922e6bbb" providerId="AD" clId="Web-{F17849F4-6B6A-4054-BD24-474E66AA5481}" dt="2022-03-09T10:26:07.518" v="106" actId="1076"/>
          <ac:spMkLst>
            <pc:docMk/>
            <pc:sldMk cId="3682963528" sldId="258"/>
            <ac:spMk id="79" creationId="{00000000-0000-0000-0000-000000000000}"/>
          </ac:spMkLst>
        </pc:spChg>
        <pc:spChg chg="mod">
          <ac:chgData name="Paloheimo-Asunmaa Minna" userId="S::minna.paloheimo-asunmaa@seinajoki.fi::6b22db75-7cdb-4951-b0ed-d91f922e6bbb" providerId="AD" clId="Web-{F17849F4-6B6A-4054-BD24-474E66AA5481}" dt="2022-03-09T10:24:48.923" v="100" actId="20577"/>
          <ac:spMkLst>
            <pc:docMk/>
            <pc:sldMk cId="3682963528" sldId="258"/>
            <ac:spMk id="84" creationId="{00000000-0000-0000-0000-000000000000}"/>
          </ac:spMkLst>
        </pc:spChg>
        <pc:spChg chg="mod">
          <ac:chgData name="Paloheimo-Asunmaa Minna" userId="S::minna.paloheimo-asunmaa@seinajoki.fi::6b22db75-7cdb-4951-b0ed-d91f922e6bbb" providerId="AD" clId="Web-{F17849F4-6B6A-4054-BD24-474E66AA5481}" dt="2022-03-09T10:15:12.818" v="29" actId="1076"/>
          <ac:spMkLst>
            <pc:docMk/>
            <pc:sldMk cId="3682963528" sldId="258"/>
            <ac:spMk id="85" creationId="{00000000-0000-0000-0000-000000000000}"/>
          </ac:spMkLst>
        </pc:spChg>
        <pc:spChg chg="del mod">
          <ac:chgData name="Paloheimo-Asunmaa Minna" userId="S::minna.paloheimo-asunmaa@seinajoki.fi::6b22db75-7cdb-4951-b0ed-d91f922e6bbb" providerId="AD" clId="Web-{F17849F4-6B6A-4054-BD24-474E66AA5481}" dt="2022-03-09T10:18:20.822" v="63"/>
          <ac:spMkLst>
            <pc:docMk/>
            <pc:sldMk cId="3682963528" sldId="258"/>
            <ac:spMk id="96" creationId="{00000000-0000-0000-0000-000000000000}"/>
          </ac:spMkLst>
        </pc:spChg>
        <pc:picChg chg="mod">
          <ac:chgData name="Paloheimo-Asunmaa Minna" userId="S::minna.paloheimo-asunmaa@seinajoki.fi::6b22db75-7cdb-4951-b0ed-d91f922e6bbb" providerId="AD" clId="Web-{F17849F4-6B6A-4054-BD24-474E66AA5481}" dt="2022-03-09T10:10:32.578" v="1" actId="1076"/>
          <ac:picMkLst>
            <pc:docMk/>
            <pc:sldMk cId="3682963528" sldId="258"/>
            <ac:picMk id="25" creationId="{00000000-0000-0000-0000-000000000000}"/>
          </ac:picMkLst>
        </pc:picChg>
        <pc:picChg chg="mod">
          <ac:chgData name="Paloheimo-Asunmaa Minna" userId="S::minna.paloheimo-asunmaa@seinajoki.fi::6b22db75-7cdb-4951-b0ed-d91f922e6bbb" providerId="AD" clId="Web-{F17849F4-6B6A-4054-BD24-474E66AA5481}" dt="2022-03-09T10:13:15.800" v="19" actId="1076"/>
          <ac:picMkLst>
            <pc:docMk/>
            <pc:sldMk cId="3682963528" sldId="258"/>
            <ac:picMk id="33" creationId="{00000000-0000-0000-0000-000000000000}"/>
          </ac:picMkLst>
        </pc:picChg>
        <pc:picChg chg="mod">
          <ac:chgData name="Paloheimo-Asunmaa Minna" userId="S::minna.paloheimo-asunmaa@seinajoki.fi::6b22db75-7cdb-4951-b0ed-d91f922e6bbb" providerId="AD" clId="Web-{F17849F4-6B6A-4054-BD24-474E66AA5481}" dt="2022-03-09T10:15:20.177" v="30" actId="1076"/>
          <ac:picMkLst>
            <pc:docMk/>
            <pc:sldMk cId="3682963528" sldId="258"/>
            <ac:picMk id="82" creationId="{00000000-0000-0000-0000-000000000000}"/>
          </ac:picMkLst>
        </pc:picChg>
        <pc:picChg chg="mod">
          <ac:chgData name="Paloheimo-Asunmaa Minna" userId="S::minna.paloheimo-asunmaa@seinajoki.fi::6b22db75-7cdb-4951-b0ed-d91f922e6bbb" providerId="AD" clId="Web-{F17849F4-6B6A-4054-BD24-474E66AA5481}" dt="2022-03-09T10:13:22.128" v="20" actId="1076"/>
          <ac:picMkLst>
            <pc:docMk/>
            <pc:sldMk cId="3682963528" sldId="258"/>
            <ac:picMk id="83" creationId="{00000000-0000-0000-0000-000000000000}"/>
          </ac:picMkLst>
        </pc:picChg>
        <pc:picChg chg="mod">
          <ac:chgData name="Paloheimo-Asunmaa Minna" userId="S::minna.paloheimo-asunmaa@seinajoki.fi::6b22db75-7cdb-4951-b0ed-d91f922e6bbb" providerId="AD" clId="Web-{F17849F4-6B6A-4054-BD24-474E66AA5481}" dt="2022-03-09T10:13:04.878" v="16" actId="1076"/>
          <ac:picMkLst>
            <pc:docMk/>
            <pc:sldMk cId="3682963528" sldId="258"/>
            <ac:picMk id="87" creationId="{00000000-0000-0000-0000-000000000000}"/>
          </ac:picMkLst>
        </pc:picChg>
        <pc:cxnChg chg="mod">
          <ac:chgData name="Paloheimo-Asunmaa Minna" userId="S::minna.paloheimo-asunmaa@seinajoki.fi::6b22db75-7cdb-4951-b0ed-d91f922e6bbb" providerId="AD" clId="Web-{F17849F4-6B6A-4054-BD24-474E66AA5481}" dt="2022-03-09T10:13:50.801" v="23" actId="1076"/>
          <ac:cxnSpMkLst>
            <pc:docMk/>
            <pc:sldMk cId="3682963528" sldId="258"/>
            <ac:cxnSpMk id="38" creationId="{00000000-0000-0000-0000-000000000000}"/>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Click to edit Master title style</a:t>
            </a:r>
            <a:endParaRPr lang="en-US"/>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2"/>
          </p:nvPr>
        </p:nvSpPr>
        <p:spPr/>
        <p:txBody>
          <a:bodyPr/>
          <a:lstStyle/>
          <a:p>
            <a:fld id="{30DF707D-EF79-492B-B4A8-3C725CBC95BF}" type="datetimeFigureOut">
              <a:rPr lang="en-US" smtClean="0">
                <a:solidFill>
                  <a:prstClr val="black">
                    <a:tint val="75000"/>
                  </a:prstClr>
                </a:solidFill>
              </a:rPr>
              <a:pPr/>
              <a:t>10/6/2022</a:t>
            </a:fld>
            <a:endParaRPr lang="en-US">
              <a:solidFill>
                <a:prstClr val="black">
                  <a:tint val="75000"/>
                </a:prstClr>
              </a:solidFill>
            </a:endParaRPr>
          </a:p>
        </p:txBody>
      </p:sp>
      <p:sp>
        <p:nvSpPr>
          <p:cNvPr id="5" name="Footer Placeholder 4"/>
          <p:cNvSpPr>
            <a:spLocks noGrp="1"/>
          </p:cNvSpPr>
          <p:nvPr>
            <p:ph type="ftr" sz="quarter" idx="3"/>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4"/>
          </p:nvPr>
        </p:nvSpPr>
        <p:spPr/>
        <p:txBody>
          <a:bodyPr/>
          <a:lstStyle/>
          <a:p>
            <a:fld id="{93AE1883-0942-4AA3-9DB2-9C7C3A0314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220228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p:txBody>
          <a:bodyPr/>
          <a:lstStyle/>
          <a:p>
            <a:fld id="{07CE7B75-A4F2-452D-BCC9-0A0D67B90A86}" type="datetimeFigureOut">
              <a:rPr lang="en-US" smtClean="0">
                <a:solidFill>
                  <a:prstClr val="black">
                    <a:tint val="75000"/>
                  </a:prstClr>
                </a:solidFill>
              </a:rPr>
              <a:pPr/>
              <a:t>10/6/2022</a:t>
            </a:fld>
            <a:endParaRPr lang="en-US">
              <a:solidFill>
                <a:prstClr val="black">
                  <a:tint val="75000"/>
                </a:prstClr>
              </a:solidFill>
            </a:endParaRPr>
          </a:p>
        </p:txBody>
      </p:sp>
      <p:sp>
        <p:nvSpPr>
          <p:cNvPr id="5" name="Footer Placeholder 4"/>
          <p:cNvSpPr>
            <a:spLocks noGrp="1"/>
          </p:cNvSpPr>
          <p:nvPr>
            <p:ph type="ftr" sz="quarter" idx="3"/>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4"/>
          </p:nvPr>
        </p:nvSpPr>
        <p:spPr/>
        <p:txBody>
          <a:bodyPr/>
          <a:lstStyle/>
          <a:p>
            <a:fld id="{93AE1883-0942-4AA3-9DB2-9C7C3A0314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113377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p:txBody>
          <a:bodyPr/>
          <a:lstStyle/>
          <a:p>
            <a:fld id="{4E5E7EED-60C0-4108-A385-FF5594E9D628}" type="datetimeFigureOut">
              <a:rPr lang="en-US" smtClean="0">
                <a:solidFill>
                  <a:prstClr val="black">
                    <a:tint val="75000"/>
                  </a:prstClr>
                </a:solidFill>
              </a:rPr>
              <a:pPr/>
              <a:t>10/6/2022</a:t>
            </a:fld>
            <a:endParaRPr lang="en-US">
              <a:solidFill>
                <a:prstClr val="black">
                  <a:tint val="75000"/>
                </a:prstClr>
              </a:solidFill>
            </a:endParaRPr>
          </a:p>
        </p:txBody>
      </p:sp>
      <p:sp>
        <p:nvSpPr>
          <p:cNvPr id="5" name="Footer Placeholder 4"/>
          <p:cNvSpPr>
            <a:spLocks noGrp="1"/>
          </p:cNvSpPr>
          <p:nvPr>
            <p:ph type="ftr" sz="quarter" idx="3"/>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4"/>
          </p:nvPr>
        </p:nvSpPr>
        <p:spPr/>
        <p:txBody>
          <a:bodyPr/>
          <a:lstStyle/>
          <a:p>
            <a:fld id="{93AE1883-0942-4AA3-9DB2-9C7C3A0314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649751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Pääotsikko VN-teema">
    <p:spTree>
      <p:nvGrpSpPr>
        <p:cNvPr id="1" name=""/>
        <p:cNvGrpSpPr/>
        <p:nvPr/>
      </p:nvGrpSpPr>
      <p:grpSpPr>
        <a:xfrm>
          <a:off x="0" y="0"/>
          <a:ext cx="0" cy="0"/>
          <a:chOff x="0" y="0"/>
          <a:chExt cx="0" cy="0"/>
        </a:xfrm>
      </p:grpSpPr>
      <p:grpSp>
        <p:nvGrpSpPr>
          <p:cNvPr id="58" name="Group 60" descr="Taustakuva"/>
          <p:cNvGrpSpPr>
            <a:grpSpLocks noChangeAspect="1"/>
          </p:cNvGrpSpPr>
          <p:nvPr userDrawn="1"/>
        </p:nvGrpSpPr>
        <p:grpSpPr bwMode="auto">
          <a:xfrm>
            <a:off x="4234" y="0"/>
            <a:ext cx="12187767" cy="6858000"/>
            <a:chOff x="1" y="0"/>
            <a:chExt cx="5758" cy="3240"/>
          </a:xfrm>
        </p:grpSpPr>
        <p:sp>
          <p:nvSpPr>
            <p:cNvPr id="59" name="AutoShape 59"/>
            <p:cNvSpPr>
              <a:spLocks noChangeAspect="1" noChangeArrowheads="1" noTextEdit="1"/>
            </p:cNvSpPr>
            <p:nvPr userDrawn="1"/>
          </p:nvSpPr>
          <p:spPr bwMode="auto">
            <a:xfrm>
              <a:off x="1" y="0"/>
              <a:ext cx="5758" cy="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60" name="Freeform 61"/>
            <p:cNvSpPr>
              <a:spLocks/>
            </p:cNvSpPr>
            <p:nvPr userDrawn="1"/>
          </p:nvSpPr>
          <p:spPr bwMode="auto">
            <a:xfrm>
              <a:off x="1" y="0"/>
              <a:ext cx="4850" cy="3240"/>
            </a:xfrm>
            <a:custGeom>
              <a:avLst/>
              <a:gdLst>
                <a:gd name="T0" fmla="*/ 3559 w 4854"/>
                <a:gd name="T1" fmla="*/ 0 h 3240"/>
                <a:gd name="T2" fmla="*/ 0 w 4854"/>
                <a:gd name="T3" fmla="*/ 0 h 3240"/>
                <a:gd name="T4" fmla="*/ 0 w 4854"/>
                <a:gd name="T5" fmla="*/ 3240 h 3240"/>
                <a:gd name="T6" fmla="*/ 3231 w 4854"/>
                <a:gd name="T7" fmla="*/ 3240 h 3240"/>
                <a:gd name="T8" fmla="*/ 4854 w 4854"/>
                <a:gd name="T9" fmla="*/ 1361 h 3240"/>
                <a:gd name="T10" fmla="*/ 3559 w 4854"/>
                <a:gd name="T11" fmla="*/ 0 h 3240"/>
              </a:gdLst>
              <a:ahLst/>
              <a:cxnLst>
                <a:cxn ang="0">
                  <a:pos x="T0" y="T1"/>
                </a:cxn>
                <a:cxn ang="0">
                  <a:pos x="T2" y="T3"/>
                </a:cxn>
                <a:cxn ang="0">
                  <a:pos x="T4" y="T5"/>
                </a:cxn>
                <a:cxn ang="0">
                  <a:pos x="T6" y="T7"/>
                </a:cxn>
                <a:cxn ang="0">
                  <a:pos x="T8" y="T9"/>
                </a:cxn>
                <a:cxn ang="0">
                  <a:pos x="T10" y="T11"/>
                </a:cxn>
              </a:cxnLst>
              <a:rect l="0" t="0" r="r" b="b"/>
              <a:pathLst>
                <a:path w="4854" h="3240">
                  <a:moveTo>
                    <a:pt x="3559" y="0"/>
                  </a:moveTo>
                  <a:lnTo>
                    <a:pt x="0" y="0"/>
                  </a:lnTo>
                  <a:lnTo>
                    <a:pt x="0" y="3240"/>
                  </a:lnTo>
                  <a:lnTo>
                    <a:pt x="3231" y="3240"/>
                  </a:lnTo>
                  <a:lnTo>
                    <a:pt x="4854" y="1361"/>
                  </a:lnTo>
                  <a:lnTo>
                    <a:pt x="355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61" name="Freeform 62"/>
            <p:cNvSpPr>
              <a:spLocks/>
            </p:cNvSpPr>
            <p:nvPr userDrawn="1"/>
          </p:nvSpPr>
          <p:spPr bwMode="auto">
            <a:xfrm>
              <a:off x="3947" y="0"/>
              <a:ext cx="1450" cy="1361"/>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62" name="Freeform 63"/>
            <p:cNvSpPr>
              <a:spLocks/>
            </p:cNvSpPr>
            <p:nvPr userDrawn="1"/>
          </p:nvSpPr>
          <p:spPr bwMode="auto">
            <a:xfrm>
              <a:off x="4851" y="738"/>
              <a:ext cx="908" cy="1044"/>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63" name="Freeform 64"/>
            <p:cNvSpPr>
              <a:spLocks/>
            </p:cNvSpPr>
            <p:nvPr userDrawn="1"/>
          </p:nvSpPr>
          <p:spPr bwMode="auto">
            <a:xfrm>
              <a:off x="3637" y="1361"/>
              <a:ext cx="2122" cy="1879"/>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64" name="Freeform 65"/>
            <p:cNvSpPr>
              <a:spLocks/>
            </p:cNvSpPr>
            <p:nvPr userDrawn="1"/>
          </p:nvSpPr>
          <p:spPr bwMode="auto">
            <a:xfrm>
              <a:off x="4851" y="0"/>
              <a:ext cx="908" cy="1361"/>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92" name="Freeform 66"/>
            <p:cNvSpPr>
              <a:spLocks/>
            </p:cNvSpPr>
            <p:nvPr userDrawn="1"/>
          </p:nvSpPr>
          <p:spPr bwMode="auto">
            <a:xfrm>
              <a:off x="3528" y="0"/>
              <a:ext cx="1323" cy="1361"/>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93" name="Freeform 67"/>
            <p:cNvSpPr>
              <a:spLocks/>
            </p:cNvSpPr>
            <p:nvPr userDrawn="1"/>
          </p:nvSpPr>
          <p:spPr bwMode="auto">
            <a:xfrm>
              <a:off x="4851" y="1361"/>
              <a:ext cx="908" cy="537"/>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94" name="Freeform 68"/>
            <p:cNvSpPr>
              <a:spLocks/>
            </p:cNvSpPr>
            <p:nvPr userDrawn="1"/>
          </p:nvSpPr>
          <p:spPr bwMode="auto">
            <a:xfrm>
              <a:off x="3215" y="1361"/>
              <a:ext cx="1636" cy="1879"/>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grpSp>
      <p:sp>
        <p:nvSpPr>
          <p:cNvPr id="7" name="Otsikko 1"/>
          <p:cNvSpPr>
            <a:spLocks noGrp="1"/>
          </p:cNvSpPr>
          <p:nvPr userDrawn="1">
            <p:ph type="ctrTitle"/>
          </p:nvPr>
        </p:nvSpPr>
        <p:spPr>
          <a:xfrm>
            <a:off x="911424" y="1796819"/>
            <a:ext cx="7776864" cy="2794037"/>
          </a:xfrm>
        </p:spPr>
        <p:txBody>
          <a:bodyPr anchor="b" anchorCtr="0">
            <a:noAutofit/>
          </a:bodyPr>
          <a:lstStyle>
            <a:lvl1pPr algn="l">
              <a:defRPr sz="5333">
                <a:solidFill>
                  <a:srgbClr val="FFFFFF"/>
                </a:solidFill>
              </a:defRPr>
            </a:lvl1pPr>
          </a:lstStyle>
          <a:p>
            <a:r>
              <a:rPr lang="fi-FI" dirty="0"/>
              <a:t>Muokkaa </a:t>
            </a:r>
            <a:r>
              <a:rPr lang="fi-FI" dirty="0" err="1"/>
              <a:t>perustyyl</a:t>
            </a:r>
            <a:r>
              <a:rPr lang="fi-FI" dirty="0"/>
              <a:t>. </a:t>
            </a:r>
            <a:r>
              <a:rPr lang="fi-FI" dirty="0" err="1"/>
              <a:t>napsautt</a:t>
            </a:r>
            <a:r>
              <a:rPr lang="fi-FI" dirty="0"/>
              <a:t>.</a:t>
            </a:r>
          </a:p>
        </p:txBody>
      </p:sp>
      <p:sp>
        <p:nvSpPr>
          <p:cNvPr id="8" name="Alaotsikko 2"/>
          <p:cNvSpPr>
            <a:spLocks noGrp="1"/>
          </p:cNvSpPr>
          <p:nvPr userDrawn="1">
            <p:ph type="subTitle" idx="1"/>
          </p:nvPr>
        </p:nvSpPr>
        <p:spPr>
          <a:xfrm>
            <a:off x="911424" y="5419437"/>
            <a:ext cx="7776864" cy="889884"/>
          </a:xfrm>
        </p:spPr>
        <p:txBody>
          <a:bodyPr>
            <a:normAutofit/>
          </a:bodyPr>
          <a:lstStyle>
            <a:lvl1pPr marL="0" indent="0" algn="l">
              <a:spcBef>
                <a:spcPts val="0"/>
              </a:spcBef>
              <a:buNone/>
              <a:defRPr sz="2400">
                <a:solidFill>
                  <a:srgbClr val="FFFFFF"/>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pic>
        <p:nvPicPr>
          <p:cNvPr id="3" name="Picture 2" descr="työkykyohjelman logo">
            <a:extLst>
              <a:ext uri="{FF2B5EF4-FFF2-40B4-BE49-F238E27FC236}">
                <a16:creationId xmlns:a16="http://schemas.microsoft.com/office/drawing/2014/main" xmlns="" id="{6A75AB53-7407-FB4F-88DB-E4EB8607818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84299" y="6010332"/>
            <a:ext cx="3217068" cy="642352"/>
          </a:xfrm>
          <a:prstGeom prst="rect">
            <a:avLst/>
          </a:prstGeom>
        </p:spPr>
      </p:pic>
    </p:spTree>
    <p:extLst>
      <p:ext uri="{BB962C8B-B14F-4D97-AF65-F5344CB8AC3E}">
        <p14:creationId xmlns:p14="http://schemas.microsoft.com/office/powerpoint/2010/main" val="768758778"/>
      </p:ext>
    </p:extLst>
  </p:cSld>
  <p:clrMapOvr>
    <a:masterClrMapping/>
  </p:clrMapOvr>
  <p:extLst>
    <p:ext uri="{DCECCB84-F9BA-43D5-87BE-67443E8EF086}">
      <p15:sldGuideLst xmlns:p15="http://schemas.microsoft.com/office/powerpoint/2012/main">
        <p15:guide id="1" orient="horz" pos="162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_Pääotsikko Teema">
    <p:spTree>
      <p:nvGrpSpPr>
        <p:cNvPr id="1" name=""/>
        <p:cNvGrpSpPr/>
        <p:nvPr/>
      </p:nvGrpSpPr>
      <p:grpSpPr>
        <a:xfrm>
          <a:off x="0" y="0"/>
          <a:ext cx="0" cy="0"/>
          <a:chOff x="0" y="0"/>
          <a:chExt cx="0" cy="0"/>
        </a:xfrm>
      </p:grpSpPr>
      <p:grpSp>
        <p:nvGrpSpPr>
          <p:cNvPr id="2" name="Group 1" descr="taustakuva"/>
          <p:cNvGrpSpPr/>
          <p:nvPr userDrawn="1"/>
        </p:nvGrpSpPr>
        <p:grpSpPr>
          <a:xfrm>
            <a:off x="6805084" y="1"/>
            <a:ext cx="5384800" cy="6858001"/>
            <a:chOff x="5103813" y="0"/>
            <a:chExt cx="4038600" cy="5143501"/>
          </a:xfrm>
        </p:grpSpPr>
        <p:sp>
          <p:nvSpPr>
            <p:cNvPr id="67" name="Freeform 62"/>
            <p:cNvSpPr>
              <a:spLocks/>
            </p:cNvSpPr>
            <p:nvPr userDrawn="1"/>
          </p:nvSpPr>
          <p:spPr bwMode="auto">
            <a:xfrm>
              <a:off x="6265863" y="0"/>
              <a:ext cx="2301875" cy="2160588"/>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68" name="Freeform 63"/>
            <p:cNvSpPr>
              <a:spLocks/>
            </p:cNvSpPr>
            <p:nvPr userDrawn="1"/>
          </p:nvSpPr>
          <p:spPr bwMode="auto">
            <a:xfrm>
              <a:off x="7700963" y="1171575"/>
              <a:ext cx="1441450" cy="1657350"/>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69" name="Freeform 64"/>
            <p:cNvSpPr>
              <a:spLocks/>
            </p:cNvSpPr>
            <p:nvPr userDrawn="1"/>
          </p:nvSpPr>
          <p:spPr bwMode="auto">
            <a:xfrm>
              <a:off x="5773738" y="2160588"/>
              <a:ext cx="3368675" cy="2982913"/>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70" name="Freeform 65"/>
            <p:cNvSpPr>
              <a:spLocks/>
            </p:cNvSpPr>
            <p:nvPr userDrawn="1"/>
          </p:nvSpPr>
          <p:spPr bwMode="auto">
            <a:xfrm>
              <a:off x="7700963" y="0"/>
              <a:ext cx="1441450" cy="2160588"/>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71" name="Freeform 66"/>
            <p:cNvSpPr>
              <a:spLocks/>
            </p:cNvSpPr>
            <p:nvPr userDrawn="1"/>
          </p:nvSpPr>
          <p:spPr bwMode="auto">
            <a:xfrm>
              <a:off x="5600701" y="0"/>
              <a:ext cx="2100263" cy="2160588"/>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FFB85E"/>
            </a:solidFill>
            <a:ln>
              <a:noFill/>
            </a:ln>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72" name="Freeform 67"/>
            <p:cNvSpPr>
              <a:spLocks/>
            </p:cNvSpPr>
            <p:nvPr userDrawn="1"/>
          </p:nvSpPr>
          <p:spPr bwMode="auto">
            <a:xfrm>
              <a:off x="7700963" y="2160588"/>
              <a:ext cx="1441450" cy="852488"/>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73" name="Freeform 68"/>
            <p:cNvSpPr>
              <a:spLocks/>
            </p:cNvSpPr>
            <p:nvPr userDrawn="1"/>
          </p:nvSpPr>
          <p:spPr bwMode="auto">
            <a:xfrm>
              <a:off x="5103813" y="2160588"/>
              <a:ext cx="2597150" cy="2982913"/>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grpSp>
      <p:sp>
        <p:nvSpPr>
          <p:cNvPr id="7" name="Otsikko 1"/>
          <p:cNvSpPr>
            <a:spLocks noGrp="1"/>
          </p:cNvSpPr>
          <p:nvPr userDrawn="1">
            <p:ph type="ctrTitle"/>
          </p:nvPr>
        </p:nvSpPr>
        <p:spPr>
          <a:xfrm>
            <a:off x="911424" y="1796819"/>
            <a:ext cx="7776864" cy="2794037"/>
          </a:xfrm>
        </p:spPr>
        <p:txBody>
          <a:bodyPr anchor="b" anchorCtr="0">
            <a:noAutofit/>
          </a:bodyPr>
          <a:lstStyle>
            <a:lvl1pPr algn="l">
              <a:defRPr sz="5333">
                <a:solidFill>
                  <a:schemeClr val="tx1">
                    <a:lumMod val="85000"/>
                    <a:lumOff val="15000"/>
                  </a:schemeClr>
                </a:solidFill>
              </a:defRPr>
            </a:lvl1pPr>
          </a:lstStyle>
          <a:p>
            <a:r>
              <a:rPr lang="fi-FI"/>
              <a:t>Muokkaa perustyyl. napsautt.</a:t>
            </a:r>
            <a:endParaRPr lang="fi-FI" dirty="0"/>
          </a:p>
        </p:txBody>
      </p:sp>
      <p:sp>
        <p:nvSpPr>
          <p:cNvPr id="8" name="Alaotsikko 2"/>
          <p:cNvSpPr>
            <a:spLocks noGrp="1"/>
          </p:cNvSpPr>
          <p:nvPr userDrawn="1">
            <p:ph type="subTitle" idx="1"/>
          </p:nvPr>
        </p:nvSpPr>
        <p:spPr>
          <a:xfrm>
            <a:off x="911424" y="5419437"/>
            <a:ext cx="7776864" cy="889884"/>
          </a:xfrm>
        </p:spPr>
        <p:txBody>
          <a:bodyPr>
            <a:normAutofit/>
          </a:bodyPr>
          <a:lstStyle>
            <a:lvl1pPr marL="0" indent="0" algn="l">
              <a:spcBef>
                <a:spcPts val="0"/>
              </a:spcBef>
              <a:buNone/>
              <a:defRPr sz="2400">
                <a:solidFill>
                  <a:schemeClr val="tx1">
                    <a:lumMod val="85000"/>
                    <a:lumOff val="1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pic>
        <p:nvPicPr>
          <p:cNvPr id="14" name="Picture 13" descr="työkykyohjelman logo">
            <a:extLst>
              <a:ext uri="{FF2B5EF4-FFF2-40B4-BE49-F238E27FC236}">
                <a16:creationId xmlns:a16="http://schemas.microsoft.com/office/drawing/2014/main" xmlns="" id="{178ED2CD-2483-5F40-8C43-0CE3EDDC76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84299" y="6010332"/>
            <a:ext cx="3217068" cy="642352"/>
          </a:xfrm>
          <a:prstGeom prst="rect">
            <a:avLst/>
          </a:prstGeom>
        </p:spPr>
      </p:pic>
    </p:spTree>
    <p:extLst>
      <p:ext uri="{BB962C8B-B14F-4D97-AF65-F5344CB8AC3E}">
        <p14:creationId xmlns:p14="http://schemas.microsoft.com/office/powerpoint/2010/main" val="521827184"/>
      </p:ext>
    </p:extLst>
  </p:cSld>
  <p:clrMapOvr>
    <a:masterClrMapping/>
  </p:clrMapOvr>
  <p:extLst>
    <p:ext uri="{DCECCB84-F9BA-43D5-87BE-67443E8EF086}">
      <p15:sldGuideLst xmlns:p15="http://schemas.microsoft.com/office/powerpoint/2012/main">
        <p15:guide id="1" orient="horz" pos="162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3_Pääotsikko VN">
    <p:spTree>
      <p:nvGrpSpPr>
        <p:cNvPr id="1" name=""/>
        <p:cNvGrpSpPr/>
        <p:nvPr/>
      </p:nvGrpSpPr>
      <p:grpSpPr>
        <a:xfrm>
          <a:off x="0" y="0"/>
          <a:ext cx="0" cy="0"/>
          <a:chOff x="0" y="0"/>
          <a:chExt cx="0" cy="0"/>
        </a:xfrm>
      </p:grpSpPr>
      <p:pic>
        <p:nvPicPr>
          <p:cNvPr id="60" name="Picture 59" descr="taustakuva"/>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03" y="0"/>
            <a:ext cx="12186195" cy="6858000"/>
          </a:xfrm>
          <a:prstGeom prst="rect">
            <a:avLst/>
          </a:prstGeom>
        </p:spPr>
      </p:pic>
      <p:sp>
        <p:nvSpPr>
          <p:cNvPr id="10" name="Otsikko 1"/>
          <p:cNvSpPr>
            <a:spLocks noGrp="1"/>
          </p:cNvSpPr>
          <p:nvPr userDrawn="1">
            <p:ph type="ctrTitle"/>
          </p:nvPr>
        </p:nvSpPr>
        <p:spPr>
          <a:xfrm>
            <a:off x="911424" y="2459166"/>
            <a:ext cx="7776864" cy="2794037"/>
          </a:xfrm>
        </p:spPr>
        <p:txBody>
          <a:bodyPr anchor="b" anchorCtr="0">
            <a:noAutofit/>
          </a:bodyPr>
          <a:lstStyle>
            <a:lvl1pPr algn="l">
              <a:defRPr sz="5333">
                <a:solidFill>
                  <a:srgbClr val="FFFFFF"/>
                </a:solidFill>
              </a:defRPr>
            </a:lvl1pPr>
          </a:lstStyle>
          <a:p>
            <a:r>
              <a:rPr lang="fi-FI"/>
              <a:t>Muokkaa perustyyl. napsautt.</a:t>
            </a:r>
            <a:endParaRPr lang="fi-FI" dirty="0"/>
          </a:p>
        </p:txBody>
      </p:sp>
      <p:sp>
        <p:nvSpPr>
          <p:cNvPr id="11" name="Alaotsikko 2"/>
          <p:cNvSpPr>
            <a:spLocks noGrp="1"/>
          </p:cNvSpPr>
          <p:nvPr userDrawn="1">
            <p:ph type="subTitle" idx="1"/>
          </p:nvPr>
        </p:nvSpPr>
        <p:spPr>
          <a:xfrm>
            <a:off x="911424" y="5419437"/>
            <a:ext cx="7776864" cy="889884"/>
          </a:xfrm>
        </p:spPr>
        <p:txBody>
          <a:bodyPr>
            <a:normAutofit/>
          </a:bodyPr>
          <a:lstStyle>
            <a:lvl1pPr marL="0" indent="0" algn="l">
              <a:spcBef>
                <a:spcPts val="0"/>
              </a:spcBef>
              <a:buNone/>
              <a:defRPr sz="2400">
                <a:solidFill>
                  <a:srgbClr val="FFFFFF"/>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pic>
        <p:nvPicPr>
          <p:cNvPr id="52" name="Picture 51">
            <a:extLst>
              <a:ext uri="{FF2B5EF4-FFF2-40B4-BE49-F238E27FC236}">
                <a16:creationId xmlns:a16="http://schemas.microsoft.com/office/drawing/2014/main" xmlns="" id="{F07F2CD9-BDD8-2848-B9FD-12A39B1606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2331" y="6067844"/>
            <a:ext cx="2929036" cy="584840"/>
          </a:xfrm>
          <a:prstGeom prst="rect">
            <a:avLst/>
          </a:prstGeom>
        </p:spPr>
      </p:pic>
    </p:spTree>
    <p:extLst>
      <p:ext uri="{BB962C8B-B14F-4D97-AF65-F5344CB8AC3E}">
        <p14:creationId xmlns:p14="http://schemas.microsoft.com/office/powerpoint/2010/main" val="9820569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Otsikko ja sisältö Teema pieni yläkulma">
    <p:spTree>
      <p:nvGrpSpPr>
        <p:cNvPr id="1" name=""/>
        <p:cNvGrpSpPr/>
        <p:nvPr/>
      </p:nvGrpSpPr>
      <p:grpSpPr>
        <a:xfrm>
          <a:off x="0" y="0"/>
          <a:ext cx="0" cy="0"/>
          <a:chOff x="0" y="0"/>
          <a:chExt cx="0" cy="0"/>
        </a:xfrm>
      </p:grpSpPr>
      <p:sp>
        <p:nvSpPr>
          <p:cNvPr id="10" name="Freeform 6" descr="kaarielementti"/>
          <p:cNvSpPr>
            <a:spLocks/>
          </p:cNvSpPr>
          <p:nvPr userDrawn="1"/>
        </p:nvSpPr>
        <p:spPr bwMode="auto">
          <a:xfrm>
            <a:off x="10634133" y="1"/>
            <a:ext cx="1557867" cy="1756833"/>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1">
              <a:lumMod val="40000"/>
              <a:lumOff val="60000"/>
            </a:schemeClr>
          </a:solidFill>
          <a:ln>
            <a:noFill/>
          </a:ln>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3" name="Sisällön paikkamerkki 2"/>
          <p:cNvSpPr>
            <a:spLocks noGrp="1"/>
          </p:cNvSpPr>
          <p:nvPr userDrawn="1">
            <p:ph idx="1"/>
          </p:nvPr>
        </p:nvSpPr>
        <p:spPr>
          <a:xfrm>
            <a:off x="577047" y="1881330"/>
            <a:ext cx="10319487" cy="4524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577047" y="313787"/>
            <a:ext cx="10319487" cy="1299027"/>
          </a:xfrm>
        </p:spPr>
        <p:txBody>
          <a:bodyPr/>
          <a:lstStyle>
            <a:lvl1pPr>
              <a:defRPr>
                <a:solidFill>
                  <a:schemeClr val="tx1">
                    <a:lumMod val="85000"/>
                    <a:lumOff val="15000"/>
                  </a:schemeClr>
                </a:solidFill>
              </a:defRPr>
            </a:lvl1pPr>
          </a:lstStyle>
          <a:p>
            <a:r>
              <a:rPr lang="fi-FI"/>
              <a:t>Muokkaa perustyyl. napsautt.</a:t>
            </a:r>
            <a:endParaRPr lang="fi-FI" dirty="0"/>
          </a:p>
        </p:txBody>
      </p:sp>
      <p:pic>
        <p:nvPicPr>
          <p:cNvPr id="4" name="Picture 3" descr="työkykyohjelman logo">
            <a:extLst>
              <a:ext uri="{FF2B5EF4-FFF2-40B4-BE49-F238E27FC236}">
                <a16:creationId xmlns:a16="http://schemas.microsoft.com/office/drawing/2014/main" xmlns="" id="{043217B7-5BA6-1B4D-8DFE-E44A884E81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36427" y="6309321"/>
            <a:ext cx="2056079" cy="410537"/>
          </a:xfrm>
          <a:prstGeom prst="rect">
            <a:avLst/>
          </a:prstGeom>
        </p:spPr>
      </p:pic>
    </p:spTree>
    <p:extLst>
      <p:ext uri="{BB962C8B-B14F-4D97-AF65-F5344CB8AC3E}">
        <p14:creationId xmlns:p14="http://schemas.microsoft.com/office/powerpoint/2010/main" val="34958788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Otsikko ja sisältö Teema pieni yläkulma">
    <p:spTree>
      <p:nvGrpSpPr>
        <p:cNvPr id="1" name=""/>
        <p:cNvGrpSpPr/>
        <p:nvPr/>
      </p:nvGrpSpPr>
      <p:grpSpPr>
        <a:xfrm>
          <a:off x="0" y="0"/>
          <a:ext cx="0" cy="0"/>
          <a:chOff x="0" y="0"/>
          <a:chExt cx="0" cy="0"/>
        </a:xfrm>
      </p:grpSpPr>
      <p:sp>
        <p:nvSpPr>
          <p:cNvPr id="10" name="Freeform 6" descr="kaarielementti"/>
          <p:cNvSpPr>
            <a:spLocks/>
          </p:cNvSpPr>
          <p:nvPr userDrawn="1"/>
        </p:nvSpPr>
        <p:spPr bwMode="auto">
          <a:xfrm>
            <a:off x="10634133" y="1"/>
            <a:ext cx="1557867" cy="1756833"/>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40000"/>
              <a:lumOff val="60000"/>
            </a:schemeClr>
          </a:solidFill>
          <a:ln>
            <a:noFill/>
          </a:ln>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3" name="Sisällön paikkamerkki 2"/>
          <p:cNvSpPr>
            <a:spLocks noGrp="1"/>
          </p:cNvSpPr>
          <p:nvPr userDrawn="1">
            <p:ph idx="1"/>
          </p:nvPr>
        </p:nvSpPr>
        <p:spPr>
          <a:xfrm>
            <a:off x="577047" y="1881330"/>
            <a:ext cx="10319487" cy="4524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577047" y="313787"/>
            <a:ext cx="10319487" cy="1299027"/>
          </a:xfrm>
        </p:spPr>
        <p:txBody>
          <a:bodyPr/>
          <a:lstStyle>
            <a:lvl1pPr>
              <a:defRPr>
                <a:solidFill>
                  <a:schemeClr val="tx1">
                    <a:lumMod val="85000"/>
                    <a:lumOff val="15000"/>
                  </a:schemeClr>
                </a:solidFill>
              </a:defRPr>
            </a:lvl1pPr>
          </a:lstStyle>
          <a:p>
            <a:r>
              <a:rPr lang="fi-FI"/>
              <a:t>Muokkaa perustyyl. napsautt.</a:t>
            </a:r>
            <a:endParaRPr lang="fi-FI" dirty="0"/>
          </a:p>
        </p:txBody>
      </p:sp>
      <p:pic>
        <p:nvPicPr>
          <p:cNvPr id="4" name="Picture 3" descr="työkykyohjelman logo">
            <a:extLst>
              <a:ext uri="{FF2B5EF4-FFF2-40B4-BE49-F238E27FC236}">
                <a16:creationId xmlns:a16="http://schemas.microsoft.com/office/drawing/2014/main" xmlns="" id="{043217B7-5BA6-1B4D-8DFE-E44A884E81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36427" y="6309321"/>
            <a:ext cx="2056079" cy="410537"/>
          </a:xfrm>
          <a:prstGeom prst="rect">
            <a:avLst/>
          </a:prstGeom>
        </p:spPr>
      </p:pic>
    </p:spTree>
    <p:extLst>
      <p:ext uri="{BB962C8B-B14F-4D97-AF65-F5344CB8AC3E}">
        <p14:creationId xmlns:p14="http://schemas.microsoft.com/office/powerpoint/2010/main" val="32757533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8_Otsikko ja sisältö VN pieni yläkulma">
    <p:spTree>
      <p:nvGrpSpPr>
        <p:cNvPr id="1" name=""/>
        <p:cNvGrpSpPr/>
        <p:nvPr/>
      </p:nvGrpSpPr>
      <p:grpSpPr>
        <a:xfrm>
          <a:off x="0" y="0"/>
          <a:ext cx="0" cy="0"/>
          <a:chOff x="0" y="0"/>
          <a:chExt cx="0" cy="0"/>
        </a:xfrm>
      </p:grpSpPr>
      <p:sp>
        <p:nvSpPr>
          <p:cNvPr id="10" name="Freeform 6" descr="kaarielementti"/>
          <p:cNvSpPr>
            <a:spLocks/>
          </p:cNvSpPr>
          <p:nvPr userDrawn="1"/>
        </p:nvSpPr>
        <p:spPr bwMode="auto">
          <a:xfrm>
            <a:off x="10634133" y="1"/>
            <a:ext cx="1557867" cy="1756833"/>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40000"/>
              <a:lumOff val="60000"/>
            </a:schemeClr>
          </a:solidFill>
          <a:ln>
            <a:noFill/>
          </a:ln>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3" name="Sisällön paikkamerkki 2"/>
          <p:cNvSpPr>
            <a:spLocks noGrp="1"/>
          </p:cNvSpPr>
          <p:nvPr userDrawn="1">
            <p:ph idx="1"/>
          </p:nvPr>
        </p:nvSpPr>
        <p:spPr>
          <a:xfrm>
            <a:off x="577047" y="1881330"/>
            <a:ext cx="10319487" cy="4524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577047" y="313787"/>
            <a:ext cx="10319487" cy="1299027"/>
          </a:xfrm>
        </p:spPr>
        <p:txBody>
          <a:bodyPr/>
          <a:lstStyle>
            <a:lvl1pPr>
              <a:defRPr>
                <a:solidFill>
                  <a:schemeClr val="tx1">
                    <a:lumMod val="85000"/>
                    <a:lumOff val="15000"/>
                  </a:schemeClr>
                </a:solidFill>
              </a:defRPr>
            </a:lvl1pPr>
          </a:lstStyle>
          <a:p>
            <a:r>
              <a:rPr lang="fi-FI"/>
              <a:t>Muokkaa perustyyl. napsautt.</a:t>
            </a:r>
            <a:endParaRPr lang="fi-FI" dirty="0"/>
          </a:p>
        </p:txBody>
      </p:sp>
    </p:spTree>
    <p:extLst>
      <p:ext uri="{BB962C8B-B14F-4D97-AF65-F5344CB8AC3E}">
        <p14:creationId xmlns:p14="http://schemas.microsoft.com/office/powerpoint/2010/main" val="38435120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Otsikko ja sisältö Teema pieni yläkulma">
    <p:spTree>
      <p:nvGrpSpPr>
        <p:cNvPr id="1" name=""/>
        <p:cNvGrpSpPr/>
        <p:nvPr/>
      </p:nvGrpSpPr>
      <p:grpSpPr>
        <a:xfrm>
          <a:off x="0" y="0"/>
          <a:ext cx="0" cy="0"/>
          <a:chOff x="0" y="0"/>
          <a:chExt cx="0" cy="0"/>
        </a:xfrm>
      </p:grpSpPr>
      <p:sp>
        <p:nvSpPr>
          <p:cNvPr id="10" name="Freeform 6" descr="kaarielementti"/>
          <p:cNvSpPr>
            <a:spLocks/>
          </p:cNvSpPr>
          <p:nvPr userDrawn="1"/>
        </p:nvSpPr>
        <p:spPr bwMode="auto">
          <a:xfrm>
            <a:off x="10634133" y="1"/>
            <a:ext cx="1557867" cy="1756833"/>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1">
              <a:lumMod val="40000"/>
              <a:lumOff val="60000"/>
            </a:schemeClr>
          </a:solidFill>
          <a:ln>
            <a:noFill/>
          </a:ln>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3" name="Sisällön paikkamerkki 2"/>
          <p:cNvSpPr>
            <a:spLocks noGrp="1"/>
          </p:cNvSpPr>
          <p:nvPr userDrawn="1">
            <p:ph idx="1"/>
          </p:nvPr>
        </p:nvSpPr>
        <p:spPr>
          <a:xfrm>
            <a:off x="577047" y="1881330"/>
            <a:ext cx="10319487" cy="4524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577047" y="313787"/>
            <a:ext cx="10319487" cy="1299027"/>
          </a:xfrm>
        </p:spPr>
        <p:txBody>
          <a:bodyPr/>
          <a:lstStyle>
            <a:lvl1pPr>
              <a:defRPr>
                <a:solidFill>
                  <a:schemeClr val="tx1">
                    <a:lumMod val="85000"/>
                    <a:lumOff val="15000"/>
                  </a:schemeClr>
                </a:solidFill>
              </a:defRPr>
            </a:lvl1pPr>
          </a:lstStyle>
          <a:p>
            <a:r>
              <a:rPr lang="fi-FI"/>
              <a:t>Muokkaa perustyyl. napsautt.</a:t>
            </a:r>
            <a:endParaRPr lang="fi-FI" dirty="0"/>
          </a:p>
        </p:txBody>
      </p:sp>
    </p:spTree>
    <p:extLst>
      <p:ext uri="{BB962C8B-B14F-4D97-AF65-F5344CB8AC3E}">
        <p14:creationId xmlns:p14="http://schemas.microsoft.com/office/powerpoint/2010/main" val="27994177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Otsikko ja sisältö Teema">
    <p:spTree>
      <p:nvGrpSpPr>
        <p:cNvPr id="1" name=""/>
        <p:cNvGrpSpPr/>
        <p:nvPr/>
      </p:nvGrpSpPr>
      <p:grpSpPr>
        <a:xfrm>
          <a:off x="0" y="0"/>
          <a:ext cx="0" cy="0"/>
          <a:chOff x="0" y="0"/>
          <a:chExt cx="0" cy="0"/>
        </a:xfrm>
      </p:grpSpPr>
      <p:sp>
        <p:nvSpPr>
          <p:cNvPr id="7" name="Freeform 5" descr="kaarielementti"/>
          <p:cNvSpPr>
            <a:spLocks/>
          </p:cNvSpPr>
          <p:nvPr userDrawn="1"/>
        </p:nvSpPr>
        <p:spPr bwMode="auto">
          <a:xfrm>
            <a:off x="10140952" y="1"/>
            <a:ext cx="2051049" cy="6117167"/>
          </a:xfrm>
          <a:custGeom>
            <a:avLst/>
            <a:gdLst>
              <a:gd name="T0" fmla="*/ 6 w 969"/>
              <a:gd name="T1" fmla="*/ 0 h 2890"/>
              <a:gd name="T2" fmla="*/ 6 w 969"/>
              <a:gd name="T3" fmla="*/ 0 h 2890"/>
              <a:gd name="T4" fmla="*/ 1 w 969"/>
              <a:gd name="T5" fmla="*/ 97 h 2890"/>
              <a:gd name="T6" fmla="*/ 0 w 969"/>
              <a:gd name="T7" fmla="*/ 193 h 2890"/>
              <a:gd name="T8" fmla="*/ 0 w 969"/>
              <a:gd name="T9" fmla="*/ 290 h 2890"/>
              <a:gd name="T10" fmla="*/ 2 w 969"/>
              <a:gd name="T11" fmla="*/ 386 h 2890"/>
              <a:gd name="T12" fmla="*/ 8 w 969"/>
              <a:gd name="T13" fmla="*/ 483 h 2890"/>
              <a:gd name="T14" fmla="*/ 15 w 969"/>
              <a:gd name="T15" fmla="*/ 577 h 2890"/>
              <a:gd name="T16" fmla="*/ 24 w 969"/>
              <a:gd name="T17" fmla="*/ 673 h 2890"/>
              <a:gd name="T18" fmla="*/ 36 w 969"/>
              <a:gd name="T19" fmla="*/ 767 h 2890"/>
              <a:gd name="T20" fmla="*/ 50 w 969"/>
              <a:gd name="T21" fmla="*/ 862 h 2890"/>
              <a:gd name="T22" fmla="*/ 65 w 969"/>
              <a:gd name="T23" fmla="*/ 956 h 2890"/>
              <a:gd name="T24" fmla="*/ 83 w 969"/>
              <a:gd name="T25" fmla="*/ 1048 h 2890"/>
              <a:gd name="T26" fmla="*/ 104 w 969"/>
              <a:gd name="T27" fmla="*/ 1142 h 2890"/>
              <a:gd name="T28" fmla="*/ 125 w 969"/>
              <a:gd name="T29" fmla="*/ 1234 h 2890"/>
              <a:gd name="T30" fmla="*/ 150 w 969"/>
              <a:gd name="T31" fmla="*/ 1325 h 2890"/>
              <a:gd name="T32" fmla="*/ 176 w 969"/>
              <a:gd name="T33" fmla="*/ 1416 h 2890"/>
              <a:gd name="T34" fmla="*/ 204 w 969"/>
              <a:gd name="T35" fmla="*/ 1506 h 2890"/>
              <a:gd name="T36" fmla="*/ 204 w 969"/>
              <a:gd name="T37" fmla="*/ 1506 h 2890"/>
              <a:gd name="T38" fmla="*/ 236 w 969"/>
              <a:gd name="T39" fmla="*/ 1604 h 2890"/>
              <a:gd name="T40" fmla="*/ 272 w 969"/>
              <a:gd name="T41" fmla="*/ 1700 h 2890"/>
              <a:gd name="T42" fmla="*/ 309 w 969"/>
              <a:gd name="T43" fmla="*/ 1794 h 2890"/>
              <a:gd name="T44" fmla="*/ 349 w 969"/>
              <a:gd name="T45" fmla="*/ 1888 h 2890"/>
              <a:gd name="T46" fmla="*/ 389 w 969"/>
              <a:gd name="T47" fmla="*/ 1979 h 2890"/>
              <a:gd name="T48" fmla="*/ 433 w 969"/>
              <a:gd name="T49" fmla="*/ 2069 h 2890"/>
              <a:gd name="T50" fmla="*/ 478 w 969"/>
              <a:gd name="T51" fmla="*/ 2158 h 2890"/>
              <a:gd name="T52" fmla="*/ 526 w 969"/>
              <a:gd name="T53" fmla="*/ 2245 h 2890"/>
              <a:gd name="T54" fmla="*/ 575 w 969"/>
              <a:gd name="T55" fmla="*/ 2331 h 2890"/>
              <a:gd name="T56" fmla="*/ 626 w 969"/>
              <a:gd name="T57" fmla="*/ 2415 h 2890"/>
              <a:gd name="T58" fmla="*/ 679 w 969"/>
              <a:gd name="T59" fmla="*/ 2499 h 2890"/>
              <a:gd name="T60" fmla="*/ 733 w 969"/>
              <a:gd name="T61" fmla="*/ 2580 h 2890"/>
              <a:gd name="T62" fmla="*/ 790 w 969"/>
              <a:gd name="T63" fmla="*/ 2659 h 2890"/>
              <a:gd name="T64" fmla="*/ 847 w 969"/>
              <a:gd name="T65" fmla="*/ 2738 h 2890"/>
              <a:gd name="T66" fmla="*/ 907 w 969"/>
              <a:gd name="T67" fmla="*/ 2815 h 2890"/>
              <a:gd name="T68" fmla="*/ 969 w 969"/>
              <a:gd name="T69" fmla="*/ 2890 h 2890"/>
              <a:gd name="T70" fmla="*/ 969 w 969"/>
              <a:gd name="T71" fmla="*/ 0 h 2890"/>
              <a:gd name="T72" fmla="*/ 6 w 969"/>
              <a:gd name="T73" fmla="*/ 0 h 2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9" h="2890">
                <a:moveTo>
                  <a:pt x="6" y="0"/>
                </a:moveTo>
                <a:lnTo>
                  <a:pt x="6" y="0"/>
                </a:lnTo>
                <a:lnTo>
                  <a:pt x="1" y="97"/>
                </a:lnTo>
                <a:lnTo>
                  <a:pt x="0" y="193"/>
                </a:lnTo>
                <a:lnTo>
                  <a:pt x="0" y="290"/>
                </a:lnTo>
                <a:lnTo>
                  <a:pt x="2" y="386"/>
                </a:lnTo>
                <a:lnTo>
                  <a:pt x="8" y="483"/>
                </a:lnTo>
                <a:lnTo>
                  <a:pt x="15" y="577"/>
                </a:lnTo>
                <a:lnTo>
                  <a:pt x="24" y="673"/>
                </a:lnTo>
                <a:lnTo>
                  <a:pt x="36" y="767"/>
                </a:lnTo>
                <a:lnTo>
                  <a:pt x="50" y="862"/>
                </a:lnTo>
                <a:lnTo>
                  <a:pt x="65" y="956"/>
                </a:lnTo>
                <a:lnTo>
                  <a:pt x="83" y="1048"/>
                </a:lnTo>
                <a:lnTo>
                  <a:pt x="104" y="1142"/>
                </a:lnTo>
                <a:lnTo>
                  <a:pt x="125" y="1234"/>
                </a:lnTo>
                <a:lnTo>
                  <a:pt x="150" y="1325"/>
                </a:lnTo>
                <a:lnTo>
                  <a:pt x="176" y="1416"/>
                </a:lnTo>
                <a:lnTo>
                  <a:pt x="204" y="1506"/>
                </a:lnTo>
                <a:lnTo>
                  <a:pt x="204" y="1506"/>
                </a:lnTo>
                <a:lnTo>
                  <a:pt x="236" y="1604"/>
                </a:lnTo>
                <a:lnTo>
                  <a:pt x="272" y="1700"/>
                </a:lnTo>
                <a:lnTo>
                  <a:pt x="309" y="1794"/>
                </a:lnTo>
                <a:lnTo>
                  <a:pt x="349" y="1888"/>
                </a:lnTo>
                <a:lnTo>
                  <a:pt x="389" y="1979"/>
                </a:lnTo>
                <a:lnTo>
                  <a:pt x="433" y="2069"/>
                </a:lnTo>
                <a:lnTo>
                  <a:pt x="478" y="2158"/>
                </a:lnTo>
                <a:lnTo>
                  <a:pt x="526" y="2245"/>
                </a:lnTo>
                <a:lnTo>
                  <a:pt x="575" y="2331"/>
                </a:lnTo>
                <a:lnTo>
                  <a:pt x="626" y="2415"/>
                </a:lnTo>
                <a:lnTo>
                  <a:pt x="679" y="2499"/>
                </a:lnTo>
                <a:lnTo>
                  <a:pt x="733" y="2580"/>
                </a:lnTo>
                <a:lnTo>
                  <a:pt x="790" y="2659"/>
                </a:lnTo>
                <a:lnTo>
                  <a:pt x="847" y="2738"/>
                </a:lnTo>
                <a:lnTo>
                  <a:pt x="907" y="2815"/>
                </a:lnTo>
                <a:lnTo>
                  <a:pt x="969" y="2890"/>
                </a:lnTo>
                <a:lnTo>
                  <a:pt x="969" y="0"/>
                </a:lnTo>
                <a:lnTo>
                  <a:pt x="6" y="0"/>
                </a:lnTo>
                <a:close/>
              </a:path>
            </a:pathLst>
          </a:custGeom>
          <a:solidFill>
            <a:schemeClr val="accent1">
              <a:lumMod val="20000"/>
              <a:lumOff val="80000"/>
            </a:schemeClr>
          </a:solidFill>
          <a:ln>
            <a:noFill/>
          </a:ln>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10" name="Freeform 6" descr="kaarielementti"/>
          <p:cNvSpPr>
            <a:spLocks/>
          </p:cNvSpPr>
          <p:nvPr userDrawn="1"/>
        </p:nvSpPr>
        <p:spPr bwMode="auto">
          <a:xfrm>
            <a:off x="10634133" y="1"/>
            <a:ext cx="1557867" cy="1756833"/>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1">
              <a:lumMod val="60000"/>
              <a:lumOff val="40000"/>
            </a:schemeClr>
          </a:solidFill>
          <a:ln>
            <a:noFill/>
          </a:ln>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3" name="Sisällön paikkamerkki 2"/>
          <p:cNvSpPr>
            <a:spLocks noGrp="1"/>
          </p:cNvSpPr>
          <p:nvPr userDrawn="1">
            <p:ph idx="1"/>
          </p:nvPr>
        </p:nvSpPr>
        <p:spPr>
          <a:xfrm>
            <a:off x="577047" y="1881330"/>
            <a:ext cx="10319487" cy="4524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577047" y="313787"/>
            <a:ext cx="10319487" cy="1299027"/>
          </a:xfrm>
        </p:spPr>
        <p:txBody>
          <a:bodyPr/>
          <a:lstStyle>
            <a:lvl1pPr>
              <a:defRPr>
                <a:solidFill>
                  <a:schemeClr val="tx1">
                    <a:lumMod val="85000"/>
                    <a:lumOff val="15000"/>
                  </a:schemeClr>
                </a:solidFill>
              </a:defRPr>
            </a:lvl1pPr>
          </a:lstStyle>
          <a:p>
            <a:r>
              <a:rPr lang="fi-FI"/>
              <a:t>Muokkaa perustyyl. napsautt.</a:t>
            </a:r>
            <a:endParaRPr lang="fi-FI" dirty="0"/>
          </a:p>
        </p:txBody>
      </p:sp>
      <p:pic>
        <p:nvPicPr>
          <p:cNvPr id="11" name="Picture 10" descr="työkykyohjelman logo">
            <a:extLst>
              <a:ext uri="{FF2B5EF4-FFF2-40B4-BE49-F238E27FC236}">
                <a16:creationId xmlns:a16="http://schemas.microsoft.com/office/drawing/2014/main" xmlns="" id="{80809B85-DEF6-2A45-9E8D-29AF28A4B7B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36427" y="6309321"/>
            <a:ext cx="2056079" cy="410537"/>
          </a:xfrm>
          <a:prstGeom prst="rect">
            <a:avLst/>
          </a:prstGeom>
        </p:spPr>
      </p:pic>
    </p:spTree>
    <p:extLst>
      <p:ext uri="{BB962C8B-B14F-4D97-AF65-F5344CB8AC3E}">
        <p14:creationId xmlns:p14="http://schemas.microsoft.com/office/powerpoint/2010/main" val="109654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p:txBody>
          <a:bodyPr/>
          <a:lstStyle/>
          <a:p>
            <a:fld id="{F4577F47-1D90-4B2D-82F9-73E61D61A188}" type="datetimeFigureOut">
              <a:rPr lang="en-US" smtClean="0">
                <a:solidFill>
                  <a:prstClr val="black">
                    <a:tint val="75000"/>
                  </a:prstClr>
                </a:solidFill>
              </a:rPr>
              <a:pPr/>
              <a:t>10/6/2022</a:t>
            </a:fld>
            <a:endParaRPr lang="en-US">
              <a:solidFill>
                <a:prstClr val="black">
                  <a:tint val="75000"/>
                </a:prstClr>
              </a:solidFill>
            </a:endParaRPr>
          </a:p>
        </p:txBody>
      </p:sp>
      <p:sp>
        <p:nvSpPr>
          <p:cNvPr id="5" name="Footer Placeholder 4"/>
          <p:cNvSpPr>
            <a:spLocks noGrp="1"/>
          </p:cNvSpPr>
          <p:nvPr>
            <p:ph type="ftr" sz="quarter" idx="3"/>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4"/>
          </p:nvPr>
        </p:nvSpPr>
        <p:spPr/>
        <p:txBody>
          <a:bodyPr/>
          <a:lstStyle/>
          <a:p>
            <a:fld id="{93AE1883-0942-4AA3-9DB2-9C7C3A0314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3945256"/>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Otsikko ja sisältö Teema">
    <p:spTree>
      <p:nvGrpSpPr>
        <p:cNvPr id="1" name=""/>
        <p:cNvGrpSpPr/>
        <p:nvPr/>
      </p:nvGrpSpPr>
      <p:grpSpPr>
        <a:xfrm>
          <a:off x="0" y="0"/>
          <a:ext cx="0" cy="0"/>
          <a:chOff x="0" y="0"/>
          <a:chExt cx="0" cy="0"/>
        </a:xfrm>
      </p:grpSpPr>
      <p:sp>
        <p:nvSpPr>
          <p:cNvPr id="7" name="Freeform 5" descr="kaarielementti"/>
          <p:cNvSpPr>
            <a:spLocks/>
          </p:cNvSpPr>
          <p:nvPr userDrawn="1"/>
        </p:nvSpPr>
        <p:spPr bwMode="auto">
          <a:xfrm>
            <a:off x="10140952" y="1"/>
            <a:ext cx="2051049" cy="6117167"/>
          </a:xfrm>
          <a:custGeom>
            <a:avLst/>
            <a:gdLst>
              <a:gd name="T0" fmla="*/ 6 w 969"/>
              <a:gd name="T1" fmla="*/ 0 h 2890"/>
              <a:gd name="T2" fmla="*/ 6 w 969"/>
              <a:gd name="T3" fmla="*/ 0 h 2890"/>
              <a:gd name="T4" fmla="*/ 1 w 969"/>
              <a:gd name="T5" fmla="*/ 97 h 2890"/>
              <a:gd name="T6" fmla="*/ 0 w 969"/>
              <a:gd name="T7" fmla="*/ 193 h 2890"/>
              <a:gd name="T8" fmla="*/ 0 w 969"/>
              <a:gd name="T9" fmla="*/ 290 h 2890"/>
              <a:gd name="T10" fmla="*/ 2 w 969"/>
              <a:gd name="T11" fmla="*/ 386 h 2890"/>
              <a:gd name="T12" fmla="*/ 8 w 969"/>
              <a:gd name="T13" fmla="*/ 483 h 2890"/>
              <a:gd name="T14" fmla="*/ 15 w 969"/>
              <a:gd name="T15" fmla="*/ 577 h 2890"/>
              <a:gd name="T16" fmla="*/ 24 w 969"/>
              <a:gd name="T17" fmla="*/ 673 h 2890"/>
              <a:gd name="T18" fmla="*/ 36 w 969"/>
              <a:gd name="T19" fmla="*/ 767 h 2890"/>
              <a:gd name="T20" fmla="*/ 50 w 969"/>
              <a:gd name="T21" fmla="*/ 862 h 2890"/>
              <a:gd name="T22" fmla="*/ 65 w 969"/>
              <a:gd name="T23" fmla="*/ 956 h 2890"/>
              <a:gd name="T24" fmla="*/ 83 w 969"/>
              <a:gd name="T25" fmla="*/ 1048 h 2890"/>
              <a:gd name="T26" fmla="*/ 104 w 969"/>
              <a:gd name="T27" fmla="*/ 1142 h 2890"/>
              <a:gd name="T28" fmla="*/ 125 w 969"/>
              <a:gd name="T29" fmla="*/ 1234 h 2890"/>
              <a:gd name="T30" fmla="*/ 150 w 969"/>
              <a:gd name="T31" fmla="*/ 1325 h 2890"/>
              <a:gd name="T32" fmla="*/ 176 w 969"/>
              <a:gd name="T33" fmla="*/ 1416 h 2890"/>
              <a:gd name="T34" fmla="*/ 204 w 969"/>
              <a:gd name="T35" fmla="*/ 1506 h 2890"/>
              <a:gd name="T36" fmla="*/ 204 w 969"/>
              <a:gd name="T37" fmla="*/ 1506 h 2890"/>
              <a:gd name="T38" fmla="*/ 236 w 969"/>
              <a:gd name="T39" fmla="*/ 1604 h 2890"/>
              <a:gd name="T40" fmla="*/ 272 w 969"/>
              <a:gd name="T41" fmla="*/ 1700 h 2890"/>
              <a:gd name="T42" fmla="*/ 309 w 969"/>
              <a:gd name="T43" fmla="*/ 1794 h 2890"/>
              <a:gd name="T44" fmla="*/ 349 w 969"/>
              <a:gd name="T45" fmla="*/ 1888 h 2890"/>
              <a:gd name="T46" fmla="*/ 389 w 969"/>
              <a:gd name="T47" fmla="*/ 1979 h 2890"/>
              <a:gd name="T48" fmla="*/ 433 w 969"/>
              <a:gd name="T49" fmla="*/ 2069 h 2890"/>
              <a:gd name="T50" fmla="*/ 478 w 969"/>
              <a:gd name="T51" fmla="*/ 2158 h 2890"/>
              <a:gd name="T52" fmla="*/ 526 w 969"/>
              <a:gd name="T53" fmla="*/ 2245 h 2890"/>
              <a:gd name="T54" fmla="*/ 575 w 969"/>
              <a:gd name="T55" fmla="*/ 2331 h 2890"/>
              <a:gd name="T56" fmla="*/ 626 w 969"/>
              <a:gd name="T57" fmla="*/ 2415 h 2890"/>
              <a:gd name="T58" fmla="*/ 679 w 969"/>
              <a:gd name="T59" fmla="*/ 2499 h 2890"/>
              <a:gd name="T60" fmla="*/ 733 w 969"/>
              <a:gd name="T61" fmla="*/ 2580 h 2890"/>
              <a:gd name="T62" fmla="*/ 790 w 969"/>
              <a:gd name="T63" fmla="*/ 2659 h 2890"/>
              <a:gd name="T64" fmla="*/ 847 w 969"/>
              <a:gd name="T65" fmla="*/ 2738 h 2890"/>
              <a:gd name="T66" fmla="*/ 907 w 969"/>
              <a:gd name="T67" fmla="*/ 2815 h 2890"/>
              <a:gd name="T68" fmla="*/ 969 w 969"/>
              <a:gd name="T69" fmla="*/ 2890 h 2890"/>
              <a:gd name="T70" fmla="*/ 969 w 969"/>
              <a:gd name="T71" fmla="*/ 0 h 2890"/>
              <a:gd name="T72" fmla="*/ 6 w 969"/>
              <a:gd name="T73" fmla="*/ 0 h 2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9" h="2890">
                <a:moveTo>
                  <a:pt x="6" y="0"/>
                </a:moveTo>
                <a:lnTo>
                  <a:pt x="6" y="0"/>
                </a:lnTo>
                <a:lnTo>
                  <a:pt x="1" y="97"/>
                </a:lnTo>
                <a:lnTo>
                  <a:pt x="0" y="193"/>
                </a:lnTo>
                <a:lnTo>
                  <a:pt x="0" y="290"/>
                </a:lnTo>
                <a:lnTo>
                  <a:pt x="2" y="386"/>
                </a:lnTo>
                <a:lnTo>
                  <a:pt x="8" y="483"/>
                </a:lnTo>
                <a:lnTo>
                  <a:pt x="15" y="577"/>
                </a:lnTo>
                <a:lnTo>
                  <a:pt x="24" y="673"/>
                </a:lnTo>
                <a:lnTo>
                  <a:pt x="36" y="767"/>
                </a:lnTo>
                <a:lnTo>
                  <a:pt x="50" y="862"/>
                </a:lnTo>
                <a:lnTo>
                  <a:pt x="65" y="956"/>
                </a:lnTo>
                <a:lnTo>
                  <a:pt x="83" y="1048"/>
                </a:lnTo>
                <a:lnTo>
                  <a:pt x="104" y="1142"/>
                </a:lnTo>
                <a:lnTo>
                  <a:pt x="125" y="1234"/>
                </a:lnTo>
                <a:lnTo>
                  <a:pt x="150" y="1325"/>
                </a:lnTo>
                <a:lnTo>
                  <a:pt x="176" y="1416"/>
                </a:lnTo>
                <a:lnTo>
                  <a:pt x="204" y="1506"/>
                </a:lnTo>
                <a:lnTo>
                  <a:pt x="204" y="1506"/>
                </a:lnTo>
                <a:lnTo>
                  <a:pt x="236" y="1604"/>
                </a:lnTo>
                <a:lnTo>
                  <a:pt x="272" y="1700"/>
                </a:lnTo>
                <a:lnTo>
                  <a:pt x="309" y="1794"/>
                </a:lnTo>
                <a:lnTo>
                  <a:pt x="349" y="1888"/>
                </a:lnTo>
                <a:lnTo>
                  <a:pt x="389" y="1979"/>
                </a:lnTo>
                <a:lnTo>
                  <a:pt x="433" y="2069"/>
                </a:lnTo>
                <a:lnTo>
                  <a:pt x="478" y="2158"/>
                </a:lnTo>
                <a:lnTo>
                  <a:pt x="526" y="2245"/>
                </a:lnTo>
                <a:lnTo>
                  <a:pt x="575" y="2331"/>
                </a:lnTo>
                <a:lnTo>
                  <a:pt x="626" y="2415"/>
                </a:lnTo>
                <a:lnTo>
                  <a:pt x="679" y="2499"/>
                </a:lnTo>
                <a:lnTo>
                  <a:pt x="733" y="2580"/>
                </a:lnTo>
                <a:lnTo>
                  <a:pt x="790" y="2659"/>
                </a:lnTo>
                <a:lnTo>
                  <a:pt x="847" y="2738"/>
                </a:lnTo>
                <a:lnTo>
                  <a:pt x="907" y="2815"/>
                </a:lnTo>
                <a:lnTo>
                  <a:pt x="969" y="2890"/>
                </a:lnTo>
                <a:lnTo>
                  <a:pt x="969" y="0"/>
                </a:lnTo>
                <a:lnTo>
                  <a:pt x="6" y="0"/>
                </a:lnTo>
                <a:close/>
              </a:path>
            </a:pathLst>
          </a:custGeom>
          <a:solidFill>
            <a:schemeClr val="accent1">
              <a:lumMod val="20000"/>
              <a:lumOff val="80000"/>
            </a:schemeClr>
          </a:solidFill>
          <a:ln>
            <a:noFill/>
          </a:ln>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10" name="Freeform 6" descr="kaarielementti"/>
          <p:cNvSpPr>
            <a:spLocks/>
          </p:cNvSpPr>
          <p:nvPr userDrawn="1"/>
        </p:nvSpPr>
        <p:spPr bwMode="auto">
          <a:xfrm>
            <a:off x="10634133" y="1"/>
            <a:ext cx="1557867" cy="1756833"/>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1">
              <a:lumMod val="60000"/>
              <a:lumOff val="40000"/>
            </a:schemeClr>
          </a:solidFill>
          <a:ln>
            <a:noFill/>
          </a:ln>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3" name="Sisällön paikkamerkki 2"/>
          <p:cNvSpPr>
            <a:spLocks noGrp="1"/>
          </p:cNvSpPr>
          <p:nvPr userDrawn="1">
            <p:ph idx="1"/>
          </p:nvPr>
        </p:nvSpPr>
        <p:spPr>
          <a:xfrm>
            <a:off x="577047" y="1881330"/>
            <a:ext cx="10319487" cy="4524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577047" y="313787"/>
            <a:ext cx="10319487" cy="1299027"/>
          </a:xfrm>
        </p:spPr>
        <p:txBody>
          <a:bodyPr/>
          <a:lstStyle>
            <a:lvl1pPr>
              <a:defRPr>
                <a:solidFill>
                  <a:schemeClr val="tx1">
                    <a:lumMod val="85000"/>
                    <a:lumOff val="15000"/>
                  </a:schemeClr>
                </a:solidFill>
              </a:defRPr>
            </a:lvl1pPr>
          </a:lstStyle>
          <a:p>
            <a:r>
              <a:rPr lang="fi-FI"/>
              <a:t>Muokkaa perustyyl. napsautt.</a:t>
            </a:r>
            <a:endParaRPr lang="fi-FI" dirty="0"/>
          </a:p>
        </p:txBody>
      </p:sp>
    </p:spTree>
    <p:extLst>
      <p:ext uri="{BB962C8B-B14F-4D97-AF65-F5344CB8AC3E}">
        <p14:creationId xmlns:p14="http://schemas.microsoft.com/office/powerpoint/2010/main" val="35783840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6_Otsikko ja sisältö Teema alakulma">
    <p:spTree>
      <p:nvGrpSpPr>
        <p:cNvPr id="1" name=""/>
        <p:cNvGrpSpPr/>
        <p:nvPr/>
      </p:nvGrpSpPr>
      <p:grpSpPr>
        <a:xfrm>
          <a:off x="0" y="0"/>
          <a:ext cx="0" cy="0"/>
          <a:chOff x="0" y="0"/>
          <a:chExt cx="0" cy="0"/>
        </a:xfrm>
      </p:grpSpPr>
      <p:sp>
        <p:nvSpPr>
          <p:cNvPr id="9" name="Freeform 6" descr="kaarielementti"/>
          <p:cNvSpPr>
            <a:spLocks/>
          </p:cNvSpPr>
          <p:nvPr userDrawn="1"/>
        </p:nvSpPr>
        <p:spPr bwMode="auto">
          <a:xfrm rot="5400000">
            <a:off x="10534649" y="5200652"/>
            <a:ext cx="1557867" cy="1756833"/>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1">
              <a:lumMod val="20000"/>
              <a:lumOff val="80000"/>
            </a:schemeClr>
          </a:solidFill>
          <a:ln>
            <a:noFill/>
          </a:ln>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3" name="Sisällön paikkamerkki 2"/>
          <p:cNvSpPr>
            <a:spLocks noGrp="1"/>
          </p:cNvSpPr>
          <p:nvPr userDrawn="1">
            <p:ph idx="1"/>
          </p:nvPr>
        </p:nvSpPr>
        <p:spPr>
          <a:xfrm>
            <a:off x="577048" y="1881330"/>
            <a:ext cx="10991561" cy="4524001"/>
          </a:xfrm>
        </p:spPr>
        <p:txBody>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8" name="Otsikko 7"/>
          <p:cNvSpPr>
            <a:spLocks noGrp="1"/>
          </p:cNvSpPr>
          <p:nvPr userDrawn="1">
            <p:ph type="title"/>
          </p:nvPr>
        </p:nvSpPr>
        <p:spPr>
          <a:xfrm>
            <a:off x="577048" y="313787"/>
            <a:ext cx="10991561" cy="1299027"/>
          </a:xfrm>
        </p:spPr>
        <p:txBody>
          <a:bodyPr/>
          <a:lstStyle>
            <a:lvl1pPr>
              <a:defRPr>
                <a:solidFill>
                  <a:schemeClr val="tx1">
                    <a:lumMod val="85000"/>
                    <a:lumOff val="15000"/>
                  </a:schemeClr>
                </a:solidFill>
              </a:defRPr>
            </a:lvl1pPr>
          </a:lstStyle>
          <a:p>
            <a:r>
              <a:rPr lang="fi-FI"/>
              <a:t>Muokkaa perustyyl. napsautt.</a:t>
            </a:r>
            <a:endParaRPr lang="fi-FI" dirty="0"/>
          </a:p>
        </p:txBody>
      </p:sp>
      <p:pic>
        <p:nvPicPr>
          <p:cNvPr id="10" name="Picture 9" descr="työkykyohjelman logo">
            <a:extLst>
              <a:ext uri="{FF2B5EF4-FFF2-40B4-BE49-F238E27FC236}">
                <a16:creationId xmlns:a16="http://schemas.microsoft.com/office/drawing/2014/main" xmlns="" id="{E74FAC7E-06E9-1F40-9493-9E7A400F81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36427" y="6309321"/>
            <a:ext cx="2056079" cy="410537"/>
          </a:xfrm>
          <a:prstGeom prst="rect">
            <a:avLst/>
          </a:prstGeom>
        </p:spPr>
      </p:pic>
    </p:spTree>
    <p:extLst>
      <p:ext uri="{BB962C8B-B14F-4D97-AF65-F5344CB8AC3E}">
        <p14:creationId xmlns:p14="http://schemas.microsoft.com/office/powerpoint/2010/main" val="2124300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7_Otsikko ja sisältö Teema alakulma">
    <p:spTree>
      <p:nvGrpSpPr>
        <p:cNvPr id="1" name=""/>
        <p:cNvGrpSpPr/>
        <p:nvPr/>
      </p:nvGrpSpPr>
      <p:grpSpPr>
        <a:xfrm>
          <a:off x="0" y="0"/>
          <a:ext cx="0" cy="0"/>
          <a:chOff x="0" y="0"/>
          <a:chExt cx="0" cy="0"/>
        </a:xfrm>
      </p:grpSpPr>
      <p:sp>
        <p:nvSpPr>
          <p:cNvPr id="9" name="Freeform 6"/>
          <p:cNvSpPr>
            <a:spLocks/>
          </p:cNvSpPr>
          <p:nvPr userDrawn="1"/>
        </p:nvSpPr>
        <p:spPr bwMode="auto">
          <a:xfrm rot="5400000">
            <a:off x="10534649" y="5200652"/>
            <a:ext cx="1557867" cy="1756833"/>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40000"/>
              <a:lumOff val="60000"/>
            </a:schemeClr>
          </a:solidFill>
          <a:ln>
            <a:noFill/>
          </a:ln>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3" name="Sisällön paikkamerkki 2"/>
          <p:cNvSpPr>
            <a:spLocks noGrp="1"/>
          </p:cNvSpPr>
          <p:nvPr userDrawn="1">
            <p:ph idx="1"/>
          </p:nvPr>
        </p:nvSpPr>
        <p:spPr>
          <a:xfrm>
            <a:off x="577048" y="1881330"/>
            <a:ext cx="10991561" cy="4524001"/>
          </a:xfrm>
        </p:spPr>
        <p:txBody>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8" name="Otsikko 7"/>
          <p:cNvSpPr>
            <a:spLocks noGrp="1"/>
          </p:cNvSpPr>
          <p:nvPr userDrawn="1">
            <p:ph type="title"/>
          </p:nvPr>
        </p:nvSpPr>
        <p:spPr>
          <a:xfrm>
            <a:off x="577048" y="313787"/>
            <a:ext cx="10991561" cy="1299027"/>
          </a:xfrm>
        </p:spPr>
        <p:txBody>
          <a:bodyPr/>
          <a:lstStyle>
            <a:lvl1pPr>
              <a:defRPr>
                <a:solidFill>
                  <a:schemeClr val="tx1">
                    <a:lumMod val="85000"/>
                    <a:lumOff val="15000"/>
                  </a:schemeClr>
                </a:solidFill>
              </a:defRPr>
            </a:lvl1pPr>
          </a:lstStyle>
          <a:p>
            <a:r>
              <a:rPr lang="fi-FI"/>
              <a:t>Muokkaa perustyyl. napsautt.</a:t>
            </a:r>
            <a:endParaRPr lang="fi-FI" dirty="0"/>
          </a:p>
        </p:txBody>
      </p:sp>
      <p:pic>
        <p:nvPicPr>
          <p:cNvPr id="10" name="Picture 9" descr="työkykyohjelman logo">
            <a:extLst>
              <a:ext uri="{FF2B5EF4-FFF2-40B4-BE49-F238E27FC236}">
                <a16:creationId xmlns:a16="http://schemas.microsoft.com/office/drawing/2014/main" xmlns="" id="{E74FAC7E-06E9-1F40-9493-9E7A400F81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36427" y="6309321"/>
            <a:ext cx="2056079" cy="410537"/>
          </a:xfrm>
          <a:prstGeom prst="rect">
            <a:avLst/>
          </a:prstGeom>
        </p:spPr>
      </p:pic>
    </p:spTree>
    <p:extLst>
      <p:ext uri="{BB962C8B-B14F-4D97-AF65-F5344CB8AC3E}">
        <p14:creationId xmlns:p14="http://schemas.microsoft.com/office/powerpoint/2010/main" val="40282806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7_Väliotsikko">
    <p:spTree>
      <p:nvGrpSpPr>
        <p:cNvPr id="1" name=""/>
        <p:cNvGrpSpPr/>
        <p:nvPr/>
      </p:nvGrpSpPr>
      <p:grpSpPr>
        <a:xfrm>
          <a:off x="0" y="0"/>
          <a:ext cx="0" cy="0"/>
          <a:chOff x="0" y="0"/>
          <a:chExt cx="0" cy="0"/>
        </a:xfrm>
      </p:grpSpPr>
      <p:sp>
        <p:nvSpPr>
          <p:cNvPr id="51" name="Rectangle 50"/>
          <p:cNvSpPr/>
          <p:nvPr userDrawn="1"/>
        </p:nvSpPr>
        <p:spPr>
          <a:xfrm rot="10800000" flipV="1">
            <a:off x="-14222" y="-29072"/>
            <a:ext cx="6110223" cy="6887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400">
              <a:solidFill>
                <a:srgbClr val="FFFFFF"/>
              </a:solidFill>
            </a:endParaRPr>
          </a:p>
        </p:txBody>
      </p:sp>
      <p:sp>
        <p:nvSpPr>
          <p:cNvPr id="58" name="Rectangle 57" descr="kaarielementti"/>
          <p:cNvSpPr/>
          <p:nvPr userDrawn="1"/>
        </p:nvSpPr>
        <p:spPr>
          <a:xfrm rot="10800000" flipV="1">
            <a:off x="5903977" y="-29072"/>
            <a:ext cx="6285907" cy="6887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400">
              <a:solidFill>
                <a:srgbClr val="FFFFFF"/>
              </a:solidFill>
            </a:endParaRPr>
          </a:p>
        </p:txBody>
      </p:sp>
      <p:sp>
        <p:nvSpPr>
          <p:cNvPr id="54" name="Freeform 7" descr="kaarielementti"/>
          <p:cNvSpPr>
            <a:spLocks/>
          </p:cNvSpPr>
          <p:nvPr userDrawn="1"/>
        </p:nvSpPr>
        <p:spPr bwMode="auto">
          <a:xfrm rot="10800000" flipV="1">
            <a:off x="4523859" y="-29071"/>
            <a:ext cx="5706533" cy="6887069"/>
          </a:xfrm>
          <a:custGeom>
            <a:avLst/>
            <a:gdLst>
              <a:gd name="T0" fmla="*/ 2425 w 2696"/>
              <a:gd name="T1" fmla="*/ 3240 h 3240"/>
              <a:gd name="T2" fmla="*/ 2398 w 2696"/>
              <a:gd name="T3" fmla="*/ 3171 h 3240"/>
              <a:gd name="T4" fmla="*/ 2372 w 2696"/>
              <a:gd name="T5" fmla="*/ 3103 h 3240"/>
              <a:gd name="T6" fmla="*/ 2325 w 2696"/>
              <a:gd name="T7" fmla="*/ 2966 h 3240"/>
              <a:gd name="T8" fmla="*/ 2283 w 2696"/>
              <a:gd name="T9" fmla="*/ 2828 h 3240"/>
              <a:gd name="T10" fmla="*/ 2248 w 2696"/>
              <a:gd name="T11" fmla="*/ 2689 h 3240"/>
              <a:gd name="T12" fmla="*/ 2219 w 2696"/>
              <a:gd name="T13" fmla="*/ 2550 h 3240"/>
              <a:gd name="T14" fmla="*/ 2196 w 2696"/>
              <a:gd name="T15" fmla="*/ 2411 h 3240"/>
              <a:gd name="T16" fmla="*/ 2178 w 2696"/>
              <a:gd name="T17" fmla="*/ 2273 h 3240"/>
              <a:gd name="T18" fmla="*/ 2164 w 2696"/>
              <a:gd name="T19" fmla="*/ 2133 h 3240"/>
              <a:gd name="T20" fmla="*/ 2157 w 2696"/>
              <a:gd name="T21" fmla="*/ 1995 h 3240"/>
              <a:gd name="T22" fmla="*/ 2156 w 2696"/>
              <a:gd name="T23" fmla="*/ 1856 h 3240"/>
              <a:gd name="T24" fmla="*/ 2160 w 2696"/>
              <a:gd name="T25" fmla="*/ 1718 h 3240"/>
              <a:gd name="T26" fmla="*/ 2170 w 2696"/>
              <a:gd name="T27" fmla="*/ 1581 h 3240"/>
              <a:gd name="T28" fmla="*/ 2183 w 2696"/>
              <a:gd name="T29" fmla="*/ 1445 h 3240"/>
              <a:gd name="T30" fmla="*/ 2203 w 2696"/>
              <a:gd name="T31" fmla="*/ 1310 h 3240"/>
              <a:gd name="T32" fmla="*/ 2228 w 2696"/>
              <a:gd name="T33" fmla="*/ 1175 h 3240"/>
              <a:gd name="T34" fmla="*/ 2259 w 2696"/>
              <a:gd name="T35" fmla="*/ 1042 h 3240"/>
              <a:gd name="T36" fmla="*/ 2274 w 2696"/>
              <a:gd name="T37" fmla="*/ 977 h 3240"/>
              <a:gd name="T38" fmla="*/ 2313 w 2696"/>
              <a:gd name="T39" fmla="*/ 845 h 3240"/>
              <a:gd name="T40" fmla="*/ 2354 w 2696"/>
              <a:gd name="T41" fmla="*/ 716 h 3240"/>
              <a:gd name="T42" fmla="*/ 2400 w 2696"/>
              <a:gd name="T43" fmla="*/ 590 h 3240"/>
              <a:gd name="T44" fmla="*/ 2452 w 2696"/>
              <a:gd name="T45" fmla="*/ 466 h 3240"/>
              <a:gd name="T46" fmla="*/ 2507 w 2696"/>
              <a:gd name="T47" fmla="*/ 345 h 3240"/>
              <a:gd name="T48" fmla="*/ 2566 w 2696"/>
              <a:gd name="T49" fmla="*/ 227 h 3240"/>
              <a:gd name="T50" fmla="*/ 2630 w 2696"/>
              <a:gd name="T51" fmla="*/ 113 h 3240"/>
              <a:gd name="T52" fmla="*/ 2696 w 2696"/>
              <a:gd name="T53" fmla="*/ 0 h 3240"/>
              <a:gd name="T54" fmla="*/ 0 w 2696"/>
              <a:gd name="T55" fmla="*/ 0 h 3240"/>
              <a:gd name="T56" fmla="*/ 72 w 2696"/>
              <a:gd name="T57" fmla="*/ 207 h 3240"/>
              <a:gd name="T58" fmla="*/ 150 w 2696"/>
              <a:gd name="T59" fmla="*/ 414 h 3240"/>
              <a:gd name="T60" fmla="*/ 187 w 2696"/>
              <a:gd name="T61" fmla="*/ 510 h 3240"/>
              <a:gd name="T62" fmla="*/ 266 w 2696"/>
              <a:gd name="T63" fmla="*/ 701 h 3240"/>
              <a:gd name="T64" fmla="*/ 349 w 2696"/>
              <a:gd name="T65" fmla="*/ 890 h 3240"/>
              <a:gd name="T66" fmla="*/ 436 w 2696"/>
              <a:gd name="T67" fmla="*/ 1077 h 3240"/>
              <a:gd name="T68" fmla="*/ 527 w 2696"/>
              <a:gd name="T69" fmla="*/ 1262 h 3240"/>
              <a:gd name="T70" fmla="*/ 622 w 2696"/>
              <a:gd name="T71" fmla="*/ 1446 h 3240"/>
              <a:gd name="T72" fmla="*/ 722 w 2696"/>
              <a:gd name="T73" fmla="*/ 1627 h 3240"/>
              <a:gd name="T74" fmla="*/ 826 w 2696"/>
              <a:gd name="T75" fmla="*/ 1807 h 3240"/>
              <a:gd name="T76" fmla="*/ 934 w 2696"/>
              <a:gd name="T77" fmla="*/ 1983 h 3240"/>
              <a:gd name="T78" fmla="*/ 1046 w 2696"/>
              <a:gd name="T79" fmla="*/ 2159 h 3240"/>
              <a:gd name="T80" fmla="*/ 1162 w 2696"/>
              <a:gd name="T81" fmla="*/ 2332 h 3240"/>
              <a:gd name="T82" fmla="*/ 1282 w 2696"/>
              <a:gd name="T83" fmla="*/ 2503 h 3240"/>
              <a:gd name="T84" fmla="*/ 1406 w 2696"/>
              <a:gd name="T85" fmla="*/ 2671 h 3240"/>
              <a:gd name="T86" fmla="*/ 1535 w 2696"/>
              <a:gd name="T87" fmla="*/ 2837 h 3240"/>
              <a:gd name="T88" fmla="*/ 1667 w 2696"/>
              <a:gd name="T89" fmla="*/ 3000 h 3240"/>
              <a:gd name="T90" fmla="*/ 1804 w 2696"/>
              <a:gd name="T91" fmla="*/ 3160 h 3240"/>
              <a:gd name="T92" fmla="*/ 1874 w 2696"/>
              <a:gd name="T93" fmla="*/ 3240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696" h="3240">
                <a:moveTo>
                  <a:pt x="1874" y="3240"/>
                </a:moveTo>
                <a:lnTo>
                  <a:pt x="2425" y="3240"/>
                </a:lnTo>
                <a:lnTo>
                  <a:pt x="2425" y="3240"/>
                </a:lnTo>
                <a:lnTo>
                  <a:pt x="2398" y="3171"/>
                </a:lnTo>
                <a:lnTo>
                  <a:pt x="2398" y="3171"/>
                </a:lnTo>
                <a:lnTo>
                  <a:pt x="2372" y="3103"/>
                </a:lnTo>
                <a:lnTo>
                  <a:pt x="2347" y="3034"/>
                </a:lnTo>
                <a:lnTo>
                  <a:pt x="2325" y="2966"/>
                </a:lnTo>
                <a:lnTo>
                  <a:pt x="2304" y="2897"/>
                </a:lnTo>
                <a:lnTo>
                  <a:pt x="2283" y="2828"/>
                </a:lnTo>
                <a:lnTo>
                  <a:pt x="2265" y="2759"/>
                </a:lnTo>
                <a:lnTo>
                  <a:pt x="2248" y="2689"/>
                </a:lnTo>
                <a:lnTo>
                  <a:pt x="2233" y="2620"/>
                </a:lnTo>
                <a:lnTo>
                  <a:pt x="2219" y="2550"/>
                </a:lnTo>
                <a:lnTo>
                  <a:pt x="2207" y="2481"/>
                </a:lnTo>
                <a:lnTo>
                  <a:pt x="2196" y="2411"/>
                </a:lnTo>
                <a:lnTo>
                  <a:pt x="2185" y="2342"/>
                </a:lnTo>
                <a:lnTo>
                  <a:pt x="2178" y="2273"/>
                </a:lnTo>
                <a:lnTo>
                  <a:pt x="2170" y="2203"/>
                </a:lnTo>
                <a:lnTo>
                  <a:pt x="2164" y="2133"/>
                </a:lnTo>
                <a:lnTo>
                  <a:pt x="2161" y="2063"/>
                </a:lnTo>
                <a:lnTo>
                  <a:pt x="2157" y="1995"/>
                </a:lnTo>
                <a:lnTo>
                  <a:pt x="2156" y="1925"/>
                </a:lnTo>
                <a:lnTo>
                  <a:pt x="2156" y="1856"/>
                </a:lnTo>
                <a:lnTo>
                  <a:pt x="2157" y="1787"/>
                </a:lnTo>
                <a:lnTo>
                  <a:pt x="2160" y="1718"/>
                </a:lnTo>
                <a:lnTo>
                  <a:pt x="2164" y="1649"/>
                </a:lnTo>
                <a:lnTo>
                  <a:pt x="2170" y="1581"/>
                </a:lnTo>
                <a:lnTo>
                  <a:pt x="2175" y="1513"/>
                </a:lnTo>
                <a:lnTo>
                  <a:pt x="2183" y="1445"/>
                </a:lnTo>
                <a:lnTo>
                  <a:pt x="2193" y="1377"/>
                </a:lnTo>
                <a:lnTo>
                  <a:pt x="2203" y="1310"/>
                </a:lnTo>
                <a:lnTo>
                  <a:pt x="2215" y="1242"/>
                </a:lnTo>
                <a:lnTo>
                  <a:pt x="2228" y="1175"/>
                </a:lnTo>
                <a:lnTo>
                  <a:pt x="2243" y="1108"/>
                </a:lnTo>
                <a:lnTo>
                  <a:pt x="2259" y="1042"/>
                </a:lnTo>
                <a:lnTo>
                  <a:pt x="2274" y="977"/>
                </a:lnTo>
                <a:lnTo>
                  <a:pt x="2274" y="977"/>
                </a:lnTo>
                <a:lnTo>
                  <a:pt x="2293" y="910"/>
                </a:lnTo>
                <a:lnTo>
                  <a:pt x="2313" y="845"/>
                </a:lnTo>
                <a:lnTo>
                  <a:pt x="2333" y="780"/>
                </a:lnTo>
                <a:lnTo>
                  <a:pt x="2354" y="716"/>
                </a:lnTo>
                <a:lnTo>
                  <a:pt x="2377" y="653"/>
                </a:lnTo>
                <a:lnTo>
                  <a:pt x="2400" y="590"/>
                </a:lnTo>
                <a:lnTo>
                  <a:pt x="2426" y="528"/>
                </a:lnTo>
                <a:lnTo>
                  <a:pt x="2452" y="466"/>
                </a:lnTo>
                <a:lnTo>
                  <a:pt x="2479" y="405"/>
                </a:lnTo>
                <a:lnTo>
                  <a:pt x="2507" y="345"/>
                </a:lnTo>
                <a:lnTo>
                  <a:pt x="2536" y="286"/>
                </a:lnTo>
                <a:lnTo>
                  <a:pt x="2566" y="227"/>
                </a:lnTo>
                <a:lnTo>
                  <a:pt x="2597" y="169"/>
                </a:lnTo>
                <a:lnTo>
                  <a:pt x="2630" y="113"/>
                </a:lnTo>
                <a:lnTo>
                  <a:pt x="2662" y="55"/>
                </a:lnTo>
                <a:lnTo>
                  <a:pt x="2696" y="0"/>
                </a:lnTo>
                <a:lnTo>
                  <a:pt x="0" y="0"/>
                </a:lnTo>
                <a:lnTo>
                  <a:pt x="0" y="0"/>
                </a:lnTo>
                <a:lnTo>
                  <a:pt x="35" y="104"/>
                </a:lnTo>
                <a:lnTo>
                  <a:pt x="72" y="207"/>
                </a:lnTo>
                <a:lnTo>
                  <a:pt x="111" y="311"/>
                </a:lnTo>
                <a:lnTo>
                  <a:pt x="150" y="414"/>
                </a:lnTo>
                <a:lnTo>
                  <a:pt x="150" y="414"/>
                </a:lnTo>
                <a:lnTo>
                  <a:pt x="187" y="510"/>
                </a:lnTo>
                <a:lnTo>
                  <a:pt x="226" y="605"/>
                </a:lnTo>
                <a:lnTo>
                  <a:pt x="266" y="701"/>
                </a:lnTo>
                <a:lnTo>
                  <a:pt x="306" y="795"/>
                </a:lnTo>
                <a:lnTo>
                  <a:pt x="349" y="890"/>
                </a:lnTo>
                <a:lnTo>
                  <a:pt x="392" y="983"/>
                </a:lnTo>
                <a:lnTo>
                  <a:pt x="436" y="1077"/>
                </a:lnTo>
                <a:lnTo>
                  <a:pt x="481" y="1169"/>
                </a:lnTo>
                <a:lnTo>
                  <a:pt x="527" y="1262"/>
                </a:lnTo>
                <a:lnTo>
                  <a:pt x="574" y="1353"/>
                </a:lnTo>
                <a:lnTo>
                  <a:pt x="622" y="1446"/>
                </a:lnTo>
                <a:lnTo>
                  <a:pt x="672" y="1537"/>
                </a:lnTo>
                <a:lnTo>
                  <a:pt x="722" y="1627"/>
                </a:lnTo>
                <a:lnTo>
                  <a:pt x="773" y="1717"/>
                </a:lnTo>
                <a:lnTo>
                  <a:pt x="826" y="1807"/>
                </a:lnTo>
                <a:lnTo>
                  <a:pt x="879" y="1896"/>
                </a:lnTo>
                <a:lnTo>
                  <a:pt x="934" y="1983"/>
                </a:lnTo>
                <a:lnTo>
                  <a:pt x="989" y="2072"/>
                </a:lnTo>
                <a:lnTo>
                  <a:pt x="1046" y="2159"/>
                </a:lnTo>
                <a:lnTo>
                  <a:pt x="1104" y="2246"/>
                </a:lnTo>
                <a:lnTo>
                  <a:pt x="1162" y="2332"/>
                </a:lnTo>
                <a:lnTo>
                  <a:pt x="1222" y="2418"/>
                </a:lnTo>
                <a:lnTo>
                  <a:pt x="1282" y="2503"/>
                </a:lnTo>
                <a:lnTo>
                  <a:pt x="1344" y="2588"/>
                </a:lnTo>
                <a:lnTo>
                  <a:pt x="1406" y="2671"/>
                </a:lnTo>
                <a:lnTo>
                  <a:pt x="1470" y="2754"/>
                </a:lnTo>
                <a:lnTo>
                  <a:pt x="1535" y="2837"/>
                </a:lnTo>
                <a:lnTo>
                  <a:pt x="1601" y="2918"/>
                </a:lnTo>
                <a:lnTo>
                  <a:pt x="1667" y="3000"/>
                </a:lnTo>
                <a:lnTo>
                  <a:pt x="1736" y="3080"/>
                </a:lnTo>
                <a:lnTo>
                  <a:pt x="1804" y="3160"/>
                </a:lnTo>
                <a:lnTo>
                  <a:pt x="1874" y="3240"/>
                </a:lnTo>
                <a:lnTo>
                  <a:pt x="1874" y="3240"/>
                </a:lnTo>
                <a:close/>
              </a:path>
            </a:pathLst>
          </a:custGeom>
          <a:solidFill>
            <a:schemeClr val="tx2">
              <a:lumMod val="60000"/>
              <a:lumOff val="40000"/>
            </a:schemeClr>
          </a:solidFill>
          <a:ln>
            <a:noFill/>
          </a:ln>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10" name="Otsikko 1"/>
          <p:cNvSpPr>
            <a:spLocks noGrp="1"/>
          </p:cNvSpPr>
          <p:nvPr userDrawn="1">
            <p:ph type="ctrTitle"/>
          </p:nvPr>
        </p:nvSpPr>
        <p:spPr>
          <a:xfrm>
            <a:off x="488869" y="548680"/>
            <a:ext cx="4647025" cy="3956083"/>
          </a:xfrm>
        </p:spPr>
        <p:txBody>
          <a:bodyPr anchor="b" anchorCtr="0">
            <a:noAutofit/>
          </a:bodyPr>
          <a:lstStyle>
            <a:lvl1pPr algn="l">
              <a:defRPr sz="5333">
                <a:solidFill>
                  <a:schemeClr val="tx1"/>
                </a:solidFill>
              </a:defRPr>
            </a:lvl1pPr>
          </a:lstStyle>
          <a:p>
            <a:r>
              <a:rPr lang="fi-FI" dirty="0"/>
              <a:t>Muokkaa </a:t>
            </a:r>
            <a:r>
              <a:rPr lang="fi-FI" dirty="0" err="1"/>
              <a:t>perustyyl</a:t>
            </a:r>
            <a:r>
              <a:rPr lang="fi-FI" dirty="0"/>
              <a:t>. </a:t>
            </a:r>
            <a:r>
              <a:rPr lang="fi-FI" dirty="0" err="1"/>
              <a:t>napsautt</a:t>
            </a:r>
            <a:r>
              <a:rPr lang="fi-FI" dirty="0"/>
              <a:t>.</a:t>
            </a:r>
          </a:p>
        </p:txBody>
      </p:sp>
      <p:sp>
        <p:nvSpPr>
          <p:cNvPr id="11" name="Alaotsikko 2"/>
          <p:cNvSpPr>
            <a:spLocks noGrp="1"/>
          </p:cNvSpPr>
          <p:nvPr userDrawn="1">
            <p:ph type="subTitle" idx="1"/>
          </p:nvPr>
        </p:nvSpPr>
        <p:spPr>
          <a:xfrm>
            <a:off x="488868" y="4677139"/>
            <a:ext cx="4647027" cy="2016224"/>
          </a:xfrm>
        </p:spPr>
        <p:txBody>
          <a:bodyPr>
            <a:normAutofit/>
          </a:bodyPr>
          <a:lstStyle>
            <a:lvl1pPr marL="0" indent="0" algn="l">
              <a:spcBef>
                <a:spcPts val="0"/>
              </a:spcBef>
              <a:buNone/>
              <a:defRPr sz="2400">
                <a:solidFill>
                  <a:schemeClr val="tx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32" name="Freeform 30"/>
          <p:cNvSpPr>
            <a:spLocks/>
          </p:cNvSpPr>
          <p:nvPr userDrawn="1"/>
        </p:nvSpPr>
        <p:spPr bwMode="auto">
          <a:xfrm>
            <a:off x="9774767" y="2575588"/>
            <a:ext cx="495300" cy="131233"/>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33" name="Freeform 31"/>
          <p:cNvSpPr>
            <a:spLocks/>
          </p:cNvSpPr>
          <p:nvPr userDrawn="1"/>
        </p:nvSpPr>
        <p:spPr bwMode="auto">
          <a:xfrm>
            <a:off x="9664701" y="2158605"/>
            <a:ext cx="503767" cy="361951"/>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35" name="Freeform 32"/>
          <p:cNvSpPr>
            <a:spLocks/>
          </p:cNvSpPr>
          <p:nvPr userDrawn="1"/>
        </p:nvSpPr>
        <p:spPr bwMode="auto">
          <a:xfrm>
            <a:off x="9592734" y="2482454"/>
            <a:ext cx="215900" cy="205317"/>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36" name="Freeform 33"/>
          <p:cNvSpPr>
            <a:spLocks/>
          </p:cNvSpPr>
          <p:nvPr userDrawn="1"/>
        </p:nvSpPr>
        <p:spPr bwMode="auto">
          <a:xfrm>
            <a:off x="9586383" y="1618853"/>
            <a:ext cx="52917" cy="61384"/>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37" name="Freeform 34"/>
          <p:cNvSpPr>
            <a:spLocks/>
          </p:cNvSpPr>
          <p:nvPr userDrawn="1"/>
        </p:nvSpPr>
        <p:spPr bwMode="auto">
          <a:xfrm>
            <a:off x="9649884" y="1604037"/>
            <a:ext cx="80433" cy="7620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38" name="Freeform 35"/>
          <p:cNvSpPr>
            <a:spLocks/>
          </p:cNvSpPr>
          <p:nvPr userDrawn="1"/>
        </p:nvSpPr>
        <p:spPr bwMode="auto">
          <a:xfrm>
            <a:off x="9660467" y="1608271"/>
            <a:ext cx="97367" cy="107951"/>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39" name="Freeform 36"/>
          <p:cNvSpPr>
            <a:spLocks/>
          </p:cNvSpPr>
          <p:nvPr userDrawn="1"/>
        </p:nvSpPr>
        <p:spPr bwMode="auto">
          <a:xfrm>
            <a:off x="9668933" y="1731038"/>
            <a:ext cx="76200" cy="23284"/>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40" name="Freeform 37"/>
          <p:cNvSpPr>
            <a:spLocks/>
          </p:cNvSpPr>
          <p:nvPr userDrawn="1"/>
        </p:nvSpPr>
        <p:spPr bwMode="auto">
          <a:xfrm>
            <a:off x="9673167" y="1769138"/>
            <a:ext cx="76200" cy="88900"/>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41" name="Freeform 38"/>
          <p:cNvSpPr>
            <a:spLocks/>
          </p:cNvSpPr>
          <p:nvPr userDrawn="1"/>
        </p:nvSpPr>
        <p:spPr bwMode="auto">
          <a:xfrm>
            <a:off x="9668934" y="1855921"/>
            <a:ext cx="103717" cy="91017"/>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42" name="Freeform 39"/>
          <p:cNvSpPr>
            <a:spLocks/>
          </p:cNvSpPr>
          <p:nvPr userDrawn="1"/>
        </p:nvSpPr>
        <p:spPr bwMode="auto">
          <a:xfrm>
            <a:off x="9717616" y="1889787"/>
            <a:ext cx="154517" cy="88900"/>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43" name="Freeform 40"/>
          <p:cNvSpPr>
            <a:spLocks/>
          </p:cNvSpPr>
          <p:nvPr userDrawn="1"/>
        </p:nvSpPr>
        <p:spPr bwMode="auto">
          <a:xfrm>
            <a:off x="9764183" y="1563821"/>
            <a:ext cx="35984" cy="165100"/>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44" name="Freeform 41"/>
          <p:cNvSpPr>
            <a:spLocks/>
          </p:cNvSpPr>
          <p:nvPr userDrawn="1"/>
        </p:nvSpPr>
        <p:spPr bwMode="auto">
          <a:xfrm>
            <a:off x="9802283" y="1612504"/>
            <a:ext cx="107951" cy="78317"/>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45" name="Freeform 42"/>
          <p:cNvSpPr>
            <a:spLocks/>
          </p:cNvSpPr>
          <p:nvPr userDrawn="1"/>
        </p:nvSpPr>
        <p:spPr bwMode="auto">
          <a:xfrm>
            <a:off x="9937749" y="1508787"/>
            <a:ext cx="211667" cy="169333"/>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46" name="Freeform 43"/>
          <p:cNvSpPr>
            <a:spLocks/>
          </p:cNvSpPr>
          <p:nvPr userDrawn="1"/>
        </p:nvSpPr>
        <p:spPr bwMode="auto">
          <a:xfrm>
            <a:off x="10109201" y="1625204"/>
            <a:ext cx="258233" cy="44451"/>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47" name="Freeform 44"/>
          <p:cNvSpPr>
            <a:spLocks/>
          </p:cNvSpPr>
          <p:nvPr userDrawn="1"/>
        </p:nvSpPr>
        <p:spPr bwMode="auto">
          <a:xfrm>
            <a:off x="10191749" y="1735271"/>
            <a:ext cx="152400" cy="150284"/>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48" name="Freeform 45"/>
          <p:cNvSpPr>
            <a:spLocks/>
          </p:cNvSpPr>
          <p:nvPr userDrawn="1"/>
        </p:nvSpPr>
        <p:spPr bwMode="auto">
          <a:xfrm>
            <a:off x="10236200" y="2105687"/>
            <a:ext cx="2117"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49" name="Freeform 46"/>
          <p:cNvSpPr>
            <a:spLocks/>
          </p:cNvSpPr>
          <p:nvPr userDrawn="1"/>
        </p:nvSpPr>
        <p:spPr bwMode="auto">
          <a:xfrm>
            <a:off x="9906000" y="1682354"/>
            <a:ext cx="27517" cy="16933"/>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50" name="Freeform 47"/>
          <p:cNvSpPr>
            <a:spLocks/>
          </p:cNvSpPr>
          <p:nvPr userDrawn="1"/>
        </p:nvSpPr>
        <p:spPr bwMode="auto">
          <a:xfrm>
            <a:off x="9535583" y="1625204"/>
            <a:ext cx="876300" cy="1035051"/>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86" name="Freeform 37"/>
          <p:cNvSpPr>
            <a:spLocks/>
          </p:cNvSpPr>
          <p:nvPr userDrawn="1"/>
        </p:nvSpPr>
        <p:spPr bwMode="auto">
          <a:xfrm>
            <a:off x="11110385" y="-513786"/>
            <a:ext cx="368300" cy="97367"/>
          </a:xfrm>
          <a:custGeom>
            <a:avLst/>
            <a:gdLst>
              <a:gd name="T0" fmla="*/ 0 w 349"/>
              <a:gd name="T1" fmla="*/ 34 h 91"/>
              <a:gd name="T2" fmla="*/ 0 w 349"/>
              <a:gd name="T3" fmla="*/ 34 h 91"/>
              <a:gd name="T4" fmla="*/ 20 w 349"/>
              <a:gd name="T5" fmla="*/ 49 h 91"/>
              <a:gd name="T6" fmla="*/ 38 w 349"/>
              <a:gd name="T7" fmla="*/ 60 h 91"/>
              <a:gd name="T8" fmla="*/ 38 w 349"/>
              <a:gd name="T9" fmla="*/ 60 h 91"/>
              <a:gd name="T10" fmla="*/ 69 w 349"/>
              <a:gd name="T11" fmla="*/ 71 h 91"/>
              <a:gd name="T12" fmla="*/ 89 w 349"/>
              <a:gd name="T13" fmla="*/ 78 h 91"/>
              <a:gd name="T14" fmla="*/ 111 w 349"/>
              <a:gd name="T15" fmla="*/ 84 h 91"/>
              <a:gd name="T16" fmla="*/ 137 w 349"/>
              <a:gd name="T17" fmla="*/ 87 h 91"/>
              <a:gd name="T18" fmla="*/ 164 w 349"/>
              <a:gd name="T19" fmla="*/ 91 h 91"/>
              <a:gd name="T20" fmla="*/ 194 w 349"/>
              <a:gd name="T21" fmla="*/ 91 h 91"/>
              <a:gd name="T22" fmla="*/ 226 w 349"/>
              <a:gd name="T23" fmla="*/ 89 h 91"/>
              <a:gd name="T24" fmla="*/ 226 w 349"/>
              <a:gd name="T25" fmla="*/ 89 h 91"/>
              <a:gd name="T26" fmla="*/ 256 w 349"/>
              <a:gd name="T27" fmla="*/ 86 h 91"/>
              <a:gd name="T28" fmla="*/ 279 w 349"/>
              <a:gd name="T29" fmla="*/ 80 h 91"/>
              <a:gd name="T30" fmla="*/ 301 w 349"/>
              <a:gd name="T31" fmla="*/ 75 h 91"/>
              <a:gd name="T32" fmla="*/ 318 w 349"/>
              <a:gd name="T33" fmla="*/ 69 h 91"/>
              <a:gd name="T34" fmla="*/ 342 w 349"/>
              <a:gd name="T35" fmla="*/ 56 h 91"/>
              <a:gd name="T36" fmla="*/ 349 w 349"/>
              <a:gd name="T37" fmla="*/ 53 h 91"/>
              <a:gd name="T38" fmla="*/ 349 w 349"/>
              <a:gd name="T39" fmla="*/ 53 h 91"/>
              <a:gd name="T40" fmla="*/ 338 w 349"/>
              <a:gd name="T41" fmla="*/ 49 h 91"/>
              <a:gd name="T42" fmla="*/ 329 w 349"/>
              <a:gd name="T43" fmla="*/ 44 h 91"/>
              <a:gd name="T44" fmla="*/ 314 w 349"/>
              <a:gd name="T45" fmla="*/ 31 h 91"/>
              <a:gd name="T46" fmla="*/ 314 w 349"/>
              <a:gd name="T47" fmla="*/ 31 h 91"/>
              <a:gd name="T48" fmla="*/ 312 w 349"/>
              <a:gd name="T49" fmla="*/ 38 h 91"/>
              <a:gd name="T50" fmla="*/ 312 w 349"/>
              <a:gd name="T51" fmla="*/ 38 h 91"/>
              <a:gd name="T52" fmla="*/ 311 w 349"/>
              <a:gd name="T53" fmla="*/ 51 h 91"/>
              <a:gd name="T54" fmla="*/ 311 w 349"/>
              <a:gd name="T55" fmla="*/ 51 h 91"/>
              <a:gd name="T56" fmla="*/ 303 w 349"/>
              <a:gd name="T57" fmla="*/ 49 h 91"/>
              <a:gd name="T58" fmla="*/ 303 w 349"/>
              <a:gd name="T59" fmla="*/ 49 h 91"/>
              <a:gd name="T60" fmla="*/ 298 w 349"/>
              <a:gd name="T61" fmla="*/ 45 h 91"/>
              <a:gd name="T62" fmla="*/ 292 w 349"/>
              <a:gd name="T63" fmla="*/ 40 h 91"/>
              <a:gd name="T64" fmla="*/ 289 w 349"/>
              <a:gd name="T65" fmla="*/ 33 h 91"/>
              <a:gd name="T66" fmla="*/ 287 w 349"/>
              <a:gd name="T67" fmla="*/ 23 h 91"/>
              <a:gd name="T68" fmla="*/ 287 w 349"/>
              <a:gd name="T69" fmla="*/ 23 h 91"/>
              <a:gd name="T70" fmla="*/ 287 w 349"/>
              <a:gd name="T71" fmla="*/ 22 h 91"/>
              <a:gd name="T72" fmla="*/ 287 w 349"/>
              <a:gd name="T73" fmla="*/ 22 h 91"/>
              <a:gd name="T74" fmla="*/ 272 w 349"/>
              <a:gd name="T75" fmla="*/ 27 h 91"/>
              <a:gd name="T76" fmla="*/ 252 w 349"/>
              <a:gd name="T77" fmla="*/ 33 h 91"/>
              <a:gd name="T78" fmla="*/ 228 w 349"/>
              <a:gd name="T79" fmla="*/ 38 h 91"/>
              <a:gd name="T80" fmla="*/ 205 w 349"/>
              <a:gd name="T81" fmla="*/ 40 h 91"/>
              <a:gd name="T82" fmla="*/ 205 w 349"/>
              <a:gd name="T83" fmla="*/ 40 h 91"/>
              <a:gd name="T84" fmla="*/ 161 w 349"/>
              <a:gd name="T85" fmla="*/ 38 h 91"/>
              <a:gd name="T86" fmla="*/ 139 w 349"/>
              <a:gd name="T87" fmla="*/ 36 h 91"/>
              <a:gd name="T88" fmla="*/ 117 w 349"/>
              <a:gd name="T89" fmla="*/ 33 h 91"/>
              <a:gd name="T90" fmla="*/ 95 w 349"/>
              <a:gd name="T91" fmla="*/ 29 h 91"/>
              <a:gd name="T92" fmla="*/ 73 w 349"/>
              <a:gd name="T93" fmla="*/ 22 h 91"/>
              <a:gd name="T94" fmla="*/ 51 w 349"/>
              <a:gd name="T95" fmla="*/ 14 h 91"/>
              <a:gd name="T96" fmla="*/ 31 w 349"/>
              <a:gd name="T97" fmla="*/ 7 h 91"/>
              <a:gd name="T98" fmla="*/ 31 w 349"/>
              <a:gd name="T99" fmla="*/ 7 h 91"/>
              <a:gd name="T100" fmla="*/ 15 w 349"/>
              <a:gd name="T101" fmla="*/ 0 h 91"/>
              <a:gd name="T102" fmla="*/ 15 w 349"/>
              <a:gd name="T103" fmla="*/ 0 h 91"/>
              <a:gd name="T104" fmla="*/ 15 w 349"/>
              <a:gd name="T105" fmla="*/ 1 h 91"/>
              <a:gd name="T106" fmla="*/ 15 w 349"/>
              <a:gd name="T107" fmla="*/ 5 h 91"/>
              <a:gd name="T108" fmla="*/ 18 w 349"/>
              <a:gd name="T109" fmla="*/ 14 h 91"/>
              <a:gd name="T110" fmla="*/ 25 w 349"/>
              <a:gd name="T111" fmla="*/ 25 h 91"/>
              <a:gd name="T112" fmla="*/ 25 w 349"/>
              <a:gd name="T113" fmla="*/ 25 h 91"/>
              <a:gd name="T114" fmla="*/ 16 w 349"/>
              <a:gd name="T115" fmla="*/ 23 h 91"/>
              <a:gd name="T116" fmla="*/ 7 w 349"/>
              <a:gd name="T117" fmla="*/ 27 h 91"/>
              <a:gd name="T118" fmla="*/ 7 w 349"/>
              <a:gd name="T119" fmla="*/ 27 h 91"/>
              <a:gd name="T120" fmla="*/ 2 w 349"/>
              <a:gd name="T121" fmla="*/ 31 h 91"/>
              <a:gd name="T122" fmla="*/ 0 w 349"/>
              <a:gd name="T123" fmla="*/ 34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9" h="91">
                <a:moveTo>
                  <a:pt x="0" y="34"/>
                </a:moveTo>
                <a:lnTo>
                  <a:pt x="0" y="34"/>
                </a:lnTo>
                <a:lnTo>
                  <a:pt x="20" y="49"/>
                </a:lnTo>
                <a:lnTo>
                  <a:pt x="38" y="60"/>
                </a:lnTo>
                <a:lnTo>
                  <a:pt x="38" y="60"/>
                </a:lnTo>
                <a:lnTo>
                  <a:pt x="69" y="71"/>
                </a:lnTo>
                <a:lnTo>
                  <a:pt x="89" y="78"/>
                </a:lnTo>
                <a:lnTo>
                  <a:pt x="111" y="84"/>
                </a:lnTo>
                <a:lnTo>
                  <a:pt x="137" y="87"/>
                </a:lnTo>
                <a:lnTo>
                  <a:pt x="164" y="91"/>
                </a:lnTo>
                <a:lnTo>
                  <a:pt x="194" y="91"/>
                </a:lnTo>
                <a:lnTo>
                  <a:pt x="226" y="89"/>
                </a:lnTo>
                <a:lnTo>
                  <a:pt x="226" y="89"/>
                </a:lnTo>
                <a:lnTo>
                  <a:pt x="256" y="86"/>
                </a:lnTo>
                <a:lnTo>
                  <a:pt x="279" y="80"/>
                </a:lnTo>
                <a:lnTo>
                  <a:pt x="301" y="75"/>
                </a:lnTo>
                <a:lnTo>
                  <a:pt x="318" y="69"/>
                </a:lnTo>
                <a:lnTo>
                  <a:pt x="342" y="56"/>
                </a:lnTo>
                <a:lnTo>
                  <a:pt x="349" y="53"/>
                </a:lnTo>
                <a:lnTo>
                  <a:pt x="349" y="53"/>
                </a:lnTo>
                <a:lnTo>
                  <a:pt x="338" y="49"/>
                </a:lnTo>
                <a:lnTo>
                  <a:pt x="329" y="44"/>
                </a:lnTo>
                <a:lnTo>
                  <a:pt x="314" y="31"/>
                </a:lnTo>
                <a:lnTo>
                  <a:pt x="314" y="31"/>
                </a:lnTo>
                <a:lnTo>
                  <a:pt x="312" y="38"/>
                </a:lnTo>
                <a:lnTo>
                  <a:pt x="312" y="38"/>
                </a:lnTo>
                <a:lnTo>
                  <a:pt x="311" y="51"/>
                </a:lnTo>
                <a:lnTo>
                  <a:pt x="311" y="51"/>
                </a:lnTo>
                <a:lnTo>
                  <a:pt x="303" y="49"/>
                </a:lnTo>
                <a:lnTo>
                  <a:pt x="303" y="49"/>
                </a:lnTo>
                <a:lnTo>
                  <a:pt x="298" y="45"/>
                </a:lnTo>
                <a:lnTo>
                  <a:pt x="292" y="40"/>
                </a:lnTo>
                <a:lnTo>
                  <a:pt x="289" y="33"/>
                </a:lnTo>
                <a:lnTo>
                  <a:pt x="287" y="23"/>
                </a:lnTo>
                <a:lnTo>
                  <a:pt x="287" y="23"/>
                </a:lnTo>
                <a:lnTo>
                  <a:pt x="287" y="22"/>
                </a:lnTo>
                <a:lnTo>
                  <a:pt x="287" y="22"/>
                </a:lnTo>
                <a:lnTo>
                  <a:pt x="272" y="27"/>
                </a:lnTo>
                <a:lnTo>
                  <a:pt x="252" y="33"/>
                </a:lnTo>
                <a:lnTo>
                  <a:pt x="228" y="38"/>
                </a:lnTo>
                <a:lnTo>
                  <a:pt x="205" y="40"/>
                </a:lnTo>
                <a:lnTo>
                  <a:pt x="205" y="40"/>
                </a:lnTo>
                <a:lnTo>
                  <a:pt x="161" y="38"/>
                </a:lnTo>
                <a:lnTo>
                  <a:pt x="139" y="36"/>
                </a:lnTo>
                <a:lnTo>
                  <a:pt x="117" y="33"/>
                </a:lnTo>
                <a:lnTo>
                  <a:pt x="95" y="29"/>
                </a:lnTo>
                <a:lnTo>
                  <a:pt x="73" y="22"/>
                </a:lnTo>
                <a:lnTo>
                  <a:pt x="51" y="14"/>
                </a:lnTo>
                <a:lnTo>
                  <a:pt x="31" y="7"/>
                </a:lnTo>
                <a:lnTo>
                  <a:pt x="31" y="7"/>
                </a:lnTo>
                <a:lnTo>
                  <a:pt x="15" y="0"/>
                </a:lnTo>
                <a:lnTo>
                  <a:pt x="15" y="0"/>
                </a:lnTo>
                <a:lnTo>
                  <a:pt x="15" y="1"/>
                </a:lnTo>
                <a:lnTo>
                  <a:pt x="15" y="5"/>
                </a:lnTo>
                <a:lnTo>
                  <a:pt x="18" y="14"/>
                </a:lnTo>
                <a:lnTo>
                  <a:pt x="25" y="25"/>
                </a:lnTo>
                <a:lnTo>
                  <a:pt x="25" y="25"/>
                </a:lnTo>
                <a:lnTo>
                  <a:pt x="16" y="23"/>
                </a:lnTo>
                <a:lnTo>
                  <a:pt x="7" y="27"/>
                </a:lnTo>
                <a:lnTo>
                  <a:pt x="7" y="27"/>
                </a:lnTo>
                <a:lnTo>
                  <a:pt x="2" y="31"/>
                </a:lnTo>
                <a:lnTo>
                  <a:pt x="0" y="3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87" name="Freeform 38"/>
          <p:cNvSpPr>
            <a:spLocks/>
          </p:cNvSpPr>
          <p:nvPr userDrawn="1"/>
        </p:nvSpPr>
        <p:spPr bwMode="auto">
          <a:xfrm>
            <a:off x="11027834" y="-824937"/>
            <a:ext cx="376767" cy="268817"/>
          </a:xfrm>
          <a:custGeom>
            <a:avLst/>
            <a:gdLst>
              <a:gd name="T0" fmla="*/ 326 w 357"/>
              <a:gd name="T1" fmla="*/ 20 h 253"/>
              <a:gd name="T2" fmla="*/ 320 w 357"/>
              <a:gd name="T3" fmla="*/ 3 h 253"/>
              <a:gd name="T4" fmla="*/ 311 w 357"/>
              <a:gd name="T5" fmla="*/ 0 h 253"/>
              <a:gd name="T6" fmla="*/ 227 w 357"/>
              <a:gd name="T7" fmla="*/ 40 h 253"/>
              <a:gd name="T8" fmla="*/ 207 w 357"/>
              <a:gd name="T9" fmla="*/ 53 h 253"/>
              <a:gd name="T10" fmla="*/ 176 w 357"/>
              <a:gd name="T11" fmla="*/ 53 h 253"/>
              <a:gd name="T12" fmla="*/ 181 w 357"/>
              <a:gd name="T13" fmla="*/ 71 h 253"/>
              <a:gd name="T14" fmla="*/ 172 w 357"/>
              <a:gd name="T15" fmla="*/ 78 h 253"/>
              <a:gd name="T16" fmla="*/ 181 w 357"/>
              <a:gd name="T17" fmla="*/ 93 h 253"/>
              <a:gd name="T18" fmla="*/ 198 w 357"/>
              <a:gd name="T19" fmla="*/ 91 h 253"/>
              <a:gd name="T20" fmla="*/ 189 w 357"/>
              <a:gd name="T21" fmla="*/ 115 h 253"/>
              <a:gd name="T22" fmla="*/ 147 w 357"/>
              <a:gd name="T23" fmla="*/ 146 h 253"/>
              <a:gd name="T24" fmla="*/ 101 w 357"/>
              <a:gd name="T25" fmla="*/ 155 h 253"/>
              <a:gd name="T26" fmla="*/ 79 w 357"/>
              <a:gd name="T27" fmla="*/ 137 h 253"/>
              <a:gd name="T28" fmla="*/ 68 w 357"/>
              <a:gd name="T29" fmla="*/ 126 h 253"/>
              <a:gd name="T30" fmla="*/ 50 w 357"/>
              <a:gd name="T31" fmla="*/ 126 h 253"/>
              <a:gd name="T32" fmla="*/ 28 w 357"/>
              <a:gd name="T33" fmla="*/ 137 h 253"/>
              <a:gd name="T34" fmla="*/ 48 w 357"/>
              <a:gd name="T35" fmla="*/ 140 h 253"/>
              <a:gd name="T36" fmla="*/ 44 w 357"/>
              <a:gd name="T37" fmla="*/ 149 h 253"/>
              <a:gd name="T38" fmla="*/ 75 w 357"/>
              <a:gd name="T39" fmla="*/ 169 h 253"/>
              <a:gd name="T40" fmla="*/ 75 w 357"/>
              <a:gd name="T41" fmla="*/ 171 h 253"/>
              <a:gd name="T42" fmla="*/ 39 w 357"/>
              <a:gd name="T43" fmla="*/ 160 h 253"/>
              <a:gd name="T44" fmla="*/ 28 w 357"/>
              <a:gd name="T45" fmla="*/ 164 h 253"/>
              <a:gd name="T46" fmla="*/ 8 w 357"/>
              <a:gd name="T47" fmla="*/ 171 h 253"/>
              <a:gd name="T48" fmla="*/ 2 w 357"/>
              <a:gd name="T49" fmla="*/ 193 h 253"/>
              <a:gd name="T50" fmla="*/ 17 w 357"/>
              <a:gd name="T51" fmla="*/ 180 h 253"/>
              <a:gd name="T52" fmla="*/ 22 w 357"/>
              <a:gd name="T53" fmla="*/ 188 h 253"/>
              <a:gd name="T54" fmla="*/ 26 w 357"/>
              <a:gd name="T55" fmla="*/ 197 h 253"/>
              <a:gd name="T56" fmla="*/ 66 w 357"/>
              <a:gd name="T57" fmla="*/ 195 h 253"/>
              <a:gd name="T58" fmla="*/ 75 w 357"/>
              <a:gd name="T59" fmla="*/ 197 h 253"/>
              <a:gd name="T60" fmla="*/ 39 w 357"/>
              <a:gd name="T61" fmla="*/ 206 h 253"/>
              <a:gd name="T62" fmla="*/ 37 w 357"/>
              <a:gd name="T63" fmla="*/ 213 h 253"/>
              <a:gd name="T64" fmla="*/ 28 w 357"/>
              <a:gd name="T65" fmla="*/ 233 h 253"/>
              <a:gd name="T66" fmla="*/ 35 w 357"/>
              <a:gd name="T67" fmla="*/ 248 h 253"/>
              <a:gd name="T68" fmla="*/ 41 w 357"/>
              <a:gd name="T69" fmla="*/ 244 h 253"/>
              <a:gd name="T70" fmla="*/ 42 w 357"/>
              <a:gd name="T71" fmla="*/ 235 h 253"/>
              <a:gd name="T72" fmla="*/ 55 w 357"/>
              <a:gd name="T73" fmla="*/ 243 h 253"/>
              <a:gd name="T74" fmla="*/ 72 w 357"/>
              <a:gd name="T75" fmla="*/ 232 h 253"/>
              <a:gd name="T76" fmla="*/ 94 w 357"/>
              <a:gd name="T77" fmla="*/ 213 h 253"/>
              <a:gd name="T78" fmla="*/ 108 w 357"/>
              <a:gd name="T79" fmla="*/ 211 h 253"/>
              <a:gd name="T80" fmla="*/ 110 w 357"/>
              <a:gd name="T81" fmla="*/ 222 h 253"/>
              <a:gd name="T82" fmla="*/ 115 w 357"/>
              <a:gd name="T83" fmla="*/ 233 h 253"/>
              <a:gd name="T84" fmla="*/ 114 w 357"/>
              <a:gd name="T85" fmla="*/ 243 h 253"/>
              <a:gd name="T86" fmla="*/ 136 w 357"/>
              <a:gd name="T87" fmla="*/ 224 h 253"/>
              <a:gd name="T88" fmla="*/ 141 w 357"/>
              <a:gd name="T89" fmla="*/ 219 h 253"/>
              <a:gd name="T90" fmla="*/ 145 w 357"/>
              <a:gd name="T91" fmla="*/ 211 h 253"/>
              <a:gd name="T92" fmla="*/ 147 w 357"/>
              <a:gd name="T93" fmla="*/ 200 h 253"/>
              <a:gd name="T94" fmla="*/ 167 w 357"/>
              <a:gd name="T95" fmla="*/ 193 h 253"/>
              <a:gd name="T96" fmla="*/ 170 w 357"/>
              <a:gd name="T97" fmla="*/ 180 h 253"/>
              <a:gd name="T98" fmla="*/ 181 w 357"/>
              <a:gd name="T99" fmla="*/ 179 h 253"/>
              <a:gd name="T100" fmla="*/ 199 w 357"/>
              <a:gd name="T101" fmla="*/ 197 h 253"/>
              <a:gd name="T102" fmla="*/ 231 w 357"/>
              <a:gd name="T103" fmla="*/ 182 h 253"/>
              <a:gd name="T104" fmla="*/ 227 w 357"/>
              <a:gd name="T105" fmla="*/ 169 h 253"/>
              <a:gd name="T106" fmla="*/ 223 w 357"/>
              <a:gd name="T107" fmla="*/ 155 h 253"/>
              <a:gd name="T108" fmla="*/ 245 w 357"/>
              <a:gd name="T109" fmla="*/ 173 h 253"/>
              <a:gd name="T110" fmla="*/ 276 w 357"/>
              <a:gd name="T111" fmla="*/ 155 h 253"/>
              <a:gd name="T112" fmla="*/ 273 w 357"/>
              <a:gd name="T113" fmla="*/ 149 h 253"/>
              <a:gd name="T114" fmla="*/ 263 w 357"/>
              <a:gd name="T115" fmla="*/ 131 h 253"/>
              <a:gd name="T116" fmla="*/ 262 w 357"/>
              <a:gd name="T117" fmla="*/ 115 h 253"/>
              <a:gd name="T118" fmla="*/ 262 w 357"/>
              <a:gd name="T119" fmla="*/ 98 h 253"/>
              <a:gd name="T120" fmla="*/ 353 w 357"/>
              <a:gd name="T121" fmla="*/ 45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7" h="253">
                <a:moveTo>
                  <a:pt x="344" y="31"/>
                </a:moveTo>
                <a:lnTo>
                  <a:pt x="344" y="31"/>
                </a:lnTo>
                <a:lnTo>
                  <a:pt x="335" y="23"/>
                </a:lnTo>
                <a:lnTo>
                  <a:pt x="326" y="20"/>
                </a:lnTo>
                <a:lnTo>
                  <a:pt x="309" y="12"/>
                </a:lnTo>
                <a:lnTo>
                  <a:pt x="309" y="12"/>
                </a:lnTo>
                <a:lnTo>
                  <a:pt x="316" y="7"/>
                </a:lnTo>
                <a:lnTo>
                  <a:pt x="320" y="3"/>
                </a:lnTo>
                <a:lnTo>
                  <a:pt x="320" y="1"/>
                </a:lnTo>
                <a:lnTo>
                  <a:pt x="320" y="1"/>
                </a:lnTo>
                <a:lnTo>
                  <a:pt x="315" y="0"/>
                </a:lnTo>
                <a:lnTo>
                  <a:pt x="311" y="0"/>
                </a:lnTo>
                <a:lnTo>
                  <a:pt x="311" y="0"/>
                </a:lnTo>
                <a:lnTo>
                  <a:pt x="280" y="12"/>
                </a:lnTo>
                <a:lnTo>
                  <a:pt x="252" y="25"/>
                </a:lnTo>
                <a:lnTo>
                  <a:pt x="227" y="40"/>
                </a:lnTo>
                <a:lnTo>
                  <a:pt x="209" y="53"/>
                </a:lnTo>
                <a:lnTo>
                  <a:pt x="209" y="53"/>
                </a:lnTo>
                <a:lnTo>
                  <a:pt x="207" y="53"/>
                </a:lnTo>
                <a:lnTo>
                  <a:pt x="207" y="53"/>
                </a:lnTo>
                <a:lnTo>
                  <a:pt x="201" y="56"/>
                </a:lnTo>
                <a:lnTo>
                  <a:pt x="196" y="56"/>
                </a:lnTo>
                <a:lnTo>
                  <a:pt x="185" y="54"/>
                </a:lnTo>
                <a:lnTo>
                  <a:pt x="176" y="53"/>
                </a:lnTo>
                <a:lnTo>
                  <a:pt x="174" y="51"/>
                </a:lnTo>
                <a:lnTo>
                  <a:pt x="170" y="67"/>
                </a:lnTo>
                <a:lnTo>
                  <a:pt x="170" y="67"/>
                </a:lnTo>
                <a:lnTo>
                  <a:pt x="181" y="71"/>
                </a:lnTo>
                <a:lnTo>
                  <a:pt x="189" y="74"/>
                </a:lnTo>
                <a:lnTo>
                  <a:pt x="189" y="74"/>
                </a:lnTo>
                <a:lnTo>
                  <a:pt x="178" y="76"/>
                </a:lnTo>
                <a:lnTo>
                  <a:pt x="172" y="78"/>
                </a:lnTo>
                <a:lnTo>
                  <a:pt x="168" y="82"/>
                </a:lnTo>
                <a:lnTo>
                  <a:pt x="174" y="96"/>
                </a:lnTo>
                <a:lnTo>
                  <a:pt x="174" y="96"/>
                </a:lnTo>
                <a:lnTo>
                  <a:pt x="181" y="93"/>
                </a:lnTo>
                <a:lnTo>
                  <a:pt x="189" y="91"/>
                </a:lnTo>
                <a:lnTo>
                  <a:pt x="198" y="89"/>
                </a:lnTo>
                <a:lnTo>
                  <a:pt x="198" y="89"/>
                </a:lnTo>
                <a:lnTo>
                  <a:pt x="198" y="91"/>
                </a:lnTo>
                <a:lnTo>
                  <a:pt x="198" y="91"/>
                </a:lnTo>
                <a:lnTo>
                  <a:pt x="198" y="98"/>
                </a:lnTo>
                <a:lnTo>
                  <a:pt x="194" y="105"/>
                </a:lnTo>
                <a:lnTo>
                  <a:pt x="189" y="115"/>
                </a:lnTo>
                <a:lnTo>
                  <a:pt x="181" y="122"/>
                </a:lnTo>
                <a:lnTo>
                  <a:pt x="165" y="137"/>
                </a:lnTo>
                <a:lnTo>
                  <a:pt x="156" y="142"/>
                </a:lnTo>
                <a:lnTo>
                  <a:pt x="147" y="146"/>
                </a:lnTo>
                <a:lnTo>
                  <a:pt x="147" y="146"/>
                </a:lnTo>
                <a:lnTo>
                  <a:pt x="128" y="151"/>
                </a:lnTo>
                <a:lnTo>
                  <a:pt x="112" y="155"/>
                </a:lnTo>
                <a:lnTo>
                  <a:pt x="101" y="155"/>
                </a:lnTo>
                <a:lnTo>
                  <a:pt x="95" y="153"/>
                </a:lnTo>
                <a:lnTo>
                  <a:pt x="95" y="153"/>
                </a:lnTo>
                <a:lnTo>
                  <a:pt x="84" y="144"/>
                </a:lnTo>
                <a:lnTo>
                  <a:pt x="79" y="137"/>
                </a:lnTo>
                <a:lnTo>
                  <a:pt x="73" y="129"/>
                </a:lnTo>
                <a:lnTo>
                  <a:pt x="72" y="126"/>
                </a:lnTo>
                <a:lnTo>
                  <a:pt x="68" y="126"/>
                </a:lnTo>
                <a:lnTo>
                  <a:pt x="68" y="126"/>
                </a:lnTo>
                <a:lnTo>
                  <a:pt x="64" y="126"/>
                </a:lnTo>
                <a:lnTo>
                  <a:pt x="61" y="127"/>
                </a:lnTo>
                <a:lnTo>
                  <a:pt x="61" y="127"/>
                </a:lnTo>
                <a:lnTo>
                  <a:pt x="50" y="126"/>
                </a:lnTo>
                <a:lnTo>
                  <a:pt x="41" y="127"/>
                </a:lnTo>
                <a:lnTo>
                  <a:pt x="33" y="131"/>
                </a:lnTo>
                <a:lnTo>
                  <a:pt x="30" y="133"/>
                </a:lnTo>
                <a:lnTo>
                  <a:pt x="28" y="137"/>
                </a:lnTo>
                <a:lnTo>
                  <a:pt x="28" y="137"/>
                </a:lnTo>
                <a:lnTo>
                  <a:pt x="41" y="137"/>
                </a:lnTo>
                <a:lnTo>
                  <a:pt x="48" y="138"/>
                </a:lnTo>
                <a:lnTo>
                  <a:pt x="48" y="140"/>
                </a:lnTo>
                <a:lnTo>
                  <a:pt x="46" y="142"/>
                </a:lnTo>
                <a:lnTo>
                  <a:pt x="46" y="142"/>
                </a:lnTo>
                <a:lnTo>
                  <a:pt x="42" y="146"/>
                </a:lnTo>
                <a:lnTo>
                  <a:pt x="44" y="149"/>
                </a:lnTo>
                <a:lnTo>
                  <a:pt x="46" y="153"/>
                </a:lnTo>
                <a:lnTo>
                  <a:pt x="52" y="157"/>
                </a:lnTo>
                <a:lnTo>
                  <a:pt x="75" y="169"/>
                </a:lnTo>
                <a:lnTo>
                  <a:pt x="75" y="169"/>
                </a:lnTo>
                <a:lnTo>
                  <a:pt x="75" y="169"/>
                </a:lnTo>
                <a:lnTo>
                  <a:pt x="75" y="171"/>
                </a:lnTo>
                <a:lnTo>
                  <a:pt x="75" y="171"/>
                </a:lnTo>
                <a:lnTo>
                  <a:pt x="75" y="171"/>
                </a:lnTo>
                <a:lnTo>
                  <a:pt x="68" y="171"/>
                </a:lnTo>
                <a:lnTo>
                  <a:pt x="59" y="168"/>
                </a:lnTo>
                <a:lnTo>
                  <a:pt x="39" y="160"/>
                </a:lnTo>
                <a:lnTo>
                  <a:pt x="39" y="160"/>
                </a:lnTo>
                <a:lnTo>
                  <a:pt x="35" y="160"/>
                </a:lnTo>
                <a:lnTo>
                  <a:pt x="31" y="160"/>
                </a:lnTo>
                <a:lnTo>
                  <a:pt x="28" y="164"/>
                </a:lnTo>
                <a:lnTo>
                  <a:pt x="28" y="164"/>
                </a:lnTo>
                <a:lnTo>
                  <a:pt x="24" y="164"/>
                </a:lnTo>
                <a:lnTo>
                  <a:pt x="19" y="164"/>
                </a:lnTo>
                <a:lnTo>
                  <a:pt x="11" y="168"/>
                </a:lnTo>
                <a:lnTo>
                  <a:pt x="8" y="171"/>
                </a:lnTo>
                <a:lnTo>
                  <a:pt x="2" y="175"/>
                </a:lnTo>
                <a:lnTo>
                  <a:pt x="0" y="180"/>
                </a:lnTo>
                <a:lnTo>
                  <a:pt x="0" y="186"/>
                </a:lnTo>
                <a:lnTo>
                  <a:pt x="2" y="193"/>
                </a:lnTo>
                <a:lnTo>
                  <a:pt x="2" y="193"/>
                </a:lnTo>
                <a:lnTo>
                  <a:pt x="8" y="186"/>
                </a:lnTo>
                <a:lnTo>
                  <a:pt x="13" y="180"/>
                </a:lnTo>
                <a:lnTo>
                  <a:pt x="17" y="180"/>
                </a:lnTo>
                <a:lnTo>
                  <a:pt x="20" y="180"/>
                </a:lnTo>
                <a:lnTo>
                  <a:pt x="20" y="180"/>
                </a:lnTo>
                <a:lnTo>
                  <a:pt x="22" y="182"/>
                </a:lnTo>
                <a:lnTo>
                  <a:pt x="22" y="188"/>
                </a:lnTo>
                <a:lnTo>
                  <a:pt x="22" y="191"/>
                </a:lnTo>
                <a:lnTo>
                  <a:pt x="24" y="195"/>
                </a:lnTo>
                <a:lnTo>
                  <a:pt x="26" y="197"/>
                </a:lnTo>
                <a:lnTo>
                  <a:pt x="26" y="197"/>
                </a:lnTo>
                <a:lnTo>
                  <a:pt x="30" y="199"/>
                </a:lnTo>
                <a:lnTo>
                  <a:pt x="37" y="199"/>
                </a:lnTo>
                <a:lnTo>
                  <a:pt x="52" y="197"/>
                </a:lnTo>
                <a:lnTo>
                  <a:pt x="66" y="195"/>
                </a:lnTo>
                <a:lnTo>
                  <a:pt x="73" y="195"/>
                </a:lnTo>
                <a:lnTo>
                  <a:pt x="75" y="195"/>
                </a:lnTo>
                <a:lnTo>
                  <a:pt x="75" y="195"/>
                </a:lnTo>
                <a:lnTo>
                  <a:pt x="75" y="197"/>
                </a:lnTo>
                <a:lnTo>
                  <a:pt x="72" y="199"/>
                </a:lnTo>
                <a:lnTo>
                  <a:pt x="59" y="200"/>
                </a:lnTo>
                <a:lnTo>
                  <a:pt x="44" y="202"/>
                </a:lnTo>
                <a:lnTo>
                  <a:pt x="39" y="206"/>
                </a:lnTo>
                <a:lnTo>
                  <a:pt x="37" y="208"/>
                </a:lnTo>
                <a:lnTo>
                  <a:pt x="37" y="208"/>
                </a:lnTo>
                <a:lnTo>
                  <a:pt x="37" y="213"/>
                </a:lnTo>
                <a:lnTo>
                  <a:pt x="37" y="213"/>
                </a:lnTo>
                <a:lnTo>
                  <a:pt x="37" y="215"/>
                </a:lnTo>
                <a:lnTo>
                  <a:pt x="33" y="219"/>
                </a:lnTo>
                <a:lnTo>
                  <a:pt x="30" y="226"/>
                </a:lnTo>
                <a:lnTo>
                  <a:pt x="28" y="233"/>
                </a:lnTo>
                <a:lnTo>
                  <a:pt x="28" y="233"/>
                </a:lnTo>
                <a:lnTo>
                  <a:pt x="28" y="237"/>
                </a:lnTo>
                <a:lnTo>
                  <a:pt x="30" y="243"/>
                </a:lnTo>
                <a:lnTo>
                  <a:pt x="35" y="248"/>
                </a:lnTo>
                <a:lnTo>
                  <a:pt x="41" y="253"/>
                </a:lnTo>
                <a:lnTo>
                  <a:pt x="41" y="253"/>
                </a:lnTo>
                <a:lnTo>
                  <a:pt x="42" y="252"/>
                </a:lnTo>
                <a:lnTo>
                  <a:pt x="41" y="244"/>
                </a:lnTo>
                <a:lnTo>
                  <a:pt x="41" y="239"/>
                </a:lnTo>
                <a:lnTo>
                  <a:pt x="42" y="237"/>
                </a:lnTo>
                <a:lnTo>
                  <a:pt x="42" y="235"/>
                </a:lnTo>
                <a:lnTo>
                  <a:pt x="42" y="235"/>
                </a:lnTo>
                <a:lnTo>
                  <a:pt x="46" y="235"/>
                </a:lnTo>
                <a:lnTo>
                  <a:pt x="48" y="237"/>
                </a:lnTo>
                <a:lnTo>
                  <a:pt x="52" y="241"/>
                </a:lnTo>
                <a:lnTo>
                  <a:pt x="55" y="243"/>
                </a:lnTo>
                <a:lnTo>
                  <a:pt x="55" y="243"/>
                </a:lnTo>
                <a:lnTo>
                  <a:pt x="59" y="241"/>
                </a:lnTo>
                <a:lnTo>
                  <a:pt x="62" y="239"/>
                </a:lnTo>
                <a:lnTo>
                  <a:pt x="72" y="232"/>
                </a:lnTo>
                <a:lnTo>
                  <a:pt x="81" y="222"/>
                </a:lnTo>
                <a:lnTo>
                  <a:pt x="86" y="217"/>
                </a:lnTo>
                <a:lnTo>
                  <a:pt x="94" y="213"/>
                </a:lnTo>
                <a:lnTo>
                  <a:pt x="94" y="213"/>
                </a:lnTo>
                <a:lnTo>
                  <a:pt x="103" y="210"/>
                </a:lnTo>
                <a:lnTo>
                  <a:pt x="106" y="208"/>
                </a:lnTo>
                <a:lnTo>
                  <a:pt x="108" y="210"/>
                </a:lnTo>
                <a:lnTo>
                  <a:pt x="108" y="211"/>
                </a:lnTo>
                <a:lnTo>
                  <a:pt x="108" y="217"/>
                </a:lnTo>
                <a:lnTo>
                  <a:pt x="108" y="221"/>
                </a:lnTo>
                <a:lnTo>
                  <a:pt x="110" y="222"/>
                </a:lnTo>
                <a:lnTo>
                  <a:pt x="110" y="222"/>
                </a:lnTo>
                <a:lnTo>
                  <a:pt x="115" y="224"/>
                </a:lnTo>
                <a:lnTo>
                  <a:pt x="117" y="226"/>
                </a:lnTo>
                <a:lnTo>
                  <a:pt x="117" y="230"/>
                </a:lnTo>
                <a:lnTo>
                  <a:pt x="115" y="233"/>
                </a:lnTo>
                <a:lnTo>
                  <a:pt x="112" y="239"/>
                </a:lnTo>
                <a:lnTo>
                  <a:pt x="108" y="243"/>
                </a:lnTo>
                <a:lnTo>
                  <a:pt x="108" y="243"/>
                </a:lnTo>
                <a:lnTo>
                  <a:pt x="114" y="243"/>
                </a:lnTo>
                <a:lnTo>
                  <a:pt x="121" y="241"/>
                </a:lnTo>
                <a:lnTo>
                  <a:pt x="128" y="233"/>
                </a:lnTo>
                <a:lnTo>
                  <a:pt x="132" y="230"/>
                </a:lnTo>
                <a:lnTo>
                  <a:pt x="136" y="224"/>
                </a:lnTo>
                <a:lnTo>
                  <a:pt x="136" y="224"/>
                </a:lnTo>
                <a:lnTo>
                  <a:pt x="136" y="221"/>
                </a:lnTo>
                <a:lnTo>
                  <a:pt x="137" y="221"/>
                </a:lnTo>
                <a:lnTo>
                  <a:pt x="141" y="219"/>
                </a:lnTo>
                <a:lnTo>
                  <a:pt x="143" y="217"/>
                </a:lnTo>
                <a:lnTo>
                  <a:pt x="143" y="217"/>
                </a:lnTo>
                <a:lnTo>
                  <a:pt x="145" y="215"/>
                </a:lnTo>
                <a:lnTo>
                  <a:pt x="145" y="211"/>
                </a:lnTo>
                <a:lnTo>
                  <a:pt x="145" y="208"/>
                </a:lnTo>
                <a:lnTo>
                  <a:pt x="145" y="204"/>
                </a:lnTo>
                <a:lnTo>
                  <a:pt x="145" y="204"/>
                </a:lnTo>
                <a:lnTo>
                  <a:pt x="147" y="200"/>
                </a:lnTo>
                <a:lnTo>
                  <a:pt x="150" y="199"/>
                </a:lnTo>
                <a:lnTo>
                  <a:pt x="157" y="197"/>
                </a:lnTo>
                <a:lnTo>
                  <a:pt x="165" y="195"/>
                </a:lnTo>
                <a:lnTo>
                  <a:pt x="167" y="193"/>
                </a:lnTo>
                <a:lnTo>
                  <a:pt x="167" y="191"/>
                </a:lnTo>
                <a:lnTo>
                  <a:pt x="167" y="191"/>
                </a:lnTo>
                <a:lnTo>
                  <a:pt x="167" y="186"/>
                </a:lnTo>
                <a:lnTo>
                  <a:pt x="170" y="180"/>
                </a:lnTo>
                <a:lnTo>
                  <a:pt x="176" y="179"/>
                </a:lnTo>
                <a:lnTo>
                  <a:pt x="179" y="177"/>
                </a:lnTo>
                <a:lnTo>
                  <a:pt x="179" y="177"/>
                </a:lnTo>
                <a:lnTo>
                  <a:pt x="181" y="179"/>
                </a:lnTo>
                <a:lnTo>
                  <a:pt x="183" y="184"/>
                </a:lnTo>
                <a:lnTo>
                  <a:pt x="189" y="190"/>
                </a:lnTo>
                <a:lnTo>
                  <a:pt x="194" y="193"/>
                </a:lnTo>
                <a:lnTo>
                  <a:pt x="199" y="197"/>
                </a:lnTo>
                <a:lnTo>
                  <a:pt x="199" y="197"/>
                </a:lnTo>
                <a:lnTo>
                  <a:pt x="221" y="186"/>
                </a:lnTo>
                <a:lnTo>
                  <a:pt x="221" y="186"/>
                </a:lnTo>
                <a:lnTo>
                  <a:pt x="231" y="182"/>
                </a:lnTo>
                <a:lnTo>
                  <a:pt x="234" y="179"/>
                </a:lnTo>
                <a:lnTo>
                  <a:pt x="234" y="179"/>
                </a:lnTo>
                <a:lnTo>
                  <a:pt x="231" y="173"/>
                </a:lnTo>
                <a:lnTo>
                  <a:pt x="227" y="169"/>
                </a:lnTo>
                <a:lnTo>
                  <a:pt x="225" y="164"/>
                </a:lnTo>
                <a:lnTo>
                  <a:pt x="225" y="164"/>
                </a:lnTo>
                <a:lnTo>
                  <a:pt x="223" y="158"/>
                </a:lnTo>
                <a:lnTo>
                  <a:pt x="223" y="155"/>
                </a:lnTo>
                <a:lnTo>
                  <a:pt x="223" y="155"/>
                </a:lnTo>
                <a:lnTo>
                  <a:pt x="229" y="162"/>
                </a:lnTo>
                <a:lnTo>
                  <a:pt x="236" y="168"/>
                </a:lnTo>
                <a:lnTo>
                  <a:pt x="245" y="173"/>
                </a:lnTo>
                <a:lnTo>
                  <a:pt x="245" y="173"/>
                </a:lnTo>
                <a:lnTo>
                  <a:pt x="271" y="157"/>
                </a:lnTo>
                <a:lnTo>
                  <a:pt x="271" y="157"/>
                </a:lnTo>
                <a:lnTo>
                  <a:pt x="276" y="155"/>
                </a:lnTo>
                <a:lnTo>
                  <a:pt x="276" y="155"/>
                </a:lnTo>
                <a:lnTo>
                  <a:pt x="276" y="155"/>
                </a:lnTo>
                <a:lnTo>
                  <a:pt x="276" y="155"/>
                </a:lnTo>
                <a:lnTo>
                  <a:pt x="273" y="149"/>
                </a:lnTo>
                <a:lnTo>
                  <a:pt x="267" y="144"/>
                </a:lnTo>
                <a:lnTo>
                  <a:pt x="262" y="137"/>
                </a:lnTo>
                <a:lnTo>
                  <a:pt x="262" y="133"/>
                </a:lnTo>
                <a:lnTo>
                  <a:pt x="263" y="131"/>
                </a:lnTo>
                <a:lnTo>
                  <a:pt x="263" y="131"/>
                </a:lnTo>
                <a:lnTo>
                  <a:pt x="265" y="129"/>
                </a:lnTo>
                <a:lnTo>
                  <a:pt x="265" y="126"/>
                </a:lnTo>
                <a:lnTo>
                  <a:pt x="262" y="115"/>
                </a:lnTo>
                <a:lnTo>
                  <a:pt x="258" y="105"/>
                </a:lnTo>
                <a:lnTo>
                  <a:pt x="258" y="100"/>
                </a:lnTo>
                <a:lnTo>
                  <a:pt x="262" y="98"/>
                </a:lnTo>
                <a:lnTo>
                  <a:pt x="262" y="98"/>
                </a:lnTo>
                <a:lnTo>
                  <a:pt x="313" y="73"/>
                </a:lnTo>
                <a:lnTo>
                  <a:pt x="357" y="51"/>
                </a:lnTo>
                <a:lnTo>
                  <a:pt x="357" y="51"/>
                </a:lnTo>
                <a:lnTo>
                  <a:pt x="353" y="45"/>
                </a:lnTo>
                <a:lnTo>
                  <a:pt x="349" y="38"/>
                </a:lnTo>
                <a:lnTo>
                  <a:pt x="344" y="3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88" name="Freeform 39"/>
          <p:cNvSpPr>
            <a:spLocks/>
          </p:cNvSpPr>
          <p:nvPr userDrawn="1"/>
        </p:nvSpPr>
        <p:spPr bwMode="auto">
          <a:xfrm>
            <a:off x="10972800" y="-583637"/>
            <a:ext cx="160867" cy="154517"/>
          </a:xfrm>
          <a:custGeom>
            <a:avLst/>
            <a:gdLst>
              <a:gd name="T0" fmla="*/ 0 w 152"/>
              <a:gd name="T1" fmla="*/ 42 h 144"/>
              <a:gd name="T2" fmla="*/ 2 w 152"/>
              <a:gd name="T3" fmla="*/ 51 h 144"/>
              <a:gd name="T4" fmla="*/ 4 w 152"/>
              <a:gd name="T5" fmla="*/ 57 h 144"/>
              <a:gd name="T6" fmla="*/ 15 w 152"/>
              <a:gd name="T7" fmla="*/ 60 h 144"/>
              <a:gd name="T8" fmla="*/ 18 w 152"/>
              <a:gd name="T9" fmla="*/ 58 h 144"/>
              <a:gd name="T10" fmla="*/ 20 w 152"/>
              <a:gd name="T11" fmla="*/ 51 h 144"/>
              <a:gd name="T12" fmla="*/ 22 w 152"/>
              <a:gd name="T13" fmla="*/ 44 h 144"/>
              <a:gd name="T14" fmla="*/ 24 w 152"/>
              <a:gd name="T15" fmla="*/ 42 h 144"/>
              <a:gd name="T16" fmla="*/ 26 w 152"/>
              <a:gd name="T17" fmla="*/ 42 h 144"/>
              <a:gd name="T18" fmla="*/ 28 w 152"/>
              <a:gd name="T19" fmla="*/ 40 h 144"/>
              <a:gd name="T20" fmla="*/ 68 w 152"/>
              <a:gd name="T21" fmla="*/ 60 h 144"/>
              <a:gd name="T22" fmla="*/ 106 w 152"/>
              <a:gd name="T23" fmla="*/ 86 h 144"/>
              <a:gd name="T24" fmla="*/ 112 w 152"/>
              <a:gd name="T25" fmla="*/ 89 h 144"/>
              <a:gd name="T26" fmla="*/ 106 w 152"/>
              <a:gd name="T27" fmla="*/ 100 h 144"/>
              <a:gd name="T28" fmla="*/ 95 w 152"/>
              <a:gd name="T29" fmla="*/ 128 h 144"/>
              <a:gd name="T30" fmla="*/ 93 w 152"/>
              <a:gd name="T31" fmla="*/ 135 h 144"/>
              <a:gd name="T32" fmla="*/ 97 w 152"/>
              <a:gd name="T33" fmla="*/ 142 h 144"/>
              <a:gd name="T34" fmla="*/ 104 w 152"/>
              <a:gd name="T35" fmla="*/ 144 h 144"/>
              <a:gd name="T36" fmla="*/ 110 w 152"/>
              <a:gd name="T37" fmla="*/ 144 h 144"/>
              <a:gd name="T38" fmla="*/ 117 w 152"/>
              <a:gd name="T39" fmla="*/ 139 h 144"/>
              <a:gd name="T40" fmla="*/ 119 w 152"/>
              <a:gd name="T41" fmla="*/ 135 h 144"/>
              <a:gd name="T42" fmla="*/ 119 w 152"/>
              <a:gd name="T43" fmla="*/ 130 h 144"/>
              <a:gd name="T44" fmla="*/ 112 w 152"/>
              <a:gd name="T45" fmla="*/ 122 h 144"/>
              <a:gd name="T46" fmla="*/ 110 w 152"/>
              <a:gd name="T47" fmla="*/ 122 h 144"/>
              <a:gd name="T48" fmla="*/ 115 w 152"/>
              <a:gd name="T49" fmla="*/ 110 h 144"/>
              <a:gd name="T50" fmla="*/ 123 w 152"/>
              <a:gd name="T51" fmla="*/ 93 h 144"/>
              <a:gd name="T52" fmla="*/ 132 w 152"/>
              <a:gd name="T53" fmla="*/ 86 h 144"/>
              <a:gd name="T54" fmla="*/ 141 w 152"/>
              <a:gd name="T55" fmla="*/ 84 h 144"/>
              <a:gd name="T56" fmla="*/ 139 w 152"/>
              <a:gd name="T57" fmla="*/ 80 h 144"/>
              <a:gd name="T58" fmla="*/ 135 w 152"/>
              <a:gd name="T59" fmla="*/ 69 h 144"/>
              <a:gd name="T60" fmla="*/ 137 w 152"/>
              <a:gd name="T61" fmla="*/ 57 h 144"/>
              <a:gd name="T62" fmla="*/ 141 w 152"/>
              <a:gd name="T63" fmla="*/ 49 h 144"/>
              <a:gd name="T64" fmla="*/ 152 w 152"/>
              <a:gd name="T65" fmla="*/ 18 h 144"/>
              <a:gd name="T66" fmla="*/ 152 w 152"/>
              <a:gd name="T67" fmla="*/ 13 h 144"/>
              <a:gd name="T68" fmla="*/ 146 w 152"/>
              <a:gd name="T69" fmla="*/ 5 h 144"/>
              <a:gd name="T70" fmla="*/ 141 w 152"/>
              <a:gd name="T71" fmla="*/ 4 h 144"/>
              <a:gd name="T72" fmla="*/ 132 w 152"/>
              <a:gd name="T73" fmla="*/ 7 h 144"/>
              <a:gd name="T74" fmla="*/ 128 w 152"/>
              <a:gd name="T75" fmla="*/ 15 h 144"/>
              <a:gd name="T76" fmla="*/ 128 w 152"/>
              <a:gd name="T77" fmla="*/ 20 h 144"/>
              <a:gd name="T78" fmla="*/ 134 w 152"/>
              <a:gd name="T79" fmla="*/ 27 h 144"/>
              <a:gd name="T80" fmla="*/ 137 w 152"/>
              <a:gd name="T81" fmla="*/ 29 h 144"/>
              <a:gd name="T82" fmla="*/ 132 w 152"/>
              <a:gd name="T83" fmla="*/ 46 h 144"/>
              <a:gd name="T84" fmla="*/ 124 w 152"/>
              <a:gd name="T85" fmla="*/ 55 h 144"/>
              <a:gd name="T86" fmla="*/ 117 w 152"/>
              <a:gd name="T87" fmla="*/ 51 h 144"/>
              <a:gd name="T88" fmla="*/ 60 w 152"/>
              <a:gd name="T89" fmla="*/ 24 h 144"/>
              <a:gd name="T90" fmla="*/ 40 w 152"/>
              <a:gd name="T91" fmla="*/ 18 h 144"/>
              <a:gd name="T92" fmla="*/ 42 w 152"/>
              <a:gd name="T93" fmla="*/ 13 h 144"/>
              <a:gd name="T94" fmla="*/ 50 w 152"/>
              <a:gd name="T95" fmla="*/ 0 h 144"/>
              <a:gd name="T96" fmla="*/ 46 w 152"/>
              <a:gd name="T97" fmla="*/ 2 h 144"/>
              <a:gd name="T98" fmla="*/ 39 w 152"/>
              <a:gd name="T99" fmla="*/ 5 h 144"/>
              <a:gd name="T100" fmla="*/ 24 w 152"/>
              <a:gd name="T101" fmla="*/ 11 h 144"/>
              <a:gd name="T102" fmla="*/ 18 w 152"/>
              <a:gd name="T103" fmla="*/ 11 h 144"/>
              <a:gd name="T104" fmla="*/ 15 w 152"/>
              <a:gd name="T105" fmla="*/ 11 h 144"/>
              <a:gd name="T106" fmla="*/ 9 w 152"/>
              <a:gd name="T107" fmla="*/ 22 h 144"/>
              <a:gd name="T108" fmla="*/ 6 w 152"/>
              <a:gd name="T109" fmla="*/ 33 h 144"/>
              <a:gd name="T110" fmla="*/ 2 w 152"/>
              <a:gd name="T111" fmla="*/ 38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2" h="144">
                <a:moveTo>
                  <a:pt x="0" y="42"/>
                </a:moveTo>
                <a:lnTo>
                  <a:pt x="0" y="42"/>
                </a:lnTo>
                <a:lnTo>
                  <a:pt x="0" y="47"/>
                </a:lnTo>
                <a:lnTo>
                  <a:pt x="2" y="51"/>
                </a:lnTo>
                <a:lnTo>
                  <a:pt x="4" y="57"/>
                </a:lnTo>
                <a:lnTo>
                  <a:pt x="4" y="57"/>
                </a:lnTo>
                <a:lnTo>
                  <a:pt x="11" y="58"/>
                </a:lnTo>
                <a:lnTo>
                  <a:pt x="15" y="60"/>
                </a:lnTo>
                <a:lnTo>
                  <a:pt x="18" y="58"/>
                </a:lnTo>
                <a:lnTo>
                  <a:pt x="18" y="58"/>
                </a:lnTo>
                <a:lnTo>
                  <a:pt x="20" y="55"/>
                </a:lnTo>
                <a:lnTo>
                  <a:pt x="20" y="51"/>
                </a:lnTo>
                <a:lnTo>
                  <a:pt x="20" y="47"/>
                </a:lnTo>
                <a:lnTo>
                  <a:pt x="22" y="44"/>
                </a:lnTo>
                <a:lnTo>
                  <a:pt x="22" y="44"/>
                </a:lnTo>
                <a:lnTo>
                  <a:pt x="24" y="42"/>
                </a:lnTo>
                <a:lnTo>
                  <a:pt x="26" y="42"/>
                </a:lnTo>
                <a:lnTo>
                  <a:pt x="26" y="42"/>
                </a:lnTo>
                <a:lnTo>
                  <a:pt x="28" y="40"/>
                </a:lnTo>
                <a:lnTo>
                  <a:pt x="28" y="40"/>
                </a:lnTo>
                <a:lnTo>
                  <a:pt x="48" y="49"/>
                </a:lnTo>
                <a:lnTo>
                  <a:pt x="68" y="60"/>
                </a:lnTo>
                <a:lnTo>
                  <a:pt x="106" y="86"/>
                </a:lnTo>
                <a:lnTo>
                  <a:pt x="106" y="86"/>
                </a:lnTo>
                <a:lnTo>
                  <a:pt x="112" y="89"/>
                </a:lnTo>
                <a:lnTo>
                  <a:pt x="112" y="89"/>
                </a:lnTo>
                <a:lnTo>
                  <a:pt x="106" y="100"/>
                </a:lnTo>
                <a:lnTo>
                  <a:pt x="106" y="100"/>
                </a:lnTo>
                <a:lnTo>
                  <a:pt x="97" y="119"/>
                </a:lnTo>
                <a:lnTo>
                  <a:pt x="95" y="128"/>
                </a:lnTo>
                <a:lnTo>
                  <a:pt x="93" y="135"/>
                </a:lnTo>
                <a:lnTo>
                  <a:pt x="93" y="135"/>
                </a:lnTo>
                <a:lnTo>
                  <a:pt x="95" y="139"/>
                </a:lnTo>
                <a:lnTo>
                  <a:pt x="97" y="142"/>
                </a:lnTo>
                <a:lnTo>
                  <a:pt x="101" y="144"/>
                </a:lnTo>
                <a:lnTo>
                  <a:pt x="104" y="144"/>
                </a:lnTo>
                <a:lnTo>
                  <a:pt x="104" y="144"/>
                </a:lnTo>
                <a:lnTo>
                  <a:pt x="110" y="144"/>
                </a:lnTo>
                <a:lnTo>
                  <a:pt x="113" y="142"/>
                </a:lnTo>
                <a:lnTo>
                  <a:pt x="117" y="139"/>
                </a:lnTo>
                <a:lnTo>
                  <a:pt x="119" y="135"/>
                </a:lnTo>
                <a:lnTo>
                  <a:pt x="119" y="135"/>
                </a:lnTo>
                <a:lnTo>
                  <a:pt x="119" y="131"/>
                </a:lnTo>
                <a:lnTo>
                  <a:pt x="119" y="130"/>
                </a:lnTo>
                <a:lnTo>
                  <a:pt x="115" y="124"/>
                </a:lnTo>
                <a:lnTo>
                  <a:pt x="112" y="122"/>
                </a:lnTo>
                <a:lnTo>
                  <a:pt x="110" y="122"/>
                </a:lnTo>
                <a:lnTo>
                  <a:pt x="110" y="122"/>
                </a:lnTo>
                <a:lnTo>
                  <a:pt x="115" y="110"/>
                </a:lnTo>
                <a:lnTo>
                  <a:pt x="115" y="110"/>
                </a:lnTo>
                <a:lnTo>
                  <a:pt x="119" y="100"/>
                </a:lnTo>
                <a:lnTo>
                  <a:pt x="123" y="93"/>
                </a:lnTo>
                <a:lnTo>
                  <a:pt x="128" y="89"/>
                </a:lnTo>
                <a:lnTo>
                  <a:pt x="132" y="86"/>
                </a:lnTo>
                <a:lnTo>
                  <a:pt x="137" y="84"/>
                </a:lnTo>
                <a:lnTo>
                  <a:pt x="141" y="84"/>
                </a:lnTo>
                <a:lnTo>
                  <a:pt x="141" y="84"/>
                </a:lnTo>
                <a:lnTo>
                  <a:pt x="139" y="80"/>
                </a:lnTo>
                <a:lnTo>
                  <a:pt x="135" y="75"/>
                </a:lnTo>
                <a:lnTo>
                  <a:pt x="135" y="69"/>
                </a:lnTo>
                <a:lnTo>
                  <a:pt x="135" y="64"/>
                </a:lnTo>
                <a:lnTo>
                  <a:pt x="137" y="57"/>
                </a:lnTo>
                <a:lnTo>
                  <a:pt x="141" y="49"/>
                </a:lnTo>
                <a:lnTo>
                  <a:pt x="141" y="49"/>
                </a:lnTo>
                <a:lnTo>
                  <a:pt x="148" y="31"/>
                </a:lnTo>
                <a:lnTo>
                  <a:pt x="152" y="18"/>
                </a:lnTo>
                <a:lnTo>
                  <a:pt x="152" y="18"/>
                </a:lnTo>
                <a:lnTo>
                  <a:pt x="152" y="13"/>
                </a:lnTo>
                <a:lnTo>
                  <a:pt x="150" y="9"/>
                </a:lnTo>
                <a:lnTo>
                  <a:pt x="146" y="5"/>
                </a:lnTo>
                <a:lnTo>
                  <a:pt x="141" y="4"/>
                </a:lnTo>
                <a:lnTo>
                  <a:pt x="141" y="4"/>
                </a:lnTo>
                <a:lnTo>
                  <a:pt x="137" y="5"/>
                </a:lnTo>
                <a:lnTo>
                  <a:pt x="132" y="7"/>
                </a:lnTo>
                <a:lnTo>
                  <a:pt x="130" y="11"/>
                </a:lnTo>
                <a:lnTo>
                  <a:pt x="128" y="15"/>
                </a:lnTo>
                <a:lnTo>
                  <a:pt x="128" y="15"/>
                </a:lnTo>
                <a:lnTo>
                  <a:pt x="128" y="20"/>
                </a:lnTo>
                <a:lnTo>
                  <a:pt x="130" y="24"/>
                </a:lnTo>
                <a:lnTo>
                  <a:pt x="134" y="27"/>
                </a:lnTo>
                <a:lnTo>
                  <a:pt x="137" y="29"/>
                </a:lnTo>
                <a:lnTo>
                  <a:pt x="137" y="29"/>
                </a:lnTo>
                <a:lnTo>
                  <a:pt x="137" y="29"/>
                </a:lnTo>
                <a:lnTo>
                  <a:pt x="132" y="46"/>
                </a:lnTo>
                <a:lnTo>
                  <a:pt x="124" y="55"/>
                </a:lnTo>
                <a:lnTo>
                  <a:pt x="124" y="55"/>
                </a:lnTo>
                <a:lnTo>
                  <a:pt x="117" y="51"/>
                </a:lnTo>
                <a:lnTo>
                  <a:pt x="117" y="51"/>
                </a:lnTo>
                <a:lnTo>
                  <a:pt x="81" y="31"/>
                </a:lnTo>
                <a:lnTo>
                  <a:pt x="60" y="24"/>
                </a:lnTo>
                <a:lnTo>
                  <a:pt x="40" y="18"/>
                </a:lnTo>
                <a:lnTo>
                  <a:pt x="40" y="18"/>
                </a:lnTo>
                <a:lnTo>
                  <a:pt x="42" y="13"/>
                </a:lnTo>
                <a:lnTo>
                  <a:pt x="42" y="13"/>
                </a:lnTo>
                <a:lnTo>
                  <a:pt x="48" y="4"/>
                </a:lnTo>
                <a:lnTo>
                  <a:pt x="50" y="0"/>
                </a:lnTo>
                <a:lnTo>
                  <a:pt x="50" y="0"/>
                </a:lnTo>
                <a:lnTo>
                  <a:pt x="46" y="2"/>
                </a:lnTo>
                <a:lnTo>
                  <a:pt x="39" y="5"/>
                </a:lnTo>
                <a:lnTo>
                  <a:pt x="39" y="5"/>
                </a:lnTo>
                <a:lnTo>
                  <a:pt x="29" y="9"/>
                </a:lnTo>
                <a:lnTo>
                  <a:pt x="24" y="11"/>
                </a:lnTo>
                <a:lnTo>
                  <a:pt x="24" y="11"/>
                </a:lnTo>
                <a:lnTo>
                  <a:pt x="18" y="11"/>
                </a:lnTo>
                <a:lnTo>
                  <a:pt x="15" y="11"/>
                </a:lnTo>
                <a:lnTo>
                  <a:pt x="15" y="11"/>
                </a:lnTo>
                <a:lnTo>
                  <a:pt x="13" y="13"/>
                </a:lnTo>
                <a:lnTo>
                  <a:pt x="9" y="22"/>
                </a:lnTo>
                <a:lnTo>
                  <a:pt x="9" y="22"/>
                </a:lnTo>
                <a:lnTo>
                  <a:pt x="6" y="33"/>
                </a:lnTo>
                <a:lnTo>
                  <a:pt x="6" y="33"/>
                </a:lnTo>
                <a:lnTo>
                  <a:pt x="2" y="38"/>
                </a:lnTo>
                <a:lnTo>
                  <a:pt x="0" y="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89" name="Freeform 40"/>
          <p:cNvSpPr>
            <a:spLocks/>
          </p:cNvSpPr>
          <p:nvPr userDrawn="1"/>
        </p:nvSpPr>
        <p:spPr bwMode="auto">
          <a:xfrm>
            <a:off x="10968568" y="-1229220"/>
            <a:ext cx="40217" cy="46567"/>
          </a:xfrm>
          <a:custGeom>
            <a:avLst/>
            <a:gdLst>
              <a:gd name="T0" fmla="*/ 12 w 36"/>
              <a:gd name="T1" fmla="*/ 44 h 44"/>
              <a:gd name="T2" fmla="*/ 12 w 36"/>
              <a:gd name="T3" fmla="*/ 44 h 44"/>
              <a:gd name="T4" fmla="*/ 27 w 36"/>
              <a:gd name="T5" fmla="*/ 42 h 44"/>
              <a:gd name="T6" fmla="*/ 36 w 36"/>
              <a:gd name="T7" fmla="*/ 40 h 44"/>
              <a:gd name="T8" fmla="*/ 36 w 36"/>
              <a:gd name="T9" fmla="*/ 3 h 44"/>
              <a:gd name="T10" fmla="*/ 36 w 36"/>
              <a:gd name="T11" fmla="*/ 3 h 44"/>
              <a:gd name="T12" fmla="*/ 16 w 36"/>
              <a:gd name="T13" fmla="*/ 0 h 44"/>
              <a:gd name="T14" fmla="*/ 16 w 36"/>
              <a:gd name="T15" fmla="*/ 0 h 44"/>
              <a:gd name="T16" fmla="*/ 11 w 36"/>
              <a:gd name="T17" fmla="*/ 0 h 44"/>
              <a:gd name="T18" fmla="*/ 7 w 36"/>
              <a:gd name="T19" fmla="*/ 2 h 44"/>
              <a:gd name="T20" fmla="*/ 3 w 36"/>
              <a:gd name="T21" fmla="*/ 3 h 44"/>
              <a:gd name="T22" fmla="*/ 1 w 36"/>
              <a:gd name="T23" fmla="*/ 7 h 44"/>
              <a:gd name="T24" fmla="*/ 0 w 36"/>
              <a:gd name="T25" fmla="*/ 13 h 44"/>
              <a:gd name="T26" fmla="*/ 0 w 36"/>
              <a:gd name="T27" fmla="*/ 16 h 44"/>
              <a:gd name="T28" fmla="*/ 0 w 36"/>
              <a:gd name="T29" fmla="*/ 27 h 44"/>
              <a:gd name="T30" fmla="*/ 0 w 36"/>
              <a:gd name="T31" fmla="*/ 27 h 44"/>
              <a:gd name="T32" fmla="*/ 1 w 36"/>
              <a:gd name="T33" fmla="*/ 34 h 44"/>
              <a:gd name="T34" fmla="*/ 5 w 36"/>
              <a:gd name="T35" fmla="*/ 40 h 44"/>
              <a:gd name="T36" fmla="*/ 9 w 36"/>
              <a:gd name="T37" fmla="*/ 42 h 44"/>
              <a:gd name="T38" fmla="*/ 12 w 36"/>
              <a:gd name="T3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 h="44">
                <a:moveTo>
                  <a:pt x="12" y="44"/>
                </a:moveTo>
                <a:lnTo>
                  <a:pt x="12" y="44"/>
                </a:lnTo>
                <a:lnTo>
                  <a:pt x="27" y="42"/>
                </a:lnTo>
                <a:lnTo>
                  <a:pt x="36" y="40"/>
                </a:lnTo>
                <a:lnTo>
                  <a:pt x="36" y="3"/>
                </a:lnTo>
                <a:lnTo>
                  <a:pt x="36" y="3"/>
                </a:lnTo>
                <a:lnTo>
                  <a:pt x="16" y="0"/>
                </a:lnTo>
                <a:lnTo>
                  <a:pt x="16" y="0"/>
                </a:lnTo>
                <a:lnTo>
                  <a:pt x="11" y="0"/>
                </a:lnTo>
                <a:lnTo>
                  <a:pt x="7" y="2"/>
                </a:lnTo>
                <a:lnTo>
                  <a:pt x="3" y="3"/>
                </a:lnTo>
                <a:lnTo>
                  <a:pt x="1" y="7"/>
                </a:lnTo>
                <a:lnTo>
                  <a:pt x="0" y="13"/>
                </a:lnTo>
                <a:lnTo>
                  <a:pt x="0" y="16"/>
                </a:lnTo>
                <a:lnTo>
                  <a:pt x="0" y="27"/>
                </a:lnTo>
                <a:lnTo>
                  <a:pt x="0" y="27"/>
                </a:lnTo>
                <a:lnTo>
                  <a:pt x="1" y="34"/>
                </a:lnTo>
                <a:lnTo>
                  <a:pt x="5" y="40"/>
                </a:lnTo>
                <a:lnTo>
                  <a:pt x="9" y="42"/>
                </a:lnTo>
                <a:lnTo>
                  <a:pt x="12" y="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90" name="Freeform 41"/>
          <p:cNvSpPr>
            <a:spLocks/>
          </p:cNvSpPr>
          <p:nvPr userDrawn="1"/>
        </p:nvSpPr>
        <p:spPr bwMode="auto">
          <a:xfrm>
            <a:off x="11017251" y="-1237686"/>
            <a:ext cx="59267" cy="55033"/>
          </a:xfrm>
          <a:custGeom>
            <a:avLst/>
            <a:gdLst>
              <a:gd name="T0" fmla="*/ 55 w 55"/>
              <a:gd name="T1" fmla="*/ 38 h 53"/>
              <a:gd name="T2" fmla="*/ 55 w 55"/>
              <a:gd name="T3" fmla="*/ 27 h 53"/>
              <a:gd name="T4" fmla="*/ 55 w 55"/>
              <a:gd name="T5" fmla="*/ 7 h 53"/>
              <a:gd name="T6" fmla="*/ 55 w 55"/>
              <a:gd name="T7" fmla="*/ 1 h 53"/>
              <a:gd name="T8" fmla="*/ 53 w 55"/>
              <a:gd name="T9" fmla="*/ 0 h 53"/>
              <a:gd name="T10" fmla="*/ 46 w 55"/>
              <a:gd name="T11" fmla="*/ 0 h 53"/>
              <a:gd name="T12" fmla="*/ 40 w 55"/>
              <a:gd name="T13" fmla="*/ 0 h 53"/>
              <a:gd name="T14" fmla="*/ 29 w 55"/>
              <a:gd name="T15" fmla="*/ 0 h 53"/>
              <a:gd name="T16" fmla="*/ 28 w 55"/>
              <a:gd name="T17" fmla="*/ 7 h 53"/>
              <a:gd name="T18" fmla="*/ 26 w 55"/>
              <a:gd name="T19" fmla="*/ 0 h 53"/>
              <a:gd name="T20" fmla="*/ 17 w 55"/>
              <a:gd name="T21" fmla="*/ 0 h 53"/>
              <a:gd name="T22" fmla="*/ 11 w 55"/>
              <a:gd name="T23" fmla="*/ 0 h 53"/>
              <a:gd name="T24" fmla="*/ 4 w 55"/>
              <a:gd name="T25" fmla="*/ 0 h 53"/>
              <a:gd name="T26" fmla="*/ 2 w 55"/>
              <a:gd name="T27" fmla="*/ 1 h 53"/>
              <a:gd name="T28" fmla="*/ 0 w 55"/>
              <a:gd name="T29" fmla="*/ 7 h 53"/>
              <a:gd name="T30" fmla="*/ 0 w 55"/>
              <a:gd name="T31" fmla="*/ 27 h 53"/>
              <a:gd name="T32" fmla="*/ 0 w 55"/>
              <a:gd name="T33" fmla="*/ 49 h 53"/>
              <a:gd name="T34" fmla="*/ 6 w 55"/>
              <a:gd name="T35" fmla="*/ 49 h 53"/>
              <a:gd name="T36" fmla="*/ 9 w 55"/>
              <a:gd name="T37" fmla="*/ 47 h 53"/>
              <a:gd name="T38" fmla="*/ 13 w 55"/>
              <a:gd name="T39" fmla="*/ 40 h 53"/>
              <a:gd name="T40" fmla="*/ 13 w 55"/>
              <a:gd name="T41" fmla="*/ 53 h 53"/>
              <a:gd name="T42" fmla="*/ 17 w 55"/>
              <a:gd name="T43" fmla="*/ 53 h 53"/>
              <a:gd name="T44" fmla="*/ 24 w 55"/>
              <a:gd name="T45" fmla="*/ 49 h 53"/>
              <a:gd name="T46" fmla="*/ 26 w 55"/>
              <a:gd name="T47" fmla="*/ 43 h 53"/>
              <a:gd name="T48" fmla="*/ 28 w 55"/>
              <a:gd name="T49" fmla="*/ 40 h 53"/>
              <a:gd name="T50" fmla="*/ 28 w 55"/>
              <a:gd name="T51" fmla="*/ 53 h 53"/>
              <a:gd name="T52" fmla="*/ 39 w 55"/>
              <a:gd name="T53" fmla="*/ 49 h 53"/>
              <a:gd name="T54" fmla="*/ 42 w 55"/>
              <a:gd name="T55" fmla="*/ 43 h 53"/>
              <a:gd name="T56" fmla="*/ 42 w 55"/>
              <a:gd name="T57" fmla="*/ 40 h 53"/>
              <a:gd name="T58" fmla="*/ 42 w 55"/>
              <a:gd name="T59" fmla="*/ 49 h 53"/>
              <a:gd name="T60" fmla="*/ 46 w 55"/>
              <a:gd name="T61" fmla="*/ 47 h 53"/>
              <a:gd name="T62" fmla="*/ 51 w 55"/>
              <a:gd name="T63" fmla="*/ 45 h 53"/>
              <a:gd name="T64" fmla="*/ 55 w 55"/>
              <a:gd name="T65" fmla="*/ 38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5" h="53">
                <a:moveTo>
                  <a:pt x="55" y="38"/>
                </a:moveTo>
                <a:lnTo>
                  <a:pt x="55" y="38"/>
                </a:lnTo>
                <a:lnTo>
                  <a:pt x="55" y="27"/>
                </a:lnTo>
                <a:lnTo>
                  <a:pt x="55" y="27"/>
                </a:lnTo>
                <a:lnTo>
                  <a:pt x="55" y="7"/>
                </a:lnTo>
                <a:lnTo>
                  <a:pt x="55" y="7"/>
                </a:lnTo>
                <a:lnTo>
                  <a:pt x="55" y="3"/>
                </a:lnTo>
                <a:lnTo>
                  <a:pt x="55" y="1"/>
                </a:lnTo>
                <a:lnTo>
                  <a:pt x="53" y="0"/>
                </a:lnTo>
                <a:lnTo>
                  <a:pt x="53" y="0"/>
                </a:lnTo>
                <a:lnTo>
                  <a:pt x="46" y="0"/>
                </a:lnTo>
                <a:lnTo>
                  <a:pt x="46" y="0"/>
                </a:lnTo>
                <a:lnTo>
                  <a:pt x="42" y="7"/>
                </a:lnTo>
                <a:lnTo>
                  <a:pt x="40" y="0"/>
                </a:lnTo>
                <a:lnTo>
                  <a:pt x="40" y="0"/>
                </a:lnTo>
                <a:lnTo>
                  <a:pt x="29" y="0"/>
                </a:lnTo>
                <a:lnTo>
                  <a:pt x="29" y="0"/>
                </a:lnTo>
                <a:lnTo>
                  <a:pt x="28" y="7"/>
                </a:lnTo>
                <a:lnTo>
                  <a:pt x="26" y="0"/>
                </a:lnTo>
                <a:lnTo>
                  <a:pt x="26" y="0"/>
                </a:lnTo>
                <a:lnTo>
                  <a:pt x="17" y="0"/>
                </a:lnTo>
                <a:lnTo>
                  <a:pt x="17" y="0"/>
                </a:lnTo>
                <a:lnTo>
                  <a:pt x="13" y="7"/>
                </a:lnTo>
                <a:lnTo>
                  <a:pt x="11" y="0"/>
                </a:lnTo>
                <a:lnTo>
                  <a:pt x="11" y="0"/>
                </a:lnTo>
                <a:lnTo>
                  <a:pt x="4" y="0"/>
                </a:lnTo>
                <a:lnTo>
                  <a:pt x="4" y="0"/>
                </a:lnTo>
                <a:lnTo>
                  <a:pt x="2" y="1"/>
                </a:lnTo>
                <a:lnTo>
                  <a:pt x="0" y="3"/>
                </a:lnTo>
                <a:lnTo>
                  <a:pt x="0" y="7"/>
                </a:lnTo>
                <a:lnTo>
                  <a:pt x="0" y="7"/>
                </a:lnTo>
                <a:lnTo>
                  <a:pt x="0" y="27"/>
                </a:lnTo>
                <a:lnTo>
                  <a:pt x="0" y="27"/>
                </a:lnTo>
                <a:lnTo>
                  <a:pt x="0" y="49"/>
                </a:lnTo>
                <a:lnTo>
                  <a:pt x="0" y="49"/>
                </a:lnTo>
                <a:lnTo>
                  <a:pt x="6" y="49"/>
                </a:lnTo>
                <a:lnTo>
                  <a:pt x="9" y="47"/>
                </a:lnTo>
                <a:lnTo>
                  <a:pt x="9" y="47"/>
                </a:lnTo>
                <a:lnTo>
                  <a:pt x="11" y="42"/>
                </a:lnTo>
                <a:lnTo>
                  <a:pt x="13" y="40"/>
                </a:lnTo>
                <a:lnTo>
                  <a:pt x="13" y="40"/>
                </a:lnTo>
                <a:lnTo>
                  <a:pt x="13" y="53"/>
                </a:lnTo>
                <a:lnTo>
                  <a:pt x="13" y="53"/>
                </a:lnTo>
                <a:lnTo>
                  <a:pt x="17" y="53"/>
                </a:lnTo>
                <a:lnTo>
                  <a:pt x="20" y="51"/>
                </a:lnTo>
                <a:lnTo>
                  <a:pt x="24" y="49"/>
                </a:lnTo>
                <a:lnTo>
                  <a:pt x="24" y="49"/>
                </a:lnTo>
                <a:lnTo>
                  <a:pt x="26" y="43"/>
                </a:lnTo>
                <a:lnTo>
                  <a:pt x="28" y="40"/>
                </a:lnTo>
                <a:lnTo>
                  <a:pt x="28" y="40"/>
                </a:lnTo>
                <a:lnTo>
                  <a:pt x="28" y="53"/>
                </a:lnTo>
                <a:lnTo>
                  <a:pt x="28" y="53"/>
                </a:lnTo>
                <a:lnTo>
                  <a:pt x="33" y="51"/>
                </a:lnTo>
                <a:lnTo>
                  <a:pt x="39" y="49"/>
                </a:lnTo>
                <a:lnTo>
                  <a:pt x="39" y="49"/>
                </a:lnTo>
                <a:lnTo>
                  <a:pt x="42" y="43"/>
                </a:lnTo>
                <a:lnTo>
                  <a:pt x="42" y="40"/>
                </a:lnTo>
                <a:lnTo>
                  <a:pt x="42" y="40"/>
                </a:lnTo>
                <a:lnTo>
                  <a:pt x="42" y="49"/>
                </a:lnTo>
                <a:lnTo>
                  <a:pt x="42" y="49"/>
                </a:lnTo>
                <a:lnTo>
                  <a:pt x="46" y="47"/>
                </a:lnTo>
                <a:lnTo>
                  <a:pt x="46" y="47"/>
                </a:lnTo>
                <a:lnTo>
                  <a:pt x="51" y="45"/>
                </a:lnTo>
                <a:lnTo>
                  <a:pt x="51" y="45"/>
                </a:lnTo>
                <a:lnTo>
                  <a:pt x="53" y="43"/>
                </a:lnTo>
                <a:lnTo>
                  <a:pt x="55" y="3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91" name="Freeform 42"/>
          <p:cNvSpPr>
            <a:spLocks/>
          </p:cNvSpPr>
          <p:nvPr userDrawn="1"/>
        </p:nvSpPr>
        <p:spPr bwMode="auto">
          <a:xfrm>
            <a:off x="11025718" y="-1235570"/>
            <a:ext cx="71967" cy="80433"/>
          </a:xfrm>
          <a:custGeom>
            <a:avLst/>
            <a:gdLst>
              <a:gd name="T0" fmla="*/ 67 w 67"/>
              <a:gd name="T1" fmla="*/ 57 h 77"/>
              <a:gd name="T2" fmla="*/ 67 w 67"/>
              <a:gd name="T3" fmla="*/ 44 h 77"/>
              <a:gd name="T4" fmla="*/ 67 w 67"/>
              <a:gd name="T5" fmla="*/ 44 h 77"/>
              <a:gd name="T6" fmla="*/ 65 w 67"/>
              <a:gd name="T7" fmla="*/ 42 h 77"/>
              <a:gd name="T8" fmla="*/ 63 w 67"/>
              <a:gd name="T9" fmla="*/ 37 h 77"/>
              <a:gd name="T10" fmla="*/ 63 w 67"/>
              <a:gd name="T11" fmla="*/ 30 h 77"/>
              <a:gd name="T12" fmla="*/ 63 w 67"/>
              <a:gd name="T13" fmla="*/ 30 h 77"/>
              <a:gd name="T14" fmla="*/ 63 w 67"/>
              <a:gd name="T15" fmla="*/ 26 h 77"/>
              <a:gd name="T16" fmla="*/ 65 w 67"/>
              <a:gd name="T17" fmla="*/ 21 h 77"/>
              <a:gd name="T18" fmla="*/ 67 w 67"/>
              <a:gd name="T19" fmla="*/ 17 h 77"/>
              <a:gd name="T20" fmla="*/ 67 w 67"/>
              <a:gd name="T21" fmla="*/ 6 h 77"/>
              <a:gd name="T22" fmla="*/ 67 w 67"/>
              <a:gd name="T23" fmla="*/ 6 h 77"/>
              <a:gd name="T24" fmla="*/ 63 w 67"/>
              <a:gd name="T25" fmla="*/ 2 h 77"/>
              <a:gd name="T26" fmla="*/ 60 w 67"/>
              <a:gd name="T27" fmla="*/ 0 h 77"/>
              <a:gd name="T28" fmla="*/ 56 w 67"/>
              <a:gd name="T29" fmla="*/ 0 h 77"/>
              <a:gd name="T30" fmla="*/ 56 w 67"/>
              <a:gd name="T31" fmla="*/ 41 h 77"/>
              <a:gd name="T32" fmla="*/ 56 w 67"/>
              <a:gd name="T33" fmla="*/ 41 h 77"/>
              <a:gd name="T34" fmla="*/ 54 w 67"/>
              <a:gd name="T35" fmla="*/ 46 h 77"/>
              <a:gd name="T36" fmla="*/ 51 w 67"/>
              <a:gd name="T37" fmla="*/ 52 h 77"/>
              <a:gd name="T38" fmla="*/ 45 w 67"/>
              <a:gd name="T39" fmla="*/ 55 h 77"/>
              <a:gd name="T40" fmla="*/ 38 w 67"/>
              <a:gd name="T41" fmla="*/ 57 h 77"/>
              <a:gd name="T42" fmla="*/ 38 w 67"/>
              <a:gd name="T43" fmla="*/ 57 h 77"/>
              <a:gd name="T44" fmla="*/ 23 w 67"/>
              <a:gd name="T45" fmla="*/ 59 h 77"/>
              <a:gd name="T46" fmla="*/ 10 w 67"/>
              <a:gd name="T47" fmla="*/ 61 h 77"/>
              <a:gd name="T48" fmla="*/ 0 w 67"/>
              <a:gd name="T49" fmla="*/ 61 h 77"/>
              <a:gd name="T50" fmla="*/ 0 w 67"/>
              <a:gd name="T51" fmla="*/ 61 h 77"/>
              <a:gd name="T52" fmla="*/ 1 w 67"/>
              <a:gd name="T53" fmla="*/ 70 h 77"/>
              <a:gd name="T54" fmla="*/ 1 w 67"/>
              <a:gd name="T55" fmla="*/ 70 h 77"/>
              <a:gd name="T56" fmla="*/ 5 w 67"/>
              <a:gd name="T57" fmla="*/ 75 h 77"/>
              <a:gd name="T58" fmla="*/ 7 w 67"/>
              <a:gd name="T59" fmla="*/ 77 h 77"/>
              <a:gd name="T60" fmla="*/ 54 w 67"/>
              <a:gd name="T61" fmla="*/ 77 h 77"/>
              <a:gd name="T62" fmla="*/ 67 w 67"/>
              <a:gd name="T63" fmla="*/ 5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 h="77">
                <a:moveTo>
                  <a:pt x="67" y="57"/>
                </a:moveTo>
                <a:lnTo>
                  <a:pt x="67" y="44"/>
                </a:lnTo>
                <a:lnTo>
                  <a:pt x="67" y="44"/>
                </a:lnTo>
                <a:lnTo>
                  <a:pt x="65" y="42"/>
                </a:lnTo>
                <a:lnTo>
                  <a:pt x="63" y="37"/>
                </a:lnTo>
                <a:lnTo>
                  <a:pt x="63" y="30"/>
                </a:lnTo>
                <a:lnTo>
                  <a:pt x="63" y="30"/>
                </a:lnTo>
                <a:lnTo>
                  <a:pt x="63" y="26"/>
                </a:lnTo>
                <a:lnTo>
                  <a:pt x="65" y="21"/>
                </a:lnTo>
                <a:lnTo>
                  <a:pt x="67" y="17"/>
                </a:lnTo>
                <a:lnTo>
                  <a:pt x="67" y="6"/>
                </a:lnTo>
                <a:lnTo>
                  <a:pt x="67" y="6"/>
                </a:lnTo>
                <a:lnTo>
                  <a:pt x="63" y="2"/>
                </a:lnTo>
                <a:lnTo>
                  <a:pt x="60" y="0"/>
                </a:lnTo>
                <a:lnTo>
                  <a:pt x="56" y="0"/>
                </a:lnTo>
                <a:lnTo>
                  <a:pt x="56" y="41"/>
                </a:lnTo>
                <a:lnTo>
                  <a:pt x="56" y="41"/>
                </a:lnTo>
                <a:lnTo>
                  <a:pt x="54" y="46"/>
                </a:lnTo>
                <a:lnTo>
                  <a:pt x="51" y="52"/>
                </a:lnTo>
                <a:lnTo>
                  <a:pt x="45" y="55"/>
                </a:lnTo>
                <a:lnTo>
                  <a:pt x="38" y="57"/>
                </a:lnTo>
                <a:lnTo>
                  <a:pt x="38" y="57"/>
                </a:lnTo>
                <a:lnTo>
                  <a:pt x="23" y="59"/>
                </a:lnTo>
                <a:lnTo>
                  <a:pt x="10" y="61"/>
                </a:lnTo>
                <a:lnTo>
                  <a:pt x="0" y="61"/>
                </a:lnTo>
                <a:lnTo>
                  <a:pt x="0" y="61"/>
                </a:lnTo>
                <a:lnTo>
                  <a:pt x="1" y="70"/>
                </a:lnTo>
                <a:lnTo>
                  <a:pt x="1" y="70"/>
                </a:lnTo>
                <a:lnTo>
                  <a:pt x="5" y="75"/>
                </a:lnTo>
                <a:lnTo>
                  <a:pt x="7" y="77"/>
                </a:lnTo>
                <a:lnTo>
                  <a:pt x="54" y="77"/>
                </a:lnTo>
                <a:lnTo>
                  <a:pt x="67" y="5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92" name="Freeform 43"/>
          <p:cNvSpPr>
            <a:spLocks/>
          </p:cNvSpPr>
          <p:nvPr userDrawn="1"/>
        </p:nvSpPr>
        <p:spPr bwMode="auto">
          <a:xfrm>
            <a:off x="11029951" y="-1144554"/>
            <a:ext cx="57151" cy="19051"/>
          </a:xfrm>
          <a:custGeom>
            <a:avLst/>
            <a:gdLst>
              <a:gd name="T0" fmla="*/ 4 w 55"/>
              <a:gd name="T1" fmla="*/ 19 h 19"/>
              <a:gd name="T2" fmla="*/ 51 w 55"/>
              <a:gd name="T3" fmla="*/ 19 h 19"/>
              <a:gd name="T4" fmla="*/ 51 w 55"/>
              <a:gd name="T5" fmla="*/ 19 h 19"/>
              <a:gd name="T6" fmla="*/ 55 w 55"/>
              <a:gd name="T7" fmla="*/ 9 h 19"/>
              <a:gd name="T8" fmla="*/ 53 w 55"/>
              <a:gd name="T9" fmla="*/ 0 h 19"/>
              <a:gd name="T10" fmla="*/ 4 w 55"/>
              <a:gd name="T11" fmla="*/ 0 h 19"/>
              <a:gd name="T12" fmla="*/ 0 w 55"/>
              <a:gd name="T13" fmla="*/ 9 h 19"/>
              <a:gd name="T14" fmla="*/ 4 w 55"/>
              <a:gd name="T15" fmla="*/ 19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9">
                <a:moveTo>
                  <a:pt x="4" y="19"/>
                </a:moveTo>
                <a:lnTo>
                  <a:pt x="51" y="19"/>
                </a:lnTo>
                <a:lnTo>
                  <a:pt x="51" y="19"/>
                </a:lnTo>
                <a:lnTo>
                  <a:pt x="55" y="9"/>
                </a:lnTo>
                <a:lnTo>
                  <a:pt x="53" y="0"/>
                </a:lnTo>
                <a:lnTo>
                  <a:pt x="4" y="0"/>
                </a:lnTo>
                <a:lnTo>
                  <a:pt x="0" y="9"/>
                </a:lnTo>
                <a:lnTo>
                  <a:pt x="4" y="1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93" name="Freeform 44"/>
          <p:cNvSpPr>
            <a:spLocks/>
          </p:cNvSpPr>
          <p:nvPr userDrawn="1"/>
        </p:nvSpPr>
        <p:spPr bwMode="auto">
          <a:xfrm>
            <a:off x="11032067" y="-1117037"/>
            <a:ext cx="59267" cy="67733"/>
          </a:xfrm>
          <a:custGeom>
            <a:avLst/>
            <a:gdLst>
              <a:gd name="T0" fmla="*/ 47 w 55"/>
              <a:gd name="T1" fmla="*/ 0 h 64"/>
              <a:gd name="T2" fmla="*/ 0 w 55"/>
              <a:gd name="T3" fmla="*/ 0 h 64"/>
              <a:gd name="T4" fmla="*/ 0 w 55"/>
              <a:gd name="T5" fmla="*/ 62 h 64"/>
              <a:gd name="T6" fmla="*/ 42 w 55"/>
              <a:gd name="T7" fmla="*/ 64 h 64"/>
              <a:gd name="T8" fmla="*/ 55 w 55"/>
              <a:gd name="T9" fmla="*/ 53 h 64"/>
              <a:gd name="T10" fmla="*/ 47 w 55"/>
              <a:gd name="T11" fmla="*/ 0 h 64"/>
            </a:gdLst>
            <a:ahLst/>
            <a:cxnLst>
              <a:cxn ang="0">
                <a:pos x="T0" y="T1"/>
              </a:cxn>
              <a:cxn ang="0">
                <a:pos x="T2" y="T3"/>
              </a:cxn>
              <a:cxn ang="0">
                <a:pos x="T4" y="T5"/>
              </a:cxn>
              <a:cxn ang="0">
                <a:pos x="T6" y="T7"/>
              </a:cxn>
              <a:cxn ang="0">
                <a:pos x="T8" y="T9"/>
              </a:cxn>
              <a:cxn ang="0">
                <a:pos x="T10" y="T11"/>
              </a:cxn>
            </a:cxnLst>
            <a:rect l="0" t="0" r="r" b="b"/>
            <a:pathLst>
              <a:path w="55" h="64">
                <a:moveTo>
                  <a:pt x="47" y="0"/>
                </a:moveTo>
                <a:lnTo>
                  <a:pt x="0" y="0"/>
                </a:lnTo>
                <a:lnTo>
                  <a:pt x="0" y="62"/>
                </a:lnTo>
                <a:lnTo>
                  <a:pt x="42" y="64"/>
                </a:lnTo>
                <a:lnTo>
                  <a:pt x="55" y="53"/>
                </a:lnTo>
                <a:lnTo>
                  <a:pt x="4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94" name="Freeform 45"/>
          <p:cNvSpPr>
            <a:spLocks/>
          </p:cNvSpPr>
          <p:nvPr userDrawn="1"/>
        </p:nvSpPr>
        <p:spPr bwMode="auto">
          <a:xfrm>
            <a:off x="11032067" y="-1051420"/>
            <a:ext cx="76200" cy="67733"/>
          </a:xfrm>
          <a:custGeom>
            <a:avLst/>
            <a:gdLst>
              <a:gd name="T0" fmla="*/ 73 w 73"/>
              <a:gd name="T1" fmla="*/ 16 h 64"/>
              <a:gd name="T2" fmla="*/ 73 w 73"/>
              <a:gd name="T3" fmla="*/ 16 h 64"/>
              <a:gd name="T4" fmla="*/ 64 w 73"/>
              <a:gd name="T5" fmla="*/ 9 h 64"/>
              <a:gd name="T6" fmla="*/ 64 w 73"/>
              <a:gd name="T7" fmla="*/ 9 h 64"/>
              <a:gd name="T8" fmla="*/ 62 w 73"/>
              <a:gd name="T9" fmla="*/ 0 h 64"/>
              <a:gd name="T10" fmla="*/ 48 w 73"/>
              <a:gd name="T11" fmla="*/ 11 h 64"/>
              <a:gd name="T12" fmla="*/ 0 w 73"/>
              <a:gd name="T13" fmla="*/ 11 h 64"/>
              <a:gd name="T14" fmla="*/ 0 w 73"/>
              <a:gd name="T15" fmla="*/ 11 h 64"/>
              <a:gd name="T16" fmla="*/ 0 w 73"/>
              <a:gd name="T17" fmla="*/ 27 h 64"/>
              <a:gd name="T18" fmla="*/ 0 w 73"/>
              <a:gd name="T19" fmla="*/ 45 h 64"/>
              <a:gd name="T20" fmla="*/ 0 w 73"/>
              <a:gd name="T21" fmla="*/ 45 h 64"/>
              <a:gd name="T22" fmla="*/ 11 w 73"/>
              <a:gd name="T23" fmla="*/ 55 h 64"/>
              <a:gd name="T24" fmla="*/ 24 w 73"/>
              <a:gd name="T25" fmla="*/ 64 h 64"/>
              <a:gd name="T26" fmla="*/ 55 w 73"/>
              <a:gd name="T27" fmla="*/ 25 h 64"/>
              <a:gd name="T28" fmla="*/ 73 w 73"/>
              <a:gd name="T29" fmla="*/ 1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 h="64">
                <a:moveTo>
                  <a:pt x="73" y="16"/>
                </a:moveTo>
                <a:lnTo>
                  <a:pt x="73" y="16"/>
                </a:lnTo>
                <a:lnTo>
                  <a:pt x="64" y="9"/>
                </a:lnTo>
                <a:lnTo>
                  <a:pt x="64" y="9"/>
                </a:lnTo>
                <a:lnTo>
                  <a:pt x="62" y="0"/>
                </a:lnTo>
                <a:lnTo>
                  <a:pt x="48" y="11"/>
                </a:lnTo>
                <a:lnTo>
                  <a:pt x="0" y="11"/>
                </a:lnTo>
                <a:lnTo>
                  <a:pt x="0" y="11"/>
                </a:lnTo>
                <a:lnTo>
                  <a:pt x="0" y="27"/>
                </a:lnTo>
                <a:lnTo>
                  <a:pt x="0" y="45"/>
                </a:lnTo>
                <a:lnTo>
                  <a:pt x="0" y="45"/>
                </a:lnTo>
                <a:lnTo>
                  <a:pt x="11" y="55"/>
                </a:lnTo>
                <a:lnTo>
                  <a:pt x="24" y="64"/>
                </a:lnTo>
                <a:lnTo>
                  <a:pt x="55" y="25"/>
                </a:lnTo>
                <a:lnTo>
                  <a:pt x="73" y="1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95" name="Freeform 46"/>
          <p:cNvSpPr>
            <a:spLocks/>
          </p:cNvSpPr>
          <p:nvPr userDrawn="1"/>
        </p:nvSpPr>
        <p:spPr bwMode="auto">
          <a:xfrm>
            <a:off x="11068051" y="-1026020"/>
            <a:ext cx="114300" cy="67733"/>
          </a:xfrm>
          <a:custGeom>
            <a:avLst/>
            <a:gdLst>
              <a:gd name="T0" fmla="*/ 27 w 108"/>
              <a:gd name="T1" fmla="*/ 7 h 63"/>
              <a:gd name="T2" fmla="*/ 0 w 108"/>
              <a:gd name="T3" fmla="*/ 43 h 63"/>
              <a:gd name="T4" fmla="*/ 45 w 108"/>
              <a:gd name="T5" fmla="*/ 63 h 63"/>
              <a:gd name="T6" fmla="*/ 45 w 108"/>
              <a:gd name="T7" fmla="*/ 63 h 63"/>
              <a:gd name="T8" fmla="*/ 65 w 108"/>
              <a:gd name="T9" fmla="*/ 51 h 63"/>
              <a:gd name="T10" fmla="*/ 86 w 108"/>
              <a:gd name="T11" fmla="*/ 38 h 63"/>
              <a:gd name="T12" fmla="*/ 108 w 108"/>
              <a:gd name="T13" fmla="*/ 23 h 63"/>
              <a:gd name="T14" fmla="*/ 44 w 108"/>
              <a:gd name="T15" fmla="*/ 0 h 63"/>
              <a:gd name="T16" fmla="*/ 27 w 108"/>
              <a:gd name="T17" fmla="*/ 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 h="63">
                <a:moveTo>
                  <a:pt x="27" y="7"/>
                </a:moveTo>
                <a:lnTo>
                  <a:pt x="0" y="43"/>
                </a:lnTo>
                <a:lnTo>
                  <a:pt x="45" y="63"/>
                </a:lnTo>
                <a:lnTo>
                  <a:pt x="45" y="63"/>
                </a:lnTo>
                <a:lnTo>
                  <a:pt x="65" y="51"/>
                </a:lnTo>
                <a:lnTo>
                  <a:pt x="86" y="38"/>
                </a:lnTo>
                <a:lnTo>
                  <a:pt x="108" y="23"/>
                </a:lnTo>
                <a:lnTo>
                  <a:pt x="44" y="0"/>
                </a:lnTo>
                <a:lnTo>
                  <a:pt x="27" y="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96" name="Freeform 47"/>
          <p:cNvSpPr>
            <a:spLocks/>
          </p:cNvSpPr>
          <p:nvPr userDrawn="1"/>
        </p:nvSpPr>
        <p:spPr bwMode="auto">
          <a:xfrm>
            <a:off x="11099801" y="-1269437"/>
            <a:ext cx="29633" cy="124884"/>
          </a:xfrm>
          <a:custGeom>
            <a:avLst/>
            <a:gdLst>
              <a:gd name="T0" fmla="*/ 22 w 27"/>
              <a:gd name="T1" fmla="*/ 50 h 117"/>
              <a:gd name="T2" fmla="*/ 22 w 27"/>
              <a:gd name="T3" fmla="*/ 50 h 117"/>
              <a:gd name="T4" fmla="*/ 22 w 27"/>
              <a:gd name="T5" fmla="*/ 11 h 117"/>
              <a:gd name="T6" fmla="*/ 22 w 27"/>
              <a:gd name="T7" fmla="*/ 11 h 117"/>
              <a:gd name="T8" fmla="*/ 24 w 27"/>
              <a:gd name="T9" fmla="*/ 8 h 117"/>
              <a:gd name="T10" fmla="*/ 24 w 27"/>
              <a:gd name="T11" fmla="*/ 8 h 117"/>
              <a:gd name="T12" fmla="*/ 24 w 27"/>
              <a:gd name="T13" fmla="*/ 4 h 117"/>
              <a:gd name="T14" fmla="*/ 24 w 27"/>
              <a:gd name="T15" fmla="*/ 0 h 117"/>
              <a:gd name="T16" fmla="*/ 2 w 27"/>
              <a:gd name="T17" fmla="*/ 0 h 117"/>
              <a:gd name="T18" fmla="*/ 2 w 27"/>
              <a:gd name="T19" fmla="*/ 0 h 117"/>
              <a:gd name="T20" fmla="*/ 2 w 27"/>
              <a:gd name="T21" fmla="*/ 6 h 117"/>
              <a:gd name="T22" fmla="*/ 2 w 27"/>
              <a:gd name="T23" fmla="*/ 6 h 117"/>
              <a:gd name="T24" fmla="*/ 2 w 27"/>
              <a:gd name="T25" fmla="*/ 9 h 117"/>
              <a:gd name="T26" fmla="*/ 3 w 27"/>
              <a:gd name="T27" fmla="*/ 11 h 117"/>
              <a:gd name="T28" fmla="*/ 3 w 27"/>
              <a:gd name="T29" fmla="*/ 50 h 117"/>
              <a:gd name="T30" fmla="*/ 3 w 27"/>
              <a:gd name="T31" fmla="*/ 50 h 117"/>
              <a:gd name="T32" fmla="*/ 2 w 27"/>
              <a:gd name="T33" fmla="*/ 52 h 117"/>
              <a:gd name="T34" fmla="*/ 0 w 27"/>
              <a:gd name="T35" fmla="*/ 61 h 117"/>
              <a:gd name="T36" fmla="*/ 0 w 27"/>
              <a:gd name="T37" fmla="*/ 61 h 117"/>
              <a:gd name="T38" fmla="*/ 0 w 27"/>
              <a:gd name="T39" fmla="*/ 66 h 117"/>
              <a:gd name="T40" fmla="*/ 2 w 27"/>
              <a:gd name="T41" fmla="*/ 72 h 117"/>
              <a:gd name="T42" fmla="*/ 5 w 27"/>
              <a:gd name="T43" fmla="*/ 75 h 117"/>
              <a:gd name="T44" fmla="*/ 3 w 27"/>
              <a:gd name="T45" fmla="*/ 106 h 117"/>
              <a:gd name="T46" fmla="*/ 3 w 27"/>
              <a:gd name="T47" fmla="*/ 106 h 117"/>
              <a:gd name="T48" fmla="*/ 3 w 27"/>
              <a:gd name="T49" fmla="*/ 108 h 117"/>
              <a:gd name="T50" fmla="*/ 2 w 27"/>
              <a:gd name="T51" fmla="*/ 112 h 117"/>
              <a:gd name="T52" fmla="*/ 2 w 27"/>
              <a:gd name="T53" fmla="*/ 112 h 117"/>
              <a:gd name="T54" fmla="*/ 2 w 27"/>
              <a:gd name="T55" fmla="*/ 117 h 117"/>
              <a:gd name="T56" fmla="*/ 24 w 27"/>
              <a:gd name="T57" fmla="*/ 117 h 117"/>
              <a:gd name="T58" fmla="*/ 24 w 27"/>
              <a:gd name="T59" fmla="*/ 117 h 117"/>
              <a:gd name="T60" fmla="*/ 24 w 27"/>
              <a:gd name="T61" fmla="*/ 110 h 117"/>
              <a:gd name="T62" fmla="*/ 24 w 27"/>
              <a:gd name="T63" fmla="*/ 110 h 117"/>
              <a:gd name="T64" fmla="*/ 22 w 27"/>
              <a:gd name="T65" fmla="*/ 106 h 117"/>
              <a:gd name="T66" fmla="*/ 22 w 27"/>
              <a:gd name="T67" fmla="*/ 75 h 117"/>
              <a:gd name="T68" fmla="*/ 22 w 27"/>
              <a:gd name="T69" fmla="*/ 75 h 117"/>
              <a:gd name="T70" fmla="*/ 25 w 27"/>
              <a:gd name="T71" fmla="*/ 70 h 117"/>
              <a:gd name="T72" fmla="*/ 25 w 27"/>
              <a:gd name="T73" fmla="*/ 66 h 117"/>
              <a:gd name="T74" fmla="*/ 27 w 27"/>
              <a:gd name="T75" fmla="*/ 62 h 117"/>
              <a:gd name="T76" fmla="*/ 27 w 27"/>
              <a:gd name="T77" fmla="*/ 62 h 117"/>
              <a:gd name="T78" fmla="*/ 24 w 27"/>
              <a:gd name="T79" fmla="*/ 53 h 117"/>
              <a:gd name="T80" fmla="*/ 22 w 27"/>
              <a:gd name="T81" fmla="*/ 5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7" h="117">
                <a:moveTo>
                  <a:pt x="22" y="50"/>
                </a:moveTo>
                <a:lnTo>
                  <a:pt x="22" y="50"/>
                </a:lnTo>
                <a:lnTo>
                  <a:pt x="22" y="11"/>
                </a:lnTo>
                <a:lnTo>
                  <a:pt x="22" y="11"/>
                </a:lnTo>
                <a:lnTo>
                  <a:pt x="24" y="8"/>
                </a:lnTo>
                <a:lnTo>
                  <a:pt x="24" y="8"/>
                </a:lnTo>
                <a:lnTo>
                  <a:pt x="24" y="4"/>
                </a:lnTo>
                <a:lnTo>
                  <a:pt x="24" y="0"/>
                </a:lnTo>
                <a:lnTo>
                  <a:pt x="2" y="0"/>
                </a:lnTo>
                <a:lnTo>
                  <a:pt x="2" y="0"/>
                </a:lnTo>
                <a:lnTo>
                  <a:pt x="2" y="6"/>
                </a:lnTo>
                <a:lnTo>
                  <a:pt x="2" y="6"/>
                </a:lnTo>
                <a:lnTo>
                  <a:pt x="2" y="9"/>
                </a:lnTo>
                <a:lnTo>
                  <a:pt x="3" y="11"/>
                </a:lnTo>
                <a:lnTo>
                  <a:pt x="3" y="50"/>
                </a:lnTo>
                <a:lnTo>
                  <a:pt x="3" y="50"/>
                </a:lnTo>
                <a:lnTo>
                  <a:pt x="2" y="52"/>
                </a:lnTo>
                <a:lnTo>
                  <a:pt x="0" y="61"/>
                </a:lnTo>
                <a:lnTo>
                  <a:pt x="0" y="61"/>
                </a:lnTo>
                <a:lnTo>
                  <a:pt x="0" y="66"/>
                </a:lnTo>
                <a:lnTo>
                  <a:pt x="2" y="72"/>
                </a:lnTo>
                <a:lnTo>
                  <a:pt x="5" y="75"/>
                </a:lnTo>
                <a:lnTo>
                  <a:pt x="3" y="106"/>
                </a:lnTo>
                <a:lnTo>
                  <a:pt x="3" y="106"/>
                </a:lnTo>
                <a:lnTo>
                  <a:pt x="3" y="108"/>
                </a:lnTo>
                <a:lnTo>
                  <a:pt x="2" y="112"/>
                </a:lnTo>
                <a:lnTo>
                  <a:pt x="2" y="112"/>
                </a:lnTo>
                <a:lnTo>
                  <a:pt x="2" y="117"/>
                </a:lnTo>
                <a:lnTo>
                  <a:pt x="24" y="117"/>
                </a:lnTo>
                <a:lnTo>
                  <a:pt x="24" y="117"/>
                </a:lnTo>
                <a:lnTo>
                  <a:pt x="24" y="110"/>
                </a:lnTo>
                <a:lnTo>
                  <a:pt x="24" y="110"/>
                </a:lnTo>
                <a:lnTo>
                  <a:pt x="22" y="106"/>
                </a:lnTo>
                <a:lnTo>
                  <a:pt x="22" y="75"/>
                </a:lnTo>
                <a:lnTo>
                  <a:pt x="22" y="75"/>
                </a:lnTo>
                <a:lnTo>
                  <a:pt x="25" y="70"/>
                </a:lnTo>
                <a:lnTo>
                  <a:pt x="25" y="66"/>
                </a:lnTo>
                <a:lnTo>
                  <a:pt x="27" y="62"/>
                </a:lnTo>
                <a:lnTo>
                  <a:pt x="27" y="62"/>
                </a:lnTo>
                <a:lnTo>
                  <a:pt x="24" y="53"/>
                </a:lnTo>
                <a:lnTo>
                  <a:pt x="22" y="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97" name="Freeform 48"/>
          <p:cNvSpPr>
            <a:spLocks/>
          </p:cNvSpPr>
          <p:nvPr userDrawn="1"/>
        </p:nvSpPr>
        <p:spPr bwMode="auto">
          <a:xfrm>
            <a:off x="11129434" y="-1231337"/>
            <a:ext cx="80433" cy="57151"/>
          </a:xfrm>
          <a:custGeom>
            <a:avLst/>
            <a:gdLst>
              <a:gd name="T0" fmla="*/ 42 w 77"/>
              <a:gd name="T1" fmla="*/ 46 h 55"/>
              <a:gd name="T2" fmla="*/ 77 w 77"/>
              <a:gd name="T3" fmla="*/ 9 h 55"/>
              <a:gd name="T4" fmla="*/ 77 w 77"/>
              <a:gd name="T5" fmla="*/ 9 h 55"/>
              <a:gd name="T6" fmla="*/ 26 w 77"/>
              <a:gd name="T7" fmla="*/ 9 h 55"/>
              <a:gd name="T8" fmla="*/ 26 w 77"/>
              <a:gd name="T9" fmla="*/ 9 h 55"/>
              <a:gd name="T10" fmla="*/ 20 w 77"/>
              <a:gd name="T11" fmla="*/ 7 h 55"/>
              <a:gd name="T12" fmla="*/ 15 w 77"/>
              <a:gd name="T13" fmla="*/ 4 h 55"/>
              <a:gd name="T14" fmla="*/ 7 w 77"/>
              <a:gd name="T15" fmla="*/ 0 h 55"/>
              <a:gd name="T16" fmla="*/ 6 w 77"/>
              <a:gd name="T17" fmla="*/ 0 h 55"/>
              <a:gd name="T18" fmla="*/ 6 w 77"/>
              <a:gd name="T19" fmla="*/ 0 h 55"/>
              <a:gd name="T20" fmla="*/ 0 w 77"/>
              <a:gd name="T21" fmla="*/ 11 h 55"/>
              <a:gd name="T22" fmla="*/ 0 w 77"/>
              <a:gd name="T23" fmla="*/ 11 h 55"/>
              <a:gd name="T24" fmla="*/ 4 w 77"/>
              <a:gd name="T25" fmla="*/ 17 h 55"/>
              <a:gd name="T26" fmla="*/ 6 w 77"/>
              <a:gd name="T27" fmla="*/ 20 h 55"/>
              <a:gd name="T28" fmla="*/ 7 w 77"/>
              <a:gd name="T29" fmla="*/ 27 h 55"/>
              <a:gd name="T30" fmla="*/ 7 w 77"/>
              <a:gd name="T31" fmla="*/ 27 h 55"/>
              <a:gd name="T32" fmla="*/ 7 w 77"/>
              <a:gd name="T33" fmla="*/ 33 h 55"/>
              <a:gd name="T34" fmla="*/ 4 w 77"/>
              <a:gd name="T35" fmla="*/ 38 h 55"/>
              <a:gd name="T36" fmla="*/ 0 w 77"/>
              <a:gd name="T37" fmla="*/ 42 h 55"/>
              <a:gd name="T38" fmla="*/ 0 w 77"/>
              <a:gd name="T39" fmla="*/ 42 h 55"/>
              <a:gd name="T40" fmla="*/ 7 w 77"/>
              <a:gd name="T41" fmla="*/ 55 h 55"/>
              <a:gd name="T42" fmla="*/ 7 w 77"/>
              <a:gd name="T43" fmla="*/ 55 h 55"/>
              <a:gd name="T44" fmla="*/ 13 w 77"/>
              <a:gd name="T45" fmla="*/ 51 h 55"/>
              <a:gd name="T46" fmla="*/ 28 w 77"/>
              <a:gd name="T47" fmla="*/ 46 h 55"/>
              <a:gd name="T48" fmla="*/ 28 w 77"/>
              <a:gd name="T49" fmla="*/ 46 h 55"/>
              <a:gd name="T50" fmla="*/ 42 w 77"/>
              <a:gd name="T51" fmla="*/ 4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7" h="55">
                <a:moveTo>
                  <a:pt x="42" y="46"/>
                </a:moveTo>
                <a:lnTo>
                  <a:pt x="77" y="9"/>
                </a:lnTo>
                <a:lnTo>
                  <a:pt x="77" y="9"/>
                </a:lnTo>
                <a:lnTo>
                  <a:pt x="26" y="9"/>
                </a:lnTo>
                <a:lnTo>
                  <a:pt x="26" y="9"/>
                </a:lnTo>
                <a:lnTo>
                  <a:pt x="20" y="7"/>
                </a:lnTo>
                <a:lnTo>
                  <a:pt x="15" y="4"/>
                </a:lnTo>
                <a:lnTo>
                  <a:pt x="7" y="0"/>
                </a:lnTo>
                <a:lnTo>
                  <a:pt x="6" y="0"/>
                </a:lnTo>
                <a:lnTo>
                  <a:pt x="6" y="0"/>
                </a:lnTo>
                <a:lnTo>
                  <a:pt x="0" y="11"/>
                </a:lnTo>
                <a:lnTo>
                  <a:pt x="0" y="11"/>
                </a:lnTo>
                <a:lnTo>
                  <a:pt x="4" y="17"/>
                </a:lnTo>
                <a:lnTo>
                  <a:pt x="6" y="20"/>
                </a:lnTo>
                <a:lnTo>
                  <a:pt x="7" y="27"/>
                </a:lnTo>
                <a:lnTo>
                  <a:pt x="7" y="27"/>
                </a:lnTo>
                <a:lnTo>
                  <a:pt x="7" y="33"/>
                </a:lnTo>
                <a:lnTo>
                  <a:pt x="4" y="38"/>
                </a:lnTo>
                <a:lnTo>
                  <a:pt x="0" y="42"/>
                </a:lnTo>
                <a:lnTo>
                  <a:pt x="0" y="42"/>
                </a:lnTo>
                <a:lnTo>
                  <a:pt x="7" y="55"/>
                </a:lnTo>
                <a:lnTo>
                  <a:pt x="7" y="55"/>
                </a:lnTo>
                <a:lnTo>
                  <a:pt x="13" y="51"/>
                </a:lnTo>
                <a:lnTo>
                  <a:pt x="28" y="46"/>
                </a:lnTo>
                <a:lnTo>
                  <a:pt x="28" y="46"/>
                </a:lnTo>
                <a:lnTo>
                  <a:pt x="42" y="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98" name="Freeform 49"/>
          <p:cNvSpPr>
            <a:spLocks/>
          </p:cNvSpPr>
          <p:nvPr userDrawn="1"/>
        </p:nvSpPr>
        <p:spPr bwMode="auto">
          <a:xfrm>
            <a:off x="11231034" y="-1309653"/>
            <a:ext cx="158751" cy="124884"/>
          </a:xfrm>
          <a:custGeom>
            <a:avLst/>
            <a:gdLst>
              <a:gd name="T0" fmla="*/ 152 w 152"/>
              <a:gd name="T1" fmla="*/ 60 h 119"/>
              <a:gd name="T2" fmla="*/ 148 w 152"/>
              <a:gd name="T3" fmla="*/ 58 h 119"/>
              <a:gd name="T4" fmla="*/ 139 w 152"/>
              <a:gd name="T5" fmla="*/ 62 h 119"/>
              <a:gd name="T6" fmla="*/ 135 w 152"/>
              <a:gd name="T7" fmla="*/ 64 h 119"/>
              <a:gd name="T8" fmla="*/ 134 w 152"/>
              <a:gd name="T9" fmla="*/ 75 h 119"/>
              <a:gd name="T10" fmla="*/ 130 w 152"/>
              <a:gd name="T11" fmla="*/ 71 h 119"/>
              <a:gd name="T12" fmla="*/ 121 w 152"/>
              <a:gd name="T13" fmla="*/ 69 h 119"/>
              <a:gd name="T14" fmla="*/ 113 w 152"/>
              <a:gd name="T15" fmla="*/ 71 h 119"/>
              <a:gd name="T16" fmla="*/ 117 w 152"/>
              <a:gd name="T17" fmla="*/ 80 h 119"/>
              <a:gd name="T18" fmla="*/ 113 w 152"/>
              <a:gd name="T19" fmla="*/ 90 h 119"/>
              <a:gd name="T20" fmla="*/ 110 w 152"/>
              <a:gd name="T21" fmla="*/ 90 h 119"/>
              <a:gd name="T22" fmla="*/ 103 w 152"/>
              <a:gd name="T23" fmla="*/ 84 h 119"/>
              <a:gd name="T24" fmla="*/ 103 w 152"/>
              <a:gd name="T25" fmla="*/ 79 h 119"/>
              <a:gd name="T26" fmla="*/ 93 w 152"/>
              <a:gd name="T27" fmla="*/ 82 h 119"/>
              <a:gd name="T28" fmla="*/ 88 w 152"/>
              <a:gd name="T29" fmla="*/ 79 h 119"/>
              <a:gd name="T30" fmla="*/ 90 w 152"/>
              <a:gd name="T31" fmla="*/ 69 h 119"/>
              <a:gd name="T32" fmla="*/ 104 w 152"/>
              <a:gd name="T33" fmla="*/ 66 h 119"/>
              <a:gd name="T34" fmla="*/ 103 w 152"/>
              <a:gd name="T35" fmla="*/ 60 h 119"/>
              <a:gd name="T36" fmla="*/ 97 w 152"/>
              <a:gd name="T37" fmla="*/ 53 h 119"/>
              <a:gd name="T38" fmla="*/ 92 w 152"/>
              <a:gd name="T39" fmla="*/ 51 h 119"/>
              <a:gd name="T40" fmla="*/ 82 w 152"/>
              <a:gd name="T41" fmla="*/ 53 h 119"/>
              <a:gd name="T42" fmla="*/ 86 w 152"/>
              <a:gd name="T43" fmla="*/ 51 h 119"/>
              <a:gd name="T44" fmla="*/ 90 w 152"/>
              <a:gd name="T45" fmla="*/ 44 h 119"/>
              <a:gd name="T46" fmla="*/ 90 w 152"/>
              <a:gd name="T47" fmla="*/ 35 h 119"/>
              <a:gd name="T48" fmla="*/ 84 w 152"/>
              <a:gd name="T49" fmla="*/ 26 h 119"/>
              <a:gd name="T50" fmla="*/ 84 w 152"/>
              <a:gd name="T51" fmla="*/ 26 h 119"/>
              <a:gd name="T52" fmla="*/ 79 w 152"/>
              <a:gd name="T53" fmla="*/ 27 h 119"/>
              <a:gd name="T54" fmla="*/ 68 w 152"/>
              <a:gd name="T55" fmla="*/ 33 h 119"/>
              <a:gd name="T56" fmla="*/ 66 w 152"/>
              <a:gd name="T57" fmla="*/ 38 h 119"/>
              <a:gd name="T58" fmla="*/ 66 w 152"/>
              <a:gd name="T59" fmla="*/ 46 h 119"/>
              <a:gd name="T60" fmla="*/ 62 w 152"/>
              <a:gd name="T61" fmla="*/ 40 h 119"/>
              <a:gd name="T62" fmla="*/ 55 w 152"/>
              <a:gd name="T63" fmla="*/ 35 h 119"/>
              <a:gd name="T64" fmla="*/ 50 w 152"/>
              <a:gd name="T65" fmla="*/ 35 h 119"/>
              <a:gd name="T66" fmla="*/ 42 w 152"/>
              <a:gd name="T67" fmla="*/ 38 h 119"/>
              <a:gd name="T68" fmla="*/ 48 w 152"/>
              <a:gd name="T69" fmla="*/ 46 h 119"/>
              <a:gd name="T70" fmla="*/ 48 w 152"/>
              <a:gd name="T71" fmla="*/ 57 h 119"/>
              <a:gd name="T72" fmla="*/ 42 w 152"/>
              <a:gd name="T73" fmla="*/ 58 h 119"/>
              <a:gd name="T74" fmla="*/ 35 w 152"/>
              <a:gd name="T75" fmla="*/ 53 h 119"/>
              <a:gd name="T76" fmla="*/ 33 w 152"/>
              <a:gd name="T77" fmla="*/ 47 h 119"/>
              <a:gd name="T78" fmla="*/ 26 w 152"/>
              <a:gd name="T79" fmla="*/ 53 h 119"/>
              <a:gd name="T80" fmla="*/ 20 w 152"/>
              <a:gd name="T81" fmla="*/ 51 h 119"/>
              <a:gd name="T82" fmla="*/ 17 w 152"/>
              <a:gd name="T83" fmla="*/ 42 h 119"/>
              <a:gd name="T84" fmla="*/ 31 w 152"/>
              <a:gd name="T85" fmla="*/ 35 h 119"/>
              <a:gd name="T86" fmla="*/ 29 w 152"/>
              <a:gd name="T87" fmla="*/ 33 h 119"/>
              <a:gd name="T88" fmla="*/ 22 w 152"/>
              <a:gd name="T89" fmla="*/ 24 h 119"/>
              <a:gd name="T90" fmla="*/ 15 w 152"/>
              <a:gd name="T91" fmla="*/ 24 h 119"/>
              <a:gd name="T92" fmla="*/ 18 w 152"/>
              <a:gd name="T93" fmla="*/ 18 h 119"/>
              <a:gd name="T94" fmla="*/ 20 w 152"/>
              <a:gd name="T95" fmla="*/ 9 h 119"/>
              <a:gd name="T96" fmla="*/ 18 w 152"/>
              <a:gd name="T97" fmla="*/ 5 h 119"/>
              <a:gd name="T98" fmla="*/ 13 w 152"/>
              <a:gd name="T99" fmla="*/ 0 h 119"/>
              <a:gd name="T100" fmla="*/ 35 w 152"/>
              <a:gd name="T101" fmla="*/ 88 h 119"/>
              <a:gd name="T102" fmla="*/ 46 w 152"/>
              <a:gd name="T103" fmla="*/ 82 h 119"/>
              <a:gd name="T104" fmla="*/ 51 w 152"/>
              <a:gd name="T105" fmla="*/ 79 h 119"/>
              <a:gd name="T106" fmla="*/ 66 w 152"/>
              <a:gd name="T107" fmla="*/ 80 h 119"/>
              <a:gd name="T108" fmla="*/ 71 w 152"/>
              <a:gd name="T109" fmla="*/ 82 h 119"/>
              <a:gd name="T110" fmla="*/ 82 w 152"/>
              <a:gd name="T111" fmla="*/ 90 h 119"/>
              <a:gd name="T112" fmla="*/ 84 w 152"/>
              <a:gd name="T113" fmla="*/ 99 h 119"/>
              <a:gd name="T114" fmla="*/ 84 w 152"/>
              <a:gd name="T115" fmla="*/ 104 h 119"/>
              <a:gd name="T116" fmla="*/ 106 w 152"/>
              <a:gd name="T117" fmla="*/ 119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2" h="119">
                <a:moveTo>
                  <a:pt x="106" y="119"/>
                </a:moveTo>
                <a:lnTo>
                  <a:pt x="152" y="60"/>
                </a:lnTo>
                <a:lnTo>
                  <a:pt x="152" y="60"/>
                </a:lnTo>
                <a:lnTo>
                  <a:pt x="148" y="58"/>
                </a:lnTo>
                <a:lnTo>
                  <a:pt x="145" y="60"/>
                </a:lnTo>
                <a:lnTo>
                  <a:pt x="139" y="62"/>
                </a:lnTo>
                <a:lnTo>
                  <a:pt x="139" y="62"/>
                </a:lnTo>
                <a:lnTo>
                  <a:pt x="135" y="64"/>
                </a:lnTo>
                <a:lnTo>
                  <a:pt x="134" y="69"/>
                </a:lnTo>
                <a:lnTo>
                  <a:pt x="134" y="75"/>
                </a:lnTo>
                <a:lnTo>
                  <a:pt x="134" y="75"/>
                </a:lnTo>
                <a:lnTo>
                  <a:pt x="130" y="71"/>
                </a:lnTo>
                <a:lnTo>
                  <a:pt x="128" y="69"/>
                </a:lnTo>
                <a:lnTo>
                  <a:pt x="121" y="69"/>
                </a:lnTo>
                <a:lnTo>
                  <a:pt x="115" y="69"/>
                </a:lnTo>
                <a:lnTo>
                  <a:pt x="113" y="71"/>
                </a:lnTo>
                <a:lnTo>
                  <a:pt x="113" y="71"/>
                </a:lnTo>
                <a:lnTo>
                  <a:pt x="117" y="80"/>
                </a:lnTo>
                <a:lnTo>
                  <a:pt x="117" y="86"/>
                </a:lnTo>
                <a:lnTo>
                  <a:pt x="113" y="90"/>
                </a:lnTo>
                <a:lnTo>
                  <a:pt x="110" y="90"/>
                </a:lnTo>
                <a:lnTo>
                  <a:pt x="110" y="90"/>
                </a:lnTo>
                <a:lnTo>
                  <a:pt x="104" y="88"/>
                </a:lnTo>
                <a:lnTo>
                  <a:pt x="103" y="84"/>
                </a:lnTo>
                <a:lnTo>
                  <a:pt x="103" y="79"/>
                </a:lnTo>
                <a:lnTo>
                  <a:pt x="103" y="79"/>
                </a:lnTo>
                <a:lnTo>
                  <a:pt x="97" y="82"/>
                </a:lnTo>
                <a:lnTo>
                  <a:pt x="93" y="82"/>
                </a:lnTo>
                <a:lnTo>
                  <a:pt x="88" y="79"/>
                </a:lnTo>
                <a:lnTo>
                  <a:pt x="88" y="79"/>
                </a:lnTo>
                <a:lnTo>
                  <a:pt x="86" y="75"/>
                </a:lnTo>
                <a:lnTo>
                  <a:pt x="90" y="69"/>
                </a:lnTo>
                <a:lnTo>
                  <a:pt x="95" y="68"/>
                </a:lnTo>
                <a:lnTo>
                  <a:pt x="104" y="66"/>
                </a:lnTo>
                <a:lnTo>
                  <a:pt x="104" y="66"/>
                </a:lnTo>
                <a:lnTo>
                  <a:pt x="103" y="60"/>
                </a:lnTo>
                <a:lnTo>
                  <a:pt x="101" y="57"/>
                </a:lnTo>
                <a:lnTo>
                  <a:pt x="97" y="53"/>
                </a:lnTo>
                <a:lnTo>
                  <a:pt x="97" y="53"/>
                </a:lnTo>
                <a:lnTo>
                  <a:pt x="92" y="51"/>
                </a:lnTo>
                <a:lnTo>
                  <a:pt x="88" y="51"/>
                </a:lnTo>
                <a:lnTo>
                  <a:pt x="82" y="53"/>
                </a:lnTo>
                <a:lnTo>
                  <a:pt x="82" y="53"/>
                </a:lnTo>
                <a:lnTo>
                  <a:pt x="86" y="51"/>
                </a:lnTo>
                <a:lnTo>
                  <a:pt x="88" y="47"/>
                </a:lnTo>
                <a:lnTo>
                  <a:pt x="90" y="44"/>
                </a:lnTo>
                <a:lnTo>
                  <a:pt x="90" y="44"/>
                </a:lnTo>
                <a:lnTo>
                  <a:pt x="90" y="35"/>
                </a:lnTo>
                <a:lnTo>
                  <a:pt x="88" y="31"/>
                </a:lnTo>
                <a:lnTo>
                  <a:pt x="84" y="26"/>
                </a:lnTo>
                <a:lnTo>
                  <a:pt x="84" y="26"/>
                </a:lnTo>
                <a:lnTo>
                  <a:pt x="84" y="26"/>
                </a:lnTo>
                <a:lnTo>
                  <a:pt x="84" y="26"/>
                </a:lnTo>
                <a:lnTo>
                  <a:pt x="79" y="27"/>
                </a:lnTo>
                <a:lnTo>
                  <a:pt x="73" y="29"/>
                </a:lnTo>
                <a:lnTo>
                  <a:pt x="68" y="33"/>
                </a:lnTo>
                <a:lnTo>
                  <a:pt x="68" y="33"/>
                </a:lnTo>
                <a:lnTo>
                  <a:pt x="66" y="38"/>
                </a:lnTo>
                <a:lnTo>
                  <a:pt x="66" y="42"/>
                </a:lnTo>
                <a:lnTo>
                  <a:pt x="66" y="46"/>
                </a:lnTo>
                <a:lnTo>
                  <a:pt x="66" y="46"/>
                </a:lnTo>
                <a:lnTo>
                  <a:pt x="62" y="40"/>
                </a:lnTo>
                <a:lnTo>
                  <a:pt x="60" y="37"/>
                </a:lnTo>
                <a:lnTo>
                  <a:pt x="55" y="35"/>
                </a:lnTo>
                <a:lnTo>
                  <a:pt x="55" y="35"/>
                </a:lnTo>
                <a:lnTo>
                  <a:pt x="50" y="35"/>
                </a:lnTo>
                <a:lnTo>
                  <a:pt x="46" y="37"/>
                </a:lnTo>
                <a:lnTo>
                  <a:pt x="42" y="38"/>
                </a:lnTo>
                <a:lnTo>
                  <a:pt x="42" y="38"/>
                </a:lnTo>
                <a:lnTo>
                  <a:pt x="48" y="46"/>
                </a:lnTo>
                <a:lnTo>
                  <a:pt x="48" y="53"/>
                </a:lnTo>
                <a:lnTo>
                  <a:pt x="48" y="57"/>
                </a:lnTo>
                <a:lnTo>
                  <a:pt x="42" y="58"/>
                </a:lnTo>
                <a:lnTo>
                  <a:pt x="42" y="58"/>
                </a:lnTo>
                <a:lnTo>
                  <a:pt x="37" y="57"/>
                </a:lnTo>
                <a:lnTo>
                  <a:pt x="35" y="53"/>
                </a:lnTo>
                <a:lnTo>
                  <a:pt x="33" y="47"/>
                </a:lnTo>
                <a:lnTo>
                  <a:pt x="33" y="47"/>
                </a:lnTo>
                <a:lnTo>
                  <a:pt x="29" y="51"/>
                </a:lnTo>
                <a:lnTo>
                  <a:pt x="26" y="53"/>
                </a:lnTo>
                <a:lnTo>
                  <a:pt x="20" y="51"/>
                </a:lnTo>
                <a:lnTo>
                  <a:pt x="20" y="51"/>
                </a:lnTo>
                <a:lnTo>
                  <a:pt x="17" y="47"/>
                </a:lnTo>
                <a:lnTo>
                  <a:pt x="17" y="42"/>
                </a:lnTo>
                <a:lnTo>
                  <a:pt x="22" y="38"/>
                </a:lnTo>
                <a:lnTo>
                  <a:pt x="31" y="35"/>
                </a:lnTo>
                <a:lnTo>
                  <a:pt x="31" y="35"/>
                </a:lnTo>
                <a:lnTo>
                  <a:pt x="29" y="33"/>
                </a:lnTo>
                <a:lnTo>
                  <a:pt x="28" y="27"/>
                </a:lnTo>
                <a:lnTo>
                  <a:pt x="22" y="24"/>
                </a:lnTo>
                <a:lnTo>
                  <a:pt x="18" y="22"/>
                </a:lnTo>
                <a:lnTo>
                  <a:pt x="15" y="24"/>
                </a:lnTo>
                <a:lnTo>
                  <a:pt x="15" y="24"/>
                </a:lnTo>
                <a:lnTo>
                  <a:pt x="18" y="18"/>
                </a:lnTo>
                <a:lnTo>
                  <a:pt x="20" y="15"/>
                </a:lnTo>
                <a:lnTo>
                  <a:pt x="20" y="9"/>
                </a:lnTo>
                <a:lnTo>
                  <a:pt x="20" y="9"/>
                </a:lnTo>
                <a:lnTo>
                  <a:pt x="18" y="5"/>
                </a:lnTo>
                <a:lnTo>
                  <a:pt x="17" y="2"/>
                </a:lnTo>
                <a:lnTo>
                  <a:pt x="13" y="0"/>
                </a:lnTo>
                <a:lnTo>
                  <a:pt x="0" y="73"/>
                </a:lnTo>
                <a:lnTo>
                  <a:pt x="35" y="88"/>
                </a:lnTo>
                <a:lnTo>
                  <a:pt x="35" y="88"/>
                </a:lnTo>
                <a:lnTo>
                  <a:pt x="46" y="82"/>
                </a:lnTo>
                <a:lnTo>
                  <a:pt x="46" y="82"/>
                </a:lnTo>
                <a:lnTo>
                  <a:pt x="51" y="79"/>
                </a:lnTo>
                <a:lnTo>
                  <a:pt x="59" y="79"/>
                </a:lnTo>
                <a:lnTo>
                  <a:pt x="66" y="80"/>
                </a:lnTo>
                <a:lnTo>
                  <a:pt x="71" y="82"/>
                </a:lnTo>
                <a:lnTo>
                  <a:pt x="71" y="82"/>
                </a:lnTo>
                <a:lnTo>
                  <a:pt x="79" y="86"/>
                </a:lnTo>
                <a:lnTo>
                  <a:pt x="82" y="90"/>
                </a:lnTo>
                <a:lnTo>
                  <a:pt x="84" y="95"/>
                </a:lnTo>
                <a:lnTo>
                  <a:pt x="84" y="99"/>
                </a:lnTo>
                <a:lnTo>
                  <a:pt x="84" y="99"/>
                </a:lnTo>
                <a:lnTo>
                  <a:pt x="84" y="104"/>
                </a:lnTo>
                <a:lnTo>
                  <a:pt x="81" y="110"/>
                </a:lnTo>
                <a:lnTo>
                  <a:pt x="106" y="11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99" name="Freeform 50"/>
          <p:cNvSpPr>
            <a:spLocks/>
          </p:cNvSpPr>
          <p:nvPr userDrawn="1"/>
        </p:nvSpPr>
        <p:spPr bwMode="auto">
          <a:xfrm>
            <a:off x="11360151" y="-1222871"/>
            <a:ext cx="190500" cy="33867"/>
          </a:xfrm>
          <a:custGeom>
            <a:avLst/>
            <a:gdLst>
              <a:gd name="T0" fmla="*/ 151 w 180"/>
              <a:gd name="T1" fmla="*/ 28 h 31"/>
              <a:gd name="T2" fmla="*/ 180 w 180"/>
              <a:gd name="T3" fmla="*/ 15 h 31"/>
              <a:gd name="T4" fmla="*/ 151 w 180"/>
              <a:gd name="T5" fmla="*/ 2 h 31"/>
              <a:gd name="T6" fmla="*/ 151 w 180"/>
              <a:gd name="T7" fmla="*/ 2 h 31"/>
              <a:gd name="T8" fmla="*/ 102 w 180"/>
              <a:gd name="T9" fmla="*/ 2 h 31"/>
              <a:gd name="T10" fmla="*/ 23 w 180"/>
              <a:gd name="T11" fmla="*/ 0 h 31"/>
              <a:gd name="T12" fmla="*/ 0 w 180"/>
              <a:gd name="T13" fmla="*/ 31 h 31"/>
              <a:gd name="T14" fmla="*/ 0 w 180"/>
              <a:gd name="T15" fmla="*/ 31 h 31"/>
              <a:gd name="T16" fmla="*/ 151 w 180"/>
              <a:gd name="T17" fmla="*/ 28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0" h="31">
                <a:moveTo>
                  <a:pt x="151" y="28"/>
                </a:moveTo>
                <a:lnTo>
                  <a:pt x="180" y="15"/>
                </a:lnTo>
                <a:lnTo>
                  <a:pt x="151" y="2"/>
                </a:lnTo>
                <a:lnTo>
                  <a:pt x="151" y="2"/>
                </a:lnTo>
                <a:lnTo>
                  <a:pt x="102" y="2"/>
                </a:lnTo>
                <a:lnTo>
                  <a:pt x="23" y="0"/>
                </a:lnTo>
                <a:lnTo>
                  <a:pt x="0" y="31"/>
                </a:lnTo>
                <a:lnTo>
                  <a:pt x="0" y="31"/>
                </a:lnTo>
                <a:lnTo>
                  <a:pt x="151"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100" name="Freeform 51"/>
          <p:cNvSpPr>
            <a:spLocks/>
          </p:cNvSpPr>
          <p:nvPr userDrawn="1"/>
        </p:nvSpPr>
        <p:spPr bwMode="auto">
          <a:xfrm>
            <a:off x="11421534" y="-1140320"/>
            <a:ext cx="114300" cy="112184"/>
          </a:xfrm>
          <a:custGeom>
            <a:avLst/>
            <a:gdLst>
              <a:gd name="T0" fmla="*/ 55 w 108"/>
              <a:gd name="T1" fmla="*/ 106 h 106"/>
              <a:gd name="T2" fmla="*/ 55 w 108"/>
              <a:gd name="T3" fmla="*/ 106 h 106"/>
              <a:gd name="T4" fmla="*/ 38 w 108"/>
              <a:gd name="T5" fmla="*/ 97 h 106"/>
              <a:gd name="T6" fmla="*/ 26 w 108"/>
              <a:gd name="T7" fmla="*/ 89 h 106"/>
              <a:gd name="T8" fmla="*/ 13 w 108"/>
              <a:gd name="T9" fmla="*/ 80 h 106"/>
              <a:gd name="T10" fmla="*/ 4 w 108"/>
              <a:gd name="T11" fmla="*/ 69 h 106"/>
              <a:gd name="T12" fmla="*/ 4 w 108"/>
              <a:gd name="T13" fmla="*/ 69 h 106"/>
              <a:gd name="T14" fmla="*/ 0 w 108"/>
              <a:gd name="T15" fmla="*/ 62 h 106"/>
              <a:gd name="T16" fmla="*/ 0 w 108"/>
              <a:gd name="T17" fmla="*/ 53 h 106"/>
              <a:gd name="T18" fmla="*/ 0 w 108"/>
              <a:gd name="T19" fmla="*/ 45 h 106"/>
              <a:gd name="T20" fmla="*/ 0 w 108"/>
              <a:gd name="T21" fmla="*/ 36 h 106"/>
              <a:gd name="T22" fmla="*/ 4 w 108"/>
              <a:gd name="T23" fmla="*/ 27 h 106"/>
              <a:gd name="T24" fmla="*/ 7 w 108"/>
              <a:gd name="T25" fmla="*/ 20 h 106"/>
              <a:gd name="T26" fmla="*/ 15 w 108"/>
              <a:gd name="T27" fmla="*/ 13 h 106"/>
              <a:gd name="T28" fmla="*/ 22 w 108"/>
              <a:gd name="T29" fmla="*/ 7 h 106"/>
              <a:gd name="T30" fmla="*/ 22 w 108"/>
              <a:gd name="T31" fmla="*/ 7 h 106"/>
              <a:gd name="T32" fmla="*/ 26 w 108"/>
              <a:gd name="T33" fmla="*/ 11 h 106"/>
              <a:gd name="T34" fmla="*/ 27 w 108"/>
              <a:gd name="T35" fmla="*/ 14 h 106"/>
              <a:gd name="T36" fmla="*/ 27 w 108"/>
              <a:gd name="T37" fmla="*/ 18 h 106"/>
              <a:gd name="T38" fmla="*/ 27 w 108"/>
              <a:gd name="T39" fmla="*/ 18 h 106"/>
              <a:gd name="T40" fmla="*/ 51 w 108"/>
              <a:gd name="T41" fmla="*/ 16 h 106"/>
              <a:gd name="T42" fmla="*/ 51 w 108"/>
              <a:gd name="T43" fmla="*/ 16 h 106"/>
              <a:gd name="T44" fmla="*/ 51 w 108"/>
              <a:gd name="T45" fmla="*/ 9 h 106"/>
              <a:gd name="T46" fmla="*/ 51 w 108"/>
              <a:gd name="T47" fmla="*/ 3 h 106"/>
              <a:gd name="T48" fmla="*/ 49 w 108"/>
              <a:gd name="T49" fmla="*/ 0 h 106"/>
              <a:gd name="T50" fmla="*/ 49 w 108"/>
              <a:gd name="T51" fmla="*/ 0 h 106"/>
              <a:gd name="T52" fmla="*/ 57 w 108"/>
              <a:gd name="T53" fmla="*/ 5 h 106"/>
              <a:gd name="T54" fmla="*/ 59 w 108"/>
              <a:gd name="T55" fmla="*/ 11 h 106"/>
              <a:gd name="T56" fmla="*/ 60 w 108"/>
              <a:gd name="T57" fmla="*/ 16 h 106"/>
              <a:gd name="T58" fmla="*/ 60 w 108"/>
              <a:gd name="T59" fmla="*/ 16 h 106"/>
              <a:gd name="T60" fmla="*/ 82 w 108"/>
              <a:gd name="T61" fmla="*/ 18 h 106"/>
              <a:gd name="T62" fmla="*/ 82 w 108"/>
              <a:gd name="T63" fmla="*/ 18 h 106"/>
              <a:gd name="T64" fmla="*/ 82 w 108"/>
              <a:gd name="T65" fmla="*/ 11 h 106"/>
              <a:gd name="T66" fmla="*/ 79 w 108"/>
              <a:gd name="T67" fmla="*/ 3 h 106"/>
              <a:gd name="T68" fmla="*/ 79 w 108"/>
              <a:gd name="T69" fmla="*/ 3 h 106"/>
              <a:gd name="T70" fmla="*/ 86 w 108"/>
              <a:gd name="T71" fmla="*/ 9 h 106"/>
              <a:gd name="T72" fmla="*/ 93 w 108"/>
              <a:gd name="T73" fmla="*/ 13 h 106"/>
              <a:gd name="T74" fmla="*/ 99 w 108"/>
              <a:gd name="T75" fmla="*/ 20 h 106"/>
              <a:gd name="T76" fmla="*/ 102 w 108"/>
              <a:gd name="T77" fmla="*/ 25 h 106"/>
              <a:gd name="T78" fmla="*/ 106 w 108"/>
              <a:gd name="T79" fmla="*/ 38 h 106"/>
              <a:gd name="T80" fmla="*/ 108 w 108"/>
              <a:gd name="T81" fmla="*/ 49 h 106"/>
              <a:gd name="T82" fmla="*/ 108 w 108"/>
              <a:gd name="T83" fmla="*/ 49 h 106"/>
              <a:gd name="T84" fmla="*/ 106 w 108"/>
              <a:gd name="T85" fmla="*/ 62 h 106"/>
              <a:gd name="T86" fmla="*/ 102 w 108"/>
              <a:gd name="T87" fmla="*/ 73 h 106"/>
              <a:gd name="T88" fmla="*/ 95 w 108"/>
              <a:gd name="T89" fmla="*/ 82 h 106"/>
              <a:gd name="T90" fmla="*/ 86 w 108"/>
              <a:gd name="T91" fmla="*/ 89 h 106"/>
              <a:gd name="T92" fmla="*/ 86 w 108"/>
              <a:gd name="T93" fmla="*/ 89 h 106"/>
              <a:gd name="T94" fmla="*/ 69 w 108"/>
              <a:gd name="T95" fmla="*/ 98 h 106"/>
              <a:gd name="T96" fmla="*/ 55 w 108"/>
              <a:gd name="T97" fmla="*/ 10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8" h="106">
                <a:moveTo>
                  <a:pt x="55" y="106"/>
                </a:moveTo>
                <a:lnTo>
                  <a:pt x="55" y="106"/>
                </a:lnTo>
                <a:lnTo>
                  <a:pt x="38" y="97"/>
                </a:lnTo>
                <a:lnTo>
                  <a:pt x="26" y="89"/>
                </a:lnTo>
                <a:lnTo>
                  <a:pt x="13" y="80"/>
                </a:lnTo>
                <a:lnTo>
                  <a:pt x="4" y="69"/>
                </a:lnTo>
                <a:lnTo>
                  <a:pt x="4" y="69"/>
                </a:lnTo>
                <a:lnTo>
                  <a:pt x="0" y="62"/>
                </a:lnTo>
                <a:lnTo>
                  <a:pt x="0" y="53"/>
                </a:lnTo>
                <a:lnTo>
                  <a:pt x="0" y="45"/>
                </a:lnTo>
                <a:lnTo>
                  <a:pt x="0" y="36"/>
                </a:lnTo>
                <a:lnTo>
                  <a:pt x="4" y="27"/>
                </a:lnTo>
                <a:lnTo>
                  <a:pt x="7" y="20"/>
                </a:lnTo>
                <a:lnTo>
                  <a:pt x="15" y="13"/>
                </a:lnTo>
                <a:lnTo>
                  <a:pt x="22" y="7"/>
                </a:lnTo>
                <a:lnTo>
                  <a:pt x="22" y="7"/>
                </a:lnTo>
                <a:lnTo>
                  <a:pt x="26" y="11"/>
                </a:lnTo>
                <a:lnTo>
                  <a:pt x="27" y="14"/>
                </a:lnTo>
                <a:lnTo>
                  <a:pt x="27" y="18"/>
                </a:lnTo>
                <a:lnTo>
                  <a:pt x="27" y="18"/>
                </a:lnTo>
                <a:lnTo>
                  <a:pt x="51" y="16"/>
                </a:lnTo>
                <a:lnTo>
                  <a:pt x="51" y="16"/>
                </a:lnTo>
                <a:lnTo>
                  <a:pt x="51" y="9"/>
                </a:lnTo>
                <a:lnTo>
                  <a:pt x="51" y="3"/>
                </a:lnTo>
                <a:lnTo>
                  <a:pt x="49" y="0"/>
                </a:lnTo>
                <a:lnTo>
                  <a:pt x="49" y="0"/>
                </a:lnTo>
                <a:lnTo>
                  <a:pt x="57" y="5"/>
                </a:lnTo>
                <a:lnTo>
                  <a:pt x="59" y="11"/>
                </a:lnTo>
                <a:lnTo>
                  <a:pt x="60" y="16"/>
                </a:lnTo>
                <a:lnTo>
                  <a:pt x="60" y="16"/>
                </a:lnTo>
                <a:lnTo>
                  <a:pt x="82" y="18"/>
                </a:lnTo>
                <a:lnTo>
                  <a:pt x="82" y="18"/>
                </a:lnTo>
                <a:lnTo>
                  <a:pt x="82" y="11"/>
                </a:lnTo>
                <a:lnTo>
                  <a:pt x="79" y="3"/>
                </a:lnTo>
                <a:lnTo>
                  <a:pt x="79" y="3"/>
                </a:lnTo>
                <a:lnTo>
                  <a:pt x="86" y="9"/>
                </a:lnTo>
                <a:lnTo>
                  <a:pt x="93" y="13"/>
                </a:lnTo>
                <a:lnTo>
                  <a:pt x="99" y="20"/>
                </a:lnTo>
                <a:lnTo>
                  <a:pt x="102" y="25"/>
                </a:lnTo>
                <a:lnTo>
                  <a:pt x="106" y="38"/>
                </a:lnTo>
                <a:lnTo>
                  <a:pt x="108" y="49"/>
                </a:lnTo>
                <a:lnTo>
                  <a:pt x="108" y="49"/>
                </a:lnTo>
                <a:lnTo>
                  <a:pt x="106" y="62"/>
                </a:lnTo>
                <a:lnTo>
                  <a:pt x="102" y="73"/>
                </a:lnTo>
                <a:lnTo>
                  <a:pt x="95" y="82"/>
                </a:lnTo>
                <a:lnTo>
                  <a:pt x="86" y="89"/>
                </a:lnTo>
                <a:lnTo>
                  <a:pt x="86" y="89"/>
                </a:lnTo>
                <a:lnTo>
                  <a:pt x="69" y="98"/>
                </a:lnTo>
                <a:lnTo>
                  <a:pt x="55" y="10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101" name="Freeform 52"/>
          <p:cNvSpPr>
            <a:spLocks/>
          </p:cNvSpPr>
          <p:nvPr userDrawn="1"/>
        </p:nvSpPr>
        <p:spPr bwMode="auto">
          <a:xfrm>
            <a:off x="11453284" y="-865153"/>
            <a:ext cx="2117" cy="2117"/>
          </a:xfrm>
          <a:custGeom>
            <a:avLst/>
            <a:gdLst>
              <a:gd name="T0" fmla="*/ 4 w 4"/>
              <a:gd name="T1" fmla="*/ 2 h 2"/>
              <a:gd name="T2" fmla="*/ 4 w 4"/>
              <a:gd name="T3" fmla="*/ 2 h 2"/>
              <a:gd name="T4" fmla="*/ 2 w 4"/>
              <a:gd name="T5" fmla="*/ 0 h 2"/>
              <a:gd name="T6" fmla="*/ 2 w 4"/>
              <a:gd name="T7" fmla="*/ 0 h 2"/>
              <a:gd name="T8" fmla="*/ 0 w 4"/>
              <a:gd name="T9" fmla="*/ 0 h 2"/>
              <a:gd name="T10" fmla="*/ 0 w 4"/>
              <a:gd name="T11" fmla="*/ 0 h 2"/>
              <a:gd name="T12" fmla="*/ 4 w 4"/>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4" h="2">
                <a:moveTo>
                  <a:pt x="4" y="2"/>
                </a:moveTo>
                <a:lnTo>
                  <a:pt x="4" y="2"/>
                </a:lnTo>
                <a:lnTo>
                  <a:pt x="2" y="0"/>
                </a:lnTo>
                <a:lnTo>
                  <a:pt x="2" y="0"/>
                </a:lnTo>
                <a:lnTo>
                  <a:pt x="0" y="0"/>
                </a:lnTo>
                <a:lnTo>
                  <a:pt x="0" y="0"/>
                </a:lnTo>
                <a:lnTo>
                  <a:pt x="4"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102" name="Freeform 53"/>
          <p:cNvSpPr>
            <a:spLocks/>
          </p:cNvSpPr>
          <p:nvPr userDrawn="1"/>
        </p:nvSpPr>
        <p:spPr bwMode="auto">
          <a:xfrm>
            <a:off x="11207751" y="-1180537"/>
            <a:ext cx="21167" cy="12700"/>
          </a:xfrm>
          <a:custGeom>
            <a:avLst/>
            <a:gdLst>
              <a:gd name="T0" fmla="*/ 20 w 20"/>
              <a:gd name="T1" fmla="*/ 10 h 11"/>
              <a:gd name="T2" fmla="*/ 20 w 20"/>
              <a:gd name="T3" fmla="*/ 10 h 11"/>
              <a:gd name="T4" fmla="*/ 19 w 20"/>
              <a:gd name="T5" fmla="*/ 10 h 11"/>
              <a:gd name="T6" fmla="*/ 11 w 20"/>
              <a:gd name="T7" fmla="*/ 11 h 11"/>
              <a:gd name="T8" fmla="*/ 2 w 20"/>
              <a:gd name="T9" fmla="*/ 11 h 11"/>
              <a:gd name="T10" fmla="*/ 2 w 20"/>
              <a:gd name="T11" fmla="*/ 11 h 11"/>
              <a:gd name="T12" fmla="*/ 0 w 20"/>
              <a:gd name="T13" fmla="*/ 8 h 11"/>
              <a:gd name="T14" fmla="*/ 0 w 20"/>
              <a:gd name="T15" fmla="*/ 0 h 11"/>
              <a:gd name="T16" fmla="*/ 0 w 20"/>
              <a:gd name="T17" fmla="*/ 0 h 11"/>
              <a:gd name="T18" fmla="*/ 4 w 20"/>
              <a:gd name="T19" fmla="*/ 0 h 11"/>
              <a:gd name="T20" fmla="*/ 11 w 20"/>
              <a:gd name="T21" fmla="*/ 2 h 11"/>
              <a:gd name="T22" fmla="*/ 17 w 20"/>
              <a:gd name="T23" fmla="*/ 4 h 11"/>
              <a:gd name="T24" fmla="*/ 20 w 20"/>
              <a:gd name="T25" fmla="*/ 1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11">
                <a:moveTo>
                  <a:pt x="20" y="10"/>
                </a:moveTo>
                <a:lnTo>
                  <a:pt x="20" y="10"/>
                </a:lnTo>
                <a:lnTo>
                  <a:pt x="19" y="10"/>
                </a:lnTo>
                <a:lnTo>
                  <a:pt x="11" y="11"/>
                </a:lnTo>
                <a:lnTo>
                  <a:pt x="2" y="11"/>
                </a:lnTo>
                <a:lnTo>
                  <a:pt x="2" y="11"/>
                </a:lnTo>
                <a:lnTo>
                  <a:pt x="0" y="8"/>
                </a:lnTo>
                <a:lnTo>
                  <a:pt x="0" y="0"/>
                </a:lnTo>
                <a:lnTo>
                  <a:pt x="0" y="0"/>
                </a:lnTo>
                <a:lnTo>
                  <a:pt x="4" y="0"/>
                </a:lnTo>
                <a:lnTo>
                  <a:pt x="11" y="2"/>
                </a:lnTo>
                <a:lnTo>
                  <a:pt x="17" y="4"/>
                </a:lnTo>
                <a:lnTo>
                  <a:pt x="20" y="1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sp>
        <p:nvSpPr>
          <p:cNvPr id="103" name="Freeform 54"/>
          <p:cNvSpPr>
            <a:spLocks/>
          </p:cNvSpPr>
          <p:nvPr userDrawn="1"/>
        </p:nvSpPr>
        <p:spPr bwMode="auto">
          <a:xfrm>
            <a:off x="10930467" y="-1222871"/>
            <a:ext cx="656167" cy="772584"/>
          </a:xfrm>
          <a:custGeom>
            <a:avLst/>
            <a:gdLst>
              <a:gd name="T0" fmla="*/ 592 w 619"/>
              <a:gd name="T1" fmla="*/ 245 h 729"/>
              <a:gd name="T2" fmla="*/ 588 w 619"/>
              <a:gd name="T3" fmla="*/ 150 h 729"/>
              <a:gd name="T4" fmla="*/ 513 w 619"/>
              <a:gd name="T5" fmla="*/ 57 h 729"/>
              <a:gd name="T6" fmla="*/ 446 w 619"/>
              <a:gd name="T7" fmla="*/ 150 h 729"/>
              <a:gd name="T8" fmla="*/ 460 w 619"/>
              <a:gd name="T9" fmla="*/ 243 h 729"/>
              <a:gd name="T10" fmla="*/ 490 w 619"/>
              <a:gd name="T11" fmla="*/ 256 h 729"/>
              <a:gd name="T12" fmla="*/ 506 w 619"/>
              <a:gd name="T13" fmla="*/ 240 h 729"/>
              <a:gd name="T14" fmla="*/ 568 w 619"/>
              <a:gd name="T15" fmla="*/ 250 h 729"/>
              <a:gd name="T16" fmla="*/ 533 w 619"/>
              <a:gd name="T17" fmla="*/ 345 h 729"/>
              <a:gd name="T18" fmla="*/ 429 w 619"/>
              <a:gd name="T19" fmla="*/ 291 h 729"/>
              <a:gd name="T20" fmla="*/ 417 w 619"/>
              <a:gd name="T21" fmla="*/ 198 h 729"/>
              <a:gd name="T22" fmla="*/ 418 w 619"/>
              <a:gd name="T23" fmla="*/ 183 h 729"/>
              <a:gd name="T24" fmla="*/ 375 w 619"/>
              <a:gd name="T25" fmla="*/ 121 h 729"/>
              <a:gd name="T26" fmla="*/ 424 w 619"/>
              <a:gd name="T27" fmla="*/ 77 h 729"/>
              <a:gd name="T28" fmla="*/ 353 w 619"/>
              <a:gd name="T29" fmla="*/ 28 h 729"/>
              <a:gd name="T30" fmla="*/ 247 w 619"/>
              <a:gd name="T31" fmla="*/ 33 h 729"/>
              <a:gd name="T32" fmla="*/ 225 w 619"/>
              <a:gd name="T33" fmla="*/ 73 h 729"/>
              <a:gd name="T34" fmla="*/ 243 w 619"/>
              <a:gd name="T35" fmla="*/ 104 h 729"/>
              <a:gd name="T36" fmla="*/ 292 w 619"/>
              <a:gd name="T37" fmla="*/ 88 h 729"/>
              <a:gd name="T38" fmla="*/ 219 w 619"/>
              <a:gd name="T39" fmla="*/ 115 h 729"/>
              <a:gd name="T40" fmla="*/ 190 w 619"/>
              <a:gd name="T41" fmla="*/ 110 h 729"/>
              <a:gd name="T42" fmla="*/ 258 w 619"/>
              <a:gd name="T43" fmla="*/ 112 h 729"/>
              <a:gd name="T44" fmla="*/ 261 w 619"/>
              <a:gd name="T45" fmla="*/ 128 h 729"/>
              <a:gd name="T46" fmla="*/ 238 w 619"/>
              <a:gd name="T47" fmla="*/ 152 h 729"/>
              <a:gd name="T48" fmla="*/ 259 w 619"/>
              <a:gd name="T49" fmla="*/ 192 h 729"/>
              <a:gd name="T50" fmla="*/ 133 w 619"/>
              <a:gd name="T51" fmla="*/ 276 h 729"/>
              <a:gd name="T52" fmla="*/ 53 w 619"/>
              <a:gd name="T53" fmla="*/ 252 h 729"/>
              <a:gd name="T54" fmla="*/ 42 w 619"/>
              <a:gd name="T55" fmla="*/ 267 h 729"/>
              <a:gd name="T56" fmla="*/ 51 w 619"/>
              <a:gd name="T57" fmla="*/ 287 h 729"/>
              <a:gd name="T58" fmla="*/ 2 w 619"/>
              <a:gd name="T59" fmla="*/ 305 h 729"/>
              <a:gd name="T60" fmla="*/ 58 w 619"/>
              <a:gd name="T61" fmla="*/ 313 h 729"/>
              <a:gd name="T62" fmla="*/ 37 w 619"/>
              <a:gd name="T63" fmla="*/ 331 h 729"/>
              <a:gd name="T64" fmla="*/ 53 w 619"/>
              <a:gd name="T65" fmla="*/ 345 h 729"/>
              <a:gd name="T66" fmla="*/ 104 w 619"/>
              <a:gd name="T67" fmla="*/ 345 h 729"/>
              <a:gd name="T68" fmla="*/ 117 w 619"/>
              <a:gd name="T69" fmla="*/ 347 h 729"/>
              <a:gd name="T70" fmla="*/ 163 w 619"/>
              <a:gd name="T71" fmla="*/ 309 h 729"/>
              <a:gd name="T72" fmla="*/ 214 w 619"/>
              <a:gd name="T73" fmla="*/ 300 h 729"/>
              <a:gd name="T74" fmla="*/ 283 w 619"/>
              <a:gd name="T75" fmla="*/ 325 h 729"/>
              <a:gd name="T76" fmla="*/ 417 w 619"/>
              <a:gd name="T77" fmla="*/ 386 h 729"/>
              <a:gd name="T78" fmla="*/ 466 w 619"/>
              <a:gd name="T79" fmla="*/ 492 h 729"/>
              <a:gd name="T80" fmla="*/ 464 w 619"/>
              <a:gd name="T81" fmla="*/ 517 h 729"/>
              <a:gd name="T82" fmla="*/ 512 w 619"/>
              <a:gd name="T83" fmla="*/ 526 h 729"/>
              <a:gd name="T84" fmla="*/ 526 w 619"/>
              <a:gd name="T85" fmla="*/ 627 h 729"/>
              <a:gd name="T86" fmla="*/ 462 w 619"/>
              <a:gd name="T87" fmla="*/ 638 h 729"/>
              <a:gd name="T88" fmla="*/ 491 w 619"/>
              <a:gd name="T89" fmla="*/ 651 h 729"/>
              <a:gd name="T90" fmla="*/ 479 w 619"/>
              <a:gd name="T91" fmla="*/ 663 h 729"/>
              <a:gd name="T92" fmla="*/ 475 w 619"/>
              <a:gd name="T93" fmla="*/ 711 h 729"/>
              <a:gd name="T94" fmla="*/ 502 w 619"/>
              <a:gd name="T95" fmla="*/ 693 h 729"/>
              <a:gd name="T96" fmla="*/ 513 w 619"/>
              <a:gd name="T97" fmla="*/ 700 h 729"/>
              <a:gd name="T98" fmla="*/ 544 w 619"/>
              <a:gd name="T99" fmla="*/ 720 h 729"/>
              <a:gd name="T100" fmla="*/ 554 w 619"/>
              <a:gd name="T101" fmla="*/ 678 h 729"/>
              <a:gd name="T102" fmla="*/ 586 w 619"/>
              <a:gd name="T103" fmla="*/ 689 h 729"/>
              <a:gd name="T104" fmla="*/ 590 w 619"/>
              <a:gd name="T105" fmla="*/ 625 h 729"/>
              <a:gd name="T106" fmla="*/ 603 w 619"/>
              <a:gd name="T107" fmla="*/ 598 h 729"/>
              <a:gd name="T108" fmla="*/ 599 w 619"/>
              <a:gd name="T109" fmla="*/ 552 h 729"/>
              <a:gd name="T110" fmla="*/ 574 w 619"/>
              <a:gd name="T111" fmla="*/ 508 h 729"/>
              <a:gd name="T112" fmla="*/ 532 w 619"/>
              <a:gd name="T113" fmla="*/ 462 h 729"/>
              <a:gd name="T114" fmla="*/ 532 w 619"/>
              <a:gd name="T115" fmla="*/ 419 h 729"/>
              <a:gd name="T116" fmla="*/ 539 w 619"/>
              <a:gd name="T117" fmla="*/ 377 h 729"/>
              <a:gd name="T118" fmla="*/ 618 w 619"/>
              <a:gd name="T119" fmla="*/ 316 h 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19" h="729">
                <a:moveTo>
                  <a:pt x="603" y="280"/>
                </a:moveTo>
                <a:lnTo>
                  <a:pt x="603" y="280"/>
                </a:lnTo>
                <a:lnTo>
                  <a:pt x="612" y="282"/>
                </a:lnTo>
                <a:lnTo>
                  <a:pt x="619" y="280"/>
                </a:lnTo>
                <a:lnTo>
                  <a:pt x="619" y="280"/>
                </a:lnTo>
                <a:lnTo>
                  <a:pt x="618" y="269"/>
                </a:lnTo>
                <a:lnTo>
                  <a:pt x="616" y="252"/>
                </a:lnTo>
                <a:lnTo>
                  <a:pt x="616" y="252"/>
                </a:lnTo>
                <a:lnTo>
                  <a:pt x="610" y="252"/>
                </a:lnTo>
                <a:lnTo>
                  <a:pt x="605" y="252"/>
                </a:lnTo>
                <a:lnTo>
                  <a:pt x="599" y="250"/>
                </a:lnTo>
                <a:lnTo>
                  <a:pt x="592" y="245"/>
                </a:lnTo>
                <a:lnTo>
                  <a:pt x="592" y="245"/>
                </a:lnTo>
                <a:lnTo>
                  <a:pt x="588" y="238"/>
                </a:lnTo>
                <a:lnTo>
                  <a:pt x="588" y="238"/>
                </a:lnTo>
                <a:lnTo>
                  <a:pt x="577" y="223"/>
                </a:lnTo>
                <a:lnTo>
                  <a:pt x="565" y="212"/>
                </a:lnTo>
                <a:lnTo>
                  <a:pt x="552" y="203"/>
                </a:lnTo>
                <a:lnTo>
                  <a:pt x="541" y="196"/>
                </a:lnTo>
                <a:lnTo>
                  <a:pt x="541" y="196"/>
                </a:lnTo>
                <a:lnTo>
                  <a:pt x="559" y="185"/>
                </a:lnTo>
                <a:lnTo>
                  <a:pt x="572" y="174"/>
                </a:lnTo>
                <a:lnTo>
                  <a:pt x="581" y="165"/>
                </a:lnTo>
                <a:lnTo>
                  <a:pt x="585" y="157"/>
                </a:lnTo>
                <a:lnTo>
                  <a:pt x="585" y="157"/>
                </a:lnTo>
                <a:lnTo>
                  <a:pt x="588" y="150"/>
                </a:lnTo>
                <a:lnTo>
                  <a:pt x="592" y="139"/>
                </a:lnTo>
                <a:lnTo>
                  <a:pt x="592" y="128"/>
                </a:lnTo>
                <a:lnTo>
                  <a:pt x="592" y="115"/>
                </a:lnTo>
                <a:lnTo>
                  <a:pt x="588" y="103"/>
                </a:lnTo>
                <a:lnTo>
                  <a:pt x="583" y="90"/>
                </a:lnTo>
                <a:lnTo>
                  <a:pt x="574" y="79"/>
                </a:lnTo>
                <a:lnTo>
                  <a:pt x="566" y="73"/>
                </a:lnTo>
                <a:lnTo>
                  <a:pt x="559" y="68"/>
                </a:lnTo>
                <a:lnTo>
                  <a:pt x="559" y="68"/>
                </a:lnTo>
                <a:lnTo>
                  <a:pt x="548" y="62"/>
                </a:lnTo>
                <a:lnTo>
                  <a:pt x="535" y="59"/>
                </a:lnTo>
                <a:lnTo>
                  <a:pt x="524" y="57"/>
                </a:lnTo>
                <a:lnTo>
                  <a:pt x="513" y="57"/>
                </a:lnTo>
                <a:lnTo>
                  <a:pt x="495" y="60"/>
                </a:lnTo>
                <a:lnTo>
                  <a:pt x="481" y="64"/>
                </a:lnTo>
                <a:lnTo>
                  <a:pt x="481" y="64"/>
                </a:lnTo>
                <a:lnTo>
                  <a:pt x="471" y="70"/>
                </a:lnTo>
                <a:lnTo>
                  <a:pt x="462" y="77"/>
                </a:lnTo>
                <a:lnTo>
                  <a:pt x="455" y="84"/>
                </a:lnTo>
                <a:lnTo>
                  <a:pt x="449" y="93"/>
                </a:lnTo>
                <a:lnTo>
                  <a:pt x="446" y="104"/>
                </a:lnTo>
                <a:lnTo>
                  <a:pt x="442" y="115"/>
                </a:lnTo>
                <a:lnTo>
                  <a:pt x="442" y="126"/>
                </a:lnTo>
                <a:lnTo>
                  <a:pt x="442" y="141"/>
                </a:lnTo>
                <a:lnTo>
                  <a:pt x="442" y="141"/>
                </a:lnTo>
                <a:lnTo>
                  <a:pt x="446" y="150"/>
                </a:lnTo>
                <a:lnTo>
                  <a:pt x="449" y="159"/>
                </a:lnTo>
                <a:lnTo>
                  <a:pt x="455" y="168"/>
                </a:lnTo>
                <a:lnTo>
                  <a:pt x="460" y="174"/>
                </a:lnTo>
                <a:lnTo>
                  <a:pt x="477" y="185"/>
                </a:lnTo>
                <a:lnTo>
                  <a:pt x="495" y="196"/>
                </a:lnTo>
                <a:lnTo>
                  <a:pt x="495" y="196"/>
                </a:lnTo>
                <a:lnTo>
                  <a:pt x="481" y="203"/>
                </a:lnTo>
                <a:lnTo>
                  <a:pt x="470" y="214"/>
                </a:lnTo>
                <a:lnTo>
                  <a:pt x="466" y="219"/>
                </a:lnTo>
                <a:lnTo>
                  <a:pt x="464" y="227"/>
                </a:lnTo>
                <a:lnTo>
                  <a:pt x="462" y="234"/>
                </a:lnTo>
                <a:lnTo>
                  <a:pt x="460" y="243"/>
                </a:lnTo>
                <a:lnTo>
                  <a:pt x="460" y="243"/>
                </a:lnTo>
                <a:lnTo>
                  <a:pt x="462" y="254"/>
                </a:lnTo>
                <a:lnTo>
                  <a:pt x="466" y="267"/>
                </a:lnTo>
                <a:lnTo>
                  <a:pt x="468" y="282"/>
                </a:lnTo>
                <a:lnTo>
                  <a:pt x="468" y="291"/>
                </a:lnTo>
                <a:lnTo>
                  <a:pt x="466" y="300"/>
                </a:lnTo>
                <a:lnTo>
                  <a:pt x="466" y="300"/>
                </a:lnTo>
                <a:lnTo>
                  <a:pt x="468" y="300"/>
                </a:lnTo>
                <a:lnTo>
                  <a:pt x="475" y="298"/>
                </a:lnTo>
                <a:lnTo>
                  <a:pt x="484" y="291"/>
                </a:lnTo>
                <a:lnTo>
                  <a:pt x="484" y="291"/>
                </a:lnTo>
                <a:lnTo>
                  <a:pt x="488" y="280"/>
                </a:lnTo>
                <a:lnTo>
                  <a:pt x="490" y="269"/>
                </a:lnTo>
                <a:lnTo>
                  <a:pt x="490" y="256"/>
                </a:lnTo>
                <a:lnTo>
                  <a:pt x="490" y="256"/>
                </a:lnTo>
                <a:lnTo>
                  <a:pt x="493" y="261"/>
                </a:lnTo>
                <a:lnTo>
                  <a:pt x="495" y="271"/>
                </a:lnTo>
                <a:lnTo>
                  <a:pt x="495" y="278"/>
                </a:lnTo>
                <a:lnTo>
                  <a:pt x="493" y="285"/>
                </a:lnTo>
                <a:lnTo>
                  <a:pt x="493" y="285"/>
                </a:lnTo>
                <a:lnTo>
                  <a:pt x="501" y="282"/>
                </a:lnTo>
                <a:lnTo>
                  <a:pt x="504" y="278"/>
                </a:lnTo>
                <a:lnTo>
                  <a:pt x="508" y="274"/>
                </a:lnTo>
                <a:lnTo>
                  <a:pt x="508" y="274"/>
                </a:lnTo>
                <a:lnTo>
                  <a:pt x="510" y="261"/>
                </a:lnTo>
                <a:lnTo>
                  <a:pt x="510" y="249"/>
                </a:lnTo>
                <a:lnTo>
                  <a:pt x="506" y="240"/>
                </a:lnTo>
                <a:lnTo>
                  <a:pt x="504" y="232"/>
                </a:lnTo>
                <a:lnTo>
                  <a:pt x="504" y="232"/>
                </a:lnTo>
                <a:lnTo>
                  <a:pt x="502" y="225"/>
                </a:lnTo>
                <a:lnTo>
                  <a:pt x="504" y="218"/>
                </a:lnTo>
                <a:lnTo>
                  <a:pt x="510" y="210"/>
                </a:lnTo>
                <a:lnTo>
                  <a:pt x="515" y="207"/>
                </a:lnTo>
                <a:lnTo>
                  <a:pt x="515" y="207"/>
                </a:lnTo>
                <a:lnTo>
                  <a:pt x="533" y="216"/>
                </a:lnTo>
                <a:lnTo>
                  <a:pt x="533" y="216"/>
                </a:lnTo>
                <a:lnTo>
                  <a:pt x="541" y="221"/>
                </a:lnTo>
                <a:lnTo>
                  <a:pt x="552" y="230"/>
                </a:lnTo>
                <a:lnTo>
                  <a:pt x="563" y="243"/>
                </a:lnTo>
                <a:lnTo>
                  <a:pt x="568" y="250"/>
                </a:lnTo>
                <a:lnTo>
                  <a:pt x="572" y="260"/>
                </a:lnTo>
                <a:lnTo>
                  <a:pt x="572" y="260"/>
                </a:lnTo>
                <a:lnTo>
                  <a:pt x="577" y="271"/>
                </a:lnTo>
                <a:lnTo>
                  <a:pt x="579" y="282"/>
                </a:lnTo>
                <a:lnTo>
                  <a:pt x="579" y="291"/>
                </a:lnTo>
                <a:lnTo>
                  <a:pt x="579" y="300"/>
                </a:lnTo>
                <a:lnTo>
                  <a:pt x="576" y="313"/>
                </a:lnTo>
                <a:lnTo>
                  <a:pt x="572" y="320"/>
                </a:lnTo>
                <a:lnTo>
                  <a:pt x="572" y="320"/>
                </a:lnTo>
                <a:lnTo>
                  <a:pt x="565" y="329"/>
                </a:lnTo>
                <a:lnTo>
                  <a:pt x="557" y="338"/>
                </a:lnTo>
                <a:lnTo>
                  <a:pt x="546" y="344"/>
                </a:lnTo>
                <a:lnTo>
                  <a:pt x="533" y="345"/>
                </a:lnTo>
                <a:lnTo>
                  <a:pt x="533" y="345"/>
                </a:lnTo>
                <a:lnTo>
                  <a:pt x="532" y="345"/>
                </a:lnTo>
                <a:lnTo>
                  <a:pt x="532" y="345"/>
                </a:lnTo>
                <a:lnTo>
                  <a:pt x="517" y="345"/>
                </a:lnTo>
                <a:lnTo>
                  <a:pt x="517" y="345"/>
                </a:lnTo>
                <a:lnTo>
                  <a:pt x="504" y="342"/>
                </a:lnTo>
                <a:lnTo>
                  <a:pt x="504" y="342"/>
                </a:lnTo>
                <a:lnTo>
                  <a:pt x="493" y="338"/>
                </a:lnTo>
                <a:lnTo>
                  <a:pt x="493" y="338"/>
                </a:lnTo>
                <a:lnTo>
                  <a:pt x="482" y="333"/>
                </a:lnTo>
                <a:lnTo>
                  <a:pt x="466" y="322"/>
                </a:lnTo>
                <a:lnTo>
                  <a:pt x="448" y="309"/>
                </a:lnTo>
                <a:lnTo>
                  <a:pt x="429" y="291"/>
                </a:lnTo>
                <a:lnTo>
                  <a:pt x="429" y="291"/>
                </a:lnTo>
                <a:lnTo>
                  <a:pt x="406" y="261"/>
                </a:lnTo>
                <a:lnTo>
                  <a:pt x="389" y="241"/>
                </a:lnTo>
                <a:lnTo>
                  <a:pt x="389" y="241"/>
                </a:lnTo>
                <a:lnTo>
                  <a:pt x="398" y="245"/>
                </a:lnTo>
                <a:lnTo>
                  <a:pt x="406" y="245"/>
                </a:lnTo>
                <a:lnTo>
                  <a:pt x="415" y="245"/>
                </a:lnTo>
                <a:lnTo>
                  <a:pt x="415" y="245"/>
                </a:lnTo>
                <a:lnTo>
                  <a:pt x="417" y="229"/>
                </a:lnTo>
                <a:lnTo>
                  <a:pt x="417" y="212"/>
                </a:lnTo>
                <a:lnTo>
                  <a:pt x="417" y="212"/>
                </a:lnTo>
                <a:lnTo>
                  <a:pt x="417" y="198"/>
                </a:lnTo>
                <a:lnTo>
                  <a:pt x="417" y="198"/>
                </a:lnTo>
                <a:lnTo>
                  <a:pt x="411" y="198"/>
                </a:lnTo>
                <a:lnTo>
                  <a:pt x="398" y="194"/>
                </a:lnTo>
                <a:lnTo>
                  <a:pt x="393" y="192"/>
                </a:lnTo>
                <a:lnTo>
                  <a:pt x="386" y="188"/>
                </a:lnTo>
                <a:lnTo>
                  <a:pt x="380" y="185"/>
                </a:lnTo>
                <a:lnTo>
                  <a:pt x="376" y="179"/>
                </a:lnTo>
                <a:lnTo>
                  <a:pt x="376" y="179"/>
                </a:lnTo>
                <a:lnTo>
                  <a:pt x="382" y="181"/>
                </a:lnTo>
                <a:lnTo>
                  <a:pt x="387" y="183"/>
                </a:lnTo>
                <a:lnTo>
                  <a:pt x="395" y="185"/>
                </a:lnTo>
                <a:lnTo>
                  <a:pt x="395" y="185"/>
                </a:lnTo>
                <a:lnTo>
                  <a:pt x="411" y="183"/>
                </a:lnTo>
                <a:lnTo>
                  <a:pt x="418" y="183"/>
                </a:lnTo>
                <a:lnTo>
                  <a:pt x="418" y="183"/>
                </a:lnTo>
                <a:lnTo>
                  <a:pt x="420" y="166"/>
                </a:lnTo>
                <a:lnTo>
                  <a:pt x="420" y="152"/>
                </a:lnTo>
                <a:lnTo>
                  <a:pt x="420" y="152"/>
                </a:lnTo>
                <a:lnTo>
                  <a:pt x="420" y="137"/>
                </a:lnTo>
                <a:lnTo>
                  <a:pt x="420" y="137"/>
                </a:lnTo>
                <a:lnTo>
                  <a:pt x="409" y="137"/>
                </a:lnTo>
                <a:lnTo>
                  <a:pt x="396" y="135"/>
                </a:lnTo>
                <a:lnTo>
                  <a:pt x="396" y="135"/>
                </a:lnTo>
                <a:lnTo>
                  <a:pt x="384" y="130"/>
                </a:lnTo>
                <a:lnTo>
                  <a:pt x="378" y="126"/>
                </a:lnTo>
                <a:lnTo>
                  <a:pt x="375" y="121"/>
                </a:lnTo>
                <a:lnTo>
                  <a:pt x="375" y="121"/>
                </a:lnTo>
                <a:lnTo>
                  <a:pt x="380" y="123"/>
                </a:lnTo>
                <a:lnTo>
                  <a:pt x="395" y="126"/>
                </a:lnTo>
                <a:lnTo>
                  <a:pt x="395" y="126"/>
                </a:lnTo>
                <a:lnTo>
                  <a:pt x="404" y="126"/>
                </a:lnTo>
                <a:lnTo>
                  <a:pt x="413" y="124"/>
                </a:lnTo>
                <a:lnTo>
                  <a:pt x="420" y="124"/>
                </a:lnTo>
                <a:lnTo>
                  <a:pt x="422" y="123"/>
                </a:lnTo>
                <a:lnTo>
                  <a:pt x="422" y="123"/>
                </a:lnTo>
                <a:lnTo>
                  <a:pt x="422" y="93"/>
                </a:lnTo>
                <a:lnTo>
                  <a:pt x="422" y="93"/>
                </a:lnTo>
                <a:lnTo>
                  <a:pt x="424" y="86"/>
                </a:lnTo>
                <a:lnTo>
                  <a:pt x="424" y="77"/>
                </a:lnTo>
                <a:lnTo>
                  <a:pt x="424" y="77"/>
                </a:lnTo>
                <a:lnTo>
                  <a:pt x="418" y="77"/>
                </a:lnTo>
                <a:lnTo>
                  <a:pt x="407" y="75"/>
                </a:lnTo>
                <a:lnTo>
                  <a:pt x="395" y="70"/>
                </a:lnTo>
                <a:lnTo>
                  <a:pt x="389" y="66"/>
                </a:lnTo>
                <a:lnTo>
                  <a:pt x="382" y="60"/>
                </a:lnTo>
                <a:lnTo>
                  <a:pt x="382" y="60"/>
                </a:lnTo>
                <a:lnTo>
                  <a:pt x="380" y="57"/>
                </a:lnTo>
                <a:lnTo>
                  <a:pt x="380" y="53"/>
                </a:lnTo>
                <a:lnTo>
                  <a:pt x="382" y="46"/>
                </a:lnTo>
                <a:lnTo>
                  <a:pt x="382" y="46"/>
                </a:lnTo>
                <a:lnTo>
                  <a:pt x="349" y="31"/>
                </a:lnTo>
                <a:lnTo>
                  <a:pt x="349" y="31"/>
                </a:lnTo>
                <a:lnTo>
                  <a:pt x="353" y="28"/>
                </a:lnTo>
                <a:lnTo>
                  <a:pt x="356" y="22"/>
                </a:lnTo>
                <a:lnTo>
                  <a:pt x="356" y="18"/>
                </a:lnTo>
                <a:lnTo>
                  <a:pt x="356" y="18"/>
                </a:lnTo>
                <a:lnTo>
                  <a:pt x="354" y="13"/>
                </a:lnTo>
                <a:lnTo>
                  <a:pt x="349" y="9"/>
                </a:lnTo>
                <a:lnTo>
                  <a:pt x="343" y="8"/>
                </a:lnTo>
                <a:lnTo>
                  <a:pt x="336" y="8"/>
                </a:lnTo>
                <a:lnTo>
                  <a:pt x="336" y="8"/>
                </a:lnTo>
                <a:lnTo>
                  <a:pt x="329" y="9"/>
                </a:lnTo>
                <a:lnTo>
                  <a:pt x="325" y="13"/>
                </a:lnTo>
                <a:lnTo>
                  <a:pt x="320" y="18"/>
                </a:lnTo>
                <a:lnTo>
                  <a:pt x="280" y="0"/>
                </a:lnTo>
                <a:lnTo>
                  <a:pt x="247" y="33"/>
                </a:lnTo>
                <a:lnTo>
                  <a:pt x="247" y="33"/>
                </a:lnTo>
                <a:lnTo>
                  <a:pt x="245" y="35"/>
                </a:lnTo>
                <a:lnTo>
                  <a:pt x="245" y="39"/>
                </a:lnTo>
                <a:lnTo>
                  <a:pt x="245" y="42"/>
                </a:lnTo>
                <a:lnTo>
                  <a:pt x="245" y="42"/>
                </a:lnTo>
                <a:lnTo>
                  <a:pt x="245" y="44"/>
                </a:lnTo>
                <a:lnTo>
                  <a:pt x="243" y="46"/>
                </a:lnTo>
                <a:lnTo>
                  <a:pt x="243" y="46"/>
                </a:lnTo>
                <a:lnTo>
                  <a:pt x="234" y="57"/>
                </a:lnTo>
                <a:lnTo>
                  <a:pt x="234" y="57"/>
                </a:lnTo>
                <a:lnTo>
                  <a:pt x="228" y="66"/>
                </a:lnTo>
                <a:lnTo>
                  <a:pt x="228" y="66"/>
                </a:lnTo>
                <a:lnTo>
                  <a:pt x="225" y="73"/>
                </a:lnTo>
                <a:lnTo>
                  <a:pt x="223" y="79"/>
                </a:lnTo>
                <a:lnTo>
                  <a:pt x="223" y="79"/>
                </a:lnTo>
                <a:lnTo>
                  <a:pt x="221" y="81"/>
                </a:lnTo>
                <a:lnTo>
                  <a:pt x="221" y="84"/>
                </a:lnTo>
                <a:lnTo>
                  <a:pt x="225" y="92"/>
                </a:lnTo>
                <a:lnTo>
                  <a:pt x="234" y="99"/>
                </a:lnTo>
                <a:lnTo>
                  <a:pt x="234" y="101"/>
                </a:lnTo>
                <a:lnTo>
                  <a:pt x="234" y="101"/>
                </a:lnTo>
                <a:lnTo>
                  <a:pt x="236" y="99"/>
                </a:lnTo>
                <a:lnTo>
                  <a:pt x="238" y="99"/>
                </a:lnTo>
                <a:lnTo>
                  <a:pt x="238" y="99"/>
                </a:lnTo>
                <a:lnTo>
                  <a:pt x="243" y="104"/>
                </a:lnTo>
                <a:lnTo>
                  <a:pt x="243" y="104"/>
                </a:lnTo>
                <a:lnTo>
                  <a:pt x="245" y="101"/>
                </a:lnTo>
                <a:lnTo>
                  <a:pt x="248" y="95"/>
                </a:lnTo>
                <a:lnTo>
                  <a:pt x="248" y="95"/>
                </a:lnTo>
                <a:lnTo>
                  <a:pt x="254" y="88"/>
                </a:lnTo>
                <a:lnTo>
                  <a:pt x="261" y="82"/>
                </a:lnTo>
                <a:lnTo>
                  <a:pt x="261" y="82"/>
                </a:lnTo>
                <a:lnTo>
                  <a:pt x="269" y="79"/>
                </a:lnTo>
                <a:lnTo>
                  <a:pt x="276" y="79"/>
                </a:lnTo>
                <a:lnTo>
                  <a:pt x="276" y="79"/>
                </a:lnTo>
                <a:lnTo>
                  <a:pt x="283" y="79"/>
                </a:lnTo>
                <a:lnTo>
                  <a:pt x="289" y="82"/>
                </a:lnTo>
                <a:lnTo>
                  <a:pt x="289" y="82"/>
                </a:lnTo>
                <a:lnTo>
                  <a:pt x="292" y="88"/>
                </a:lnTo>
                <a:lnTo>
                  <a:pt x="294" y="95"/>
                </a:lnTo>
                <a:lnTo>
                  <a:pt x="294" y="103"/>
                </a:lnTo>
                <a:lnTo>
                  <a:pt x="294" y="108"/>
                </a:lnTo>
                <a:lnTo>
                  <a:pt x="294" y="108"/>
                </a:lnTo>
                <a:lnTo>
                  <a:pt x="290" y="104"/>
                </a:lnTo>
                <a:lnTo>
                  <a:pt x="290" y="104"/>
                </a:lnTo>
                <a:lnTo>
                  <a:pt x="285" y="103"/>
                </a:lnTo>
                <a:lnTo>
                  <a:pt x="276" y="101"/>
                </a:lnTo>
                <a:lnTo>
                  <a:pt x="265" y="101"/>
                </a:lnTo>
                <a:lnTo>
                  <a:pt x="254" y="103"/>
                </a:lnTo>
                <a:lnTo>
                  <a:pt x="254" y="103"/>
                </a:lnTo>
                <a:lnTo>
                  <a:pt x="241" y="108"/>
                </a:lnTo>
                <a:lnTo>
                  <a:pt x="219" y="115"/>
                </a:lnTo>
                <a:lnTo>
                  <a:pt x="219" y="115"/>
                </a:lnTo>
                <a:lnTo>
                  <a:pt x="214" y="117"/>
                </a:lnTo>
                <a:lnTo>
                  <a:pt x="208" y="117"/>
                </a:lnTo>
                <a:lnTo>
                  <a:pt x="205" y="113"/>
                </a:lnTo>
                <a:lnTo>
                  <a:pt x="203" y="110"/>
                </a:lnTo>
                <a:lnTo>
                  <a:pt x="203" y="110"/>
                </a:lnTo>
                <a:lnTo>
                  <a:pt x="203" y="104"/>
                </a:lnTo>
                <a:lnTo>
                  <a:pt x="203" y="101"/>
                </a:lnTo>
                <a:lnTo>
                  <a:pt x="205" y="97"/>
                </a:lnTo>
                <a:lnTo>
                  <a:pt x="205" y="97"/>
                </a:lnTo>
                <a:lnTo>
                  <a:pt x="199" y="101"/>
                </a:lnTo>
                <a:lnTo>
                  <a:pt x="194" y="104"/>
                </a:lnTo>
                <a:lnTo>
                  <a:pt x="190" y="110"/>
                </a:lnTo>
                <a:lnTo>
                  <a:pt x="190" y="110"/>
                </a:lnTo>
                <a:lnTo>
                  <a:pt x="190" y="117"/>
                </a:lnTo>
                <a:lnTo>
                  <a:pt x="192" y="124"/>
                </a:lnTo>
                <a:lnTo>
                  <a:pt x="195" y="128"/>
                </a:lnTo>
                <a:lnTo>
                  <a:pt x="201" y="132"/>
                </a:lnTo>
                <a:lnTo>
                  <a:pt x="201" y="132"/>
                </a:lnTo>
                <a:lnTo>
                  <a:pt x="208" y="132"/>
                </a:lnTo>
                <a:lnTo>
                  <a:pt x="217" y="130"/>
                </a:lnTo>
                <a:lnTo>
                  <a:pt x="234" y="123"/>
                </a:lnTo>
                <a:lnTo>
                  <a:pt x="234" y="123"/>
                </a:lnTo>
                <a:lnTo>
                  <a:pt x="250" y="113"/>
                </a:lnTo>
                <a:lnTo>
                  <a:pt x="250" y="113"/>
                </a:lnTo>
                <a:lnTo>
                  <a:pt x="258" y="112"/>
                </a:lnTo>
                <a:lnTo>
                  <a:pt x="263" y="110"/>
                </a:lnTo>
                <a:lnTo>
                  <a:pt x="270" y="112"/>
                </a:lnTo>
                <a:lnTo>
                  <a:pt x="278" y="113"/>
                </a:lnTo>
                <a:lnTo>
                  <a:pt x="278" y="113"/>
                </a:lnTo>
                <a:lnTo>
                  <a:pt x="285" y="119"/>
                </a:lnTo>
                <a:lnTo>
                  <a:pt x="289" y="121"/>
                </a:lnTo>
                <a:lnTo>
                  <a:pt x="289" y="121"/>
                </a:lnTo>
                <a:lnTo>
                  <a:pt x="285" y="126"/>
                </a:lnTo>
                <a:lnTo>
                  <a:pt x="281" y="130"/>
                </a:lnTo>
                <a:lnTo>
                  <a:pt x="274" y="130"/>
                </a:lnTo>
                <a:lnTo>
                  <a:pt x="274" y="130"/>
                </a:lnTo>
                <a:lnTo>
                  <a:pt x="267" y="130"/>
                </a:lnTo>
                <a:lnTo>
                  <a:pt x="261" y="128"/>
                </a:lnTo>
                <a:lnTo>
                  <a:pt x="256" y="124"/>
                </a:lnTo>
                <a:lnTo>
                  <a:pt x="254" y="121"/>
                </a:lnTo>
                <a:lnTo>
                  <a:pt x="254" y="121"/>
                </a:lnTo>
                <a:lnTo>
                  <a:pt x="250" y="128"/>
                </a:lnTo>
                <a:lnTo>
                  <a:pt x="250" y="128"/>
                </a:lnTo>
                <a:lnTo>
                  <a:pt x="248" y="132"/>
                </a:lnTo>
                <a:lnTo>
                  <a:pt x="248" y="135"/>
                </a:lnTo>
                <a:lnTo>
                  <a:pt x="250" y="137"/>
                </a:lnTo>
                <a:lnTo>
                  <a:pt x="248" y="141"/>
                </a:lnTo>
                <a:lnTo>
                  <a:pt x="248" y="141"/>
                </a:lnTo>
                <a:lnTo>
                  <a:pt x="247" y="143"/>
                </a:lnTo>
                <a:lnTo>
                  <a:pt x="245" y="146"/>
                </a:lnTo>
                <a:lnTo>
                  <a:pt x="238" y="152"/>
                </a:lnTo>
                <a:lnTo>
                  <a:pt x="238" y="152"/>
                </a:lnTo>
                <a:lnTo>
                  <a:pt x="227" y="157"/>
                </a:lnTo>
                <a:lnTo>
                  <a:pt x="219" y="159"/>
                </a:lnTo>
                <a:lnTo>
                  <a:pt x="219" y="159"/>
                </a:lnTo>
                <a:lnTo>
                  <a:pt x="227" y="176"/>
                </a:lnTo>
                <a:lnTo>
                  <a:pt x="227" y="176"/>
                </a:lnTo>
                <a:lnTo>
                  <a:pt x="232" y="187"/>
                </a:lnTo>
                <a:lnTo>
                  <a:pt x="236" y="194"/>
                </a:lnTo>
                <a:lnTo>
                  <a:pt x="239" y="199"/>
                </a:lnTo>
                <a:lnTo>
                  <a:pt x="239" y="199"/>
                </a:lnTo>
                <a:lnTo>
                  <a:pt x="247" y="198"/>
                </a:lnTo>
                <a:lnTo>
                  <a:pt x="259" y="192"/>
                </a:lnTo>
                <a:lnTo>
                  <a:pt x="259" y="192"/>
                </a:lnTo>
                <a:lnTo>
                  <a:pt x="269" y="185"/>
                </a:lnTo>
                <a:lnTo>
                  <a:pt x="274" y="177"/>
                </a:lnTo>
                <a:lnTo>
                  <a:pt x="274" y="177"/>
                </a:lnTo>
                <a:lnTo>
                  <a:pt x="267" y="194"/>
                </a:lnTo>
                <a:lnTo>
                  <a:pt x="261" y="203"/>
                </a:lnTo>
                <a:lnTo>
                  <a:pt x="254" y="210"/>
                </a:lnTo>
                <a:lnTo>
                  <a:pt x="248" y="216"/>
                </a:lnTo>
                <a:lnTo>
                  <a:pt x="248" y="216"/>
                </a:lnTo>
                <a:lnTo>
                  <a:pt x="225" y="232"/>
                </a:lnTo>
                <a:lnTo>
                  <a:pt x="192" y="250"/>
                </a:lnTo>
                <a:lnTo>
                  <a:pt x="172" y="261"/>
                </a:lnTo>
                <a:lnTo>
                  <a:pt x="153" y="269"/>
                </a:lnTo>
                <a:lnTo>
                  <a:pt x="133" y="276"/>
                </a:lnTo>
                <a:lnTo>
                  <a:pt x="113" y="280"/>
                </a:lnTo>
                <a:lnTo>
                  <a:pt x="113" y="280"/>
                </a:lnTo>
                <a:lnTo>
                  <a:pt x="108" y="278"/>
                </a:lnTo>
                <a:lnTo>
                  <a:pt x="100" y="276"/>
                </a:lnTo>
                <a:lnTo>
                  <a:pt x="88" y="267"/>
                </a:lnTo>
                <a:lnTo>
                  <a:pt x="75" y="258"/>
                </a:lnTo>
                <a:lnTo>
                  <a:pt x="68" y="249"/>
                </a:lnTo>
                <a:lnTo>
                  <a:pt x="68" y="249"/>
                </a:lnTo>
                <a:lnTo>
                  <a:pt x="66" y="249"/>
                </a:lnTo>
                <a:lnTo>
                  <a:pt x="62" y="247"/>
                </a:lnTo>
                <a:lnTo>
                  <a:pt x="58" y="249"/>
                </a:lnTo>
                <a:lnTo>
                  <a:pt x="53" y="252"/>
                </a:lnTo>
                <a:lnTo>
                  <a:pt x="53" y="252"/>
                </a:lnTo>
                <a:lnTo>
                  <a:pt x="49" y="252"/>
                </a:lnTo>
                <a:lnTo>
                  <a:pt x="42" y="252"/>
                </a:lnTo>
                <a:lnTo>
                  <a:pt x="31" y="254"/>
                </a:lnTo>
                <a:lnTo>
                  <a:pt x="27" y="258"/>
                </a:lnTo>
                <a:lnTo>
                  <a:pt x="24" y="261"/>
                </a:lnTo>
                <a:lnTo>
                  <a:pt x="24" y="261"/>
                </a:lnTo>
                <a:lnTo>
                  <a:pt x="24" y="263"/>
                </a:lnTo>
                <a:lnTo>
                  <a:pt x="29" y="263"/>
                </a:lnTo>
                <a:lnTo>
                  <a:pt x="35" y="261"/>
                </a:lnTo>
                <a:lnTo>
                  <a:pt x="42" y="263"/>
                </a:lnTo>
                <a:lnTo>
                  <a:pt x="42" y="263"/>
                </a:lnTo>
                <a:lnTo>
                  <a:pt x="44" y="265"/>
                </a:lnTo>
                <a:lnTo>
                  <a:pt x="42" y="267"/>
                </a:lnTo>
                <a:lnTo>
                  <a:pt x="40" y="269"/>
                </a:lnTo>
                <a:lnTo>
                  <a:pt x="40" y="272"/>
                </a:lnTo>
                <a:lnTo>
                  <a:pt x="40" y="272"/>
                </a:lnTo>
                <a:lnTo>
                  <a:pt x="40" y="274"/>
                </a:lnTo>
                <a:lnTo>
                  <a:pt x="44" y="278"/>
                </a:lnTo>
                <a:lnTo>
                  <a:pt x="53" y="282"/>
                </a:lnTo>
                <a:lnTo>
                  <a:pt x="71" y="289"/>
                </a:lnTo>
                <a:lnTo>
                  <a:pt x="71" y="289"/>
                </a:lnTo>
                <a:lnTo>
                  <a:pt x="73" y="291"/>
                </a:lnTo>
                <a:lnTo>
                  <a:pt x="73" y="293"/>
                </a:lnTo>
                <a:lnTo>
                  <a:pt x="73" y="293"/>
                </a:lnTo>
                <a:lnTo>
                  <a:pt x="60" y="291"/>
                </a:lnTo>
                <a:lnTo>
                  <a:pt x="51" y="287"/>
                </a:lnTo>
                <a:lnTo>
                  <a:pt x="38" y="282"/>
                </a:lnTo>
                <a:lnTo>
                  <a:pt x="38" y="282"/>
                </a:lnTo>
                <a:lnTo>
                  <a:pt x="29" y="280"/>
                </a:lnTo>
                <a:lnTo>
                  <a:pt x="24" y="280"/>
                </a:lnTo>
                <a:lnTo>
                  <a:pt x="22" y="283"/>
                </a:lnTo>
                <a:lnTo>
                  <a:pt x="20" y="287"/>
                </a:lnTo>
                <a:lnTo>
                  <a:pt x="20" y="287"/>
                </a:lnTo>
                <a:lnTo>
                  <a:pt x="18" y="289"/>
                </a:lnTo>
                <a:lnTo>
                  <a:pt x="16" y="289"/>
                </a:lnTo>
                <a:lnTo>
                  <a:pt x="11" y="293"/>
                </a:lnTo>
                <a:lnTo>
                  <a:pt x="7" y="294"/>
                </a:lnTo>
                <a:lnTo>
                  <a:pt x="4" y="300"/>
                </a:lnTo>
                <a:lnTo>
                  <a:pt x="2" y="305"/>
                </a:lnTo>
                <a:lnTo>
                  <a:pt x="0" y="314"/>
                </a:lnTo>
                <a:lnTo>
                  <a:pt x="0" y="314"/>
                </a:lnTo>
                <a:lnTo>
                  <a:pt x="4" y="313"/>
                </a:lnTo>
                <a:lnTo>
                  <a:pt x="9" y="307"/>
                </a:lnTo>
                <a:lnTo>
                  <a:pt x="15" y="303"/>
                </a:lnTo>
                <a:lnTo>
                  <a:pt x="18" y="302"/>
                </a:lnTo>
                <a:lnTo>
                  <a:pt x="18" y="303"/>
                </a:lnTo>
                <a:lnTo>
                  <a:pt x="18" y="303"/>
                </a:lnTo>
                <a:lnTo>
                  <a:pt x="22" y="311"/>
                </a:lnTo>
                <a:lnTo>
                  <a:pt x="27" y="314"/>
                </a:lnTo>
                <a:lnTo>
                  <a:pt x="35" y="314"/>
                </a:lnTo>
                <a:lnTo>
                  <a:pt x="42" y="314"/>
                </a:lnTo>
                <a:lnTo>
                  <a:pt x="58" y="313"/>
                </a:lnTo>
                <a:lnTo>
                  <a:pt x="66" y="313"/>
                </a:lnTo>
                <a:lnTo>
                  <a:pt x="69" y="313"/>
                </a:lnTo>
                <a:lnTo>
                  <a:pt x="69" y="313"/>
                </a:lnTo>
                <a:lnTo>
                  <a:pt x="69" y="314"/>
                </a:lnTo>
                <a:lnTo>
                  <a:pt x="69" y="314"/>
                </a:lnTo>
                <a:lnTo>
                  <a:pt x="66" y="316"/>
                </a:lnTo>
                <a:lnTo>
                  <a:pt x="53" y="318"/>
                </a:lnTo>
                <a:lnTo>
                  <a:pt x="46" y="320"/>
                </a:lnTo>
                <a:lnTo>
                  <a:pt x="38" y="324"/>
                </a:lnTo>
                <a:lnTo>
                  <a:pt x="37" y="325"/>
                </a:lnTo>
                <a:lnTo>
                  <a:pt x="35" y="329"/>
                </a:lnTo>
                <a:lnTo>
                  <a:pt x="37" y="331"/>
                </a:lnTo>
                <a:lnTo>
                  <a:pt x="37" y="331"/>
                </a:lnTo>
                <a:lnTo>
                  <a:pt x="33" y="335"/>
                </a:lnTo>
                <a:lnTo>
                  <a:pt x="29" y="342"/>
                </a:lnTo>
                <a:lnTo>
                  <a:pt x="27" y="345"/>
                </a:lnTo>
                <a:lnTo>
                  <a:pt x="27" y="351"/>
                </a:lnTo>
                <a:lnTo>
                  <a:pt x="29" y="356"/>
                </a:lnTo>
                <a:lnTo>
                  <a:pt x="35" y="364"/>
                </a:lnTo>
                <a:lnTo>
                  <a:pt x="35" y="364"/>
                </a:lnTo>
                <a:lnTo>
                  <a:pt x="37" y="353"/>
                </a:lnTo>
                <a:lnTo>
                  <a:pt x="40" y="347"/>
                </a:lnTo>
                <a:lnTo>
                  <a:pt x="42" y="345"/>
                </a:lnTo>
                <a:lnTo>
                  <a:pt x="46" y="345"/>
                </a:lnTo>
                <a:lnTo>
                  <a:pt x="46" y="345"/>
                </a:lnTo>
                <a:lnTo>
                  <a:pt x="53" y="345"/>
                </a:lnTo>
                <a:lnTo>
                  <a:pt x="58" y="349"/>
                </a:lnTo>
                <a:lnTo>
                  <a:pt x="64" y="349"/>
                </a:lnTo>
                <a:lnTo>
                  <a:pt x="71" y="345"/>
                </a:lnTo>
                <a:lnTo>
                  <a:pt x="71" y="345"/>
                </a:lnTo>
                <a:lnTo>
                  <a:pt x="79" y="340"/>
                </a:lnTo>
                <a:lnTo>
                  <a:pt x="84" y="336"/>
                </a:lnTo>
                <a:lnTo>
                  <a:pt x="95" y="333"/>
                </a:lnTo>
                <a:lnTo>
                  <a:pt x="95" y="333"/>
                </a:lnTo>
                <a:lnTo>
                  <a:pt x="95" y="336"/>
                </a:lnTo>
                <a:lnTo>
                  <a:pt x="99" y="342"/>
                </a:lnTo>
                <a:lnTo>
                  <a:pt x="99" y="342"/>
                </a:lnTo>
                <a:lnTo>
                  <a:pt x="102" y="344"/>
                </a:lnTo>
                <a:lnTo>
                  <a:pt x="104" y="345"/>
                </a:lnTo>
                <a:lnTo>
                  <a:pt x="104" y="345"/>
                </a:lnTo>
                <a:lnTo>
                  <a:pt x="104" y="345"/>
                </a:lnTo>
                <a:lnTo>
                  <a:pt x="102" y="351"/>
                </a:lnTo>
                <a:lnTo>
                  <a:pt x="99" y="356"/>
                </a:lnTo>
                <a:lnTo>
                  <a:pt x="95" y="360"/>
                </a:lnTo>
                <a:lnTo>
                  <a:pt x="95" y="360"/>
                </a:lnTo>
                <a:lnTo>
                  <a:pt x="97" y="360"/>
                </a:lnTo>
                <a:lnTo>
                  <a:pt x="102" y="360"/>
                </a:lnTo>
                <a:lnTo>
                  <a:pt x="108" y="358"/>
                </a:lnTo>
                <a:lnTo>
                  <a:pt x="111" y="355"/>
                </a:lnTo>
                <a:lnTo>
                  <a:pt x="115" y="349"/>
                </a:lnTo>
                <a:lnTo>
                  <a:pt x="115" y="349"/>
                </a:lnTo>
                <a:lnTo>
                  <a:pt x="117" y="347"/>
                </a:lnTo>
                <a:lnTo>
                  <a:pt x="119" y="347"/>
                </a:lnTo>
                <a:lnTo>
                  <a:pt x="124" y="347"/>
                </a:lnTo>
                <a:lnTo>
                  <a:pt x="124" y="347"/>
                </a:lnTo>
                <a:lnTo>
                  <a:pt x="128" y="345"/>
                </a:lnTo>
                <a:lnTo>
                  <a:pt x="130" y="344"/>
                </a:lnTo>
                <a:lnTo>
                  <a:pt x="130" y="338"/>
                </a:lnTo>
                <a:lnTo>
                  <a:pt x="130" y="333"/>
                </a:lnTo>
                <a:lnTo>
                  <a:pt x="130" y="329"/>
                </a:lnTo>
                <a:lnTo>
                  <a:pt x="132" y="327"/>
                </a:lnTo>
                <a:lnTo>
                  <a:pt x="132" y="327"/>
                </a:lnTo>
                <a:lnTo>
                  <a:pt x="139" y="322"/>
                </a:lnTo>
                <a:lnTo>
                  <a:pt x="146" y="316"/>
                </a:lnTo>
                <a:lnTo>
                  <a:pt x="163" y="309"/>
                </a:lnTo>
                <a:lnTo>
                  <a:pt x="163" y="309"/>
                </a:lnTo>
                <a:lnTo>
                  <a:pt x="161" y="316"/>
                </a:lnTo>
                <a:lnTo>
                  <a:pt x="161" y="324"/>
                </a:lnTo>
                <a:lnTo>
                  <a:pt x="164" y="333"/>
                </a:lnTo>
                <a:lnTo>
                  <a:pt x="205" y="322"/>
                </a:lnTo>
                <a:lnTo>
                  <a:pt x="205" y="322"/>
                </a:lnTo>
                <a:lnTo>
                  <a:pt x="203" y="313"/>
                </a:lnTo>
                <a:lnTo>
                  <a:pt x="205" y="305"/>
                </a:lnTo>
                <a:lnTo>
                  <a:pt x="210" y="296"/>
                </a:lnTo>
                <a:lnTo>
                  <a:pt x="216" y="287"/>
                </a:lnTo>
                <a:lnTo>
                  <a:pt x="216" y="287"/>
                </a:lnTo>
                <a:lnTo>
                  <a:pt x="216" y="291"/>
                </a:lnTo>
                <a:lnTo>
                  <a:pt x="214" y="300"/>
                </a:lnTo>
                <a:lnTo>
                  <a:pt x="214" y="311"/>
                </a:lnTo>
                <a:lnTo>
                  <a:pt x="214" y="316"/>
                </a:lnTo>
                <a:lnTo>
                  <a:pt x="216" y="318"/>
                </a:lnTo>
                <a:lnTo>
                  <a:pt x="256" y="309"/>
                </a:lnTo>
                <a:lnTo>
                  <a:pt x="256" y="309"/>
                </a:lnTo>
                <a:lnTo>
                  <a:pt x="254" y="303"/>
                </a:lnTo>
                <a:lnTo>
                  <a:pt x="254" y="296"/>
                </a:lnTo>
                <a:lnTo>
                  <a:pt x="258" y="283"/>
                </a:lnTo>
                <a:lnTo>
                  <a:pt x="258" y="283"/>
                </a:lnTo>
                <a:lnTo>
                  <a:pt x="261" y="298"/>
                </a:lnTo>
                <a:lnTo>
                  <a:pt x="269" y="311"/>
                </a:lnTo>
                <a:lnTo>
                  <a:pt x="278" y="322"/>
                </a:lnTo>
                <a:lnTo>
                  <a:pt x="283" y="325"/>
                </a:lnTo>
                <a:lnTo>
                  <a:pt x="289" y="329"/>
                </a:lnTo>
                <a:lnTo>
                  <a:pt x="289" y="329"/>
                </a:lnTo>
                <a:lnTo>
                  <a:pt x="311" y="338"/>
                </a:lnTo>
                <a:lnTo>
                  <a:pt x="334" y="345"/>
                </a:lnTo>
                <a:lnTo>
                  <a:pt x="391" y="362"/>
                </a:lnTo>
                <a:lnTo>
                  <a:pt x="391" y="362"/>
                </a:lnTo>
                <a:lnTo>
                  <a:pt x="407" y="367"/>
                </a:lnTo>
                <a:lnTo>
                  <a:pt x="420" y="373"/>
                </a:lnTo>
                <a:lnTo>
                  <a:pt x="420" y="373"/>
                </a:lnTo>
                <a:lnTo>
                  <a:pt x="424" y="375"/>
                </a:lnTo>
                <a:lnTo>
                  <a:pt x="424" y="377"/>
                </a:lnTo>
                <a:lnTo>
                  <a:pt x="422" y="382"/>
                </a:lnTo>
                <a:lnTo>
                  <a:pt x="417" y="386"/>
                </a:lnTo>
                <a:lnTo>
                  <a:pt x="417" y="386"/>
                </a:lnTo>
                <a:lnTo>
                  <a:pt x="424" y="391"/>
                </a:lnTo>
                <a:lnTo>
                  <a:pt x="438" y="400"/>
                </a:lnTo>
                <a:lnTo>
                  <a:pt x="438" y="400"/>
                </a:lnTo>
                <a:lnTo>
                  <a:pt x="448" y="409"/>
                </a:lnTo>
                <a:lnTo>
                  <a:pt x="453" y="420"/>
                </a:lnTo>
                <a:lnTo>
                  <a:pt x="459" y="435"/>
                </a:lnTo>
                <a:lnTo>
                  <a:pt x="462" y="450"/>
                </a:lnTo>
                <a:lnTo>
                  <a:pt x="462" y="450"/>
                </a:lnTo>
                <a:lnTo>
                  <a:pt x="466" y="462"/>
                </a:lnTo>
                <a:lnTo>
                  <a:pt x="466" y="475"/>
                </a:lnTo>
                <a:lnTo>
                  <a:pt x="466" y="486"/>
                </a:lnTo>
                <a:lnTo>
                  <a:pt x="466" y="492"/>
                </a:lnTo>
                <a:lnTo>
                  <a:pt x="464" y="493"/>
                </a:lnTo>
                <a:lnTo>
                  <a:pt x="464" y="493"/>
                </a:lnTo>
                <a:lnTo>
                  <a:pt x="460" y="497"/>
                </a:lnTo>
                <a:lnTo>
                  <a:pt x="457" y="499"/>
                </a:lnTo>
                <a:lnTo>
                  <a:pt x="451" y="501"/>
                </a:lnTo>
                <a:lnTo>
                  <a:pt x="440" y="504"/>
                </a:lnTo>
                <a:lnTo>
                  <a:pt x="444" y="519"/>
                </a:lnTo>
                <a:lnTo>
                  <a:pt x="444" y="519"/>
                </a:lnTo>
                <a:lnTo>
                  <a:pt x="451" y="519"/>
                </a:lnTo>
                <a:lnTo>
                  <a:pt x="459" y="517"/>
                </a:lnTo>
                <a:lnTo>
                  <a:pt x="466" y="515"/>
                </a:lnTo>
                <a:lnTo>
                  <a:pt x="466" y="515"/>
                </a:lnTo>
                <a:lnTo>
                  <a:pt x="464" y="517"/>
                </a:lnTo>
                <a:lnTo>
                  <a:pt x="464" y="517"/>
                </a:lnTo>
                <a:lnTo>
                  <a:pt x="459" y="526"/>
                </a:lnTo>
                <a:lnTo>
                  <a:pt x="457" y="534"/>
                </a:lnTo>
                <a:lnTo>
                  <a:pt x="473" y="545"/>
                </a:lnTo>
                <a:lnTo>
                  <a:pt x="473" y="545"/>
                </a:lnTo>
                <a:lnTo>
                  <a:pt x="481" y="526"/>
                </a:lnTo>
                <a:lnTo>
                  <a:pt x="484" y="521"/>
                </a:lnTo>
                <a:lnTo>
                  <a:pt x="488" y="517"/>
                </a:lnTo>
                <a:lnTo>
                  <a:pt x="488" y="517"/>
                </a:lnTo>
                <a:lnTo>
                  <a:pt x="491" y="517"/>
                </a:lnTo>
                <a:lnTo>
                  <a:pt x="497" y="519"/>
                </a:lnTo>
                <a:lnTo>
                  <a:pt x="504" y="523"/>
                </a:lnTo>
                <a:lnTo>
                  <a:pt x="512" y="526"/>
                </a:lnTo>
                <a:lnTo>
                  <a:pt x="521" y="534"/>
                </a:lnTo>
                <a:lnTo>
                  <a:pt x="528" y="543"/>
                </a:lnTo>
                <a:lnTo>
                  <a:pt x="535" y="552"/>
                </a:lnTo>
                <a:lnTo>
                  <a:pt x="541" y="563"/>
                </a:lnTo>
                <a:lnTo>
                  <a:pt x="541" y="563"/>
                </a:lnTo>
                <a:lnTo>
                  <a:pt x="543" y="572"/>
                </a:lnTo>
                <a:lnTo>
                  <a:pt x="544" y="581"/>
                </a:lnTo>
                <a:lnTo>
                  <a:pt x="544" y="590"/>
                </a:lnTo>
                <a:lnTo>
                  <a:pt x="543" y="601"/>
                </a:lnTo>
                <a:lnTo>
                  <a:pt x="541" y="610"/>
                </a:lnTo>
                <a:lnTo>
                  <a:pt x="537" y="618"/>
                </a:lnTo>
                <a:lnTo>
                  <a:pt x="532" y="623"/>
                </a:lnTo>
                <a:lnTo>
                  <a:pt x="526" y="627"/>
                </a:lnTo>
                <a:lnTo>
                  <a:pt x="526" y="627"/>
                </a:lnTo>
                <a:lnTo>
                  <a:pt x="521" y="627"/>
                </a:lnTo>
                <a:lnTo>
                  <a:pt x="517" y="625"/>
                </a:lnTo>
                <a:lnTo>
                  <a:pt x="504" y="620"/>
                </a:lnTo>
                <a:lnTo>
                  <a:pt x="493" y="614"/>
                </a:lnTo>
                <a:lnTo>
                  <a:pt x="490" y="614"/>
                </a:lnTo>
                <a:lnTo>
                  <a:pt x="486" y="618"/>
                </a:lnTo>
                <a:lnTo>
                  <a:pt x="486" y="618"/>
                </a:lnTo>
                <a:lnTo>
                  <a:pt x="484" y="620"/>
                </a:lnTo>
                <a:lnTo>
                  <a:pt x="479" y="623"/>
                </a:lnTo>
                <a:lnTo>
                  <a:pt x="470" y="629"/>
                </a:lnTo>
                <a:lnTo>
                  <a:pt x="466" y="632"/>
                </a:lnTo>
                <a:lnTo>
                  <a:pt x="462" y="638"/>
                </a:lnTo>
                <a:lnTo>
                  <a:pt x="462" y="645"/>
                </a:lnTo>
                <a:lnTo>
                  <a:pt x="464" y="654"/>
                </a:lnTo>
                <a:lnTo>
                  <a:pt x="464" y="654"/>
                </a:lnTo>
                <a:lnTo>
                  <a:pt x="473" y="645"/>
                </a:lnTo>
                <a:lnTo>
                  <a:pt x="477" y="641"/>
                </a:lnTo>
                <a:lnTo>
                  <a:pt x="481" y="641"/>
                </a:lnTo>
                <a:lnTo>
                  <a:pt x="481" y="641"/>
                </a:lnTo>
                <a:lnTo>
                  <a:pt x="482" y="643"/>
                </a:lnTo>
                <a:lnTo>
                  <a:pt x="482" y="645"/>
                </a:lnTo>
                <a:lnTo>
                  <a:pt x="486" y="649"/>
                </a:lnTo>
                <a:lnTo>
                  <a:pt x="486" y="649"/>
                </a:lnTo>
                <a:lnTo>
                  <a:pt x="488" y="651"/>
                </a:lnTo>
                <a:lnTo>
                  <a:pt x="491" y="651"/>
                </a:lnTo>
                <a:lnTo>
                  <a:pt x="502" y="651"/>
                </a:lnTo>
                <a:lnTo>
                  <a:pt x="512" y="649"/>
                </a:lnTo>
                <a:lnTo>
                  <a:pt x="515" y="649"/>
                </a:lnTo>
                <a:lnTo>
                  <a:pt x="517" y="651"/>
                </a:lnTo>
                <a:lnTo>
                  <a:pt x="517" y="651"/>
                </a:lnTo>
                <a:lnTo>
                  <a:pt x="517" y="652"/>
                </a:lnTo>
                <a:lnTo>
                  <a:pt x="515" y="652"/>
                </a:lnTo>
                <a:lnTo>
                  <a:pt x="510" y="652"/>
                </a:lnTo>
                <a:lnTo>
                  <a:pt x="510" y="652"/>
                </a:lnTo>
                <a:lnTo>
                  <a:pt x="491" y="656"/>
                </a:lnTo>
                <a:lnTo>
                  <a:pt x="484" y="660"/>
                </a:lnTo>
                <a:lnTo>
                  <a:pt x="479" y="663"/>
                </a:lnTo>
                <a:lnTo>
                  <a:pt x="479" y="663"/>
                </a:lnTo>
                <a:lnTo>
                  <a:pt x="479" y="665"/>
                </a:lnTo>
                <a:lnTo>
                  <a:pt x="479" y="669"/>
                </a:lnTo>
                <a:lnTo>
                  <a:pt x="479" y="669"/>
                </a:lnTo>
                <a:lnTo>
                  <a:pt x="475" y="674"/>
                </a:lnTo>
                <a:lnTo>
                  <a:pt x="470" y="678"/>
                </a:lnTo>
                <a:lnTo>
                  <a:pt x="466" y="683"/>
                </a:lnTo>
                <a:lnTo>
                  <a:pt x="464" y="689"/>
                </a:lnTo>
                <a:lnTo>
                  <a:pt x="464" y="694"/>
                </a:lnTo>
                <a:lnTo>
                  <a:pt x="464" y="694"/>
                </a:lnTo>
                <a:lnTo>
                  <a:pt x="466" y="702"/>
                </a:lnTo>
                <a:lnTo>
                  <a:pt x="470" y="705"/>
                </a:lnTo>
                <a:lnTo>
                  <a:pt x="475" y="711"/>
                </a:lnTo>
                <a:lnTo>
                  <a:pt x="475" y="711"/>
                </a:lnTo>
                <a:lnTo>
                  <a:pt x="475" y="707"/>
                </a:lnTo>
                <a:lnTo>
                  <a:pt x="477" y="702"/>
                </a:lnTo>
                <a:lnTo>
                  <a:pt x="479" y="694"/>
                </a:lnTo>
                <a:lnTo>
                  <a:pt x="479" y="691"/>
                </a:lnTo>
                <a:lnTo>
                  <a:pt x="482" y="691"/>
                </a:lnTo>
                <a:lnTo>
                  <a:pt x="482" y="691"/>
                </a:lnTo>
                <a:lnTo>
                  <a:pt x="484" y="691"/>
                </a:lnTo>
                <a:lnTo>
                  <a:pt x="488" y="693"/>
                </a:lnTo>
                <a:lnTo>
                  <a:pt x="490" y="696"/>
                </a:lnTo>
                <a:lnTo>
                  <a:pt x="493" y="696"/>
                </a:lnTo>
                <a:lnTo>
                  <a:pt x="493" y="696"/>
                </a:lnTo>
                <a:lnTo>
                  <a:pt x="497" y="696"/>
                </a:lnTo>
                <a:lnTo>
                  <a:pt x="502" y="693"/>
                </a:lnTo>
                <a:lnTo>
                  <a:pt x="513" y="682"/>
                </a:lnTo>
                <a:lnTo>
                  <a:pt x="524" y="672"/>
                </a:lnTo>
                <a:lnTo>
                  <a:pt x="528" y="669"/>
                </a:lnTo>
                <a:lnTo>
                  <a:pt x="532" y="669"/>
                </a:lnTo>
                <a:lnTo>
                  <a:pt x="532" y="669"/>
                </a:lnTo>
                <a:lnTo>
                  <a:pt x="533" y="671"/>
                </a:lnTo>
                <a:lnTo>
                  <a:pt x="532" y="672"/>
                </a:lnTo>
                <a:lnTo>
                  <a:pt x="524" y="678"/>
                </a:lnTo>
                <a:lnTo>
                  <a:pt x="517" y="685"/>
                </a:lnTo>
                <a:lnTo>
                  <a:pt x="513" y="689"/>
                </a:lnTo>
                <a:lnTo>
                  <a:pt x="512" y="694"/>
                </a:lnTo>
                <a:lnTo>
                  <a:pt x="512" y="694"/>
                </a:lnTo>
                <a:lnTo>
                  <a:pt x="513" y="700"/>
                </a:lnTo>
                <a:lnTo>
                  <a:pt x="515" y="704"/>
                </a:lnTo>
                <a:lnTo>
                  <a:pt x="519" y="707"/>
                </a:lnTo>
                <a:lnTo>
                  <a:pt x="521" y="711"/>
                </a:lnTo>
                <a:lnTo>
                  <a:pt x="521" y="711"/>
                </a:lnTo>
                <a:lnTo>
                  <a:pt x="523" y="715"/>
                </a:lnTo>
                <a:lnTo>
                  <a:pt x="526" y="720"/>
                </a:lnTo>
                <a:lnTo>
                  <a:pt x="530" y="724"/>
                </a:lnTo>
                <a:lnTo>
                  <a:pt x="535" y="725"/>
                </a:lnTo>
                <a:lnTo>
                  <a:pt x="546" y="729"/>
                </a:lnTo>
                <a:lnTo>
                  <a:pt x="552" y="729"/>
                </a:lnTo>
                <a:lnTo>
                  <a:pt x="552" y="729"/>
                </a:lnTo>
                <a:lnTo>
                  <a:pt x="550" y="725"/>
                </a:lnTo>
                <a:lnTo>
                  <a:pt x="544" y="720"/>
                </a:lnTo>
                <a:lnTo>
                  <a:pt x="539" y="713"/>
                </a:lnTo>
                <a:lnTo>
                  <a:pt x="539" y="711"/>
                </a:lnTo>
                <a:lnTo>
                  <a:pt x="539" y="707"/>
                </a:lnTo>
                <a:lnTo>
                  <a:pt x="539" y="707"/>
                </a:lnTo>
                <a:lnTo>
                  <a:pt x="541" y="705"/>
                </a:lnTo>
                <a:lnTo>
                  <a:pt x="544" y="707"/>
                </a:lnTo>
                <a:lnTo>
                  <a:pt x="548" y="707"/>
                </a:lnTo>
                <a:lnTo>
                  <a:pt x="552" y="705"/>
                </a:lnTo>
                <a:lnTo>
                  <a:pt x="552" y="705"/>
                </a:lnTo>
                <a:lnTo>
                  <a:pt x="552" y="702"/>
                </a:lnTo>
                <a:lnTo>
                  <a:pt x="552" y="691"/>
                </a:lnTo>
                <a:lnTo>
                  <a:pt x="552" y="685"/>
                </a:lnTo>
                <a:lnTo>
                  <a:pt x="554" y="678"/>
                </a:lnTo>
                <a:lnTo>
                  <a:pt x="559" y="671"/>
                </a:lnTo>
                <a:lnTo>
                  <a:pt x="566" y="662"/>
                </a:lnTo>
                <a:lnTo>
                  <a:pt x="566" y="662"/>
                </a:lnTo>
                <a:lnTo>
                  <a:pt x="570" y="667"/>
                </a:lnTo>
                <a:lnTo>
                  <a:pt x="574" y="669"/>
                </a:lnTo>
                <a:lnTo>
                  <a:pt x="581" y="671"/>
                </a:lnTo>
                <a:lnTo>
                  <a:pt x="581" y="671"/>
                </a:lnTo>
                <a:lnTo>
                  <a:pt x="583" y="672"/>
                </a:lnTo>
                <a:lnTo>
                  <a:pt x="585" y="674"/>
                </a:lnTo>
                <a:lnTo>
                  <a:pt x="585" y="682"/>
                </a:lnTo>
                <a:lnTo>
                  <a:pt x="585" y="691"/>
                </a:lnTo>
                <a:lnTo>
                  <a:pt x="585" y="691"/>
                </a:lnTo>
                <a:lnTo>
                  <a:pt x="586" y="689"/>
                </a:lnTo>
                <a:lnTo>
                  <a:pt x="590" y="683"/>
                </a:lnTo>
                <a:lnTo>
                  <a:pt x="594" y="674"/>
                </a:lnTo>
                <a:lnTo>
                  <a:pt x="594" y="663"/>
                </a:lnTo>
                <a:lnTo>
                  <a:pt x="594" y="663"/>
                </a:lnTo>
                <a:lnTo>
                  <a:pt x="597" y="662"/>
                </a:lnTo>
                <a:lnTo>
                  <a:pt x="601" y="654"/>
                </a:lnTo>
                <a:lnTo>
                  <a:pt x="601" y="654"/>
                </a:lnTo>
                <a:lnTo>
                  <a:pt x="603" y="651"/>
                </a:lnTo>
                <a:lnTo>
                  <a:pt x="601" y="649"/>
                </a:lnTo>
                <a:lnTo>
                  <a:pt x="596" y="643"/>
                </a:lnTo>
                <a:lnTo>
                  <a:pt x="594" y="640"/>
                </a:lnTo>
                <a:lnTo>
                  <a:pt x="592" y="634"/>
                </a:lnTo>
                <a:lnTo>
                  <a:pt x="590" y="625"/>
                </a:lnTo>
                <a:lnTo>
                  <a:pt x="590" y="614"/>
                </a:lnTo>
                <a:lnTo>
                  <a:pt x="590" y="614"/>
                </a:lnTo>
                <a:lnTo>
                  <a:pt x="590" y="610"/>
                </a:lnTo>
                <a:lnTo>
                  <a:pt x="588" y="609"/>
                </a:lnTo>
                <a:lnTo>
                  <a:pt x="583" y="605"/>
                </a:lnTo>
                <a:lnTo>
                  <a:pt x="583" y="605"/>
                </a:lnTo>
                <a:lnTo>
                  <a:pt x="579" y="599"/>
                </a:lnTo>
                <a:lnTo>
                  <a:pt x="579" y="598"/>
                </a:lnTo>
                <a:lnTo>
                  <a:pt x="581" y="598"/>
                </a:lnTo>
                <a:lnTo>
                  <a:pt x="581" y="598"/>
                </a:lnTo>
                <a:lnTo>
                  <a:pt x="588" y="599"/>
                </a:lnTo>
                <a:lnTo>
                  <a:pt x="596" y="599"/>
                </a:lnTo>
                <a:lnTo>
                  <a:pt x="603" y="598"/>
                </a:lnTo>
                <a:lnTo>
                  <a:pt x="603" y="598"/>
                </a:lnTo>
                <a:lnTo>
                  <a:pt x="603" y="576"/>
                </a:lnTo>
                <a:lnTo>
                  <a:pt x="605" y="565"/>
                </a:lnTo>
                <a:lnTo>
                  <a:pt x="603" y="559"/>
                </a:lnTo>
                <a:lnTo>
                  <a:pt x="603" y="559"/>
                </a:lnTo>
                <a:lnTo>
                  <a:pt x="596" y="559"/>
                </a:lnTo>
                <a:lnTo>
                  <a:pt x="588" y="557"/>
                </a:lnTo>
                <a:lnTo>
                  <a:pt x="585" y="556"/>
                </a:lnTo>
                <a:lnTo>
                  <a:pt x="581" y="552"/>
                </a:lnTo>
                <a:lnTo>
                  <a:pt x="581" y="552"/>
                </a:lnTo>
                <a:lnTo>
                  <a:pt x="586" y="552"/>
                </a:lnTo>
                <a:lnTo>
                  <a:pt x="594" y="552"/>
                </a:lnTo>
                <a:lnTo>
                  <a:pt x="599" y="552"/>
                </a:lnTo>
                <a:lnTo>
                  <a:pt x="603" y="548"/>
                </a:lnTo>
                <a:lnTo>
                  <a:pt x="603" y="548"/>
                </a:lnTo>
                <a:lnTo>
                  <a:pt x="603" y="530"/>
                </a:lnTo>
                <a:lnTo>
                  <a:pt x="601" y="517"/>
                </a:lnTo>
                <a:lnTo>
                  <a:pt x="601" y="514"/>
                </a:lnTo>
                <a:lnTo>
                  <a:pt x="599" y="512"/>
                </a:lnTo>
                <a:lnTo>
                  <a:pt x="599" y="512"/>
                </a:lnTo>
                <a:lnTo>
                  <a:pt x="592" y="514"/>
                </a:lnTo>
                <a:lnTo>
                  <a:pt x="586" y="514"/>
                </a:lnTo>
                <a:lnTo>
                  <a:pt x="581" y="512"/>
                </a:lnTo>
                <a:lnTo>
                  <a:pt x="576" y="510"/>
                </a:lnTo>
                <a:lnTo>
                  <a:pt x="576" y="510"/>
                </a:lnTo>
                <a:lnTo>
                  <a:pt x="574" y="508"/>
                </a:lnTo>
                <a:lnTo>
                  <a:pt x="572" y="504"/>
                </a:lnTo>
                <a:lnTo>
                  <a:pt x="572" y="499"/>
                </a:lnTo>
                <a:lnTo>
                  <a:pt x="570" y="495"/>
                </a:lnTo>
                <a:lnTo>
                  <a:pt x="570" y="493"/>
                </a:lnTo>
                <a:lnTo>
                  <a:pt x="568" y="492"/>
                </a:lnTo>
                <a:lnTo>
                  <a:pt x="568" y="492"/>
                </a:lnTo>
                <a:lnTo>
                  <a:pt x="557" y="488"/>
                </a:lnTo>
                <a:lnTo>
                  <a:pt x="546" y="482"/>
                </a:lnTo>
                <a:lnTo>
                  <a:pt x="541" y="477"/>
                </a:lnTo>
                <a:lnTo>
                  <a:pt x="535" y="473"/>
                </a:lnTo>
                <a:lnTo>
                  <a:pt x="535" y="473"/>
                </a:lnTo>
                <a:lnTo>
                  <a:pt x="532" y="468"/>
                </a:lnTo>
                <a:lnTo>
                  <a:pt x="532" y="462"/>
                </a:lnTo>
                <a:lnTo>
                  <a:pt x="532" y="459"/>
                </a:lnTo>
                <a:lnTo>
                  <a:pt x="532" y="459"/>
                </a:lnTo>
                <a:lnTo>
                  <a:pt x="541" y="462"/>
                </a:lnTo>
                <a:lnTo>
                  <a:pt x="544" y="462"/>
                </a:lnTo>
                <a:lnTo>
                  <a:pt x="550" y="461"/>
                </a:lnTo>
                <a:lnTo>
                  <a:pt x="552" y="431"/>
                </a:lnTo>
                <a:lnTo>
                  <a:pt x="552" y="431"/>
                </a:lnTo>
                <a:lnTo>
                  <a:pt x="548" y="431"/>
                </a:lnTo>
                <a:lnTo>
                  <a:pt x="541" y="430"/>
                </a:lnTo>
                <a:lnTo>
                  <a:pt x="541" y="430"/>
                </a:lnTo>
                <a:lnTo>
                  <a:pt x="537" y="426"/>
                </a:lnTo>
                <a:lnTo>
                  <a:pt x="533" y="422"/>
                </a:lnTo>
                <a:lnTo>
                  <a:pt x="532" y="419"/>
                </a:lnTo>
                <a:lnTo>
                  <a:pt x="532" y="419"/>
                </a:lnTo>
                <a:lnTo>
                  <a:pt x="535" y="420"/>
                </a:lnTo>
                <a:lnTo>
                  <a:pt x="543" y="422"/>
                </a:lnTo>
                <a:lnTo>
                  <a:pt x="543" y="422"/>
                </a:lnTo>
                <a:lnTo>
                  <a:pt x="550" y="422"/>
                </a:lnTo>
                <a:lnTo>
                  <a:pt x="554" y="420"/>
                </a:lnTo>
                <a:lnTo>
                  <a:pt x="557" y="387"/>
                </a:lnTo>
                <a:lnTo>
                  <a:pt x="557" y="387"/>
                </a:lnTo>
                <a:lnTo>
                  <a:pt x="552" y="387"/>
                </a:lnTo>
                <a:lnTo>
                  <a:pt x="546" y="386"/>
                </a:lnTo>
                <a:lnTo>
                  <a:pt x="541" y="384"/>
                </a:lnTo>
                <a:lnTo>
                  <a:pt x="539" y="378"/>
                </a:lnTo>
                <a:lnTo>
                  <a:pt x="539" y="377"/>
                </a:lnTo>
                <a:lnTo>
                  <a:pt x="539" y="377"/>
                </a:lnTo>
                <a:lnTo>
                  <a:pt x="552" y="373"/>
                </a:lnTo>
                <a:lnTo>
                  <a:pt x="563" y="367"/>
                </a:lnTo>
                <a:lnTo>
                  <a:pt x="572" y="360"/>
                </a:lnTo>
                <a:lnTo>
                  <a:pt x="579" y="353"/>
                </a:lnTo>
                <a:lnTo>
                  <a:pt x="586" y="344"/>
                </a:lnTo>
                <a:lnTo>
                  <a:pt x="592" y="333"/>
                </a:lnTo>
                <a:lnTo>
                  <a:pt x="597" y="324"/>
                </a:lnTo>
                <a:lnTo>
                  <a:pt x="599" y="313"/>
                </a:lnTo>
                <a:lnTo>
                  <a:pt x="599" y="313"/>
                </a:lnTo>
                <a:lnTo>
                  <a:pt x="608" y="316"/>
                </a:lnTo>
                <a:lnTo>
                  <a:pt x="614" y="316"/>
                </a:lnTo>
                <a:lnTo>
                  <a:pt x="618" y="316"/>
                </a:lnTo>
                <a:lnTo>
                  <a:pt x="618" y="316"/>
                </a:lnTo>
                <a:lnTo>
                  <a:pt x="619" y="303"/>
                </a:lnTo>
                <a:lnTo>
                  <a:pt x="619" y="289"/>
                </a:lnTo>
                <a:lnTo>
                  <a:pt x="619" y="289"/>
                </a:lnTo>
                <a:lnTo>
                  <a:pt x="610" y="287"/>
                </a:lnTo>
                <a:lnTo>
                  <a:pt x="607" y="285"/>
                </a:lnTo>
                <a:lnTo>
                  <a:pt x="603" y="28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fi-FI" sz="2400">
              <a:solidFill>
                <a:prstClr val="black"/>
              </a:solidFill>
            </a:endParaRPr>
          </a:p>
        </p:txBody>
      </p:sp>
      <p:pic>
        <p:nvPicPr>
          <p:cNvPr id="104" name="Picture 51" descr="työkykyohjelman logo">
            <a:extLst>
              <a:ext uri="{FF2B5EF4-FFF2-40B4-BE49-F238E27FC236}">
                <a16:creationId xmlns:a16="http://schemas.microsoft.com/office/drawing/2014/main" xmlns="" id="{F07F2CD9-BDD8-2848-B9FD-12A39B16065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9466" y="5818628"/>
            <a:ext cx="4177175" cy="834056"/>
          </a:xfrm>
          <a:prstGeom prst="rect">
            <a:avLst/>
          </a:prstGeom>
        </p:spPr>
      </p:pic>
    </p:spTree>
    <p:extLst>
      <p:ext uri="{BB962C8B-B14F-4D97-AF65-F5344CB8AC3E}">
        <p14:creationId xmlns:p14="http://schemas.microsoft.com/office/powerpoint/2010/main" val="28367319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9_Otsikko ja sisältö tyhjä">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577047" y="1881330"/>
            <a:ext cx="10965805" cy="4524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p:ph type="title"/>
          </p:nvPr>
        </p:nvSpPr>
        <p:spPr>
          <a:xfrm>
            <a:off x="577047" y="313787"/>
            <a:ext cx="10965805" cy="1299027"/>
          </a:xfrm>
        </p:spPr>
        <p:txBody>
          <a:bodyPr/>
          <a:lstStyle>
            <a:lvl1pPr>
              <a:defRPr>
                <a:solidFill>
                  <a:schemeClr val="tx1">
                    <a:lumMod val="85000"/>
                    <a:lumOff val="15000"/>
                  </a:schemeClr>
                </a:solidFill>
              </a:defRPr>
            </a:lvl1pPr>
          </a:lstStyle>
          <a:p>
            <a:r>
              <a:rPr lang="fi-FI"/>
              <a:t>Muokkaa perustyyl. napsautt.</a:t>
            </a:r>
            <a:endParaRPr lang="fi-FI" dirty="0"/>
          </a:p>
        </p:txBody>
      </p:sp>
    </p:spTree>
    <p:extLst>
      <p:ext uri="{BB962C8B-B14F-4D97-AF65-F5344CB8AC3E}">
        <p14:creationId xmlns:p14="http://schemas.microsoft.com/office/powerpoint/2010/main" val="38298215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0_Kuvapaikka vaaka">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0" y="0"/>
            <a:ext cx="12192000" cy="5829267"/>
          </a:xfrm>
        </p:spPr>
        <p:txBody>
          <a:bodyPr/>
          <a:lstStyle/>
          <a:p>
            <a:pPr lvl="0"/>
            <a:r>
              <a:rPr lang="fi-FI"/>
              <a:t>Muokkaa tekstin perustyylejä</a:t>
            </a:r>
          </a:p>
        </p:txBody>
      </p:sp>
      <p:sp>
        <p:nvSpPr>
          <p:cNvPr id="8" name="Otsikko 7"/>
          <p:cNvSpPr>
            <a:spLocks noGrp="1"/>
          </p:cNvSpPr>
          <p:nvPr>
            <p:ph type="title"/>
          </p:nvPr>
        </p:nvSpPr>
        <p:spPr>
          <a:xfrm>
            <a:off x="577047" y="5829266"/>
            <a:ext cx="5614964" cy="810527"/>
          </a:xfrm>
        </p:spPr>
        <p:txBody>
          <a:bodyPr/>
          <a:lstStyle>
            <a:lvl1pPr>
              <a:defRPr sz="3733">
                <a:solidFill>
                  <a:schemeClr val="tx1">
                    <a:lumMod val="85000"/>
                    <a:lumOff val="15000"/>
                  </a:schemeClr>
                </a:solidFill>
              </a:defRPr>
            </a:lvl1pPr>
          </a:lstStyle>
          <a:p>
            <a:r>
              <a:rPr lang="fi-FI"/>
              <a:t>Muokkaa perustyyl. napsautt.</a:t>
            </a:r>
            <a:endParaRPr lang="fi-FI" dirty="0"/>
          </a:p>
        </p:txBody>
      </p:sp>
      <p:sp>
        <p:nvSpPr>
          <p:cNvPr id="15" name="Content Placeholder 9"/>
          <p:cNvSpPr>
            <a:spLocks noGrp="1"/>
          </p:cNvSpPr>
          <p:nvPr>
            <p:ph idx="13"/>
          </p:nvPr>
        </p:nvSpPr>
        <p:spPr>
          <a:xfrm>
            <a:off x="6480043" y="6024241"/>
            <a:ext cx="5711957" cy="615553"/>
          </a:xfrm>
        </p:spPr>
        <p:txBody>
          <a:bodyPr>
            <a:noAutofit/>
          </a:bodyPr>
          <a:lstStyle/>
          <a:p>
            <a:pPr marL="0" lvl="0" indent="0">
              <a:buNone/>
            </a:pPr>
            <a:r>
              <a:rPr lang="fi-FI" sz="1600"/>
              <a:t>Muokkaa tekstin perustyylejä</a:t>
            </a:r>
          </a:p>
        </p:txBody>
      </p:sp>
    </p:spTree>
    <p:extLst>
      <p:ext uri="{BB962C8B-B14F-4D97-AF65-F5344CB8AC3E}">
        <p14:creationId xmlns:p14="http://schemas.microsoft.com/office/powerpoint/2010/main" val="31769711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1_Kuvapaikka pysty">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3751029" y="0"/>
            <a:ext cx="8448939" cy="6858000"/>
          </a:xfrm>
        </p:spPr>
        <p:txBody>
          <a:bodyPr/>
          <a:lstStyle/>
          <a:p>
            <a:pPr lvl="0"/>
            <a:r>
              <a:rPr lang="fi-FI"/>
              <a:t>Muokkaa tekstin perustyylejä</a:t>
            </a:r>
          </a:p>
        </p:txBody>
      </p:sp>
      <p:sp>
        <p:nvSpPr>
          <p:cNvPr id="8" name="Otsikko 7"/>
          <p:cNvSpPr>
            <a:spLocks noGrp="1"/>
          </p:cNvSpPr>
          <p:nvPr>
            <p:ph type="title"/>
          </p:nvPr>
        </p:nvSpPr>
        <p:spPr>
          <a:xfrm>
            <a:off x="335361" y="277227"/>
            <a:ext cx="2880320" cy="1903635"/>
          </a:xfrm>
        </p:spPr>
        <p:txBody>
          <a:bodyPr/>
          <a:lstStyle>
            <a:lvl1pPr>
              <a:defRPr sz="3733">
                <a:solidFill>
                  <a:schemeClr val="tx1">
                    <a:lumMod val="85000"/>
                    <a:lumOff val="15000"/>
                  </a:schemeClr>
                </a:solidFill>
              </a:defRPr>
            </a:lvl1pPr>
          </a:lstStyle>
          <a:p>
            <a:r>
              <a:rPr lang="fi-FI"/>
              <a:t>Muokkaa perustyyl. napsautt.</a:t>
            </a:r>
            <a:endParaRPr lang="fi-FI" dirty="0"/>
          </a:p>
        </p:txBody>
      </p:sp>
      <p:sp>
        <p:nvSpPr>
          <p:cNvPr id="6" name="Content Placeholder 9"/>
          <p:cNvSpPr>
            <a:spLocks noGrp="1"/>
          </p:cNvSpPr>
          <p:nvPr>
            <p:ph idx="14"/>
          </p:nvPr>
        </p:nvSpPr>
        <p:spPr>
          <a:xfrm>
            <a:off x="335361" y="2319313"/>
            <a:ext cx="2880320" cy="4320480"/>
          </a:xfrm>
        </p:spPr>
        <p:txBody>
          <a:bodyPr>
            <a:normAutofit/>
          </a:bodyPr>
          <a:lstStyle/>
          <a:p>
            <a:pPr lvl="0"/>
            <a:r>
              <a:rPr lang="fi-FI" sz="1867"/>
              <a:t>Muokkaa tekstin perustyylejä</a:t>
            </a:r>
          </a:p>
          <a:p>
            <a:pPr lvl="1"/>
            <a:r>
              <a:rPr lang="fi-FI" sz="1867"/>
              <a:t>toinen taso</a:t>
            </a:r>
          </a:p>
          <a:p>
            <a:pPr lvl="2"/>
            <a:r>
              <a:rPr lang="fi-FI" sz="1867"/>
              <a:t>kolmas taso</a:t>
            </a:r>
          </a:p>
        </p:txBody>
      </p:sp>
      <p:sp>
        <p:nvSpPr>
          <p:cNvPr id="12" name="Alatunnisteen paikkamerkki 4"/>
          <p:cNvSpPr>
            <a:spLocks noGrp="1"/>
          </p:cNvSpPr>
          <p:nvPr>
            <p:ph type="ftr" sz="quarter" idx="11"/>
          </p:nvPr>
        </p:nvSpPr>
        <p:spPr>
          <a:xfrm>
            <a:off x="1583499" y="6497452"/>
            <a:ext cx="3648405" cy="258163"/>
          </a:xfrm>
          <a:prstGeom prst="rect">
            <a:avLst/>
          </a:prstGeom>
        </p:spPr>
        <p:txBody>
          <a:bodyPr/>
          <a:lstStyle>
            <a:lvl1pPr algn="l">
              <a:defRPr sz="1067">
                <a:solidFill>
                  <a:schemeClr val="tx1">
                    <a:lumMod val="50000"/>
                    <a:lumOff val="50000"/>
                  </a:schemeClr>
                </a:solidFill>
              </a:defRPr>
            </a:lvl1pPr>
          </a:lstStyle>
          <a:p>
            <a:endParaRPr lang="fi-FI" dirty="0">
              <a:solidFill>
                <a:prstClr val="black">
                  <a:lumMod val="50000"/>
                  <a:lumOff val="50000"/>
                </a:prstClr>
              </a:solidFill>
            </a:endParaRPr>
          </a:p>
        </p:txBody>
      </p:sp>
      <p:sp>
        <p:nvSpPr>
          <p:cNvPr id="13" name="Päivämäärän paikkamerkki 3"/>
          <p:cNvSpPr>
            <a:spLocks noGrp="1"/>
          </p:cNvSpPr>
          <p:nvPr>
            <p:ph type="dt" sz="half" idx="2"/>
          </p:nvPr>
        </p:nvSpPr>
        <p:spPr>
          <a:xfrm>
            <a:off x="577047" y="6497452"/>
            <a:ext cx="911424" cy="268139"/>
          </a:xfrm>
          <a:prstGeom prst="rect">
            <a:avLst/>
          </a:prstGeom>
        </p:spPr>
        <p:txBody>
          <a:bodyPr vert="horz" lIns="0" tIns="0" rIns="0" bIns="0" rtlCol="0" anchor="ctr"/>
          <a:lstStyle>
            <a:lvl1pPr algn="l">
              <a:defRPr sz="1067" b="1">
                <a:solidFill>
                  <a:schemeClr val="tx1">
                    <a:lumMod val="50000"/>
                    <a:lumOff val="50000"/>
                  </a:schemeClr>
                </a:solidFill>
              </a:defRPr>
            </a:lvl1pPr>
          </a:lstStyle>
          <a:p>
            <a:fld id="{9504BABE-377C-4042-9CE4-D8BB0ACFBA08}" type="datetime1">
              <a:rPr lang="fi-FI" smtClean="0">
                <a:solidFill>
                  <a:prstClr val="black">
                    <a:lumMod val="50000"/>
                    <a:lumOff val="50000"/>
                  </a:prstClr>
                </a:solidFill>
              </a:rPr>
              <a:pPr/>
              <a:t>6.10.2022</a:t>
            </a:fld>
            <a:endParaRPr lang="fi-FI" dirty="0">
              <a:solidFill>
                <a:prstClr val="black">
                  <a:lumMod val="50000"/>
                  <a:lumOff val="50000"/>
                </a:prstClr>
              </a:solidFill>
            </a:endParaRPr>
          </a:p>
        </p:txBody>
      </p:sp>
      <p:sp>
        <p:nvSpPr>
          <p:cNvPr id="14" name="Dian numeron paikkamerkki 5"/>
          <p:cNvSpPr>
            <a:spLocks noGrp="1"/>
          </p:cNvSpPr>
          <p:nvPr>
            <p:ph type="sldNum" sz="quarter" idx="12"/>
          </p:nvPr>
        </p:nvSpPr>
        <p:spPr>
          <a:xfrm>
            <a:off x="-1" y="6497453"/>
            <a:ext cx="538948" cy="268137"/>
          </a:xfrm>
          <a:prstGeom prst="rect">
            <a:avLst/>
          </a:prstGeom>
        </p:spPr>
        <p:txBody>
          <a:bodyPr rIns="18000" anchor="ctr"/>
          <a:lstStyle>
            <a:lvl1pPr algn="r">
              <a:defRPr sz="1067" b="1">
                <a:solidFill>
                  <a:schemeClr val="tx1">
                    <a:lumMod val="50000"/>
                    <a:lumOff val="50000"/>
                  </a:schemeClr>
                </a:solidFill>
              </a:defRPr>
            </a:lvl1pPr>
          </a:lstStyle>
          <a:p>
            <a:fld id="{1EA1DD0D-7089-48C5-B116-A19F892CF1D9}" type="slidenum">
              <a:rPr lang="fi-FI" smtClean="0">
                <a:solidFill>
                  <a:prstClr val="black">
                    <a:lumMod val="50000"/>
                    <a:lumOff val="50000"/>
                  </a:prstClr>
                </a:solidFill>
              </a:rPr>
              <a:pPr/>
              <a:t>‹#›</a:t>
            </a:fld>
            <a:r>
              <a:rPr lang="fi-FI" dirty="0">
                <a:solidFill>
                  <a:prstClr val="black">
                    <a:lumMod val="50000"/>
                    <a:lumOff val="50000"/>
                  </a:prstClr>
                </a:solidFill>
              </a:rPr>
              <a:t>  </a:t>
            </a:r>
            <a:r>
              <a:rPr lang="fi-FI" b="0" dirty="0">
                <a:solidFill>
                  <a:srgbClr val="FFFFFF">
                    <a:lumMod val="65000"/>
                  </a:srgbClr>
                </a:solidFill>
              </a:rPr>
              <a:t>|</a:t>
            </a:r>
            <a:endParaRPr lang="fi-FI" sz="800" b="0" dirty="0">
              <a:solidFill>
                <a:srgbClr val="FFFFFF">
                  <a:lumMod val="65000"/>
                </a:srgbClr>
              </a:solidFill>
            </a:endParaRPr>
          </a:p>
        </p:txBody>
      </p:sp>
    </p:spTree>
    <p:extLst>
      <p:ext uri="{BB962C8B-B14F-4D97-AF65-F5344CB8AC3E}">
        <p14:creationId xmlns:p14="http://schemas.microsoft.com/office/powerpoint/2010/main" val="21537919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13_Lopetus VN-Teema">
    <p:spTree>
      <p:nvGrpSpPr>
        <p:cNvPr id="1" name=""/>
        <p:cNvGrpSpPr/>
        <p:nvPr/>
      </p:nvGrpSpPr>
      <p:grpSpPr>
        <a:xfrm>
          <a:off x="0" y="0"/>
          <a:ext cx="0" cy="0"/>
          <a:chOff x="0" y="0"/>
          <a:chExt cx="0" cy="0"/>
        </a:xfrm>
      </p:grpSpPr>
      <p:grpSp>
        <p:nvGrpSpPr>
          <p:cNvPr id="3" name="Group 2" descr="kaarielementti"/>
          <p:cNvGrpSpPr/>
          <p:nvPr userDrawn="1"/>
        </p:nvGrpSpPr>
        <p:grpSpPr>
          <a:xfrm>
            <a:off x="0" y="1"/>
            <a:ext cx="12192000" cy="6858000"/>
            <a:chOff x="-50732" y="0"/>
            <a:chExt cx="9194731" cy="5143502"/>
          </a:xfrm>
        </p:grpSpPr>
        <p:sp>
          <p:nvSpPr>
            <p:cNvPr id="65" name="AutoShape 59"/>
            <p:cNvSpPr>
              <a:spLocks noChangeAspect="1" noChangeArrowheads="1" noTextEdit="1"/>
            </p:cNvSpPr>
            <p:nvPr userDrawn="1"/>
          </p:nvSpPr>
          <p:spPr bwMode="auto">
            <a:xfrm flipH="1">
              <a:off x="-50732" y="0"/>
              <a:ext cx="9194731" cy="5143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66" name="Freeform 61"/>
            <p:cNvSpPr>
              <a:spLocks/>
            </p:cNvSpPr>
            <p:nvPr userDrawn="1"/>
          </p:nvSpPr>
          <p:spPr bwMode="auto">
            <a:xfrm flipH="1">
              <a:off x="1354507" y="0"/>
              <a:ext cx="7789492" cy="5143501"/>
            </a:xfrm>
            <a:custGeom>
              <a:avLst/>
              <a:gdLst>
                <a:gd name="T0" fmla="*/ 3559 w 4854"/>
                <a:gd name="T1" fmla="*/ 0 h 3240"/>
                <a:gd name="T2" fmla="*/ 0 w 4854"/>
                <a:gd name="T3" fmla="*/ 0 h 3240"/>
                <a:gd name="T4" fmla="*/ 0 w 4854"/>
                <a:gd name="T5" fmla="*/ 3240 h 3240"/>
                <a:gd name="T6" fmla="*/ 3231 w 4854"/>
                <a:gd name="T7" fmla="*/ 3240 h 3240"/>
                <a:gd name="T8" fmla="*/ 4854 w 4854"/>
                <a:gd name="T9" fmla="*/ 1361 h 3240"/>
                <a:gd name="T10" fmla="*/ 3559 w 4854"/>
                <a:gd name="T11" fmla="*/ 0 h 3240"/>
              </a:gdLst>
              <a:ahLst/>
              <a:cxnLst>
                <a:cxn ang="0">
                  <a:pos x="T0" y="T1"/>
                </a:cxn>
                <a:cxn ang="0">
                  <a:pos x="T2" y="T3"/>
                </a:cxn>
                <a:cxn ang="0">
                  <a:pos x="T4" y="T5"/>
                </a:cxn>
                <a:cxn ang="0">
                  <a:pos x="T6" y="T7"/>
                </a:cxn>
                <a:cxn ang="0">
                  <a:pos x="T8" y="T9"/>
                </a:cxn>
                <a:cxn ang="0">
                  <a:pos x="T10" y="T11"/>
                </a:cxn>
              </a:cxnLst>
              <a:rect l="0" t="0" r="r" b="b"/>
              <a:pathLst>
                <a:path w="4854" h="3240">
                  <a:moveTo>
                    <a:pt x="3559" y="0"/>
                  </a:moveTo>
                  <a:lnTo>
                    <a:pt x="0" y="0"/>
                  </a:lnTo>
                  <a:lnTo>
                    <a:pt x="0" y="3240"/>
                  </a:lnTo>
                  <a:lnTo>
                    <a:pt x="3231" y="3240"/>
                  </a:lnTo>
                  <a:lnTo>
                    <a:pt x="4854" y="1361"/>
                  </a:lnTo>
                  <a:lnTo>
                    <a:pt x="355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67" name="Freeform 62"/>
            <p:cNvSpPr>
              <a:spLocks/>
            </p:cNvSpPr>
            <p:nvPr userDrawn="1"/>
          </p:nvSpPr>
          <p:spPr bwMode="auto">
            <a:xfrm flipH="1">
              <a:off x="527332" y="0"/>
              <a:ext cx="2315449" cy="2160589"/>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68" name="Freeform 63"/>
            <p:cNvSpPr>
              <a:spLocks/>
            </p:cNvSpPr>
            <p:nvPr userDrawn="1"/>
          </p:nvSpPr>
          <p:spPr bwMode="auto">
            <a:xfrm flipH="1">
              <a:off x="-50732" y="1171575"/>
              <a:ext cx="1449951" cy="1657351"/>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69" name="Freeform 64"/>
            <p:cNvSpPr>
              <a:spLocks/>
            </p:cNvSpPr>
            <p:nvPr userDrawn="1"/>
          </p:nvSpPr>
          <p:spPr bwMode="auto">
            <a:xfrm flipH="1">
              <a:off x="-50732" y="2160589"/>
              <a:ext cx="3388541" cy="2982913"/>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70" name="Freeform 65"/>
            <p:cNvSpPr>
              <a:spLocks/>
            </p:cNvSpPr>
            <p:nvPr userDrawn="1"/>
          </p:nvSpPr>
          <p:spPr bwMode="auto">
            <a:xfrm flipH="1">
              <a:off x="-50732" y="0"/>
              <a:ext cx="1449951" cy="2160589"/>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71" name="Freeform 66"/>
            <p:cNvSpPr>
              <a:spLocks/>
            </p:cNvSpPr>
            <p:nvPr userDrawn="1"/>
          </p:nvSpPr>
          <p:spPr bwMode="auto">
            <a:xfrm flipH="1">
              <a:off x="1399219" y="0"/>
              <a:ext cx="2112648" cy="2160589"/>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72" name="Freeform 67"/>
            <p:cNvSpPr>
              <a:spLocks/>
            </p:cNvSpPr>
            <p:nvPr userDrawn="1"/>
          </p:nvSpPr>
          <p:spPr bwMode="auto">
            <a:xfrm flipH="1">
              <a:off x="-50732" y="2160589"/>
              <a:ext cx="1449951" cy="852488"/>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73" name="Freeform 68"/>
            <p:cNvSpPr>
              <a:spLocks/>
            </p:cNvSpPr>
            <p:nvPr userDrawn="1"/>
          </p:nvSpPr>
          <p:spPr bwMode="auto">
            <a:xfrm flipH="1">
              <a:off x="1399219" y="2160588"/>
              <a:ext cx="2612466" cy="2982913"/>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grpSp>
      <p:sp>
        <p:nvSpPr>
          <p:cNvPr id="7" name="Otsikko 1"/>
          <p:cNvSpPr>
            <a:spLocks noGrp="1"/>
          </p:cNvSpPr>
          <p:nvPr userDrawn="1">
            <p:ph type="ctrTitle" hasCustomPrompt="1"/>
          </p:nvPr>
        </p:nvSpPr>
        <p:spPr>
          <a:xfrm>
            <a:off x="5668106" y="2084851"/>
            <a:ext cx="6178703" cy="2249387"/>
          </a:xfrm>
        </p:spPr>
        <p:txBody>
          <a:bodyPr anchor="b" anchorCtr="0">
            <a:noAutofit/>
          </a:bodyPr>
          <a:lstStyle>
            <a:lvl1pPr algn="l">
              <a:defRPr sz="5333">
                <a:solidFill>
                  <a:srgbClr val="FFFFFF"/>
                </a:solidFill>
              </a:defRPr>
            </a:lvl1pPr>
          </a:lstStyle>
          <a:p>
            <a:r>
              <a:rPr lang="fi-FI" dirty="0"/>
              <a:t>Esityksen </a:t>
            </a:r>
            <a:br>
              <a:rPr lang="fi-FI" dirty="0"/>
            </a:br>
            <a:r>
              <a:rPr lang="fi-FI" dirty="0"/>
              <a:t>päättävä teksti</a:t>
            </a:r>
          </a:p>
        </p:txBody>
      </p:sp>
      <p:sp>
        <p:nvSpPr>
          <p:cNvPr id="8" name="Alaotsikko 2"/>
          <p:cNvSpPr>
            <a:spLocks noGrp="1"/>
          </p:cNvSpPr>
          <p:nvPr userDrawn="1">
            <p:ph type="subTitle" idx="1"/>
          </p:nvPr>
        </p:nvSpPr>
        <p:spPr>
          <a:xfrm>
            <a:off x="5668106" y="4677138"/>
            <a:ext cx="6127460" cy="1758509"/>
          </a:xfrm>
        </p:spPr>
        <p:txBody>
          <a:bodyPr>
            <a:normAutofit/>
          </a:bodyPr>
          <a:lstStyle>
            <a:lvl1pPr marL="0" indent="0" algn="l">
              <a:spcBef>
                <a:spcPts val="0"/>
              </a:spcBef>
              <a:buNone/>
              <a:defRPr sz="2400">
                <a:solidFill>
                  <a:srgbClr val="FFFFFF"/>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pic>
        <p:nvPicPr>
          <p:cNvPr id="15" name="Picture 14" descr="työkykyohjelman logo">
            <a:extLst>
              <a:ext uri="{FF2B5EF4-FFF2-40B4-BE49-F238E27FC236}">
                <a16:creationId xmlns:a16="http://schemas.microsoft.com/office/drawing/2014/main" xmlns="" id="{6DC9CB17-0753-3448-8A0D-E554F9368B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350" y="5955000"/>
            <a:ext cx="3217068" cy="642352"/>
          </a:xfrm>
          <a:prstGeom prst="rect">
            <a:avLst/>
          </a:prstGeom>
        </p:spPr>
      </p:pic>
    </p:spTree>
    <p:extLst>
      <p:ext uri="{BB962C8B-B14F-4D97-AF65-F5344CB8AC3E}">
        <p14:creationId xmlns:p14="http://schemas.microsoft.com/office/powerpoint/2010/main" val="3489185588"/>
      </p:ext>
    </p:extLst>
  </p:cSld>
  <p:clrMapOvr>
    <a:masterClrMapping/>
  </p:clrMapOvr>
  <p:extLst>
    <p:ext uri="{DCECCB84-F9BA-43D5-87BE-67443E8EF086}">
      <p15:sldGuideLst xmlns:p15="http://schemas.microsoft.com/office/powerpoint/2012/main">
        <p15:guide id="1" orient="horz" pos="162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14_Lopetus VN-Teema">
    <p:spTree>
      <p:nvGrpSpPr>
        <p:cNvPr id="1" name=""/>
        <p:cNvGrpSpPr/>
        <p:nvPr/>
      </p:nvGrpSpPr>
      <p:grpSpPr>
        <a:xfrm>
          <a:off x="0" y="0"/>
          <a:ext cx="0" cy="0"/>
          <a:chOff x="0" y="0"/>
          <a:chExt cx="0" cy="0"/>
        </a:xfrm>
      </p:grpSpPr>
      <p:grpSp>
        <p:nvGrpSpPr>
          <p:cNvPr id="3" name="Group 2" descr="kaarielementti"/>
          <p:cNvGrpSpPr/>
          <p:nvPr userDrawn="1"/>
        </p:nvGrpSpPr>
        <p:grpSpPr>
          <a:xfrm>
            <a:off x="0" y="1"/>
            <a:ext cx="12192000" cy="6858000"/>
            <a:chOff x="-50732" y="0"/>
            <a:chExt cx="9194731" cy="5143502"/>
          </a:xfrm>
        </p:grpSpPr>
        <p:sp>
          <p:nvSpPr>
            <p:cNvPr id="65" name="AutoShape 59"/>
            <p:cNvSpPr>
              <a:spLocks noChangeAspect="1" noChangeArrowheads="1" noTextEdit="1"/>
            </p:cNvSpPr>
            <p:nvPr userDrawn="1"/>
          </p:nvSpPr>
          <p:spPr bwMode="auto">
            <a:xfrm flipH="1">
              <a:off x="-50732" y="0"/>
              <a:ext cx="9194731" cy="5143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67" name="Freeform 62"/>
            <p:cNvSpPr>
              <a:spLocks/>
            </p:cNvSpPr>
            <p:nvPr userDrawn="1"/>
          </p:nvSpPr>
          <p:spPr bwMode="auto">
            <a:xfrm flipH="1">
              <a:off x="527332" y="0"/>
              <a:ext cx="2315449" cy="2160589"/>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68" name="Freeform 63"/>
            <p:cNvSpPr>
              <a:spLocks/>
            </p:cNvSpPr>
            <p:nvPr userDrawn="1"/>
          </p:nvSpPr>
          <p:spPr bwMode="auto">
            <a:xfrm flipH="1">
              <a:off x="-50732" y="1171575"/>
              <a:ext cx="1449951" cy="1657351"/>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69" name="Freeform 64"/>
            <p:cNvSpPr>
              <a:spLocks/>
            </p:cNvSpPr>
            <p:nvPr userDrawn="1"/>
          </p:nvSpPr>
          <p:spPr bwMode="auto">
            <a:xfrm flipH="1">
              <a:off x="-50732" y="2160589"/>
              <a:ext cx="3388541" cy="2982913"/>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70" name="Freeform 65"/>
            <p:cNvSpPr>
              <a:spLocks/>
            </p:cNvSpPr>
            <p:nvPr userDrawn="1"/>
          </p:nvSpPr>
          <p:spPr bwMode="auto">
            <a:xfrm flipH="1">
              <a:off x="-50732" y="0"/>
              <a:ext cx="1449951" cy="2160589"/>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71" name="Freeform 66"/>
            <p:cNvSpPr>
              <a:spLocks/>
            </p:cNvSpPr>
            <p:nvPr userDrawn="1"/>
          </p:nvSpPr>
          <p:spPr bwMode="auto">
            <a:xfrm flipH="1">
              <a:off x="1399219" y="0"/>
              <a:ext cx="2112648" cy="2160589"/>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72" name="Freeform 67"/>
            <p:cNvSpPr>
              <a:spLocks/>
            </p:cNvSpPr>
            <p:nvPr userDrawn="1"/>
          </p:nvSpPr>
          <p:spPr bwMode="auto">
            <a:xfrm flipH="1">
              <a:off x="-50732" y="2160589"/>
              <a:ext cx="1449951" cy="852488"/>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73" name="Freeform 68"/>
            <p:cNvSpPr>
              <a:spLocks/>
            </p:cNvSpPr>
            <p:nvPr userDrawn="1"/>
          </p:nvSpPr>
          <p:spPr bwMode="auto">
            <a:xfrm flipH="1">
              <a:off x="1399219" y="2160588"/>
              <a:ext cx="2612466" cy="2982913"/>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grpSp>
      <p:sp>
        <p:nvSpPr>
          <p:cNvPr id="7" name="Otsikko 1"/>
          <p:cNvSpPr>
            <a:spLocks noGrp="1"/>
          </p:cNvSpPr>
          <p:nvPr userDrawn="1">
            <p:ph type="ctrTitle" hasCustomPrompt="1"/>
          </p:nvPr>
        </p:nvSpPr>
        <p:spPr>
          <a:xfrm>
            <a:off x="5668106" y="2084851"/>
            <a:ext cx="6178703" cy="2249387"/>
          </a:xfrm>
        </p:spPr>
        <p:txBody>
          <a:bodyPr anchor="b" anchorCtr="0">
            <a:noAutofit/>
          </a:bodyPr>
          <a:lstStyle>
            <a:lvl1pPr algn="l">
              <a:defRPr sz="5333">
                <a:solidFill>
                  <a:schemeClr val="tx1"/>
                </a:solidFill>
              </a:defRPr>
            </a:lvl1pPr>
          </a:lstStyle>
          <a:p>
            <a:r>
              <a:rPr lang="fi-FI" dirty="0"/>
              <a:t>Esityksen </a:t>
            </a:r>
            <a:br>
              <a:rPr lang="fi-FI" dirty="0"/>
            </a:br>
            <a:r>
              <a:rPr lang="fi-FI" dirty="0"/>
              <a:t>päättävä teksti</a:t>
            </a:r>
          </a:p>
        </p:txBody>
      </p:sp>
      <p:sp>
        <p:nvSpPr>
          <p:cNvPr id="8" name="Alaotsikko 2"/>
          <p:cNvSpPr>
            <a:spLocks noGrp="1"/>
          </p:cNvSpPr>
          <p:nvPr userDrawn="1">
            <p:ph type="subTitle" idx="1"/>
          </p:nvPr>
        </p:nvSpPr>
        <p:spPr>
          <a:xfrm>
            <a:off x="5668106" y="4677138"/>
            <a:ext cx="6127460" cy="1758509"/>
          </a:xfrm>
        </p:spPr>
        <p:txBody>
          <a:bodyPr>
            <a:normAutofit/>
          </a:bodyPr>
          <a:lstStyle>
            <a:lvl1pPr marL="0" indent="0" algn="l">
              <a:spcBef>
                <a:spcPts val="0"/>
              </a:spcBef>
              <a:buNone/>
              <a:defRPr sz="2400">
                <a:solidFill>
                  <a:schemeClr val="tx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pic>
        <p:nvPicPr>
          <p:cNvPr id="15" name="Picture 14" descr="työkykyohjelman logo">
            <a:extLst>
              <a:ext uri="{FF2B5EF4-FFF2-40B4-BE49-F238E27FC236}">
                <a16:creationId xmlns:a16="http://schemas.microsoft.com/office/drawing/2014/main" xmlns="" id="{6DC9CB17-0753-3448-8A0D-E554F9368B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350" y="5955000"/>
            <a:ext cx="3217068" cy="642352"/>
          </a:xfrm>
          <a:prstGeom prst="rect">
            <a:avLst/>
          </a:prstGeom>
        </p:spPr>
      </p:pic>
    </p:spTree>
    <p:extLst>
      <p:ext uri="{BB962C8B-B14F-4D97-AF65-F5344CB8AC3E}">
        <p14:creationId xmlns:p14="http://schemas.microsoft.com/office/powerpoint/2010/main" val="263633819"/>
      </p:ext>
    </p:extLst>
  </p:cSld>
  <p:clrMapOvr>
    <a:masterClrMapping/>
  </p:clrMapOvr>
  <p:extLst>
    <p:ext uri="{DCECCB84-F9BA-43D5-87BE-67443E8EF086}">
      <p15:sldGuideLst xmlns:p15="http://schemas.microsoft.com/office/powerpoint/2012/main">
        <p15:guide id="1" orient="horz" pos="162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14_Lopetus VN">
    <p:spTree>
      <p:nvGrpSpPr>
        <p:cNvPr id="1" name=""/>
        <p:cNvGrpSpPr/>
        <p:nvPr/>
      </p:nvGrpSpPr>
      <p:grpSpPr>
        <a:xfrm>
          <a:off x="0" y="0"/>
          <a:ext cx="0" cy="0"/>
          <a:chOff x="0" y="0"/>
          <a:chExt cx="0" cy="0"/>
        </a:xfrm>
      </p:grpSpPr>
      <p:grpSp>
        <p:nvGrpSpPr>
          <p:cNvPr id="105" name="Group 104" descr="kaarielementti"/>
          <p:cNvGrpSpPr/>
          <p:nvPr userDrawn="1"/>
        </p:nvGrpSpPr>
        <p:grpSpPr>
          <a:xfrm>
            <a:off x="-1" y="1"/>
            <a:ext cx="12191999" cy="6858001"/>
            <a:chOff x="-1" y="0"/>
            <a:chExt cx="9143999" cy="5143501"/>
          </a:xfrm>
        </p:grpSpPr>
        <p:sp>
          <p:nvSpPr>
            <p:cNvPr id="100" name="Freeform 8"/>
            <p:cNvSpPr>
              <a:spLocks/>
            </p:cNvSpPr>
            <p:nvPr userDrawn="1"/>
          </p:nvSpPr>
          <p:spPr bwMode="auto">
            <a:xfrm flipH="1">
              <a:off x="1436706" y="0"/>
              <a:ext cx="7707292" cy="5143500"/>
            </a:xfrm>
            <a:custGeom>
              <a:avLst/>
              <a:gdLst>
                <a:gd name="T0" fmla="*/ 3309 w 4863"/>
                <a:gd name="T1" fmla="*/ 0 h 3240"/>
                <a:gd name="T2" fmla="*/ 0 w 4863"/>
                <a:gd name="T3" fmla="*/ 0 h 3240"/>
                <a:gd name="T4" fmla="*/ 0 w 4863"/>
                <a:gd name="T5" fmla="*/ 3240 h 3240"/>
                <a:gd name="T6" fmla="*/ 4276 w 4863"/>
                <a:gd name="T7" fmla="*/ 3240 h 3240"/>
                <a:gd name="T8" fmla="*/ 4276 w 4863"/>
                <a:gd name="T9" fmla="*/ 3240 h 3240"/>
                <a:gd name="T10" fmla="*/ 4327 w 4863"/>
                <a:gd name="T11" fmla="*/ 3176 h 3240"/>
                <a:gd name="T12" fmla="*/ 4374 w 4863"/>
                <a:gd name="T13" fmla="*/ 3116 h 3240"/>
                <a:gd name="T14" fmla="*/ 4417 w 4863"/>
                <a:gd name="T15" fmla="*/ 3060 h 3240"/>
                <a:gd name="T16" fmla="*/ 4455 w 4863"/>
                <a:gd name="T17" fmla="*/ 3006 h 3240"/>
                <a:gd name="T18" fmla="*/ 4490 w 4863"/>
                <a:gd name="T19" fmla="*/ 2953 h 3240"/>
                <a:gd name="T20" fmla="*/ 4524 w 4863"/>
                <a:gd name="T21" fmla="*/ 2903 h 3240"/>
                <a:gd name="T22" fmla="*/ 4554 w 4863"/>
                <a:gd name="T23" fmla="*/ 2851 h 3240"/>
                <a:gd name="T24" fmla="*/ 4585 w 4863"/>
                <a:gd name="T25" fmla="*/ 2799 h 3240"/>
                <a:gd name="T26" fmla="*/ 4614 w 4863"/>
                <a:gd name="T27" fmla="*/ 2747 h 3240"/>
                <a:gd name="T28" fmla="*/ 4645 w 4863"/>
                <a:gd name="T29" fmla="*/ 2692 h 3240"/>
                <a:gd name="T30" fmla="*/ 4707 w 4863"/>
                <a:gd name="T31" fmla="*/ 2576 h 3240"/>
                <a:gd name="T32" fmla="*/ 4778 w 4863"/>
                <a:gd name="T33" fmla="*/ 2445 h 3240"/>
                <a:gd name="T34" fmla="*/ 4818 w 4863"/>
                <a:gd name="T35" fmla="*/ 2372 h 3240"/>
                <a:gd name="T36" fmla="*/ 4863 w 4863"/>
                <a:gd name="T37" fmla="*/ 2293 h 3240"/>
                <a:gd name="T38" fmla="*/ 4863 w 4863"/>
                <a:gd name="T39" fmla="*/ 2293 h 3240"/>
                <a:gd name="T40" fmla="*/ 4789 w 4863"/>
                <a:gd name="T41" fmla="*/ 2239 h 3240"/>
                <a:gd name="T42" fmla="*/ 4719 w 4863"/>
                <a:gd name="T43" fmla="*/ 2184 h 3240"/>
                <a:gd name="T44" fmla="*/ 4652 w 4863"/>
                <a:gd name="T45" fmla="*/ 2127 h 3240"/>
                <a:gd name="T46" fmla="*/ 4585 w 4863"/>
                <a:gd name="T47" fmla="*/ 2069 h 3240"/>
                <a:gd name="T48" fmla="*/ 4522 w 4863"/>
                <a:gd name="T49" fmla="*/ 2010 h 3240"/>
                <a:gd name="T50" fmla="*/ 4461 w 4863"/>
                <a:gd name="T51" fmla="*/ 1951 h 3240"/>
                <a:gd name="T52" fmla="*/ 4401 w 4863"/>
                <a:gd name="T53" fmla="*/ 1889 h 3240"/>
                <a:gd name="T54" fmla="*/ 4343 w 4863"/>
                <a:gd name="T55" fmla="*/ 1827 h 3240"/>
                <a:gd name="T56" fmla="*/ 4288 w 4863"/>
                <a:gd name="T57" fmla="*/ 1763 h 3240"/>
                <a:gd name="T58" fmla="*/ 4234 w 4863"/>
                <a:gd name="T59" fmla="*/ 1699 h 3240"/>
                <a:gd name="T60" fmla="*/ 4182 w 4863"/>
                <a:gd name="T61" fmla="*/ 1632 h 3240"/>
                <a:gd name="T62" fmla="*/ 4131 w 4863"/>
                <a:gd name="T63" fmla="*/ 1565 h 3240"/>
                <a:gd name="T64" fmla="*/ 4081 w 4863"/>
                <a:gd name="T65" fmla="*/ 1497 h 3240"/>
                <a:gd name="T66" fmla="*/ 4034 w 4863"/>
                <a:gd name="T67" fmla="*/ 1428 h 3240"/>
                <a:gd name="T68" fmla="*/ 3986 w 4863"/>
                <a:gd name="T69" fmla="*/ 1358 h 3240"/>
                <a:gd name="T70" fmla="*/ 3941 w 4863"/>
                <a:gd name="T71" fmla="*/ 1286 h 3240"/>
                <a:gd name="T72" fmla="*/ 3897 w 4863"/>
                <a:gd name="T73" fmla="*/ 1214 h 3240"/>
                <a:gd name="T74" fmla="*/ 3854 w 4863"/>
                <a:gd name="T75" fmla="*/ 1140 h 3240"/>
                <a:gd name="T76" fmla="*/ 3811 w 4863"/>
                <a:gd name="T77" fmla="*/ 1065 h 3240"/>
                <a:gd name="T78" fmla="*/ 3771 w 4863"/>
                <a:gd name="T79" fmla="*/ 989 h 3240"/>
                <a:gd name="T80" fmla="*/ 3730 w 4863"/>
                <a:gd name="T81" fmla="*/ 912 h 3240"/>
                <a:gd name="T82" fmla="*/ 3689 w 4863"/>
                <a:gd name="T83" fmla="*/ 835 h 3240"/>
                <a:gd name="T84" fmla="*/ 3650 w 4863"/>
                <a:gd name="T85" fmla="*/ 755 h 3240"/>
                <a:gd name="T86" fmla="*/ 3611 w 4863"/>
                <a:gd name="T87" fmla="*/ 675 h 3240"/>
                <a:gd name="T88" fmla="*/ 3573 w 4863"/>
                <a:gd name="T89" fmla="*/ 594 h 3240"/>
                <a:gd name="T90" fmla="*/ 3535 w 4863"/>
                <a:gd name="T91" fmla="*/ 512 h 3240"/>
                <a:gd name="T92" fmla="*/ 3460 w 4863"/>
                <a:gd name="T93" fmla="*/ 345 h 3240"/>
                <a:gd name="T94" fmla="*/ 3385 w 4863"/>
                <a:gd name="T95" fmla="*/ 174 h 3240"/>
                <a:gd name="T96" fmla="*/ 3309 w 4863"/>
                <a:gd name="T97" fmla="*/ 0 h 3240"/>
                <a:gd name="T98" fmla="*/ 3309 w 4863"/>
                <a:gd name="T99" fmla="*/ 0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863" h="3240">
                  <a:moveTo>
                    <a:pt x="3309" y="0"/>
                  </a:moveTo>
                  <a:lnTo>
                    <a:pt x="0" y="0"/>
                  </a:lnTo>
                  <a:lnTo>
                    <a:pt x="0" y="3240"/>
                  </a:lnTo>
                  <a:lnTo>
                    <a:pt x="4276" y="3240"/>
                  </a:lnTo>
                  <a:lnTo>
                    <a:pt x="4276" y="3240"/>
                  </a:lnTo>
                  <a:lnTo>
                    <a:pt x="4327" y="3176"/>
                  </a:lnTo>
                  <a:lnTo>
                    <a:pt x="4374" y="3116"/>
                  </a:lnTo>
                  <a:lnTo>
                    <a:pt x="4417" y="3060"/>
                  </a:lnTo>
                  <a:lnTo>
                    <a:pt x="4455" y="3006"/>
                  </a:lnTo>
                  <a:lnTo>
                    <a:pt x="4490" y="2953"/>
                  </a:lnTo>
                  <a:lnTo>
                    <a:pt x="4524" y="2903"/>
                  </a:lnTo>
                  <a:lnTo>
                    <a:pt x="4554" y="2851"/>
                  </a:lnTo>
                  <a:lnTo>
                    <a:pt x="4585" y="2799"/>
                  </a:lnTo>
                  <a:lnTo>
                    <a:pt x="4614" y="2747"/>
                  </a:lnTo>
                  <a:lnTo>
                    <a:pt x="4645" y="2692"/>
                  </a:lnTo>
                  <a:lnTo>
                    <a:pt x="4707" y="2576"/>
                  </a:lnTo>
                  <a:lnTo>
                    <a:pt x="4778" y="2445"/>
                  </a:lnTo>
                  <a:lnTo>
                    <a:pt x="4818" y="2372"/>
                  </a:lnTo>
                  <a:lnTo>
                    <a:pt x="4863" y="2293"/>
                  </a:lnTo>
                  <a:lnTo>
                    <a:pt x="4863" y="2293"/>
                  </a:lnTo>
                  <a:lnTo>
                    <a:pt x="4789" y="2239"/>
                  </a:lnTo>
                  <a:lnTo>
                    <a:pt x="4719" y="2184"/>
                  </a:lnTo>
                  <a:lnTo>
                    <a:pt x="4652" y="2127"/>
                  </a:lnTo>
                  <a:lnTo>
                    <a:pt x="4585" y="2069"/>
                  </a:lnTo>
                  <a:lnTo>
                    <a:pt x="4522" y="2010"/>
                  </a:lnTo>
                  <a:lnTo>
                    <a:pt x="4461" y="1951"/>
                  </a:lnTo>
                  <a:lnTo>
                    <a:pt x="4401" y="1889"/>
                  </a:lnTo>
                  <a:lnTo>
                    <a:pt x="4343" y="1827"/>
                  </a:lnTo>
                  <a:lnTo>
                    <a:pt x="4288" y="1763"/>
                  </a:lnTo>
                  <a:lnTo>
                    <a:pt x="4234" y="1699"/>
                  </a:lnTo>
                  <a:lnTo>
                    <a:pt x="4182" y="1632"/>
                  </a:lnTo>
                  <a:lnTo>
                    <a:pt x="4131" y="1565"/>
                  </a:lnTo>
                  <a:lnTo>
                    <a:pt x="4081" y="1497"/>
                  </a:lnTo>
                  <a:lnTo>
                    <a:pt x="4034" y="1428"/>
                  </a:lnTo>
                  <a:lnTo>
                    <a:pt x="3986" y="1358"/>
                  </a:lnTo>
                  <a:lnTo>
                    <a:pt x="3941" y="1286"/>
                  </a:lnTo>
                  <a:lnTo>
                    <a:pt x="3897" y="1214"/>
                  </a:lnTo>
                  <a:lnTo>
                    <a:pt x="3854" y="1140"/>
                  </a:lnTo>
                  <a:lnTo>
                    <a:pt x="3811" y="1065"/>
                  </a:lnTo>
                  <a:lnTo>
                    <a:pt x="3771" y="989"/>
                  </a:lnTo>
                  <a:lnTo>
                    <a:pt x="3730" y="912"/>
                  </a:lnTo>
                  <a:lnTo>
                    <a:pt x="3689" y="835"/>
                  </a:lnTo>
                  <a:lnTo>
                    <a:pt x="3650" y="755"/>
                  </a:lnTo>
                  <a:lnTo>
                    <a:pt x="3611" y="675"/>
                  </a:lnTo>
                  <a:lnTo>
                    <a:pt x="3573" y="594"/>
                  </a:lnTo>
                  <a:lnTo>
                    <a:pt x="3535" y="512"/>
                  </a:lnTo>
                  <a:lnTo>
                    <a:pt x="3460" y="345"/>
                  </a:lnTo>
                  <a:lnTo>
                    <a:pt x="3385" y="174"/>
                  </a:lnTo>
                  <a:lnTo>
                    <a:pt x="3309" y="0"/>
                  </a:lnTo>
                  <a:lnTo>
                    <a:pt x="330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98" name="Freeform 6"/>
            <p:cNvSpPr>
              <a:spLocks/>
            </p:cNvSpPr>
            <p:nvPr userDrawn="1"/>
          </p:nvSpPr>
          <p:spPr bwMode="auto">
            <a:xfrm flipH="1">
              <a:off x="-1" y="2641600"/>
              <a:ext cx="1453361" cy="1671638"/>
            </a:xfrm>
            <a:custGeom>
              <a:avLst/>
              <a:gdLst>
                <a:gd name="T0" fmla="*/ 919 w 919"/>
                <a:gd name="T1" fmla="*/ 0 h 1053"/>
                <a:gd name="T2" fmla="*/ 919 w 919"/>
                <a:gd name="T3" fmla="*/ 0 h 1053"/>
                <a:gd name="T4" fmla="*/ 858 w 919"/>
                <a:gd name="T5" fmla="*/ 29 h 1053"/>
                <a:gd name="T6" fmla="*/ 798 w 919"/>
                <a:gd name="T7" fmla="*/ 62 h 1053"/>
                <a:gd name="T8" fmla="*/ 738 w 919"/>
                <a:gd name="T9" fmla="*/ 97 h 1053"/>
                <a:gd name="T10" fmla="*/ 678 w 919"/>
                <a:gd name="T11" fmla="*/ 133 h 1053"/>
                <a:gd name="T12" fmla="*/ 620 w 919"/>
                <a:gd name="T13" fmla="*/ 171 h 1053"/>
                <a:gd name="T14" fmla="*/ 561 w 919"/>
                <a:gd name="T15" fmla="*/ 210 h 1053"/>
                <a:gd name="T16" fmla="*/ 502 w 919"/>
                <a:gd name="T17" fmla="*/ 251 h 1053"/>
                <a:gd name="T18" fmla="*/ 445 w 919"/>
                <a:gd name="T19" fmla="*/ 294 h 1053"/>
                <a:gd name="T20" fmla="*/ 331 w 919"/>
                <a:gd name="T21" fmla="*/ 378 h 1053"/>
                <a:gd name="T22" fmla="*/ 219 w 919"/>
                <a:gd name="T23" fmla="*/ 465 h 1053"/>
                <a:gd name="T24" fmla="*/ 108 w 919"/>
                <a:gd name="T25" fmla="*/ 549 h 1053"/>
                <a:gd name="T26" fmla="*/ 53 w 919"/>
                <a:gd name="T27" fmla="*/ 589 h 1053"/>
                <a:gd name="T28" fmla="*/ 0 w 919"/>
                <a:gd name="T29" fmla="*/ 629 h 1053"/>
                <a:gd name="T30" fmla="*/ 0 w 919"/>
                <a:gd name="T31" fmla="*/ 629 h 1053"/>
                <a:gd name="T32" fmla="*/ 0 w 919"/>
                <a:gd name="T33" fmla="*/ 629 h 1053"/>
                <a:gd name="T34" fmla="*/ 53 w 919"/>
                <a:gd name="T35" fmla="*/ 667 h 1053"/>
                <a:gd name="T36" fmla="*/ 107 w 919"/>
                <a:gd name="T37" fmla="*/ 704 h 1053"/>
                <a:gd name="T38" fmla="*/ 161 w 919"/>
                <a:gd name="T39" fmla="*/ 739 h 1053"/>
                <a:gd name="T40" fmla="*/ 217 w 919"/>
                <a:gd name="T41" fmla="*/ 774 h 1053"/>
                <a:gd name="T42" fmla="*/ 273 w 919"/>
                <a:gd name="T43" fmla="*/ 808 h 1053"/>
                <a:gd name="T44" fmla="*/ 330 w 919"/>
                <a:gd name="T45" fmla="*/ 839 h 1053"/>
                <a:gd name="T46" fmla="*/ 386 w 919"/>
                <a:gd name="T47" fmla="*/ 870 h 1053"/>
                <a:gd name="T48" fmla="*/ 444 w 919"/>
                <a:gd name="T49" fmla="*/ 899 h 1053"/>
                <a:gd name="T50" fmla="*/ 502 w 919"/>
                <a:gd name="T51" fmla="*/ 926 h 1053"/>
                <a:gd name="T52" fmla="*/ 561 w 919"/>
                <a:gd name="T53" fmla="*/ 951 h 1053"/>
                <a:gd name="T54" fmla="*/ 620 w 919"/>
                <a:gd name="T55" fmla="*/ 973 h 1053"/>
                <a:gd name="T56" fmla="*/ 678 w 919"/>
                <a:gd name="T57" fmla="*/ 994 h 1053"/>
                <a:gd name="T58" fmla="*/ 738 w 919"/>
                <a:gd name="T59" fmla="*/ 1012 h 1053"/>
                <a:gd name="T60" fmla="*/ 798 w 919"/>
                <a:gd name="T61" fmla="*/ 1028 h 1053"/>
                <a:gd name="T62" fmla="*/ 858 w 919"/>
                <a:gd name="T63" fmla="*/ 1042 h 1053"/>
                <a:gd name="T64" fmla="*/ 889 w 919"/>
                <a:gd name="T65" fmla="*/ 1048 h 1053"/>
                <a:gd name="T66" fmla="*/ 919 w 919"/>
                <a:gd name="T67" fmla="*/ 1053 h 1053"/>
                <a:gd name="T68" fmla="*/ 919 w 919"/>
                <a:gd name="T69" fmla="*/ 0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9" h="1053">
                  <a:moveTo>
                    <a:pt x="919" y="0"/>
                  </a:moveTo>
                  <a:lnTo>
                    <a:pt x="919" y="0"/>
                  </a:lnTo>
                  <a:lnTo>
                    <a:pt x="858" y="29"/>
                  </a:lnTo>
                  <a:lnTo>
                    <a:pt x="798" y="62"/>
                  </a:lnTo>
                  <a:lnTo>
                    <a:pt x="738" y="97"/>
                  </a:lnTo>
                  <a:lnTo>
                    <a:pt x="678" y="133"/>
                  </a:lnTo>
                  <a:lnTo>
                    <a:pt x="620" y="171"/>
                  </a:lnTo>
                  <a:lnTo>
                    <a:pt x="561" y="210"/>
                  </a:lnTo>
                  <a:lnTo>
                    <a:pt x="502" y="251"/>
                  </a:lnTo>
                  <a:lnTo>
                    <a:pt x="445" y="294"/>
                  </a:lnTo>
                  <a:lnTo>
                    <a:pt x="331" y="378"/>
                  </a:lnTo>
                  <a:lnTo>
                    <a:pt x="219" y="465"/>
                  </a:lnTo>
                  <a:lnTo>
                    <a:pt x="108" y="549"/>
                  </a:lnTo>
                  <a:lnTo>
                    <a:pt x="53" y="589"/>
                  </a:lnTo>
                  <a:lnTo>
                    <a:pt x="0" y="629"/>
                  </a:lnTo>
                  <a:lnTo>
                    <a:pt x="0" y="629"/>
                  </a:lnTo>
                  <a:lnTo>
                    <a:pt x="0" y="629"/>
                  </a:lnTo>
                  <a:lnTo>
                    <a:pt x="53" y="667"/>
                  </a:lnTo>
                  <a:lnTo>
                    <a:pt x="107" y="704"/>
                  </a:lnTo>
                  <a:lnTo>
                    <a:pt x="161" y="739"/>
                  </a:lnTo>
                  <a:lnTo>
                    <a:pt x="217" y="774"/>
                  </a:lnTo>
                  <a:lnTo>
                    <a:pt x="273" y="808"/>
                  </a:lnTo>
                  <a:lnTo>
                    <a:pt x="330" y="839"/>
                  </a:lnTo>
                  <a:lnTo>
                    <a:pt x="386" y="870"/>
                  </a:lnTo>
                  <a:lnTo>
                    <a:pt x="444" y="899"/>
                  </a:lnTo>
                  <a:lnTo>
                    <a:pt x="502" y="926"/>
                  </a:lnTo>
                  <a:lnTo>
                    <a:pt x="561" y="951"/>
                  </a:lnTo>
                  <a:lnTo>
                    <a:pt x="620" y="973"/>
                  </a:lnTo>
                  <a:lnTo>
                    <a:pt x="678" y="994"/>
                  </a:lnTo>
                  <a:lnTo>
                    <a:pt x="738" y="1012"/>
                  </a:lnTo>
                  <a:lnTo>
                    <a:pt x="798" y="1028"/>
                  </a:lnTo>
                  <a:lnTo>
                    <a:pt x="858" y="1042"/>
                  </a:lnTo>
                  <a:lnTo>
                    <a:pt x="889" y="1048"/>
                  </a:lnTo>
                  <a:lnTo>
                    <a:pt x="919" y="1053"/>
                  </a:lnTo>
                  <a:lnTo>
                    <a:pt x="919" y="0"/>
                  </a:lnTo>
                  <a:close/>
                </a:path>
              </a:pathLst>
            </a:custGeom>
            <a:solidFill>
              <a:srgbClr val="9BA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9" name="AutoShape 3"/>
            <p:cNvSpPr>
              <a:spLocks noChangeAspect="1" noChangeArrowheads="1" noTextEdit="1"/>
            </p:cNvSpPr>
            <p:nvPr userDrawn="1"/>
          </p:nvSpPr>
          <p:spPr bwMode="auto">
            <a:xfrm flipH="1">
              <a:off x="-1" y="0"/>
              <a:ext cx="9143999"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97" name="Freeform 5"/>
            <p:cNvSpPr>
              <a:spLocks/>
            </p:cNvSpPr>
            <p:nvPr userDrawn="1"/>
          </p:nvSpPr>
          <p:spPr bwMode="auto">
            <a:xfrm flipH="1">
              <a:off x="-1" y="3640138"/>
              <a:ext cx="2425959" cy="1503363"/>
            </a:xfrm>
            <a:custGeom>
              <a:avLst/>
              <a:gdLst>
                <a:gd name="T0" fmla="*/ 1534 w 1534"/>
                <a:gd name="T1" fmla="*/ 947 h 947"/>
                <a:gd name="T2" fmla="*/ 1534 w 1534"/>
                <a:gd name="T3" fmla="*/ 491 h 947"/>
                <a:gd name="T4" fmla="*/ 1534 w 1534"/>
                <a:gd name="T5" fmla="*/ 491 h 947"/>
                <a:gd name="T6" fmla="*/ 1297 w 1534"/>
                <a:gd name="T7" fmla="*/ 382 h 947"/>
                <a:gd name="T8" fmla="*/ 1181 w 1534"/>
                <a:gd name="T9" fmla="*/ 327 h 947"/>
                <a:gd name="T10" fmla="*/ 1123 w 1534"/>
                <a:gd name="T11" fmla="*/ 299 h 947"/>
                <a:gd name="T12" fmla="*/ 1065 w 1534"/>
                <a:gd name="T13" fmla="*/ 270 h 947"/>
                <a:gd name="T14" fmla="*/ 1008 w 1534"/>
                <a:gd name="T15" fmla="*/ 241 h 947"/>
                <a:gd name="T16" fmla="*/ 950 w 1534"/>
                <a:gd name="T17" fmla="*/ 210 h 947"/>
                <a:gd name="T18" fmla="*/ 894 w 1534"/>
                <a:gd name="T19" fmla="*/ 179 h 947"/>
                <a:gd name="T20" fmla="*/ 837 w 1534"/>
                <a:gd name="T21" fmla="*/ 146 h 947"/>
                <a:gd name="T22" fmla="*/ 781 w 1534"/>
                <a:gd name="T23" fmla="*/ 111 h 947"/>
                <a:gd name="T24" fmla="*/ 725 w 1534"/>
                <a:gd name="T25" fmla="*/ 76 h 947"/>
                <a:gd name="T26" fmla="*/ 670 w 1534"/>
                <a:gd name="T27" fmla="*/ 39 h 947"/>
                <a:gd name="T28" fmla="*/ 615 w 1534"/>
                <a:gd name="T29" fmla="*/ 0 h 947"/>
                <a:gd name="T30" fmla="*/ 615 w 1534"/>
                <a:gd name="T31" fmla="*/ 0 h 947"/>
                <a:gd name="T32" fmla="*/ 572 w 1534"/>
                <a:gd name="T33" fmla="*/ 70 h 947"/>
                <a:gd name="T34" fmla="*/ 530 w 1534"/>
                <a:gd name="T35" fmla="*/ 137 h 947"/>
                <a:gd name="T36" fmla="*/ 488 w 1534"/>
                <a:gd name="T37" fmla="*/ 202 h 947"/>
                <a:gd name="T38" fmla="*/ 446 w 1534"/>
                <a:gd name="T39" fmla="*/ 265 h 947"/>
                <a:gd name="T40" fmla="*/ 365 w 1534"/>
                <a:gd name="T41" fmla="*/ 386 h 947"/>
                <a:gd name="T42" fmla="*/ 285 w 1534"/>
                <a:gd name="T43" fmla="*/ 502 h 947"/>
                <a:gd name="T44" fmla="*/ 208 w 1534"/>
                <a:gd name="T45" fmla="*/ 614 h 947"/>
                <a:gd name="T46" fmla="*/ 171 w 1534"/>
                <a:gd name="T47" fmla="*/ 669 h 947"/>
                <a:gd name="T48" fmla="*/ 135 w 1534"/>
                <a:gd name="T49" fmla="*/ 724 h 947"/>
                <a:gd name="T50" fmla="*/ 100 w 1534"/>
                <a:gd name="T51" fmla="*/ 779 h 947"/>
                <a:gd name="T52" fmla="*/ 66 w 1534"/>
                <a:gd name="T53" fmla="*/ 835 h 947"/>
                <a:gd name="T54" fmla="*/ 32 w 1534"/>
                <a:gd name="T55" fmla="*/ 890 h 947"/>
                <a:gd name="T56" fmla="*/ 0 w 1534"/>
                <a:gd name="T57" fmla="*/ 947 h 947"/>
                <a:gd name="T58" fmla="*/ 1534 w 1534"/>
                <a:gd name="T59"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34" h="947">
                  <a:moveTo>
                    <a:pt x="1534" y="947"/>
                  </a:moveTo>
                  <a:lnTo>
                    <a:pt x="1534" y="491"/>
                  </a:lnTo>
                  <a:lnTo>
                    <a:pt x="1534" y="491"/>
                  </a:lnTo>
                  <a:lnTo>
                    <a:pt x="1297" y="382"/>
                  </a:lnTo>
                  <a:lnTo>
                    <a:pt x="1181" y="327"/>
                  </a:lnTo>
                  <a:lnTo>
                    <a:pt x="1123" y="299"/>
                  </a:lnTo>
                  <a:lnTo>
                    <a:pt x="1065" y="270"/>
                  </a:lnTo>
                  <a:lnTo>
                    <a:pt x="1008" y="241"/>
                  </a:lnTo>
                  <a:lnTo>
                    <a:pt x="950" y="210"/>
                  </a:lnTo>
                  <a:lnTo>
                    <a:pt x="894" y="179"/>
                  </a:lnTo>
                  <a:lnTo>
                    <a:pt x="837" y="146"/>
                  </a:lnTo>
                  <a:lnTo>
                    <a:pt x="781" y="111"/>
                  </a:lnTo>
                  <a:lnTo>
                    <a:pt x="725" y="76"/>
                  </a:lnTo>
                  <a:lnTo>
                    <a:pt x="670" y="39"/>
                  </a:lnTo>
                  <a:lnTo>
                    <a:pt x="615" y="0"/>
                  </a:lnTo>
                  <a:lnTo>
                    <a:pt x="615" y="0"/>
                  </a:lnTo>
                  <a:lnTo>
                    <a:pt x="572" y="70"/>
                  </a:lnTo>
                  <a:lnTo>
                    <a:pt x="530" y="137"/>
                  </a:lnTo>
                  <a:lnTo>
                    <a:pt x="488" y="202"/>
                  </a:lnTo>
                  <a:lnTo>
                    <a:pt x="446" y="265"/>
                  </a:lnTo>
                  <a:lnTo>
                    <a:pt x="365" y="386"/>
                  </a:lnTo>
                  <a:lnTo>
                    <a:pt x="285" y="502"/>
                  </a:lnTo>
                  <a:lnTo>
                    <a:pt x="208" y="614"/>
                  </a:lnTo>
                  <a:lnTo>
                    <a:pt x="171" y="669"/>
                  </a:lnTo>
                  <a:lnTo>
                    <a:pt x="135" y="724"/>
                  </a:lnTo>
                  <a:lnTo>
                    <a:pt x="100" y="779"/>
                  </a:lnTo>
                  <a:lnTo>
                    <a:pt x="66" y="835"/>
                  </a:lnTo>
                  <a:lnTo>
                    <a:pt x="32" y="890"/>
                  </a:lnTo>
                  <a:lnTo>
                    <a:pt x="0" y="947"/>
                  </a:lnTo>
                  <a:lnTo>
                    <a:pt x="1534" y="947"/>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99" name="Freeform 7"/>
            <p:cNvSpPr>
              <a:spLocks/>
            </p:cNvSpPr>
            <p:nvPr userDrawn="1"/>
          </p:nvSpPr>
          <p:spPr bwMode="auto">
            <a:xfrm flipH="1">
              <a:off x="624676" y="0"/>
              <a:ext cx="2546150" cy="3640138"/>
            </a:xfrm>
            <a:custGeom>
              <a:avLst/>
              <a:gdLst>
                <a:gd name="T0" fmla="*/ 47 w 1610"/>
                <a:gd name="T1" fmla="*/ 0 h 2293"/>
                <a:gd name="T2" fmla="*/ 28 w 1610"/>
                <a:gd name="T3" fmla="*/ 79 h 2293"/>
                <a:gd name="T4" fmla="*/ 13 w 1610"/>
                <a:gd name="T5" fmla="*/ 158 h 2293"/>
                <a:gd name="T6" fmla="*/ 5 w 1610"/>
                <a:gd name="T7" fmla="*/ 236 h 2293"/>
                <a:gd name="T8" fmla="*/ 0 w 1610"/>
                <a:gd name="T9" fmla="*/ 315 h 2293"/>
                <a:gd name="T10" fmla="*/ 2 w 1610"/>
                <a:gd name="T11" fmla="*/ 394 h 2293"/>
                <a:gd name="T12" fmla="*/ 7 w 1610"/>
                <a:gd name="T13" fmla="*/ 473 h 2293"/>
                <a:gd name="T14" fmla="*/ 16 w 1610"/>
                <a:gd name="T15" fmla="*/ 551 h 2293"/>
                <a:gd name="T16" fmla="*/ 28 w 1610"/>
                <a:gd name="T17" fmla="*/ 630 h 2293"/>
                <a:gd name="T18" fmla="*/ 43 w 1610"/>
                <a:gd name="T19" fmla="*/ 708 h 2293"/>
                <a:gd name="T20" fmla="*/ 81 w 1610"/>
                <a:gd name="T21" fmla="*/ 862 h 2293"/>
                <a:gd name="T22" fmla="*/ 125 w 1610"/>
                <a:gd name="T23" fmla="*/ 1014 h 2293"/>
                <a:gd name="T24" fmla="*/ 196 w 1610"/>
                <a:gd name="T25" fmla="*/ 1236 h 2293"/>
                <a:gd name="T26" fmla="*/ 211 w 1610"/>
                <a:gd name="T27" fmla="*/ 1277 h 2293"/>
                <a:gd name="T28" fmla="*/ 243 w 1610"/>
                <a:gd name="T29" fmla="*/ 1358 h 2293"/>
                <a:gd name="T30" fmla="*/ 281 w 1610"/>
                <a:gd name="T31" fmla="*/ 1437 h 2293"/>
                <a:gd name="T32" fmla="*/ 323 w 1610"/>
                <a:gd name="T33" fmla="*/ 1514 h 2293"/>
                <a:gd name="T34" fmla="*/ 371 w 1610"/>
                <a:gd name="T35" fmla="*/ 1590 h 2293"/>
                <a:gd name="T36" fmla="*/ 422 w 1610"/>
                <a:gd name="T37" fmla="*/ 1662 h 2293"/>
                <a:gd name="T38" fmla="*/ 476 w 1610"/>
                <a:gd name="T39" fmla="*/ 1733 h 2293"/>
                <a:gd name="T40" fmla="*/ 534 w 1610"/>
                <a:gd name="T41" fmla="*/ 1801 h 2293"/>
                <a:gd name="T42" fmla="*/ 593 w 1610"/>
                <a:gd name="T43" fmla="*/ 1869 h 2293"/>
                <a:gd name="T44" fmla="*/ 655 w 1610"/>
                <a:gd name="T45" fmla="*/ 1933 h 2293"/>
                <a:gd name="T46" fmla="*/ 753 w 1610"/>
                <a:gd name="T47" fmla="*/ 2025 h 2293"/>
                <a:gd name="T48" fmla="*/ 885 w 1610"/>
                <a:gd name="T49" fmla="*/ 2139 h 2293"/>
                <a:gd name="T50" fmla="*/ 1019 w 1610"/>
                <a:gd name="T51" fmla="*/ 2244 h 2293"/>
                <a:gd name="T52" fmla="*/ 1086 w 1610"/>
                <a:gd name="T53" fmla="*/ 2293 h 2293"/>
                <a:gd name="T54" fmla="*/ 1112 w 1610"/>
                <a:gd name="T55" fmla="*/ 2266 h 2293"/>
                <a:gd name="T56" fmla="*/ 1163 w 1610"/>
                <a:gd name="T57" fmla="*/ 2210 h 2293"/>
                <a:gd name="T58" fmla="*/ 1211 w 1610"/>
                <a:gd name="T59" fmla="*/ 2151 h 2293"/>
                <a:gd name="T60" fmla="*/ 1255 w 1610"/>
                <a:gd name="T61" fmla="*/ 2090 h 2293"/>
                <a:gd name="T62" fmla="*/ 1296 w 1610"/>
                <a:gd name="T63" fmla="*/ 2027 h 2293"/>
                <a:gd name="T64" fmla="*/ 1334 w 1610"/>
                <a:gd name="T65" fmla="*/ 1963 h 2293"/>
                <a:gd name="T66" fmla="*/ 1369 w 1610"/>
                <a:gd name="T67" fmla="*/ 1898 h 2293"/>
                <a:gd name="T68" fmla="*/ 1402 w 1610"/>
                <a:gd name="T69" fmla="*/ 1830 h 2293"/>
                <a:gd name="T70" fmla="*/ 1431 w 1610"/>
                <a:gd name="T71" fmla="*/ 1762 h 2293"/>
                <a:gd name="T72" fmla="*/ 1458 w 1610"/>
                <a:gd name="T73" fmla="*/ 1692 h 2293"/>
                <a:gd name="T74" fmla="*/ 1482 w 1610"/>
                <a:gd name="T75" fmla="*/ 1620 h 2293"/>
                <a:gd name="T76" fmla="*/ 1515 w 1610"/>
                <a:gd name="T77" fmla="*/ 1511 h 2293"/>
                <a:gd name="T78" fmla="*/ 1549 w 1610"/>
                <a:gd name="T79" fmla="*/ 1362 h 2293"/>
                <a:gd name="T80" fmla="*/ 1575 w 1610"/>
                <a:gd name="T81" fmla="*/ 1211 h 2293"/>
                <a:gd name="T82" fmla="*/ 1593 w 1610"/>
                <a:gd name="T83" fmla="*/ 1058 h 2293"/>
                <a:gd name="T84" fmla="*/ 1604 w 1610"/>
                <a:gd name="T85" fmla="*/ 902 h 2293"/>
                <a:gd name="T86" fmla="*/ 1610 w 1610"/>
                <a:gd name="T87" fmla="*/ 747 h 2293"/>
                <a:gd name="T88" fmla="*/ 1609 w 1610"/>
                <a:gd name="T89" fmla="*/ 593 h 2293"/>
                <a:gd name="T90" fmla="*/ 1604 w 1610"/>
                <a:gd name="T91" fmla="*/ 440 h 2293"/>
                <a:gd name="T92" fmla="*/ 1595 w 1610"/>
                <a:gd name="T93" fmla="*/ 290 h 2293"/>
                <a:gd name="T94" fmla="*/ 1584 w 1610"/>
                <a:gd name="T95" fmla="*/ 143 h 2293"/>
                <a:gd name="T96" fmla="*/ 47 w 1610"/>
                <a:gd name="T97" fmla="*/ 0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10" h="2293">
                  <a:moveTo>
                    <a:pt x="47" y="0"/>
                  </a:moveTo>
                  <a:lnTo>
                    <a:pt x="47" y="0"/>
                  </a:lnTo>
                  <a:lnTo>
                    <a:pt x="37" y="39"/>
                  </a:lnTo>
                  <a:lnTo>
                    <a:pt x="28" y="79"/>
                  </a:lnTo>
                  <a:lnTo>
                    <a:pt x="20" y="118"/>
                  </a:lnTo>
                  <a:lnTo>
                    <a:pt x="13" y="158"/>
                  </a:lnTo>
                  <a:lnTo>
                    <a:pt x="8" y="197"/>
                  </a:lnTo>
                  <a:lnTo>
                    <a:pt x="5" y="236"/>
                  </a:lnTo>
                  <a:lnTo>
                    <a:pt x="3" y="276"/>
                  </a:lnTo>
                  <a:lnTo>
                    <a:pt x="0" y="315"/>
                  </a:lnTo>
                  <a:lnTo>
                    <a:pt x="0" y="354"/>
                  </a:lnTo>
                  <a:lnTo>
                    <a:pt x="2" y="394"/>
                  </a:lnTo>
                  <a:lnTo>
                    <a:pt x="4" y="433"/>
                  </a:lnTo>
                  <a:lnTo>
                    <a:pt x="7" y="473"/>
                  </a:lnTo>
                  <a:lnTo>
                    <a:pt x="11" y="512"/>
                  </a:lnTo>
                  <a:lnTo>
                    <a:pt x="16" y="551"/>
                  </a:lnTo>
                  <a:lnTo>
                    <a:pt x="22" y="591"/>
                  </a:lnTo>
                  <a:lnTo>
                    <a:pt x="28" y="630"/>
                  </a:lnTo>
                  <a:lnTo>
                    <a:pt x="36" y="668"/>
                  </a:lnTo>
                  <a:lnTo>
                    <a:pt x="43" y="708"/>
                  </a:lnTo>
                  <a:lnTo>
                    <a:pt x="60" y="785"/>
                  </a:lnTo>
                  <a:lnTo>
                    <a:pt x="81" y="862"/>
                  </a:lnTo>
                  <a:lnTo>
                    <a:pt x="102" y="938"/>
                  </a:lnTo>
                  <a:lnTo>
                    <a:pt x="125" y="1014"/>
                  </a:lnTo>
                  <a:lnTo>
                    <a:pt x="148" y="1089"/>
                  </a:lnTo>
                  <a:lnTo>
                    <a:pt x="196" y="1236"/>
                  </a:lnTo>
                  <a:lnTo>
                    <a:pt x="196" y="1236"/>
                  </a:lnTo>
                  <a:lnTo>
                    <a:pt x="211" y="1277"/>
                  </a:lnTo>
                  <a:lnTo>
                    <a:pt x="225" y="1319"/>
                  </a:lnTo>
                  <a:lnTo>
                    <a:pt x="243" y="1358"/>
                  </a:lnTo>
                  <a:lnTo>
                    <a:pt x="261" y="1398"/>
                  </a:lnTo>
                  <a:lnTo>
                    <a:pt x="281" y="1437"/>
                  </a:lnTo>
                  <a:lnTo>
                    <a:pt x="301" y="1476"/>
                  </a:lnTo>
                  <a:lnTo>
                    <a:pt x="323" y="1514"/>
                  </a:lnTo>
                  <a:lnTo>
                    <a:pt x="346" y="1551"/>
                  </a:lnTo>
                  <a:lnTo>
                    <a:pt x="371" y="1590"/>
                  </a:lnTo>
                  <a:lnTo>
                    <a:pt x="396" y="1626"/>
                  </a:lnTo>
                  <a:lnTo>
                    <a:pt x="422" y="1662"/>
                  </a:lnTo>
                  <a:lnTo>
                    <a:pt x="448" y="1698"/>
                  </a:lnTo>
                  <a:lnTo>
                    <a:pt x="476" y="1733"/>
                  </a:lnTo>
                  <a:lnTo>
                    <a:pt x="504" y="1767"/>
                  </a:lnTo>
                  <a:lnTo>
                    <a:pt x="534" y="1801"/>
                  </a:lnTo>
                  <a:lnTo>
                    <a:pt x="563" y="1835"/>
                  </a:lnTo>
                  <a:lnTo>
                    <a:pt x="593" y="1869"/>
                  </a:lnTo>
                  <a:lnTo>
                    <a:pt x="624" y="1900"/>
                  </a:lnTo>
                  <a:lnTo>
                    <a:pt x="655" y="1933"/>
                  </a:lnTo>
                  <a:lnTo>
                    <a:pt x="688" y="1963"/>
                  </a:lnTo>
                  <a:lnTo>
                    <a:pt x="753" y="2025"/>
                  </a:lnTo>
                  <a:lnTo>
                    <a:pt x="818" y="2084"/>
                  </a:lnTo>
                  <a:lnTo>
                    <a:pt x="885" y="2139"/>
                  </a:lnTo>
                  <a:lnTo>
                    <a:pt x="952" y="2193"/>
                  </a:lnTo>
                  <a:lnTo>
                    <a:pt x="1019" y="2244"/>
                  </a:lnTo>
                  <a:lnTo>
                    <a:pt x="1086" y="2293"/>
                  </a:lnTo>
                  <a:lnTo>
                    <a:pt x="1086" y="2293"/>
                  </a:lnTo>
                  <a:lnTo>
                    <a:pt x="1086" y="2293"/>
                  </a:lnTo>
                  <a:lnTo>
                    <a:pt x="1112" y="2266"/>
                  </a:lnTo>
                  <a:lnTo>
                    <a:pt x="1138" y="2238"/>
                  </a:lnTo>
                  <a:lnTo>
                    <a:pt x="1163" y="2210"/>
                  </a:lnTo>
                  <a:lnTo>
                    <a:pt x="1187" y="2180"/>
                  </a:lnTo>
                  <a:lnTo>
                    <a:pt x="1211" y="2151"/>
                  </a:lnTo>
                  <a:lnTo>
                    <a:pt x="1234" y="2121"/>
                  </a:lnTo>
                  <a:lnTo>
                    <a:pt x="1255" y="2090"/>
                  </a:lnTo>
                  <a:lnTo>
                    <a:pt x="1275" y="2059"/>
                  </a:lnTo>
                  <a:lnTo>
                    <a:pt x="1296" y="2027"/>
                  </a:lnTo>
                  <a:lnTo>
                    <a:pt x="1316" y="1996"/>
                  </a:lnTo>
                  <a:lnTo>
                    <a:pt x="1334" y="1963"/>
                  </a:lnTo>
                  <a:lnTo>
                    <a:pt x="1352" y="1931"/>
                  </a:lnTo>
                  <a:lnTo>
                    <a:pt x="1369" y="1898"/>
                  </a:lnTo>
                  <a:lnTo>
                    <a:pt x="1386" y="1864"/>
                  </a:lnTo>
                  <a:lnTo>
                    <a:pt x="1402" y="1830"/>
                  </a:lnTo>
                  <a:lnTo>
                    <a:pt x="1417" y="1797"/>
                  </a:lnTo>
                  <a:lnTo>
                    <a:pt x="1431" y="1762"/>
                  </a:lnTo>
                  <a:lnTo>
                    <a:pt x="1445" y="1727"/>
                  </a:lnTo>
                  <a:lnTo>
                    <a:pt x="1458" y="1692"/>
                  </a:lnTo>
                  <a:lnTo>
                    <a:pt x="1471" y="1656"/>
                  </a:lnTo>
                  <a:lnTo>
                    <a:pt x="1482" y="1620"/>
                  </a:lnTo>
                  <a:lnTo>
                    <a:pt x="1493" y="1584"/>
                  </a:lnTo>
                  <a:lnTo>
                    <a:pt x="1515" y="1511"/>
                  </a:lnTo>
                  <a:lnTo>
                    <a:pt x="1533" y="1438"/>
                  </a:lnTo>
                  <a:lnTo>
                    <a:pt x="1549" y="1362"/>
                  </a:lnTo>
                  <a:lnTo>
                    <a:pt x="1563" y="1287"/>
                  </a:lnTo>
                  <a:lnTo>
                    <a:pt x="1575" y="1211"/>
                  </a:lnTo>
                  <a:lnTo>
                    <a:pt x="1585" y="1134"/>
                  </a:lnTo>
                  <a:lnTo>
                    <a:pt x="1593" y="1058"/>
                  </a:lnTo>
                  <a:lnTo>
                    <a:pt x="1600" y="980"/>
                  </a:lnTo>
                  <a:lnTo>
                    <a:pt x="1604" y="902"/>
                  </a:lnTo>
                  <a:lnTo>
                    <a:pt x="1607" y="825"/>
                  </a:lnTo>
                  <a:lnTo>
                    <a:pt x="1610" y="747"/>
                  </a:lnTo>
                  <a:lnTo>
                    <a:pt x="1610" y="671"/>
                  </a:lnTo>
                  <a:lnTo>
                    <a:pt x="1609" y="593"/>
                  </a:lnTo>
                  <a:lnTo>
                    <a:pt x="1607" y="516"/>
                  </a:lnTo>
                  <a:lnTo>
                    <a:pt x="1604" y="440"/>
                  </a:lnTo>
                  <a:lnTo>
                    <a:pt x="1600" y="365"/>
                  </a:lnTo>
                  <a:lnTo>
                    <a:pt x="1595" y="290"/>
                  </a:lnTo>
                  <a:lnTo>
                    <a:pt x="1589" y="216"/>
                  </a:lnTo>
                  <a:lnTo>
                    <a:pt x="1584" y="143"/>
                  </a:lnTo>
                  <a:lnTo>
                    <a:pt x="1569" y="0"/>
                  </a:lnTo>
                  <a:lnTo>
                    <a:pt x="47"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101" name="Freeform 9"/>
            <p:cNvSpPr>
              <a:spLocks/>
            </p:cNvSpPr>
            <p:nvPr userDrawn="1"/>
          </p:nvSpPr>
          <p:spPr bwMode="auto">
            <a:xfrm flipH="1">
              <a:off x="-1" y="0"/>
              <a:ext cx="1453361" cy="3640138"/>
            </a:xfrm>
            <a:custGeom>
              <a:avLst/>
              <a:gdLst>
                <a:gd name="T0" fmla="*/ 919 w 919"/>
                <a:gd name="T1" fmla="*/ 1753 h 2293"/>
                <a:gd name="T2" fmla="*/ 919 w 919"/>
                <a:gd name="T3" fmla="*/ 0 h 2293"/>
                <a:gd name="T4" fmla="*/ 241 w 919"/>
                <a:gd name="T5" fmla="*/ 0 h 2293"/>
                <a:gd name="T6" fmla="*/ 241 w 919"/>
                <a:gd name="T7" fmla="*/ 0 h 2293"/>
                <a:gd name="T8" fmla="*/ 248 w 919"/>
                <a:gd name="T9" fmla="*/ 70 h 2293"/>
                <a:gd name="T10" fmla="*/ 255 w 919"/>
                <a:gd name="T11" fmla="*/ 141 h 2293"/>
                <a:gd name="T12" fmla="*/ 261 w 919"/>
                <a:gd name="T13" fmla="*/ 212 h 2293"/>
                <a:gd name="T14" fmla="*/ 264 w 919"/>
                <a:gd name="T15" fmla="*/ 282 h 2293"/>
                <a:gd name="T16" fmla="*/ 267 w 919"/>
                <a:gd name="T17" fmla="*/ 353 h 2293"/>
                <a:gd name="T18" fmla="*/ 271 w 919"/>
                <a:gd name="T19" fmla="*/ 424 h 2293"/>
                <a:gd name="T20" fmla="*/ 272 w 919"/>
                <a:gd name="T21" fmla="*/ 496 h 2293"/>
                <a:gd name="T22" fmla="*/ 273 w 919"/>
                <a:gd name="T23" fmla="*/ 567 h 2293"/>
                <a:gd name="T24" fmla="*/ 272 w 919"/>
                <a:gd name="T25" fmla="*/ 639 h 2293"/>
                <a:gd name="T26" fmla="*/ 271 w 919"/>
                <a:gd name="T27" fmla="*/ 710 h 2293"/>
                <a:gd name="T28" fmla="*/ 270 w 919"/>
                <a:gd name="T29" fmla="*/ 782 h 2293"/>
                <a:gd name="T30" fmla="*/ 266 w 919"/>
                <a:gd name="T31" fmla="*/ 854 h 2293"/>
                <a:gd name="T32" fmla="*/ 262 w 919"/>
                <a:gd name="T33" fmla="*/ 925 h 2293"/>
                <a:gd name="T34" fmla="*/ 257 w 919"/>
                <a:gd name="T35" fmla="*/ 997 h 2293"/>
                <a:gd name="T36" fmla="*/ 252 w 919"/>
                <a:gd name="T37" fmla="*/ 1069 h 2293"/>
                <a:gd name="T38" fmla="*/ 244 w 919"/>
                <a:gd name="T39" fmla="*/ 1141 h 2293"/>
                <a:gd name="T40" fmla="*/ 236 w 919"/>
                <a:gd name="T41" fmla="*/ 1213 h 2293"/>
                <a:gd name="T42" fmla="*/ 228 w 919"/>
                <a:gd name="T43" fmla="*/ 1285 h 2293"/>
                <a:gd name="T44" fmla="*/ 218 w 919"/>
                <a:gd name="T45" fmla="*/ 1357 h 2293"/>
                <a:gd name="T46" fmla="*/ 206 w 919"/>
                <a:gd name="T47" fmla="*/ 1429 h 2293"/>
                <a:gd name="T48" fmla="*/ 195 w 919"/>
                <a:gd name="T49" fmla="*/ 1502 h 2293"/>
                <a:gd name="T50" fmla="*/ 183 w 919"/>
                <a:gd name="T51" fmla="*/ 1574 h 2293"/>
                <a:gd name="T52" fmla="*/ 168 w 919"/>
                <a:gd name="T53" fmla="*/ 1646 h 2293"/>
                <a:gd name="T54" fmla="*/ 153 w 919"/>
                <a:gd name="T55" fmla="*/ 1718 h 2293"/>
                <a:gd name="T56" fmla="*/ 138 w 919"/>
                <a:gd name="T57" fmla="*/ 1790 h 2293"/>
                <a:gd name="T58" fmla="*/ 122 w 919"/>
                <a:gd name="T59" fmla="*/ 1862 h 2293"/>
                <a:gd name="T60" fmla="*/ 104 w 919"/>
                <a:gd name="T61" fmla="*/ 1934 h 2293"/>
                <a:gd name="T62" fmla="*/ 84 w 919"/>
                <a:gd name="T63" fmla="*/ 2006 h 2293"/>
                <a:gd name="T64" fmla="*/ 65 w 919"/>
                <a:gd name="T65" fmla="*/ 2078 h 2293"/>
                <a:gd name="T66" fmla="*/ 44 w 919"/>
                <a:gd name="T67" fmla="*/ 2150 h 2293"/>
                <a:gd name="T68" fmla="*/ 22 w 919"/>
                <a:gd name="T69" fmla="*/ 2221 h 2293"/>
                <a:gd name="T70" fmla="*/ 0 w 919"/>
                <a:gd name="T71" fmla="*/ 2293 h 2293"/>
                <a:gd name="T72" fmla="*/ 0 w 919"/>
                <a:gd name="T73" fmla="*/ 2293 h 2293"/>
                <a:gd name="T74" fmla="*/ 53 w 919"/>
                <a:gd name="T75" fmla="*/ 2255 h 2293"/>
                <a:gd name="T76" fmla="*/ 108 w 919"/>
                <a:gd name="T77" fmla="*/ 2216 h 2293"/>
                <a:gd name="T78" fmla="*/ 162 w 919"/>
                <a:gd name="T79" fmla="*/ 2179 h 2293"/>
                <a:gd name="T80" fmla="*/ 219 w 919"/>
                <a:gd name="T81" fmla="*/ 2142 h 2293"/>
                <a:gd name="T82" fmla="*/ 274 w 919"/>
                <a:gd name="T83" fmla="*/ 2106 h 2293"/>
                <a:gd name="T84" fmla="*/ 331 w 919"/>
                <a:gd name="T85" fmla="*/ 2071 h 2293"/>
                <a:gd name="T86" fmla="*/ 387 w 919"/>
                <a:gd name="T87" fmla="*/ 2036 h 2293"/>
                <a:gd name="T88" fmla="*/ 445 w 919"/>
                <a:gd name="T89" fmla="*/ 2001 h 2293"/>
                <a:gd name="T90" fmla="*/ 502 w 919"/>
                <a:gd name="T91" fmla="*/ 1969 h 2293"/>
                <a:gd name="T92" fmla="*/ 561 w 919"/>
                <a:gd name="T93" fmla="*/ 1935 h 2293"/>
                <a:gd name="T94" fmla="*/ 620 w 919"/>
                <a:gd name="T95" fmla="*/ 1904 h 2293"/>
                <a:gd name="T96" fmla="*/ 678 w 919"/>
                <a:gd name="T97" fmla="*/ 1872 h 2293"/>
                <a:gd name="T98" fmla="*/ 738 w 919"/>
                <a:gd name="T99" fmla="*/ 1842 h 2293"/>
                <a:gd name="T100" fmla="*/ 798 w 919"/>
                <a:gd name="T101" fmla="*/ 1811 h 2293"/>
                <a:gd name="T102" fmla="*/ 858 w 919"/>
                <a:gd name="T103" fmla="*/ 1782 h 2293"/>
                <a:gd name="T104" fmla="*/ 919 w 919"/>
                <a:gd name="T105" fmla="*/ 1753 h 2293"/>
                <a:gd name="T106" fmla="*/ 919 w 919"/>
                <a:gd name="T107" fmla="*/ 1753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9" h="2293">
                  <a:moveTo>
                    <a:pt x="919" y="1753"/>
                  </a:moveTo>
                  <a:lnTo>
                    <a:pt x="919" y="0"/>
                  </a:lnTo>
                  <a:lnTo>
                    <a:pt x="241" y="0"/>
                  </a:lnTo>
                  <a:lnTo>
                    <a:pt x="241" y="0"/>
                  </a:lnTo>
                  <a:lnTo>
                    <a:pt x="248" y="70"/>
                  </a:lnTo>
                  <a:lnTo>
                    <a:pt x="255" y="141"/>
                  </a:lnTo>
                  <a:lnTo>
                    <a:pt x="261" y="212"/>
                  </a:lnTo>
                  <a:lnTo>
                    <a:pt x="264" y="282"/>
                  </a:lnTo>
                  <a:lnTo>
                    <a:pt x="267" y="353"/>
                  </a:lnTo>
                  <a:lnTo>
                    <a:pt x="271" y="424"/>
                  </a:lnTo>
                  <a:lnTo>
                    <a:pt x="272" y="496"/>
                  </a:lnTo>
                  <a:lnTo>
                    <a:pt x="273" y="567"/>
                  </a:lnTo>
                  <a:lnTo>
                    <a:pt x="272" y="639"/>
                  </a:lnTo>
                  <a:lnTo>
                    <a:pt x="271" y="710"/>
                  </a:lnTo>
                  <a:lnTo>
                    <a:pt x="270" y="782"/>
                  </a:lnTo>
                  <a:lnTo>
                    <a:pt x="266" y="854"/>
                  </a:lnTo>
                  <a:lnTo>
                    <a:pt x="262" y="925"/>
                  </a:lnTo>
                  <a:lnTo>
                    <a:pt x="257" y="997"/>
                  </a:lnTo>
                  <a:lnTo>
                    <a:pt x="252" y="1069"/>
                  </a:lnTo>
                  <a:lnTo>
                    <a:pt x="244" y="1141"/>
                  </a:lnTo>
                  <a:lnTo>
                    <a:pt x="236" y="1213"/>
                  </a:lnTo>
                  <a:lnTo>
                    <a:pt x="228" y="1285"/>
                  </a:lnTo>
                  <a:lnTo>
                    <a:pt x="218" y="1357"/>
                  </a:lnTo>
                  <a:lnTo>
                    <a:pt x="206" y="1429"/>
                  </a:lnTo>
                  <a:lnTo>
                    <a:pt x="195" y="1502"/>
                  </a:lnTo>
                  <a:lnTo>
                    <a:pt x="183" y="1574"/>
                  </a:lnTo>
                  <a:lnTo>
                    <a:pt x="168" y="1646"/>
                  </a:lnTo>
                  <a:lnTo>
                    <a:pt x="153" y="1718"/>
                  </a:lnTo>
                  <a:lnTo>
                    <a:pt x="138" y="1790"/>
                  </a:lnTo>
                  <a:lnTo>
                    <a:pt x="122" y="1862"/>
                  </a:lnTo>
                  <a:lnTo>
                    <a:pt x="104" y="1934"/>
                  </a:lnTo>
                  <a:lnTo>
                    <a:pt x="84" y="2006"/>
                  </a:lnTo>
                  <a:lnTo>
                    <a:pt x="65" y="2078"/>
                  </a:lnTo>
                  <a:lnTo>
                    <a:pt x="44" y="2150"/>
                  </a:lnTo>
                  <a:lnTo>
                    <a:pt x="22" y="2221"/>
                  </a:lnTo>
                  <a:lnTo>
                    <a:pt x="0" y="2293"/>
                  </a:lnTo>
                  <a:lnTo>
                    <a:pt x="0" y="2293"/>
                  </a:lnTo>
                  <a:lnTo>
                    <a:pt x="53" y="2255"/>
                  </a:lnTo>
                  <a:lnTo>
                    <a:pt x="108" y="2216"/>
                  </a:lnTo>
                  <a:lnTo>
                    <a:pt x="162" y="2179"/>
                  </a:lnTo>
                  <a:lnTo>
                    <a:pt x="219" y="2142"/>
                  </a:lnTo>
                  <a:lnTo>
                    <a:pt x="274" y="2106"/>
                  </a:lnTo>
                  <a:lnTo>
                    <a:pt x="331" y="2071"/>
                  </a:lnTo>
                  <a:lnTo>
                    <a:pt x="387" y="2036"/>
                  </a:lnTo>
                  <a:lnTo>
                    <a:pt x="445" y="2001"/>
                  </a:lnTo>
                  <a:lnTo>
                    <a:pt x="502" y="1969"/>
                  </a:lnTo>
                  <a:lnTo>
                    <a:pt x="561" y="1935"/>
                  </a:lnTo>
                  <a:lnTo>
                    <a:pt x="620" y="1904"/>
                  </a:lnTo>
                  <a:lnTo>
                    <a:pt x="678" y="1872"/>
                  </a:lnTo>
                  <a:lnTo>
                    <a:pt x="738" y="1842"/>
                  </a:lnTo>
                  <a:lnTo>
                    <a:pt x="798" y="1811"/>
                  </a:lnTo>
                  <a:lnTo>
                    <a:pt x="858" y="1782"/>
                  </a:lnTo>
                  <a:lnTo>
                    <a:pt x="919" y="1753"/>
                  </a:lnTo>
                  <a:lnTo>
                    <a:pt x="919" y="1753"/>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102" name="Freeform 10"/>
            <p:cNvSpPr>
              <a:spLocks/>
            </p:cNvSpPr>
            <p:nvPr userDrawn="1"/>
          </p:nvSpPr>
          <p:spPr bwMode="auto">
            <a:xfrm flipH="1">
              <a:off x="-1" y="3640138"/>
              <a:ext cx="1453361" cy="857250"/>
            </a:xfrm>
            <a:custGeom>
              <a:avLst/>
              <a:gdLst>
                <a:gd name="T0" fmla="*/ 919 w 919"/>
                <a:gd name="T1" fmla="*/ 378 h 540"/>
                <a:gd name="T2" fmla="*/ 919 w 919"/>
                <a:gd name="T3" fmla="*/ 378 h 540"/>
                <a:gd name="T4" fmla="*/ 858 w 919"/>
                <a:gd name="T5" fmla="*/ 368 h 540"/>
                <a:gd name="T6" fmla="*/ 798 w 919"/>
                <a:gd name="T7" fmla="*/ 356 h 540"/>
                <a:gd name="T8" fmla="*/ 738 w 919"/>
                <a:gd name="T9" fmla="*/ 342 h 540"/>
                <a:gd name="T10" fmla="*/ 678 w 919"/>
                <a:gd name="T11" fmla="*/ 327 h 540"/>
                <a:gd name="T12" fmla="*/ 620 w 919"/>
                <a:gd name="T13" fmla="*/ 309 h 540"/>
                <a:gd name="T14" fmla="*/ 561 w 919"/>
                <a:gd name="T15" fmla="*/ 290 h 540"/>
                <a:gd name="T16" fmla="*/ 502 w 919"/>
                <a:gd name="T17" fmla="*/ 270 h 540"/>
                <a:gd name="T18" fmla="*/ 444 w 919"/>
                <a:gd name="T19" fmla="*/ 247 h 540"/>
                <a:gd name="T20" fmla="*/ 386 w 919"/>
                <a:gd name="T21" fmla="*/ 223 h 540"/>
                <a:gd name="T22" fmla="*/ 330 w 919"/>
                <a:gd name="T23" fmla="*/ 196 h 540"/>
                <a:gd name="T24" fmla="*/ 273 w 919"/>
                <a:gd name="T25" fmla="*/ 167 h 540"/>
                <a:gd name="T26" fmla="*/ 217 w 919"/>
                <a:gd name="T27" fmla="*/ 138 h 540"/>
                <a:gd name="T28" fmla="*/ 161 w 919"/>
                <a:gd name="T29" fmla="*/ 107 h 540"/>
                <a:gd name="T30" fmla="*/ 107 w 919"/>
                <a:gd name="T31" fmla="*/ 73 h 540"/>
                <a:gd name="T32" fmla="*/ 53 w 919"/>
                <a:gd name="T33" fmla="*/ 37 h 540"/>
                <a:gd name="T34" fmla="*/ 0 w 919"/>
                <a:gd name="T35" fmla="*/ 0 h 540"/>
                <a:gd name="T36" fmla="*/ 0 w 919"/>
                <a:gd name="T37" fmla="*/ 0 h 540"/>
                <a:gd name="T38" fmla="*/ 55 w 919"/>
                <a:gd name="T39" fmla="*/ 39 h 540"/>
                <a:gd name="T40" fmla="*/ 110 w 919"/>
                <a:gd name="T41" fmla="*/ 79 h 540"/>
                <a:gd name="T42" fmla="*/ 166 w 919"/>
                <a:gd name="T43" fmla="*/ 116 h 540"/>
                <a:gd name="T44" fmla="*/ 222 w 919"/>
                <a:gd name="T45" fmla="*/ 153 h 540"/>
                <a:gd name="T46" fmla="*/ 279 w 919"/>
                <a:gd name="T47" fmla="*/ 190 h 540"/>
                <a:gd name="T48" fmla="*/ 335 w 919"/>
                <a:gd name="T49" fmla="*/ 225 h 540"/>
                <a:gd name="T50" fmla="*/ 393 w 919"/>
                <a:gd name="T51" fmla="*/ 260 h 540"/>
                <a:gd name="T52" fmla="*/ 450 w 919"/>
                <a:gd name="T53" fmla="*/ 295 h 540"/>
                <a:gd name="T54" fmla="*/ 508 w 919"/>
                <a:gd name="T55" fmla="*/ 327 h 540"/>
                <a:gd name="T56" fmla="*/ 566 w 919"/>
                <a:gd name="T57" fmla="*/ 360 h 540"/>
                <a:gd name="T58" fmla="*/ 624 w 919"/>
                <a:gd name="T59" fmla="*/ 392 h 540"/>
                <a:gd name="T60" fmla="*/ 682 w 919"/>
                <a:gd name="T61" fmla="*/ 423 h 540"/>
                <a:gd name="T62" fmla="*/ 741 w 919"/>
                <a:gd name="T63" fmla="*/ 453 h 540"/>
                <a:gd name="T64" fmla="*/ 800 w 919"/>
                <a:gd name="T65" fmla="*/ 482 h 540"/>
                <a:gd name="T66" fmla="*/ 859 w 919"/>
                <a:gd name="T67" fmla="*/ 512 h 540"/>
                <a:gd name="T68" fmla="*/ 919 w 919"/>
                <a:gd name="T69" fmla="*/ 540 h 540"/>
                <a:gd name="T70" fmla="*/ 919 w 919"/>
                <a:gd name="T71" fmla="*/ 37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9" h="540">
                  <a:moveTo>
                    <a:pt x="919" y="378"/>
                  </a:moveTo>
                  <a:lnTo>
                    <a:pt x="919" y="378"/>
                  </a:lnTo>
                  <a:lnTo>
                    <a:pt x="858" y="368"/>
                  </a:lnTo>
                  <a:lnTo>
                    <a:pt x="798" y="356"/>
                  </a:lnTo>
                  <a:lnTo>
                    <a:pt x="738" y="342"/>
                  </a:lnTo>
                  <a:lnTo>
                    <a:pt x="678" y="327"/>
                  </a:lnTo>
                  <a:lnTo>
                    <a:pt x="620" y="309"/>
                  </a:lnTo>
                  <a:lnTo>
                    <a:pt x="561" y="290"/>
                  </a:lnTo>
                  <a:lnTo>
                    <a:pt x="502" y="270"/>
                  </a:lnTo>
                  <a:lnTo>
                    <a:pt x="444" y="247"/>
                  </a:lnTo>
                  <a:lnTo>
                    <a:pt x="386" y="223"/>
                  </a:lnTo>
                  <a:lnTo>
                    <a:pt x="330" y="196"/>
                  </a:lnTo>
                  <a:lnTo>
                    <a:pt x="273" y="167"/>
                  </a:lnTo>
                  <a:lnTo>
                    <a:pt x="217" y="138"/>
                  </a:lnTo>
                  <a:lnTo>
                    <a:pt x="161" y="107"/>
                  </a:lnTo>
                  <a:lnTo>
                    <a:pt x="107" y="73"/>
                  </a:lnTo>
                  <a:lnTo>
                    <a:pt x="53" y="37"/>
                  </a:lnTo>
                  <a:lnTo>
                    <a:pt x="0" y="0"/>
                  </a:lnTo>
                  <a:lnTo>
                    <a:pt x="0" y="0"/>
                  </a:lnTo>
                  <a:lnTo>
                    <a:pt x="55" y="39"/>
                  </a:lnTo>
                  <a:lnTo>
                    <a:pt x="110" y="79"/>
                  </a:lnTo>
                  <a:lnTo>
                    <a:pt x="166" y="116"/>
                  </a:lnTo>
                  <a:lnTo>
                    <a:pt x="222" y="153"/>
                  </a:lnTo>
                  <a:lnTo>
                    <a:pt x="279" y="190"/>
                  </a:lnTo>
                  <a:lnTo>
                    <a:pt x="335" y="225"/>
                  </a:lnTo>
                  <a:lnTo>
                    <a:pt x="393" y="260"/>
                  </a:lnTo>
                  <a:lnTo>
                    <a:pt x="450" y="295"/>
                  </a:lnTo>
                  <a:lnTo>
                    <a:pt x="508" y="327"/>
                  </a:lnTo>
                  <a:lnTo>
                    <a:pt x="566" y="360"/>
                  </a:lnTo>
                  <a:lnTo>
                    <a:pt x="624" y="392"/>
                  </a:lnTo>
                  <a:lnTo>
                    <a:pt x="682" y="423"/>
                  </a:lnTo>
                  <a:lnTo>
                    <a:pt x="741" y="453"/>
                  </a:lnTo>
                  <a:lnTo>
                    <a:pt x="800" y="482"/>
                  </a:lnTo>
                  <a:lnTo>
                    <a:pt x="859" y="512"/>
                  </a:lnTo>
                  <a:lnTo>
                    <a:pt x="919" y="540"/>
                  </a:lnTo>
                  <a:lnTo>
                    <a:pt x="919" y="378"/>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103" name="Freeform 11"/>
            <p:cNvSpPr>
              <a:spLocks/>
            </p:cNvSpPr>
            <p:nvPr userDrawn="1"/>
          </p:nvSpPr>
          <p:spPr bwMode="auto">
            <a:xfrm flipH="1">
              <a:off x="1453360" y="0"/>
              <a:ext cx="2913048" cy="3640138"/>
            </a:xfrm>
            <a:custGeom>
              <a:avLst/>
              <a:gdLst>
                <a:gd name="T0" fmla="*/ 1069 w 1842"/>
                <a:gd name="T1" fmla="*/ 1236 h 2293"/>
                <a:gd name="T2" fmla="*/ 1047 w 1842"/>
                <a:gd name="T3" fmla="*/ 1163 h 2293"/>
                <a:gd name="T4" fmla="*/ 1028 w 1842"/>
                <a:gd name="T5" fmla="*/ 1089 h 2293"/>
                <a:gd name="T6" fmla="*/ 1009 w 1842"/>
                <a:gd name="T7" fmla="*/ 1014 h 2293"/>
                <a:gd name="T8" fmla="*/ 996 w 1842"/>
                <a:gd name="T9" fmla="*/ 938 h 2293"/>
                <a:gd name="T10" fmla="*/ 983 w 1842"/>
                <a:gd name="T11" fmla="*/ 862 h 2293"/>
                <a:gd name="T12" fmla="*/ 974 w 1842"/>
                <a:gd name="T13" fmla="*/ 785 h 2293"/>
                <a:gd name="T14" fmla="*/ 969 w 1842"/>
                <a:gd name="T15" fmla="*/ 708 h 2293"/>
                <a:gd name="T16" fmla="*/ 965 w 1842"/>
                <a:gd name="T17" fmla="*/ 630 h 2293"/>
                <a:gd name="T18" fmla="*/ 965 w 1842"/>
                <a:gd name="T19" fmla="*/ 551 h 2293"/>
                <a:gd name="T20" fmla="*/ 968 w 1842"/>
                <a:gd name="T21" fmla="*/ 473 h 2293"/>
                <a:gd name="T22" fmla="*/ 973 w 1842"/>
                <a:gd name="T23" fmla="*/ 394 h 2293"/>
                <a:gd name="T24" fmla="*/ 982 w 1842"/>
                <a:gd name="T25" fmla="*/ 315 h 2293"/>
                <a:gd name="T26" fmla="*/ 995 w 1842"/>
                <a:gd name="T27" fmla="*/ 236 h 2293"/>
                <a:gd name="T28" fmla="*/ 1009 w 1842"/>
                <a:gd name="T29" fmla="*/ 158 h 2293"/>
                <a:gd name="T30" fmla="*/ 1028 w 1842"/>
                <a:gd name="T31" fmla="*/ 79 h 2293"/>
                <a:gd name="T32" fmla="*/ 1048 w 1842"/>
                <a:gd name="T33" fmla="*/ 0 h 2293"/>
                <a:gd name="T34" fmla="*/ 0 w 1842"/>
                <a:gd name="T35" fmla="*/ 0 h 2293"/>
                <a:gd name="T36" fmla="*/ 79 w 1842"/>
                <a:gd name="T37" fmla="*/ 174 h 2293"/>
                <a:gd name="T38" fmla="*/ 162 w 1842"/>
                <a:gd name="T39" fmla="*/ 345 h 2293"/>
                <a:gd name="T40" fmla="*/ 253 w 1842"/>
                <a:gd name="T41" fmla="*/ 512 h 2293"/>
                <a:gd name="T42" fmla="*/ 348 w 1842"/>
                <a:gd name="T43" fmla="*/ 675 h 2293"/>
                <a:gd name="T44" fmla="*/ 447 w 1842"/>
                <a:gd name="T45" fmla="*/ 835 h 2293"/>
                <a:gd name="T46" fmla="*/ 552 w 1842"/>
                <a:gd name="T47" fmla="*/ 989 h 2293"/>
                <a:gd name="T48" fmla="*/ 662 w 1842"/>
                <a:gd name="T49" fmla="*/ 1140 h 2293"/>
                <a:gd name="T50" fmla="*/ 777 w 1842"/>
                <a:gd name="T51" fmla="*/ 1286 h 2293"/>
                <a:gd name="T52" fmla="*/ 895 w 1842"/>
                <a:gd name="T53" fmla="*/ 1428 h 2293"/>
                <a:gd name="T54" fmla="*/ 1018 w 1842"/>
                <a:gd name="T55" fmla="*/ 1565 h 2293"/>
                <a:gd name="T56" fmla="*/ 1146 w 1842"/>
                <a:gd name="T57" fmla="*/ 1699 h 2293"/>
                <a:gd name="T58" fmla="*/ 1277 w 1842"/>
                <a:gd name="T59" fmla="*/ 1827 h 2293"/>
                <a:gd name="T60" fmla="*/ 1413 w 1842"/>
                <a:gd name="T61" fmla="*/ 1951 h 2293"/>
                <a:gd name="T62" fmla="*/ 1552 w 1842"/>
                <a:gd name="T63" fmla="*/ 2069 h 2293"/>
                <a:gd name="T64" fmla="*/ 1695 w 1842"/>
                <a:gd name="T65" fmla="*/ 2184 h 2293"/>
                <a:gd name="T66" fmla="*/ 1842 w 1842"/>
                <a:gd name="T67" fmla="*/ 2293 h 2293"/>
                <a:gd name="T68" fmla="*/ 1809 w 1842"/>
                <a:gd name="T69" fmla="*/ 2269 h 2293"/>
                <a:gd name="T70" fmla="*/ 1745 w 1842"/>
                <a:gd name="T71" fmla="*/ 2219 h 2293"/>
                <a:gd name="T72" fmla="*/ 1683 w 1842"/>
                <a:gd name="T73" fmla="*/ 2167 h 2293"/>
                <a:gd name="T74" fmla="*/ 1623 w 1842"/>
                <a:gd name="T75" fmla="*/ 2112 h 2293"/>
                <a:gd name="T76" fmla="*/ 1564 w 1842"/>
                <a:gd name="T77" fmla="*/ 2054 h 2293"/>
                <a:gd name="T78" fmla="*/ 1509 w 1842"/>
                <a:gd name="T79" fmla="*/ 1995 h 2293"/>
                <a:gd name="T80" fmla="*/ 1454 w 1842"/>
                <a:gd name="T81" fmla="*/ 1933 h 2293"/>
                <a:gd name="T82" fmla="*/ 1402 w 1842"/>
                <a:gd name="T83" fmla="*/ 1869 h 2293"/>
                <a:gd name="T84" fmla="*/ 1354 w 1842"/>
                <a:gd name="T85" fmla="*/ 1801 h 2293"/>
                <a:gd name="T86" fmla="*/ 1306 w 1842"/>
                <a:gd name="T87" fmla="*/ 1733 h 2293"/>
                <a:gd name="T88" fmla="*/ 1262 w 1842"/>
                <a:gd name="T89" fmla="*/ 1662 h 2293"/>
                <a:gd name="T90" fmla="*/ 1222 w 1842"/>
                <a:gd name="T91" fmla="*/ 1590 h 2293"/>
                <a:gd name="T92" fmla="*/ 1182 w 1842"/>
                <a:gd name="T93" fmla="*/ 1514 h 2293"/>
                <a:gd name="T94" fmla="*/ 1147 w 1842"/>
                <a:gd name="T95" fmla="*/ 1437 h 2293"/>
                <a:gd name="T96" fmla="*/ 1113 w 1842"/>
                <a:gd name="T97" fmla="*/ 1358 h 2293"/>
                <a:gd name="T98" fmla="*/ 1084 w 1842"/>
                <a:gd name="T99" fmla="*/ 1277 h 2293"/>
                <a:gd name="T100" fmla="*/ 1069 w 1842"/>
                <a:gd name="T101" fmla="*/ 1236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42" h="2293">
                  <a:moveTo>
                    <a:pt x="1069" y="1236"/>
                  </a:moveTo>
                  <a:lnTo>
                    <a:pt x="1069" y="1236"/>
                  </a:lnTo>
                  <a:lnTo>
                    <a:pt x="1058" y="1199"/>
                  </a:lnTo>
                  <a:lnTo>
                    <a:pt x="1047" y="1163"/>
                  </a:lnTo>
                  <a:lnTo>
                    <a:pt x="1037" y="1126"/>
                  </a:lnTo>
                  <a:lnTo>
                    <a:pt x="1028" y="1089"/>
                  </a:lnTo>
                  <a:lnTo>
                    <a:pt x="1018" y="1051"/>
                  </a:lnTo>
                  <a:lnTo>
                    <a:pt x="1009" y="1014"/>
                  </a:lnTo>
                  <a:lnTo>
                    <a:pt x="1003" y="975"/>
                  </a:lnTo>
                  <a:lnTo>
                    <a:pt x="996" y="938"/>
                  </a:lnTo>
                  <a:lnTo>
                    <a:pt x="989" y="900"/>
                  </a:lnTo>
                  <a:lnTo>
                    <a:pt x="983" y="862"/>
                  </a:lnTo>
                  <a:lnTo>
                    <a:pt x="979" y="824"/>
                  </a:lnTo>
                  <a:lnTo>
                    <a:pt x="974" y="785"/>
                  </a:lnTo>
                  <a:lnTo>
                    <a:pt x="971" y="746"/>
                  </a:lnTo>
                  <a:lnTo>
                    <a:pt x="969" y="708"/>
                  </a:lnTo>
                  <a:lnTo>
                    <a:pt x="967" y="668"/>
                  </a:lnTo>
                  <a:lnTo>
                    <a:pt x="965" y="630"/>
                  </a:lnTo>
                  <a:lnTo>
                    <a:pt x="965" y="591"/>
                  </a:lnTo>
                  <a:lnTo>
                    <a:pt x="965" y="551"/>
                  </a:lnTo>
                  <a:lnTo>
                    <a:pt x="967" y="512"/>
                  </a:lnTo>
                  <a:lnTo>
                    <a:pt x="968" y="473"/>
                  </a:lnTo>
                  <a:lnTo>
                    <a:pt x="971" y="433"/>
                  </a:lnTo>
                  <a:lnTo>
                    <a:pt x="973" y="394"/>
                  </a:lnTo>
                  <a:lnTo>
                    <a:pt x="978" y="354"/>
                  </a:lnTo>
                  <a:lnTo>
                    <a:pt x="982" y="315"/>
                  </a:lnTo>
                  <a:lnTo>
                    <a:pt x="988" y="276"/>
                  </a:lnTo>
                  <a:lnTo>
                    <a:pt x="995" y="236"/>
                  </a:lnTo>
                  <a:lnTo>
                    <a:pt x="1002" y="197"/>
                  </a:lnTo>
                  <a:lnTo>
                    <a:pt x="1009" y="158"/>
                  </a:lnTo>
                  <a:lnTo>
                    <a:pt x="1017" y="118"/>
                  </a:lnTo>
                  <a:lnTo>
                    <a:pt x="1028" y="79"/>
                  </a:lnTo>
                  <a:lnTo>
                    <a:pt x="1038" y="39"/>
                  </a:lnTo>
                  <a:lnTo>
                    <a:pt x="1048" y="0"/>
                  </a:lnTo>
                  <a:lnTo>
                    <a:pt x="0" y="0"/>
                  </a:lnTo>
                  <a:lnTo>
                    <a:pt x="0" y="0"/>
                  </a:lnTo>
                  <a:lnTo>
                    <a:pt x="38" y="88"/>
                  </a:lnTo>
                  <a:lnTo>
                    <a:pt x="79" y="174"/>
                  </a:lnTo>
                  <a:lnTo>
                    <a:pt x="121" y="260"/>
                  </a:lnTo>
                  <a:lnTo>
                    <a:pt x="162" y="345"/>
                  </a:lnTo>
                  <a:lnTo>
                    <a:pt x="208" y="430"/>
                  </a:lnTo>
                  <a:lnTo>
                    <a:pt x="253" y="512"/>
                  </a:lnTo>
                  <a:lnTo>
                    <a:pt x="299" y="594"/>
                  </a:lnTo>
                  <a:lnTo>
                    <a:pt x="348" y="675"/>
                  </a:lnTo>
                  <a:lnTo>
                    <a:pt x="397" y="755"/>
                  </a:lnTo>
                  <a:lnTo>
                    <a:pt x="447" y="835"/>
                  </a:lnTo>
                  <a:lnTo>
                    <a:pt x="499" y="912"/>
                  </a:lnTo>
                  <a:lnTo>
                    <a:pt x="552" y="989"/>
                  </a:lnTo>
                  <a:lnTo>
                    <a:pt x="606" y="1065"/>
                  </a:lnTo>
                  <a:lnTo>
                    <a:pt x="662" y="1140"/>
                  </a:lnTo>
                  <a:lnTo>
                    <a:pt x="719" y="1214"/>
                  </a:lnTo>
                  <a:lnTo>
                    <a:pt x="777" y="1286"/>
                  </a:lnTo>
                  <a:lnTo>
                    <a:pt x="836" y="1358"/>
                  </a:lnTo>
                  <a:lnTo>
                    <a:pt x="895" y="1428"/>
                  </a:lnTo>
                  <a:lnTo>
                    <a:pt x="956" y="1497"/>
                  </a:lnTo>
                  <a:lnTo>
                    <a:pt x="1018" y="1565"/>
                  </a:lnTo>
                  <a:lnTo>
                    <a:pt x="1082" y="1632"/>
                  </a:lnTo>
                  <a:lnTo>
                    <a:pt x="1146" y="1699"/>
                  </a:lnTo>
                  <a:lnTo>
                    <a:pt x="1212" y="1763"/>
                  </a:lnTo>
                  <a:lnTo>
                    <a:pt x="1277" y="1827"/>
                  </a:lnTo>
                  <a:lnTo>
                    <a:pt x="1345" y="1889"/>
                  </a:lnTo>
                  <a:lnTo>
                    <a:pt x="1413" y="1951"/>
                  </a:lnTo>
                  <a:lnTo>
                    <a:pt x="1482" y="2010"/>
                  </a:lnTo>
                  <a:lnTo>
                    <a:pt x="1552" y="2069"/>
                  </a:lnTo>
                  <a:lnTo>
                    <a:pt x="1623" y="2127"/>
                  </a:lnTo>
                  <a:lnTo>
                    <a:pt x="1695" y="2184"/>
                  </a:lnTo>
                  <a:lnTo>
                    <a:pt x="1767" y="2239"/>
                  </a:lnTo>
                  <a:lnTo>
                    <a:pt x="1842" y="2293"/>
                  </a:lnTo>
                  <a:lnTo>
                    <a:pt x="1842" y="2293"/>
                  </a:lnTo>
                  <a:lnTo>
                    <a:pt x="1809" y="2269"/>
                  </a:lnTo>
                  <a:lnTo>
                    <a:pt x="1776" y="2244"/>
                  </a:lnTo>
                  <a:lnTo>
                    <a:pt x="1745" y="2219"/>
                  </a:lnTo>
                  <a:lnTo>
                    <a:pt x="1713" y="2193"/>
                  </a:lnTo>
                  <a:lnTo>
                    <a:pt x="1683" y="2167"/>
                  </a:lnTo>
                  <a:lnTo>
                    <a:pt x="1652" y="2139"/>
                  </a:lnTo>
                  <a:lnTo>
                    <a:pt x="1623" y="2112"/>
                  </a:lnTo>
                  <a:lnTo>
                    <a:pt x="1593" y="2084"/>
                  </a:lnTo>
                  <a:lnTo>
                    <a:pt x="1564" y="2054"/>
                  </a:lnTo>
                  <a:lnTo>
                    <a:pt x="1536" y="2025"/>
                  </a:lnTo>
                  <a:lnTo>
                    <a:pt x="1509" y="1995"/>
                  </a:lnTo>
                  <a:lnTo>
                    <a:pt x="1482" y="1963"/>
                  </a:lnTo>
                  <a:lnTo>
                    <a:pt x="1454" y="1933"/>
                  </a:lnTo>
                  <a:lnTo>
                    <a:pt x="1428" y="1900"/>
                  </a:lnTo>
                  <a:lnTo>
                    <a:pt x="1402" y="1869"/>
                  </a:lnTo>
                  <a:lnTo>
                    <a:pt x="1378" y="1835"/>
                  </a:lnTo>
                  <a:lnTo>
                    <a:pt x="1354" y="1801"/>
                  </a:lnTo>
                  <a:lnTo>
                    <a:pt x="1330" y="1767"/>
                  </a:lnTo>
                  <a:lnTo>
                    <a:pt x="1306" y="1733"/>
                  </a:lnTo>
                  <a:lnTo>
                    <a:pt x="1285" y="1698"/>
                  </a:lnTo>
                  <a:lnTo>
                    <a:pt x="1262" y="1662"/>
                  </a:lnTo>
                  <a:lnTo>
                    <a:pt x="1242" y="1626"/>
                  </a:lnTo>
                  <a:lnTo>
                    <a:pt x="1222" y="1590"/>
                  </a:lnTo>
                  <a:lnTo>
                    <a:pt x="1201" y="1551"/>
                  </a:lnTo>
                  <a:lnTo>
                    <a:pt x="1182" y="1514"/>
                  </a:lnTo>
                  <a:lnTo>
                    <a:pt x="1164" y="1476"/>
                  </a:lnTo>
                  <a:lnTo>
                    <a:pt x="1147" y="1437"/>
                  </a:lnTo>
                  <a:lnTo>
                    <a:pt x="1130" y="1398"/>
                  </a:lnTo>
                  <a:lnTo>
                    <a:pt x="1113" y="1358"/>
                  </a:lnTo>
                  <a:lnTo>
                    <a:pt x="1099" y="1319"/>
                  </a:lnTo>
                  <a:lnTo>
                    <a:pt x="1084" y="1277"/>
                  </a:lnTo>
                  <a:lnTo>
                    <a:pt x="1069" y="1236"/>
                  </a:lnTo>
                  <a:lnTo>
                    <a:pt x="1069" y="1236"/>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sp>
          <p:nvSpPr>
            <p:cNvPr id="104" name="Freeform 12"/>
            <p:cNvSpPr>
              <a:spLocks/>
            </p:cNvSpPr>
            <p:nvPr userDrawn="1"/>
          </p:nvSpPr>
          <p:spPr bwMode="auto">
            <a:xfrm flipH="1">
              <a:off x="1453360" y="3640138"/>
              <a:ext cx="1605181" cy="1503363"/>
            </a:xfrm>
            <a:custGeom>
              <a:avLst/>
              <a:gdLst>
                <a:gd name="T0" fmla="*/ 605 w 1015"/>
                <a:gd name="T1" fmla="*/ 947 h 947"/>
                <a:gd name="T2" fmla="*/ 605 w 1015"/>
                <a:gd name="T3" fmla="*/ 947 h 947"/>
                <a:gd name="T4" fmla="*/ 635 w 1015"/>
                <a:gd name="T5" fmla="*/ 890 h 947"/>
                <a:gd name="T6" fmla="*/ 666 w 1015"/>
                <a:gd name="T7" fmla="*/ 832 h 947"/>
                <a:gd name="T8" fmla="*/ 695 w 1015"/>
                <a:gd name="T9" fmla="*/ 775 h 947"/>
                <a:gd name="T10" fmla="*/ 725 w 1015"/>
                <a:gd name="T11" fmla="*/ 716 h 947"/>
                <a:gd name="T12" fmla="*/ 753 w 1015"/>
                <a:gd name="T13" fmla="*/ 658 h 947"/>
                <a:gd name="T14" fmla="*/ 780 w 1015"/>
                <a:gd name="T15" fmla="*/ 599 h 947"/>
                <a:gd name="T16" fmla="*/ 806 w 1015"/>
                <a:gd name="T17" fmla="*/ 541 h 947"/>
                <a:gd name="T18" fmla="*/ 832 w 1015"/>
                <a:gd name="T19" fmla="*/ 481 h 947"/>
                <a:gd name="T20" fmla="*/ 858 w 1015"/>
                <a:gd name="T21" fmla="*/ 423 h 947"/>
                <a:gd name="T22" fmla="*/ 881 w 1015"/>
                <a:gd name="T23" fmla="*/ 363 h 947"/>
                <a:gd name="T24" fmla="*/ 906 w 1015"/>
                <a:gd name="T25" fmla="*/ 302 h 947"/>
                <a:gd name="T26" fmla="*/ 929 w 1015"/>
                <a:gd name="T27" fmla="*/ 243 h 947"/>
                <a:gd name="T28" fmla="*/ 952 w 1015"/>
                <a:gd name="T29" fmla="*/ 182 h 947"/>
                <a:gd name="T30" fmla="*/ 973 w 1015"/>
                <a:gd name="T31" fmla="*/ 121 h 947"/>
                <a:gd name="T32" fmla="*/ 994 w 1015"/>
                <a:gd name="T33" fmla="*/ 61 h 947"/>
                <a:gd name="T34" fmla="*/ 1015 w 1015"/>
                <a:gd name="T35" fmla="*/ 0 h 947"/>
                <a:gd name="T36" fmla="*/ 1015 w 1015"/>
                <a:gd name="T37" fmla="*/ 0 h 947"/>
                <a:gd name="T38" fmla="*/ 1015 w 1015"/>
                <a:gd name="T39" fmla="*/ 0 h 947"/>
                <a:gd name="T40" fmla="*/ 942 w 1015"/>
                <a:gd name="T41" fmla="*/ 53 h 947"/>
                <a:gd name="T42" fmla="*/ 871 w 1015"/>
                <a:gd name="T43" fmla="*/ 107 h 947"/>
                <a:gd name="T44" fmla="*/ 802 w 1015"/>
                <a:gd name="T45" fmla="*/ 161 h 947"/>
                <a:gd name="T46" fmla="*/ 734 w 1015"/>
                <a:gd name="T47" fmla="*/ 217 h 947"/>
                <a:gd name="T48" fmla="*/ 667 w 1015"/>
                <a:gd name="T49" fmla="*/ 273 h 947"/>
                <a:gd name="T50" fmla="*/ 600 w 1015"/>
                <a:gd name="T51" fmla="*/ 329 h 947"/>
                <a:gd name="T52" fmla="*/ 535 w 1015"/>
                <a:gd name="T53" fmla="*/ 388 h 947"/>
                <a:gd name="T54" fmla="*/ 472 w 1015"/>
                <a:gd name="T55" fmla="*/ 446 h 947"/>
                <a:gd name="T56" fmla="*/ 408 w 1015"/>
                <a:gd name="T57" fmla="*/ 507 h 947"/>
                <a:gd name="T58" fmla="*/ 346 w 1015"/>
                <a:gd name="T59" fmla="*/ 567 h 947"/>
                <a:gd name="T60" fmla="*/ 285 w 1015"/>
                <a:gd name="T61" fmla="*/ 629 h 947"/>
                <a:gd name="T62" fmla="*/ 227 w 1015"/>
                <a:gd name="T63" fmla="*/ 691 h 947"/>
                <a:gd name="T64" fmla="*/ 168 w 1015"/>
                <a:gd name="T65" fmla="*/ 754 h 947"/>
                <a:gd name="T66" fmla="*/ 110 w 1015"/>
                <a:gd name="T67" fmla="*/ 818 h 947"/>
                <a:gd name="T68" fmla="*/ 54 w 1015"/>
                <a:gd name="T69" fmla="*/ 882 h 947"/>
                <a:gd name="T70" fmla="*/ 0 w 1015"/>
                <a:gd name="T71" fmla="*/ 947 h 947"/>
                <a:gd name="T72" fmla="*/ 605 w 1015"/>
                <a:gd name="T73"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5" h="947">
                  <a:moveTo>
                    <a:pt x="605" y="947"/>
                  </a:moveTo>
                  <a:lnTo>
                    <a:pt x="605" y="947"/>
                  </a:lnTo>
                  <a:lnTo>
                    <a:pt x="635" y="890"/>
                  </a:lnTo>
                  <a:lnTo>
                    <a:pt x="666" y="832"/>
                  </a:lnTo>
                  <a:lnTo>
                    <a:pt x="695" y="775"/>
                  </a:lnTo>
                  <a:lnTo>
                    <a:pt x="725" y="716"/>
                  </a:lnTo>
                  <a:lnTo>
                    <a:pt x="753" y="658"/>
                  </a:lnTo>
                  <a:lnTo>
                    <a:pt x="780" y="599"/>
                  </a:lnTo>
                  <a:lnTo>
                    <a:pt x="806" y="541"/>
                  </a:lnTo>
                  <a:lnTo>
                    <a:pt x="832" y="481"/>
                  </a:lnTo>
                  <a:lnTo>
                    <a:pt x="858" y="423"/>
                  </a:lnTo>
                  <a:lnTo>
                    <a:pt x="881" y="363"/>
                  </a:lnTo>
                  <a:lnTo>
                    <a:pt x="906" y="302"/>
                  </a:lnTo>
                  <a:lnTo>
                    <a:pt x="929" y="243"/>
                  </a:lnTo>
                  <a:lnTo>
                    <a:pt x="952" y="182"/>
                  </a:lnTo>
                  <a:lnTo>
                    <a:pt x="973" y="121"/>
                  </a:lnTo>
                  <a:lnTo>
                    <a:pt x="994" y="61"/>
                  </a:lnTo>
                  <a:lnTo>
                    <a:pt x="1015" y="0"/>
                  </a:lnTo>
                  <a:lnTo>
                    <a:pt x="1015" y="0"/>
                  </a:lnTo>
                  <a:lnTo>
                    <a:pt x="1015" y="0"/>
                  </a:lnTo>
                  <a:lnTo>
                    <a:pt x="942" y="53"/>
                  </a:lnTo>
                  <a:lnTo>
                    <a:pt x="871" y="107"/>
                  </a:lnTo>
                  <a:lnTo>
                    <a:pt x="802" y="161"/>
                  </a:lnTo>
                  <a:lnTo>
                    <a:pt x="734" y="217"/>
                  </a:lnTo>
                  <a:lnTo>
                    <a:pt x="667" y="273"/>
                  </a:lnTo>
                  <a:lnTo>
                    <a:pt x="600" y="329"/>
                  </a:lnTo>
                  <a:lnTo>
                    <a:pt x="535" y="388"/>
                  </a:lnTo>
                  <a:lnTo>
                    <a:pt x="472" y="446"/>
                  </a:lnTo>
                  <a:lnTo>
                    <a:pt x="408" y="507"/>
                  </a:lnTo>
                  <a:lnTo>
                    <a:pt x="346" y="567"/>
                  </a:lnTo>
                  <a:lnTo>
                    <a:pt x="285" y="629"/>
                  </a:lnTo>
                  <a:lnTo>
                    <a:pt x="227" y="691"/>
                  </a:lnTo>
                  <a:lnTo>
                    <a:pt x="168" y="754"/>
                  </a:lnTo>
                  <a:lnTo>
                    <a:pt x="110" y="818"/>
                  </a:lnTo>
                  <a:lnTo>
                    <a:pt x="54" y="882"/>
                  </a:lnTo>
                  <a:lnTo>
                    <a:pt x="0" y="947"/>
                  </a:lnTo>
                  <a:lnTo>
                    <a:pt x="605" y="947"/>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solidFill>
                  <a:prstClr val="black"/>
                </a:solidFill>
              </a:endParaRPr>
            </a:p>
          </p:txBody>
        </p:sp>
      </p:grpSp>
      <p:sp>
        <p:nvSpPr>
          <p:cNvPr id="95" name="Otsikko 1"/>
          <p:cNvSpPr>
            <a:spLocks noGrp="1"/>
          </p:cNvSpPr>
          <p:nvPr userDrawn="1">
            <p:ph type="ctrTitle" hasCustomPrompt="1"/>
          </p:nvPr>
        </p:nvSpPr>
        <p:spPr>
          <a:xfrm>
            <a:off x="5668106" y="2341010"/>
            <a:ext cx="6178703" cy="1866900"/>
          </a:xfrm>
        </p:spPr>
        <p:txBody>
          <a:bodyPr anchor="b" anchorCtr="0">
            <a:noAutofit/>
          </a:bodyPr>
          <a:lstStyle>
            <a:lvl1pPr algn="l">
              <a:defRPr sz="5333">
                <a:solidFill>
                  <a:srgbClr val="FFFFFF"/>
                </a:solidFill>
              </a:defRPr>
            </a:lvl1pPr>
          </a:lstStyle>
          <a:p>
            <a:r>
              <a:rPr lang="fi-FI" dirty="0"/>
              <a:t>Esityksen </a:t>
            </a:r>
            <a:br>
              <a:rPr lang="fi-FI" dirty="0"/>
            </a:br>
            <a:r>
              <a:rPr lang="fi-FI" dirty="0"/>
              <a:t>päättävä teksti</a:t>
            </a:r>
          </a:p>
        </p:txBody>
      </p:sp>
      <p:sp>
        <p:nvSpPr>
          <p:cNvPr id="96" name="Alaotsikko 2"/>
          <p:cNvSpPr>
            <a:spLocks noGrp="1"/>
          </p:cNvSpPr>
          <p:nvPr userDrawn="1">
            <p:ph type="subTitle" idx="1"/>
          </p:nvPr>
        </p:nvSpPr>
        <p:spPr>
          <a:xfrm>
            <a:off x="5668106" y="4550811"/>
            <a:ext cx="6127460" cy="1758509"/>
          </a:xfrm>
        </p:spPr>
        <p:txBody>
          <a:bodyPr>
            <a:normAutofit/>
          </a:bodyPr>
          <a:lstStyle>
            <a:lvl1pPr marL="0" indent="0" algn="l">
              <a:spcBef>
                <a:spcPts val="0"/>
              </a:spcBef>
              <a:buNone/>
              <a:defRPr sz="2400">
                <a:solidFill>
                  <a:srgbClr val="FFFFFF"/>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pic>
        <p:nvPicPr>
          <p:cNvPr id="15" name="Picture 14" descr="työkykyohjelman logo">
            <a:extLst>
              <a:ext uri="{FF2B5EF4-FFF2-40B4-BE49-F238E27FC236}">
                <a16:creationId xmlns:a16="http://schemas.microsoft.com/office/drawing/2014/main" xmlns="" id="{CCC6C89A-EB61-4042-B19C-8A683577C85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84299" y="6010333"/>
            <a:ext cx="3217068" cy="642351"/>
          </a:xfrm>
          <a:prstGeom prst="rect">
            <a:avLst/>
          </a:prstGeom>
        </p:spPr>
      </p:pic>
    </p:spTree>
    <p:extLst>
      <p:ext uri="{BB962C8B-B14F-4D97-AF65-F5344CB8AC3E}">
        <p14:creationId xmlns:p14="http://schemas.microsoft.com/office/powerpoint/2010/main" val="1567959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smtClean="0"/>
              <a:t>Click to edit Master text styles</a:t>
            </a:r>
          </a:p>
        </p:txBody>
      </p:sp>
      <p:sp>
        <p:nvSpPr>
          <p:cNvPr id="4" name="Date Placeholder 3"/>
          <p:cNvSpPr>
            <a:spLocks noGrp="1"/>
          </p:cNvSpPr>
          <p:nvPr>
            <p:ph type="dt" sz="half" idx="2"/>
          </p:nvPr>
        </p:nvSpPr>
        <p:spPr/>
        <p:txBody>
          <a:bodyPr/>
          <a:lstStyle/>
          <a:p>
            <a:fld id="{69FC5836-DE01-451D-A1A4-D0F768618390}" type="datetimeFigureOut">
              <a:rPr lang="en-US" smtClean="0">
                <a:solidFill>
                  <a:prstClr val="black">
                    <a:tint val="75000"/>
                  </a:prstClr>
                </a:solidFill>
              </a:rPr>
              <a:pPr/>
              <a:t>10/6/2022</a:t>
            </a:fld>
            <a:endParaRPr lang="en-US">
              <a:solidFill>
                <a:prstClr val="black">
                  <a:tint val="75000"/>
                </a:prstClr>
              </a:solidFill>
            </a:endParaRPr>
          </a:p>
        </p:txBody>
      </p:sp>
      <p:sp>
        <p:nvSpPr>
          <p:cNvPr id="5" name="Footer Placeholder 4"/>
          <p:cNvSpPr>
            <a:spLocks noGrp="1"/>
          </p:cNvSpPr>
          <p:nvPr>
            <p:ph type="ftr" sz="quarter" idx="3"/>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4"/>
          </p:nvPr>
        </p:nvSpPr>
        <p:spPr/>
        <p:txBody>
          <a:bodyPr/>
          <a:lstStyle/>
          <a:p>
            <a:fld id="{93AE1883-0942-4AA3-9DB2-9C7C3A0314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798008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a:xfrm>
            <a:off x="838200" y="6356351"/>
            <a:ext cx="2743200" cy="365125"/>
          </a:xfrm>
          <a:prstGeom prst="rect">
            <a:avLst/>
          </a:prstGeom>
        </p:spPr>
        <p:txBody>
          <a:bodyPr/>
          <a:lstStyle/>
          <a:p>
            <a:fld id="{E75F33A3-FED5-4E7D-B0A5-41372679C572}" type="datetimeFigureOut">
              <a:rPr lang="fi-FI" smtClean="0">
                <a:solidFill>
                  <a:prstClr val="black"/>
                </a:solidFill>
              </a:rPr>
              <a:pPr/>
              <a:t>6.10.2022</a:t>
            </a:fld>
            <a:endParaRPr lang="fi-FI">
              <a:solidFill>
                <a:prstClr val="black"/>
              </a:solidFill>
            </a:endParaRPr>
          </a:p>
        </p:txBody>
      </p:sp>
      <p:sp>
        <p:nvSpPr>
          <p:cNvPr id="5" name="Alatunnisteen paikkamerkki 4"/>
          <p:cNvSpPr>
            <a:spLocks noGrp="1"/>
          </p:cNvSpPr>
          <p:nvPr>
            <p:ph type="ftr" sz="quarter" idx="11"/>
          </p:nvPr>
        </p:nvSpPr>
        <p:spPr>
          <a:xfrm>
            <a:off x="4038600" y="6356351"/>
            <a:ext cx="4114800" cy="365125"/>
          </a:xfrm>
          <a:prstGeom prst="rect">
            <a:avLst/>
          </a:prstGeom>
        </p:spPr>
        <p:txBody>
          <a:bodyPr/>
          <a:lstStyle/>
          <a:p>
            <a:endParaRPr lang="fi-FI">
              <a:solidFill>
                <a:prstClr val="black"/>
              </a:solidFill>
            </a:endParaRPr>
          </a:p>
        </p:txBody>
      </p:sp>
      <p:sp>
        <p:nvSpPr>
          <p:cNvPr id="6" name="Dian numeron paikkamerkki 5"/>
          <p:cNvSpPr>
            <a:spLocks noGrp="1"/>
          </p:cNvSpPr>
          <p:nvPr>
            <p:ph type="sldNum" sz="quarter" idx="12"/>
          </p:nvPr>
        </p:nvSpPr>
        <p:spPr>
          <a:xfrm>
            <a:off x="8610600" y="6356351"/>
            <a:ext cx="2743200" cy="365125"/>
          </a:xfrm>
          <a:prstGeom prst="rect">
            <a:avLst/>
          </a:prstGeom>
        </p:spPr>
        <p:txBody>
          <a:bodyPr/>
          <a:lstStyle/>
          <a:p>
            <a:fld id="{1924662E-75D5-41C9-95C7-9BA8058DAC29}" type="slidenum">
              <a:rPr lang="fi-FI" smtClean="0">
                <a:solidFill>
                  <a:prstClr val="black"/>
                </a:solidFill>
              </a:rPr>
              <a:pPr/>
              <a:t>‹#›</a:t>
            </a:fld>
            <a:endParaRPr lang="fi-FI">
              <a:solidFill>
                <a:prstClr val="black"/>
              </a:solidFill>
            </a:endParaRPr>
          </a:p>
        </p:txBody>
      </p:sp>
    </p:spTree>
    <p:extLst>
      <p:ext uri="{BB962C8B-B14F-4D97-AF65-F5344CB8AC3E}">
        <p14:creationId xmlns:p14="http://schemas.microsoft.com/office/powerpoint/2010/main" val="3638978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3"/>
          </p:nvPr>
        </p:nvSpPr>
        <p:spPr/>
        <p:txBody>
          <a:bodyPr/>
          <a:lstStyle/>
          <a:p>
            <a:fld id="{C5724F13-8C40-45CD-881A-E6EF7819EC87}" type="datetimeFigureOut">
              <a:rPr lang="en-US" smtClean="0">
                <a:solidFill>
                  <a:prstClr val="black">
                    <a:tint val="75000"/>
                  </a:prstClr>
                </a:solidFill>
              </a:rPr>
              <a:pPr/>
              <a:t>10/6/2022</a:t>
            </a:fld>
            <a:endParaRPr lang="en-US">
              <a:solidFill>
                <a:prstClr val="black">
                  <a:tint val="75000"/>
                </a:prstClr>
              </a:solidFill>
            </a:endParaRPr>
          </a:p>
        </p:txBody>
      </p:sp>
      <p:sp>
        <p:nvSpPr>
          <p:cNvPr id="6" name="Footer Placeholder 5"/>
          <p:cNvSpPr>
            <a:spLocks noGrp="1"/>
          </p:cNvSpPr>
          <p:nvPr>
            <p:ph type="ftr" sz="quarter" idx="4"/>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5"/>
          </p:nvPr>
        </p:nvSpPr>
        <p:spPr/>
        <p:txBody>
          <a:bodyPr/>
          <a:lstStyle/>
          <a:p>
            <a:fld id="{93AE1883-0942-4AA3-9DB2-9C7C3A0314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001714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smtClean="0"/>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smtClean="0"/>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5"/>
          </p:nvPr>
        </p:nvSpPr>
        <p:spPr/>
        <p:txBody>
          <a:bodyPr/>
          <a:lstStyle/>
          <a:p>
            <a:fld id="{077F0594-E66E-4FBB-B392-B184A54A91AE}" type="datetimeFigureOut">
              <a:rPr lang="en-US" smtClean="0">
                <a:solidFill>
                  <a:prstClr val="black">
                    <a:tint val="75000"/>
                  </a:prstClr>
                </a:solidFill>
              </a:rPr>
              <a:pPr/>
              <a:t>10/6/2022</a:t>
            </a:fld>
            <a:endParaRPr lang="en-US">
              <a:solidFill>
                <a:prstClr val="black">
                  <a:tint val="75000"/>
                </a:prstClr>
              </a:solidFill>
            </a:endParaRPr>
          </a:p>
        </p:txBody>
      </p:sp>
      <p:sp>
        <p:nvSpPr>
          <p:cNvPr id="8" name="Footer Placeholder 7"/>
          <p:cNvSpPr>
            <a:spLocks noGrp="1"/>
          </p:cNvSpPr>
          <p:nvPr>
            <p:ph type="ftr" sz="quarter" idx="6"/>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7"/>
          </p:nvPr>
        </p:nvSpPr>
        <p:spPr/>
        <p:txBody>
          <a:bodyPr/>
          <a:lstStyle/>
          <a:p>
            <a:fld id="{93AE1883-0942-4AA3-9DB2-9C7C3A0314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192344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
          </p:nvPr>
        </p:nvSpPr>
        <p:spPr/>
        <p:txBody>
          <a:bodyPr/>
          <a:lstStyle/>
          <a:p>
            <a:fld id="{2CF8C1FD-02C9-4D60-A491-4B6804D0473D}" type="datetimeFigureOut">
              <a:rPr lang="en-US" smtClean="0">
                <a:solidFill>
                  <a:prstClr val="black">
                    <a:tint val="75000"/>
                  </a:prstClr>
                </a:solidFill>
              </a:rPr>
              <a:pPr/>
              <a:t>10/6/2022</a:t>
            </a:fld>
            <a:endParaRPr lang="en-US">
              <a:solidFill>
                <a:prstClr val="black">
                  <a:tint val="75000"/>
                </a:prstClr>
              </a:solidFill>
            </a:endParaRPr>
          </a:p>
        </p:txBody>
      </p:sp>
      <p:sp>
        <p:nvSpPr>
          <p:cNvPr id="4" name="Footer Placeholder 3"/>
          <p:cNvSpPr>
            <a:spLocks noGrp="1"/>
          </p:cNvSpPr>
          <p:nvPr>
            <p:ph type="ftr" sz="quarter" idx="2"/>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3"/>
          </p:nvPr>
        </p:nvSpPr>
        <p:spPr/>
        <p:txBody>
          <a:bodyPr/>
          <a:lstStyle/>
          <a:p>
            <a:fld id="{93AE1883-0942-4AA3-9DB2-9C7C3A0314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061638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5D147770-C8E9-4EAD-AE71-C01E1DEF2C2E}" type="datetimeFigureOut">
              <a:rPr lang="en-US" smtClean="0">
                <a:solidFill>
                  <a:prstClr val="black">
                    <a:tint val="75000"/>
                  </a:prstClr>
                </a:solidFill>
              </a:rPr>
              <a:pPr/>
              <a:t>10/6/2022</a:t>
            </a:fld>
            <a:endParaRPr lang="en-US">
              <a:solidFill>
                <a:prstClr val="black">
                  <a:tint val="75000"/>
                </a:prstClr>
              </a:solidFill>
            </a:endParaRPr>
          </a:p>
        </p:txBody>
      </p:sp>
      <p:sp>
        <p:nvSpPr>
          <p:cNvPr id="3" name="Footer Placeholder 2"/>
          <p:cNvSpPr>
            <a:spLocks noGrp="1"/>
          </p:cNvSpPr>
          <p:nvPr>
            <p:ph type="ftr" sz="quarter" idx="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2"/>
          </p:nvPr>
        </p:nvSpPr>
        <p:spPr/>
        <p:txBody>
          <a:bodyPr/>
          <a:lstStyle/>
          <a:p>
            <a:fld id="{93AE1883-0942-4AA3-9DB2-9C7C3A0314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183885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mtClean="0"/>
              <a:t>Click to edit Master text styles</a:t>
            </a:r>
          </a:p>
        </p:txBody>
      </p:sp>
      <p:sp>
        <p:nvSpPr>
          <p:cNvPr id="5" name="Date Placeholder 4"/>
          <p:cNvSpPr>
            <a:spLocks noGrp="1"/>
          </p:cNvSpPr>
          <p:nvPr>
            <p:ph type="dt" sz="half" idx="3"/>
          </p:nvPr>
        </p:nvSpPr>
        <p:spPr/>
        <p:txBody>
          <a:bodyPr/>
          <a:lstStyle/>
          <a:p>
            <a:fld id="{27745F96-83D3-40C5-BE9D-33545637DC64}" type="datetimeFigureOut">
              <a:rPr lang="en-US" smtClean="0">
                <a:solidFill>
                  <a:prstClr val="black">
                    <a:tint val="75000"/>
                  </a:prstClr>
                </a:solidFill>
              </a:rPr>
              <a:pPr/>
              <a:t>10/6/2022</a:t>
            </a:fld>
            <a:endParaRPr lang="en-US">
              <a:solidFill>
                <a:prstClr val="black">
                  <a:tint val="75000"/>
                </a:prstClr>
              </a:solidFill>
            </a:endParaRPr>
          </a:p>
        </p:txBody>
      </p:sp>
      <p:sp>
        <p:nvSpPr>
          <p:cNvPr id="6" name="Footer Placeholder 5"/>
          <p:cNvSpPr>
            <a:spLocks noGrp="1"/>
          </p:cNvSpPr>
          <p:nvPr>
            <p:ph type="ftr" sz="quarter" idx="4"/>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5"/>
          </p:nvPr>
        </p:nvSpPr>
        <p:spPr/>
        <p:txBody>
          <a:bodyPr/>
          <a:lstStyle/>
          <a:p>
            <a:fld id="{93AE1883-0942-4AA3-9DB2-9C7C3A0314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206105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mtClean="0"/>
              <a:t>Click to edit Master text styles</a:t>
            </a:r>
          </a:p>
        </p:txBody>
      </p:sp>
      <p:sp>
        <p:nvSpPr>
          <p:cNvPr id="5" name="Date Placeholder 4"/>
          <p:cNvSpPr>
            <a:spLocks noGrp="1"/>
          </p:cNvSpPr>
          <p:nvPr>
            <p:ph type="dt" sz="half" idx="3"/>
          </p:nvPr>
        </p:nvSpPr>
        <p:spPr/>
        <p:txBody>
          <a:bodyPr/>
          <a:lstStyle/>
          <a:p>
            <a:fld id="{61390226-842D-4C19-ABC9-6695450E3695}" type="datetimeFigureOut">
              <a:rPr lang="en-US" smtClean="0">
                <a:solidFill>
                  <a:prstClr val="black">
                    <a:tint val="75000"/>
                  </a:prstClr>
                </a:solidFill>
              </a:rPr>
              <a:pPr/>
              <a:t>10/6/2022</a:t>
            </a:fld>
            <a:endParaRPr lang="en-US">
              <a:solidFill>
                <a:prstClr val="black">
                  <a:tint val="75000"/>
                </a:prstClr>
              </a:solidFill>
            </a:endParaRPr>
          </a:p>
        </p:txBody>
      </p:sp>
      <p:sp>
        <p:nvSpPr>
          <p:cNvPr id="6" name="Footer Placeholder 5"/>
          <p:cNvSpPr>
            <a:spLocks noGrp="1"/>
          </p:cNvSpPr>
          <p:nvPr>
            <p:ph type="ftr" sz="quarter" idx="4"/>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5"/>
          </p:nvPr>
        </p:nvSpPr>
        <p:spPr/>
        <p:txBody>
          <a:bodyPr/>
          <a:lstStyle/>
          <a:p>
            <a:fld id="{93AE1883-0942-4AA3-9DB2-9C7C3A0314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972501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solidFill>
                  <a:prstClr val="black">
                    <a:tint val="75000"/>
                  </a:prstClr>
                </a:solidFill>
              </a:rPr>
              <a:pPr/>
              <a:t>10/6/2022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9763041"/>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12801" y="312000"/>
            <a:ext cx="10769599" cy="1299027"/>
          </a:xfrm>
          <a:prstGeom prst="rect">
            <a:avLst/>
          </a:prstGeom>
        </p:spPr>
        <p:txBody>
          <a:bodyPr vert="horz" lIns="91440" tIns="45720" rIns="91440" bIns="45720" rtlCol="0" anchor="b" anchorCtr="0">
            <a:no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812801" y="1881602"/>
            <a:ext cx="10769599" cy="4331709"/>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Tree>
    <p:extLst>
      <p:ext uri="{BB962C8B-B14F-4D97-AF65-F5344CB8AC3E}">
        <p14:creationId xmlns:p14="http://schemas.microsoft.com/office/powerpoint/2010/main" val="1243891598"/>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 id="2147483721" r:id="rId17"/>
    <p:sldLayoutId id="2147483722" r:id="rId18"/>
    <p:sldLayoutId id="2147483723" r:id="rId19"/>
  </p:sldLayoutIdLst>
  <p:hf hdr="0" ftr="0"/>
  <p:txStyles>
    <p:titleStyle>
      <a:lvl1pPr algn="l" defTabSz="1219170" rtl="0" eaLnBrk="1" latinLnBrk="0" hangingPunct="1">
        <a:spcBef>
          <a:spcPct val="0"/>
        </a:spcBef>
        <a:buNone/>
        <a:defRPr sz="4267" b="1" kern="1200">
          <a:solidFill>
            <a:schemeClr val="tx1">
              <a:lumMod val="85000"/>
              <a:lumOff val="15000"/>
            </a:schemeClr>
          </a:solidFill>
          <a:latin typeface="Arial Narrow" panose="020B0606020202030204" pitchFamily="34" charset="0"/>
          <a:ea typeface="+mj-ea"/>
          <a:cs typeface="+mj-cs"/>
        </a:defRPr>
      </a:lvl1pPr>
    </p:titleStyle>
    <p:bodyStyle>
      <a:lvl1pPr marL="357708" indent="-357708" algn="l" defTabSz="1219170" rtl="0" eaLnBrk="1" latinLnBrk="0" hangingPunct="1">
        <a:spcBef>
          <a:spcPts val="1867"/>
        </a:spcBef>
        <a:buClr>
          <a:schemeClr val="accent1"/>
        </a:buClr>
        <a:buFont typeface="Arial" panose="020B0604020202020204" pitchFamily="34" charset="0"/>
        <a:buChar char="•"/>
        <a:defRPr sz="2667" kern="1200">
          <a:solidFill>
            <a:schemeClr val="tx1"/>
          </a:solidFill>
          <a:latin typeface="+mn-lt"/>
          <a:ea typeface="+mn-ea"/>
          <a:cs typeface="+mn-cs"/>
        </a:defRPr>
      </a:lvl1pPr>
      <a:lvl2pPr marL="958827" indent="-349242" algn="l" defTabSz="1219170" rtl="0" eaLnBrk="1" latinLnBrk="0" hangingPunct="1">
        <a:spcBef>
          <a:spcPts val="1867"/>
        </a:spcBef>
        <a:buClr>
          <a:schemeClr val="accent1"/>
        </a:buClr>
        <a:buFont typeface="Arial" panose="020B0604020202020204" pitchFamily="34" charset="0"/>
        <a:buChar char="•"/>
        <a:defRPr sz="2400" kern="1200">
          <a:solidFill>
            <a:schemeClr val="tx1"/>
          </a:solidFill>
          <a:latin typeface="+mn-lt"/>
          <a:ea typeface="+mn-ea"/>
          <a:cs typeface="+mn-cs"/>
        </a:defRPr>
      </a:lvl2pPr>
      <a:lvl3pPr marL="1316534" indent="-243411" algn="l" defTabSz="1219170" rtl="0" eaLnBrk="1" latinLnBrk="0" hangingPunct="1">
        <a:spcBef>
          <a:spcPts val="1867"/>
        </a:spcBef>
        <a:buClr>
          <a:schemeClr val="accent1"/>
        </a:buClr>
        <a:buFont typeface="Arial" panose="020B0604020202020204" pitchFamily="34" charset="0"/>
        <a:buChar char="•"/>
        <a:defRPr sz="1867" kern="1200">
          <a:solidFill>
            <a:schemeClr val="tx1"/>
          </a:solidFill>
          <a:latin typeface="+mn-lt"/>
          <a:ea typeface="+mn-ea"/>
          <a:cs typeface="+mn-cs"/>
        </a:defRPr>
      </a:lvl3pPr>
      <a:lvl4pPr marL="1557828" indent="-241294" algn="l" defTabSz="1219170" rtl="0" eaLnBrk="1" latinLnBrk="0" hangingPunct="1">
        <a:spcBef>
          <a:spcPts val="1867"/>
        </a:spcBef>
        <a:buClr>
          <a:schemeClr val="accent1"/>
        </a:buClr>
        <a:buFont typeface="Arial" panose="020B0604020202020204" pitchFamily="34" charset="0"/>
        <a:buChar char="•"/>
        <a:defRPr sz="1867" kern="1200">
          <a:solidFill>
            <a:schemeClr val="tx1"/>
          </a:solidFill>
          <a:latin typeface="+mn-lt"/>
          <a:ea typeface="+mn-ea"/>
          <a:cs typeface="+mn-cs"/>
        </a:defRPr>
      </a:lvl4pPr>
      <a:lvl5pPr marL="1790655" indent="-232828" algn="l" defTabSz="1219170" rtl="0" eaLnBrk="1" latinLnBrk="0" hangingPunct="1">
        <a:spcBef>
          <a:spcPts val="1867"/>
        </a:spcBef>
        <a:buClr>
          <a:schemeClr val="accent1"/>
        </a:buClr>
        <a:buFont typeface="Arial" panose="020B0604020202020204" pitchFamily="34" charset="0"/>
        <a:buChar char="•"/>
        <a:defRPr sz="18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fi-FI"/>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isällön paikkamerkki 4"/>
          <p:cNvSpPr>
            <a:spLocks noGrp="1"/>
          </p:cNvSpPr>
          <p:nvPr>
            <p:ph idx="1"/>
          </p:nvPr>
        </p:nvSpPr>
        <p:spPr/>
        <p:txBody>
          <a:bodyPr vert="horz" lIns="121920" tIns="60960" rIns="121920" bIns="60960" rtlCol="0" anchor="t">
            <a:normAutofit fontScale="62500" lnSpcReduction="20000"/>
          </a:bodyPr>
          <a:lstStyle/>
          <a:p>
            <a:pPr marL="0" indent="0">
              <a:buNone/>
            </a:pPr>
            <a:r>
              <a:rPr lang="fi-FI" b="1" dirty="0">
                <a:latin typeface="Trebuchet MS" panose="020B0603020202020204" pitchFamily="34" charset="0"/>
              </a:rPr>
              <a:t>Mihin tarpeeseen hanke hyvinvointialueella vastaa?</a:t>
            </a:r>
          </a:p>
          <a:p>
            <a:r>
              <a:rPr lang="fi-FI" dirty="0">
                <a:latin typeface="Trebuchet MS" panose="020B0603020202020204" pitchFamily="34" charset="0"/>
              </a:rPr>
              <a:t>Asiakkailla voi olla kehitysvamma, laaja-alaisia oppimisvaikeuksia, erilaisia neuropsykiatrisia häiriöitä, jotka vaikuttavat päivittäiseen toimintakykyyn ja usein liitännäisenä voi olla erilaisia </a:t>
            </a:r>
            <a:r>
              <a:rPr lang="fi-FI" dirty="0" smtClean="0">
                <a:latin typeface="Trebuchet MS" panose="020B0603020202020204" pitchFamily="34" charset="0"/>
              </a:rPr>
              <a:t>mielenterveysongelmia</a:t>
            </a:r>
          </a:p>
          <a:p>
            <a:pPr lvl="1"/>
            <a:r>
              <a:rPr lang="fi-FI" dirty="0" smtClean="0">
                <a:latin typeface="Trebuchet MS" panose="020B0603020202020204" pitchFamily="34" charset="0"/>
                <a:sym typeface="Wingdings" panose="05000000000000000000" pitchFamily="2" charset="2"/>
              </a:rPr>
              <a:t> </a:t>
            </a:r>
            <a:r>
              <a:rPr lang="fi-FI" dirty="0" smtClean="0">
                <a:latin typeface="Trebuchet MS" panose="020B0603020202020204" pitchFamily="34" charset="0"/>
              </a:rPr>
              <a:t>Asiakkailla </a:t>
            </a:r>
            <a:r>
              <a:rPr lang="fi-FI" dirty="0">
                <a:latin typeface="Trebuchet MS" panose="020B0603020202020204" pitchFamily="34" charset="0"/>
              </a:rPr>
              <a:t>usein tarve laajalle </a:t>
            </a:r>
            <a:r>
              <a:rPr lang="fi-FI" dirty="0" err="1">
                <a:latin typeface="Trebuchet MS" panose="020B0603020202020204" pitchFamily="34" charset="0"/>
              </a:rPr>
              <a:t>psykososiaaliselle</a:t>
            </a:r>
            <a:r>
              <a:rPr lang="fi-FI" dirty="0">
                <a:latin typeface="Trebuchet MS" panose="020B0603020202020204" pitchFamily="34" charset="0"/>
              </a:rPr>
              <a:t> tuelle ja </a:t>
            </a:r>
            <a:r>
              <a:rPr lang="fi-FI" dirty="0" err="1">
                <a:latin typeface="Trebuchet MS" panose="020B0603020202020204" pitchFamily="34" charset="0"/>
              </a:rPr>
              <a:t>asiakkuuksia</a:t>
            </a:r>
            <a:r>
              <a:rPr lang="fi-FI" dirty="0">
                <a:latin typeface="Trebuchet MS" panose="020B0603020202020204" pitchFamily="34" charset="0"/>
              </a:rPr>
              <a:t> voi olla monen eri tahon kanssa. Sopivan palvelun löytyminen voi olla haastavaa ja asiakas siirtyy helposti luukulta toiselle. </a:t>
            </a:r>
          </a:p>
          <a:p>
            <a:r>
              <a:rPr lang="fi-FI" b="1" dirty="0" smtClean="0">
                <a:latin typeface="Trebuchet MS" panose="020B0603020202020204" pitchFamily="34" charset="0"/>
              </a:rPr>
              <a:t>Erityistä </a:t>
            </a:r>
            <a:r>
              <a:rPr lang="fi-FI" b="1" dirty="0">
                <a:latin typeface="Trebuchet MS" panose="020B0603020202020204" pitchFamily="34" charset="0"/>
              </a:rPr>
              <a:t>tukea tarvitsevan asiakkaan työkyvyn tuen prosessien selkeytyminen </a:t>
            </a:r>
            <a:r>
              <a:rPr lang="fi-FI" dirty="0">
                <a:latin typeface="Trebuchet MS" panose="020B0603020202020204" pitchFamily="34" charset="0"/>
                <a:sym typeface="Wingdings" panose="05000000000000000000" pitchFamily="2" charset="2"/>
              </a:rPr>
              <a:t></a:t>
            </a:r>
            <a:r>
              <a:rPr lang="fi-FI" dirty="0">
                <a:latin typeface="Trebuchet MS" panose="020B0603020202020204" pitchFamily="34" charset="0"/>
              </a:rPr>
              <a:t>Työikäisten neurokirjon asiakkaiden tunnistaminen ja työkyvyn tuen tarpeen arviointi / tutkiminen.</a:t>
            </a:r>
          </a:p>
          <a:p>
            <a:pPr marL="357284" indent="-357284"/>
            <a:r>
              <a:rPr lang="fi-FI" dirty="0" smtClean="0">
                <a:latin typeface="Trebuchet MS" panose="020B0603020202020204" pitchFamily="34" charset="0"/>
              </a:rPr>
              <a:t>Hankkeessa </a:t>
            </a:r>
            <a:r>
              <a:rPr lang="fi-FI" dirty="0">
                <a:latin typeface="Trebuchet MS" panose="020B0603020202020204" pitchFamily="34" charset="0"/>
              </a:rPr>
              <a:t>on perustettu </a:t>
            </a:r>
            <a:r>
              <a:rPr lang="fi-FI" b="1" dirty="0" smtClean="0">
                <a:latin typeface="Trebuchet MS" panose="020B0603020202020204" pitchFamily="34" charset="0"/>
              </a:rPr>
              <a:t>asiantuntijatiimi </a:t>
            </a:r>
            <a:r>
              <a:rPr lang="fi-FI" b="1" dirty="0">
                <a:latin typeface="Trebuchet MS" panose="020B0603020202020204" pitchFamily="34" charset="0"/>
              </a:rPr>
              <a:t>erityisryhmien työkyvyn tuen tarpeen arviointiin</a:t>
            </a:r>
            <a:r>
              <a:rPr lang="fi-FI" dirty="0">
                <a:latin typeface="Trebuchet MS" panose="020B0603020202020204" pitchFamily="34" charset="0"/>
              </a:rPr>
              <a:t>. Tiimiin kuuluu lääkäri, psykologi, toimintaterapeutti, hanketyöntekijät (sosiaaliohjaaja, psyk.sh) Kelan </a:t>
            </a:r>
            <a:r>
              <a:rPr lang="fi-FI" dirty="0" smtClean="0">
                <a:latin typeface="Trebuchet MS" panose="020B0603020202020204" pitchFamily="34" charset="0"/>
              </a:rPr>
              <a:t>asiantuntija </a:t>
            </a:r>
            <a:r>
              <a:rPr lang="fi-FI" dirty="0" smtClean="0">
                <a:latin typeface="Trebuchet MS" panose="020B0603020202020204" pitchFamily="34" charset="0"/>
                <a:sym typeface="Wingdings" panose="05000000000000000000" pitchFamily="2" charset="2"/>
              </a:rPr>
              <a:t> Tavoitteena </a:t>
            </a:r>
            <a:r>
              <a:rPr lang="fi-FI" dirty="0">
                <a:latin typeface="Trebuchet MS" panose="020B0603020202020204" pitchFamily="34" charset="0"/>
                <a:sym typeface="Wingdings" panose="05000000000000000000" pitchFamily="2" charset="2"/>
              </a:rPr>
              <a:t>on, että hyvinvointialueella on käytössä erityisryhmien työkykyä edistävä toimintamalli, jolla voidaan palvella haastavinta </a:t>
            </a:r>
            <a:r>
              <a:rPr lang="fi-FI" dirty="0" smtClean="0">
                <a:latin typeface="Trebuchet MS" panose="020B0603020202020204" pitchFamily="34" charset="0"/>
                <a:sym typeface="Wingdings" panose="05000000000000000000" pitchFamily="2" charset="2"/>
              </a:rPr>
              <a:t>kohderyhmää.</a:t>
            </a:r>
            <a:r>
              <a:rPr lang="fi-FI" dirty="0">
                <a:latin typeface="Trebuchet MS" panose="020B0603020202020204" pitchFamily="34" charset="0"/>
                <a:sym typeface="Wingdings" panose="05000000000000000000" pitchFamily="2" charset="2"/>
              </a:rPr>
              <a:t/>
            </a:r>
            <a:br>
              <a:rPr lang="fi-FI" dirty="0">
                <a:latin typeface="Trebuchet MS" panose="020B0603020202020204" pitchFamily="34" charset="0"/>
                <a:sym typeface="Wingdings" panose="05000000000000000000" pitchFamily="2" charset="2"/>
              </a:rPr>
            </a:br>
            <a:endParaRPr lang="fi-FI" dirty="0" smtClean="0">
              <a:latin typeface="Trebuchet MS" panose="020B0603020202020204" pitchFamily="34" charset="0"/>
            </a:endParaRPr>
          </a:p>
          <a:p>
            <a:pPr marL="357284" indent="-357284"/>
            <a:r>
              <a:rPr lang="fi-FI" dirty="0" smtClean="0">
                <a:latin typeface="Trebuchet MS" panose="020B0603020202020204" pitchFamily="34" charset="0"/>
              </a:rPr>
              <a:t>Asiakkaan</a:t>
            </a:r>
            <a:r>
              <a:rPr lang="fi-FI" dirty="0" smtClean="0">
                <a:latin typeface="Trebuchet MS" panose="020B0603020202020204" pitchFamily="34" charset="0"/>
                <a:ea typeface="+mn-lt"/>
                <a:cs typeface="+mn-lt"/>
              </a:rPr>
              <a:t> </a:t>
            </a:r>
            <a:r>
              <a:rPr lang="fi-FI" dirty="0">
                <a:latin typeface="Trebuchet MS" panose="020B0603020202020204" pitchFamily="34" charset="0"/>
                <a:ea typeface="+mn-lt"/>
                <a:cs typeface="+mn-lt"/>
              </a:rPr>
              <a:t>asiointi on sujuvaa ja asiantuntijat ovat käytössä tarpeen mukaisesti.</a:t>
            </a:r>
          </a:p>
          <a:p>
            <a:pPr marL="357284" indent="-357284"/>
            <a:endParaRPr lang="fi-FI" dirty="0">
              <a:cs typeface="Arial"/>
            </a:endParaRPr>
          </a:p>
          <a:p>
            <a:endParaRPr lang="fi-FI" dirty="0"/>
          </a:p>
          <a:p>
            <a:endParaRPr lang="fi-FI" dirty="0"/>
          </a:p>
          <a:p>
            <a:endParaRPr lang="fi-FI" dirty="0"/>
          </a:p>
        </p:txBody>
      </p:sp>
      <p:sp>
        <p:nvSpPr>
          <p:cNvPr id="5" name="Otsikko 3"/>
          <p:cNvSpPr>
            <a:spLocks noGrp="1"/>
          </p:cNvSpPr>
          <p:nvPr>
            <p:ph type="title"/>
          </p:nvPr>
        </p:nvSpPr>
        <p:spPr/>
        <p:txBody>
          <a:bodyPr/>
          <a:lstStyle/>
          <a:p>
            <a:r>
              <a:rPr lang="fi-FI" dirty="0">
                <a:latin typeface="Trebuchet MS" panose="020B0603020202020204" pitchFamily="34" charset="0"/>
              </a:rPr>
              <a:t>Toimeksi –Eskoon osahanke</a:t>
            </a:r>
          </a:p>
        </p:txBody>
      </p:sp>
    </p:spTree>
    <p:extLst>
      <p:ext uri="{BB962C8B-B14F-4D97-AF65-F5344CB8AC3E}">
        <p14:creationId xmlns:p14="http://schemas.microsoft.com/office/powerpoint/2010/main" val="1376099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5"/>
          <p:cNvGrpSpPr/>
          <p:nvPr/>
        </p:nvGrpSpPr>
        <p:grpSpPr bwMode="auto">
          <a:xfrm>
            <a:off x="3730752" y="702840"/>
            <a:ext cx="8432627" cy="6052239"/>
            <a:chOff x="1" y="0"/>
            <a:chExt cx="3103" cy="3288"/>
          </a:xfrm>
        </p:grpSpPr>
        <p:sp>
          <p:nvSpPr>
            <p:cNvPr id="8" name="AutoShape 4"/>
            <p:cNvSpPr>
              <a:spLocks noChangeAspect="1" noChangeArrowheads="1" noTextEdit="1"/>
            </p:cNvSpPr>
            <p:nvPr/>
          </p:nvSpPr>
          <p:spPr bwMode="auto">
            <a:xfrm>
              <a:off x="1" y="0"/>
              <a:ext cx="3087" cy="3276"/>
            </a:xfrm>
            <a:prstGeom prst="rect">
              <a:avLst/>
            </a:prstGeom>
            <a:noFill/>
            <a:ln w="28575">
              <a:solidFill>
                <a:sysClr val="window" lastClr="FFFFFF"/>
              </a:solidFill>
              <a:miter lim="800000"/>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Calibri"/>
                <a:cs typeface="Arial" pitchFamily="34" charset="0"/>
              </a:endParaRPr>
            </a:p>
          </p:txBody>
        </p:sp>
        <p:sp>
          <p:nvSpPr>
            <p:cNvPr id="9" name="Freeform 6"/>
            <p:cNvSpPr>
              <a:spLocks/>
            </p:cNvSpPr>
            <p:nvPr/>
          </p:nvSpPr>
          <p:spPr bwMode="auto">
            <a:xfrm>
              <a:off x="786" y="888"/>
              <a:ext cx="1072" cy="1682"/>
            </a:xfrm>
            <a:custGeom>
              <a:avLst/>
              <a:gdLst>
                <a:gd name="T0" fmla="*/ 4051 w 5191"/>
                <a:gd name="T1" fmla="*/ 8143 h 8143"/>
                <a:gd name="T2" fmla="*/ 3716 w 5191"/>
                <a:gd name="T3" fmla="*/ 6607 h 8143"/>
                <a:gd name="T4" fmla="*/ 3264 w 5191"/>
                <a:gd name="T5" fmla="*/ 5697 h 8143"/>
                <a:gd name="T6" fmla="*/ 3072 w 5191"/>
                <a:gd name="T7" fmla="*/ 5671 h 8143"/>
                <a:gd name="T8" fmla="*/ 2761 w 5191"/>
                <a:gd name="T9" fmla="*/ 4801 h 8143"/>
                <a:gd name="T10" fmla="*/ 2666 w 5191"/>
                <a:gd name="T11" fmla="*/ 4295 h 8143"/>
                <a:gd name="T12" fmla="*/ 2737 w 5191"/>
                <a:gd name="T13" fmla="*/ 4211 h 8143"/>
                <a:gd name="T14" fmla="*/ 2647 w 5191"/>
                <a:gd name="T15" fmla="*/ 3926 h 8143"/>
                <a:gd name="T16" fmla="*/ 2018 w 5191"/>
                <a:gd name="T17" fmla="*/ 3280 h 8143"/>
                <a:gd name="T18" fmla="*/ 2295 w 5191"/>
                <a:gd name="T19" fmla="*/ 2598 h 8143"/>
                <a:gd name="T20" fmla="*/ 2285 w 5191"/>
                <a:gd name="T21" fmla="*/ 2271 h 8143"/>
                <a:gd name="T22" fmla="*/ 2096 w 5191"/>
                <a:gd name="T23" fmla="*/ 2234 h 8143"/>
                <a:gd name="T24" fmla="*/ 1523 w 5191"/>
                <a:gd name="T25" fmla="*/ 2592 h 8143"/>
                <a:gd name="T26" fmla="*/ 663 w 5191"/>
                <a:gd name="T27" fmla="*/ 2935 h 8143"/>
                <a:gd name="T28" fmla="*/ 0 w 5191"/>
                <a:gd name="T29" fmla="*/ 3009 h 8143"/>
                <a:gd name="T30" fmla="*/ 307 w 5191"/>
                <a:gd name="T31" fmla="*/ 2656 h 8143"/>
                <a:gd name="T32" fmla="*/ 610 w 5191"/>
                <a:gd name="T33" fmla="*/ 2065 h 8143"/>
                <a:gd name="T34" fmla="*/ 716 w 5191"/>
                <a:gd name="T35" fmla="*/ 1584 h 8143"/>
                <a:gd name="T36" fmla="*/ 748 w 5191"/>
                <a:gd name="T37" fmla="*/ 1333 h 8143"/>
                <a:gd name="T38" fmla="*/ 959 w 5191"/>
                <a:gd name="T39" fmla="*/ 1106 h 8143"/>
                <a:gd name="T40" fmla="*/ 922 w 5191"/>
                <a:gd name="T41" fmla="*/ 817 h 8143"/>
                <a:gd name="T42" fmla="*/ 1714 w 5191"/>
                <a:gd name="T43" fmla="*/ 0 h 8143"/>
                <a:gd name="T44" fmla="*/ 2064 w 5191"/>
                <a:gd name="T45" fmla="*/ 0 h 8143"/>
                <a:gd name="T46" fmla="*/ 2125 w 5191"/>
                <a:gd name="T47" fmla="*/ 296 h 8143"/>
                <a:gd name="T48" fmla="*/ 2402 w 5191"/>
                <a:gd name="T49" fmla="*/ 383 h 8143"/>
                <a:gd name="T50" fmla="*/ 2527 w 5191"/>
                <a:gd name="T51" fmla="*/ 603 h 8143"/>
                <a:gd name="T52" fmla="*/ 2743 w 5191"/>
                <a:gd name="T53" fmla="*/ 1774 h 8143"/>
                <a:gd name="T54" fmla="*/ 2625 w 5191"/>
                <a:gd name="T55" fmla="*/ 2316 h 8143"/>
                <a:gd name="T56" fmla="*/ 3624 w 5191"/>
                <a:gd name="T57" fmla="*/ 2316 h 8143"/>
                <a:gd name="T58" fmla="*/ 3988 w 5191"/>
                <a:gd name="T59" fmla="*/ 2422 h 8143"/>
                <a:gd name="T60" fmla="*/ 3669 w 5191"/>
                <a:gd name="T61" fmla="*/ 2946 h 8143"/>
                <a:gd name="T62" fmla="*/ 4450 w 5191"/>
                <a:gd name="T63" fmla="*/ 2933 h 8143"/>
                <a:gd name="T64" fmla="*/ 4546 w 5191"/>
                <a:gd name="T65" fmla="*/ 3230 h 8143"/>
                <a:gd name="T66" fmla="*/ 4867 w 5191"/>
                <a:gd name="T67" fmla="*/ 3411 h 8143"/>
                <a:gd name="T68" fmla="*/ 4804 w 5191"/>
                <a:gd name="T69" fmla="*/ 3760 h 8143"/>
                <a:gd name="T70" fmla="*/ 4433 w 5191"/>
                <a:gd name="T71" fmla="*/ 3915 h 8143"/>
                <a:gd name="T72" fmla="*/ 4227 w 5191"/>
                <a:gd name="T73" fmla="*/ 4572 h 8143"/>
                <a:gd name="T74" fmla="*/ 4489 w 5191"/>
                <a:gd name="T75" fmla="*/ 5088 h 8143"/>
                <a:gd name="T76" fmla="*/ 4711 w 5191"/>
                <a:gd name="T77" fmla="*/ 5070 h 8143"/>
                <a:gd name="T78" fmla="*/ 4857 w 5191"/>
                <a:gd name="T79" fmla="*/ 5503 h 8143"/>
                <a:gd name="T80" fmla="*/ 4654 w 5191"/>
                <a:gd name="T81" fmla="*/ 5800 h 8143"/>
                <a:gd name="T82" fmla="*/ 5191 w 5191"/>
                <a:gd name="T83" fmla="*/ 6967 h 8143"/>
                <a:gd name="T84" fmla="*/ 5019 w 5191"/>
                <a:gd name="T85" fmla="*/ 7144 h 8143"/>
                <a:gd name="T86" fmla="*/ 4758 w 5191"/>
                <a:gd name="T87" fmla="*/ 7268 h 8143"/>
                <a:gd name="T88" fmla="*/ 4463 w 5191"/>
                <a:gd name="T89" fmla="*/ 8070 h 8143"/>
                <a:gd name="T90" fmla="*/ 4051 w 5191"/>
                <a:gd name="T91" fmla="*/ 8143 h 8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191" h="8143">
                  <a:moveTo>
                    <a:pt x="4051" y="8143"/>
                  </a:moveTo>
                  <a:lnTo>
                    <a:pt x="3716" y="6607"/>
                  </a:lnTo>
                  <a:lnTo>
                    <a:pt x="3264" y="5697"/>
                  </a:lnTo>
                  <a:lnTo>
                    <a:pt x="3072" y="5671"/>
                  </a:lnTo>
                  <a:lnTo>
                    <a:pt x="2761" y="4801"/>
                  </a:lnTo>
                  <a:lnTo>
                    <a:pt x="2666" y="4295"/>
                  </a:lnTo>
                  <a:lnTo>
                    <a:pt x="2737" y="4211"/>
                  </a:lnTo>
                  <a:lnTo>
                    <a:pt x="2647" y="3926"/>
                  </a:lnTo>
                  <a:lnTo>
                    <a:pt x="2018" y="3280"/>
                  </a:lnTo>
                  <a:lnTo>
                    <a:pt x="2295" y="2598"/>
                  </a:lnTo>
                  <a:lnTo>
                    <a:pt x="2285" y="2271"/>
                  </a:lnTo>
                  <a:lnTo>
                    <a:pt x="2096" y="2234"/>
                  </a:lnTo>
                  <a:lnTo>
                    <a:pt x="1523" y="2592"/>
                  </a:lnTo>
                  <a:lnTo>
                    <a:pt x="663" y="2935"/>
                  </a:lnTo>
                  <a:lnTo>
                    <a:pt x="0" y="3009"/>
                  </a:lnTo>
                  <a:lnTo>
                    <a:pt x="307" y="2656"/>
                  </a:lnTo>
                  <a:lnTo>
                    <a:pt x="610" y="2065"/>
                  </a:lnTo>
                  <a:lnTo>
                    <a:pt x="716" y="1584"/>
                  </a:lnTo>
                  <a:lnTo>
                    <a:pt x="748" y="1333"/>
                  </a:lnTo>
                  <a:lnTo>
                    <a:pt x="959" y="1106"/>
                  </a:lnTo>
                  <a:lnTo>
                    <a:pt x="922" y="817"/>
                  </a:lnTo>
                  <a:lnTo>
                    <a:pt x="1714" y="0"/>
                  </a:lnTo>
                  <a:lnTo>
                    <a:pt x="2064" y="0"/>
                  </a:lnTo>
                  <a:lnTo>
                    <a:pt x="2125" y="296"/>
                  </a:lnTo>
                  <a:lnTo>
                    <a:pt x="2402" y="383"/>
                  </a:lnTo>
                  <a:lnTo>
                    <a:pt x="2527" y="603"/>
                  </a:lnTo>
                  <a:lnTo>
                    <a:pt x="2743" y="1774"/>
                  </a:lnTo>
                  <a:lnTo>
                    <a:pt x="2625" y="2316"/>
                  </a:lnTo>
                  <a:lnTo>
                    <a:pt x="3624" y="2316"/>
                  </a:lnTo>
                  <a:lnTo>
                    <a:pt x="3988" y="2422"/>
                  </a:lnTo>
                  <a:lnTo>
                    <a:pt x="3669" y="2946"/>
                  </a:lnTo>
                  <a:lnTo>
                    <a:pt x="4450" y="2933"/>
                  </a:lnTo>
                  <a:lnTo>
                    <a:pt x="4546" y="3230"/>
                  </a:lnTo>
                  <a:lnTo>
                    <a:pt x="4867" y="3411"/>
                  </a:lnTo>
                  <a:lnTo>
                    <a:pt x="4804" y="3760"/>
                  </a:lnTo>
                  <a:lnTo>
                    <a:pt x="4433" y="3915"/>
                  </a:lnTo>
                  <a:lnTo>
                    <a:pt x="4227" y="4572"/>
                  </a:lnTo>
                  <a:lnTo>
                    <a:pt x="4489" y="5088"/>
                  </a:lnTo>
                  <a:lnTo>
                    <a:pt x="4711" y="5070"/>
                  </a:lnTo>
                  <a:lnTo>
                    <a:pt x="4857" y="5503"/>
                  </a:lnTo>
                  <a:lnTo>
                    <a:pt x="4654" y="5800"/>
                  </a:lnTo>
                  <a:lnTo>
                    <a:pt x="5191" y="6967"/>
                  </a:lnTo>
                  <a:lnTo>
                    <a:pt x="5019" y="7144"/>
                  </a:lnTo>
                  <a:lnTo>
                    <a:pt x="4758" y="7268"/>
                  </a:lnTo>
                  <a:lnTo>
                    <a:pt x="4463" y="8070"/>
                  </a:lnTo>
                  <a:lnTo>
                    <a:pt x="4051" y="8143"/>
                  </a:lnTo>
                  <a:close/>
                </a:path>
              </a:pathLst>
            </a:custGeom>
            <a:solidFill>
              <a:srgbClr val="C0504D">
                <a:lumMod val="40000"/>
                <a:lumOff val="60000"/>
              </a:srgbClr>
            </a:solidFill>
            <a:ln w="28575" cap="flat">
              <a:solidFill>
                <a:sysClr val="window" lastClr="FFFFFF"/>
              </a:solidFill>
              <a:prstDash val="solid"/>
              <a:miter lim="800000"/>
              <a:headEnd/>
              <a:tailEnd/>
            </a:ln>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Calibri"/>
                <a:cs typeface="Arial" pitchFamily="34" charset="0"/>
              </a:endParaRPr>
            </a:p>
          </p:txBody>
        </p:sp>
        <p:sp>
          <p:nvSpPr>
            <p:cNvPr id="10" name="Freeform 7"/>
            <p:cNvSpPr>
              <a:spLocks/>
            </p:cNvSpPr>
            <p:nvPr/>
          </p:nvSpPr>
          <p:spPr bwMode="auto">
            <a:xfrm>
              <a:off x="1111" y="222"/>
              <a:ext cx="870" cy="836"/>
            </a:xfrm>
            <a:custGeom>
              <a:avLst/>
              <a:gdLst>
                <a:gd name="T0" fmla="*/ 508 w 4221"/>
                <a:gd name="T1" fmla="*/ 754 h 3937"/>
                <a:gd name="T2" fmla="*/ 465 w 4221"/>
                <a:gd name="T3" fmla="*/ 1011 h 3937"/>
                <a:gd name="T4" fmla="*/ 0 w 4221"/>
                <a:gd name="T5" fmla="*/ 1243 h 3937"/>
                <a:gd name="T6" fmla="*/ 193 w 4221"/>
                <a:gd name="T7" fmla="*/ 1789 h 3937"/>
                <a:gd name="T8" fmla="*/ 23 w 4221"/>
                <a:gd name="T9" fmla="*/ 2092 h 3937"/>
                <a:gd name="T10" fmla="*/ 525 w 4221"/>
                <a:gd name="T11" fmla="*/ 2103 h 3937"/>
                <a:gd name="T12" fmla="*/ 557 w 4221"/>
                <a:gd name="T13" fmla="*/ 2266 h 3937"/>
                <a:gd name="T14" fmla="*/ 507 w 4221"/>
                <a:gd name="T15" fmla="*/ 2409 h 3937"/>
                <a:gd name="T16" fmla="*/ 480 w 4221"/>
                <a:gd name="T17" fmla="*/ 2750 h 3937"/>
                <a:gd name="T18" fmla="*/ 336 w 4221"/>
                <a:gd name="T19" fmla="*/ 2796 h 3937"/>
                <a:gd name="T20" fmla="*/ 390 w 4221"/>
                <a:gd name="T21" fmla="*/ 2954 h 3937"/>
                <a:gd name="T22" fmla="*/ 140 w 4221"/>
                <a:gd name="T23" fmla="*/ 3187 h 3937"/>
                <a:gd name="T24" fmla="*/ 491 w 4221"/>
                <a:gd name="T25" fmla="*/ 3187 h 3937"/>
                <a:gd name="T26" fmla="*/ 552 w 4221"/>
                <a:gd name="T27" fmla="*/ 3483 h 3937"/>
                <a:gd name="T28" fmla="*/ 829 w 4221"/>
                <a:gd name="T29" fmla="*/ 3570 h 3937"/>
                <a:gd name="T30" fmla="*/ 954 w 4221"/>
                <a:gd name="T31" fmla="*/ 3790 h 3937"/>
                <a:gd name="T32" fmla="*/ 1096 w 4221"/>
                <a:gd name="T33" fmla="*/ 3480 h 3937"/>
                <a:gd name="T34" fmla="*/ 1526 w 4221"/>
                <a:gd name="T35" fmla="*/ 3334 h 3937"/>
                <a:gd name="T36" fmla="*/ 1579 w 4221"/>
                <a:gd name="T37" fmla="*/ 3453 h 3937"/>
                <a:gd name="T38" fmla="*/ 2215 w 4221"/>
                <a:gd name="T39" fmla="*/ 3801 h 3937"/>
                <a:gd name="T40" fmla="*/ 3023 w 4221"/>
                <a:gd name="T41" fmla="*/ 3731 h 3937"/>
                <a:gd name="T42" fmla="*/ 3184 w 4221"/>
                <a:gd name="T43" fmla="*/ 3937 h 3937"/>
                <a:gd name="T44" fmla="*/ 3455 w 4221"/>
                <a:gd name="T45" fmla="*/ 3836 h 3937"/>
                <a:gd name="T46" fmla="*/ 3686 w 4221"/>
                <a:gd name="T47" fmla="*/ 3889 h 3937"/>
                <a:gd name="T48" fmla="*/ 4171 w 4221"/>
                <a:gd name="T49" fmla="*/ 3540 h 3937"/>
                <a:gd name="T50" fmla="*/ 4221 w 4221"/>
                <a:gd name="T51" fmla="*/ 3453 h 3937"/>
                <a:gd name="T52" fmla="*/ 4124 w 4221"/>
                <a:gd name="T53" fmla="*/ 2819 h 3937"/>
                <a:gd name="T54" fmla="*/ 3907 w 4221"/>
                <a:gd name="T55" fmla="*/ 2340 h 3937"/>
                <a:gd name="T56" fmla="*/ 3655 w 4221"/>
                <a:gd name="T57" fmla="*/ 2089 h 3937"/>
                <a:gd name="T58" fmla="*/ 3515 w 4221"/>
                <a:gd name="T59" fmla="*/ 2016 h 3937"/>
                <a:gd name="T60" fmla="*/ 3402 w 4221"/>
                <a:gd name="T61" fmla="*/ 2007 h 3937"/>
                <a:gd name="T62" fmla="*/ 3421 w 4221"/>
                <a:gd name="T63" fmla="*/ 1914 h 3937"/>
                <a:gd name="T64" fmla="*/ 3802 w 4221"/>
                <a:gd name="T65" fmla="*/ 1907 h 3937"/>
                <a:gd name="T66" fmla="*/ 3860 w 4221"/>
                <a:gd name="T67" fmla="*/ 1545 h 3937"/>
                <a:gd name="T68" fmla="*/ 3989 w 4221"/>
                <a:gd name="T69" fmla="*/ 1510 h 3937"/>
                <a:gd name="T70" fmla="*/ 4088 w 4221"/>
                <a:gd name="T71" fmla="*/ 1235 h 3937"/>
                <a:gd name="T72" fmla="*/ 3748 w 4221"/>
                <a:gd name="T73" fmla="*/ 907 h 3937"/>
                <a:gd name="T74" fmla="*/ 3466 w 4221"/>
                <a:gd name="T75" fmla="*/ 986 h 3937"/>
                <a:gd name="T76" fmla="*/ 3161 w 4221"/>
                <a:gd name="T77" fmla="*/ 672 h 3937"/>
                <a:gd name="T78" fmla="*/ 3032 w 4221"/>
                <a:gd name="T79" fmla="*/ 0 h 3937"/>
                <a:gd name="T80" fmla="*/ 2827 w 4221"/>
                <a:gd name="T81" fmla="*/ 253 h 3937"/>
                <a:gd name="T82" fmla="*/ 2538 w 4221"/>
                <a:gd name="T83" fmla="*/ 436 h 3937"/>
                <a:gd name="T84" fmla="*/ 2300 w 4221"/>
                <a:gd name="T85" fmla="*/ 443 h 3937"/>
                <a:gd name="T86" fmla="*/ 2292 w 4221"/>
                <a:gd name="T87" fmla="*/ 187 h 3937"/>
                <a:gd name="T88" fmla="*/ 1901 w 4221"/>
                <a:gd name="T89" fmla="*/ 180 h 3937"/>
                <a:gd name="T90" fmla="*/ 1925 w 4221"/>
                <a:gd name="T91" fmla="*/ 625 h 3937"/>
                <a:gd name="T92" fmla="*/ 1448 w 4221"/>
                <a:gd name="T93" fmla="*/ 432 h 3937"/>
                <a:gd name="T94" fmla="*/ 508 w 4221"/>
                <a:gd name="T95" fmla="*/ 754 h 39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221" h="3937">
                  <a:moveTo>
                    <a:pt x="508" y="754"/>
                  </a:moveTo>
                  <a:lnTo>
                    <a:pt x="465" y="1011"/>
                  </a:lnTo>
                  <a:lnTo>
                    <a:pt x="0" y="1243"/>
                  </a:lnTo>
                  <a:lnTo>
                    <a:pt x="193" y="1789"/>
                  </a:lnTo>
                  <a:lnTo>
                    <a:pt x="23" y="2092"/>
                  </a:lnTo>
                  <a:lnTo>
                    <a:pt x="525" y="2103"/>
                  </a:lnTo>
                  <a:lnTo>
                    <a:pt x="557" y="2266"/>
                  </a:lnTo>
                  <a:lnTo>
                    <a:pt x="507" y="2409"/>
                  </a:lnTo>
                  <a:cubicBezTo>
                    <a:pt x="507" y="2409"/>
                    <a:pt x="480" y="2750"/>
                    <a:pt x="480" y="2750"/>
                  </a:cubicBezTo>
                  <a:lnTo>
                    <a:pt x="336" y="2796"/>
                  </a:lnTo>
                  <a:lnTo>
                    <a:pt x="390" y="2954"/>
                  </a:lnTo>
                  <a:lnTo>
                    <a:pt x="140" y="3187"/>
                  </a:lnTo>
                  <a:lnTo>
                    <a:pt x="491" y="3187"/>
                  </a:lnTo>
                  <a:lnTo>
                    <a:pt x="552" y="3483"/>
                  </a:lnTo>
                  <a:lnTo>
                    <a:pt x="829" y="3570"/>
                  </a:lnTo>
                  <a:lnTo>
                    <a:pt x="954" y="3790"/>
                  </a:lnTo>
                  <a:lnTo>
                    <a:pt x="1096" y="3480"/>
                  </a:lnTo>
                  <a:lnTo>
                    <a:pt x="1526" y="3334"/>
                  </a:lnTo>
                  <a:lnTo>
                    <a:pt x="1579" y="3453"/>
                  </a:lnTo>
                  <a:lnTo>
                    <a:pt x="2215" y="3801"/>
                  </a:lnTo>
                  <a:lnTo>
                    <a:pt x="3023" y="3731"/>
                  </a:lnTo>
                  <a:lnTo>
                    <a:pt x="3184" y="3937"/>
                  </a:lnTo>
                  <a:lnTo>
                    <a:pt x="3455" y="3836"/>
                  </a:lnTo>
                  <a:lnTo>
                    <a:pt x="3686" y="3889"/>
                  </a:lnTo>
                  <a:lnTo>
                    <a:pt x="4171" y="3540"/>
                  </a:lnTo>
                  <a:lnTo>
                    <a:pt x="4221" y="3453"/>
                  </a:lnTo>
                  <a:lnTo>
                    <a:pt x="4124" y="2819"/>
                  </a:lnTo>
                  <a:lnTo>
                    <a:pt x="3907" y="2340"/>
                  </a:lnTo>
                  <a:lnTo>
                    <a:pt x="3655" y="2089"/>
                  </a:lnTo>
                  <a:lnTo>
                    <a:pt x="3515" y="2016"/>
                  </a:lnTo>
                  <a:lnTo>
                    <a:pt x="3402" y="2007"/>
                  </a:lnTo>
                  <a:lnTo>
                    <a:pt x="3421" y="1914"/>
                  </a:lnTo>
                  <a:lnTo>
                    <a:pt x="3802" y="1907"/>
                  </a:lnTo>
                  <a:lnTo>
                    <a:pt x="3860" y="1545"/>
                  </a:lnTo>
                  <a:lnTo>
                    <a:pt x="3989" y="1510"/>
                  </a:lnTo>
                  <a:lnTo>
                    <a:pt x="4088" y="1235"/>
                  </a:lnTo>
                  <a:lnTo>
                    <a:pt x="3748" y="907"/>
                  </a:lnTo>
                  <a:lnTo>
                    <a:pt x="3466" y="986"/>
                  </a:lnTo>
                  <a:lnTo>
                    <a:pt x="3161" y="672"/>
                  </a:lnTo>
                  <a:lnTo>
                    <a:pt x="3032" y="0"/>
                  </a:lnTo>
                  <a:lnTo>
                    <a:pt x="2827" y="253"/>
                  </a:lnTo>
                  <a:lnTo>
                    <a:pt x="2538" y="436"/>
                  </a:lnTo>
                  <a:lnTo>
                    <a:pt x="2300" y="443"/>
                  </a:lnTo>
                  <a:lnTo>
                    <a:pt x="2292" y="187"/>
                  </a:lnTo>
                  <a:lnTo>
                    <a:pt x="1901" y="180"/>
                  </a:lnTo>
                  <a:lnTo>
                    <a:pt x="1925" y="625"/>
                  </a:lnTo>
                  <a:lnTo>
                    <a:pt x="1448" y="432"/>
                  </a:lnTo>
                  <a:lnTo>
                    <a:pt x="508" y="754"/>
                  </a:lnTo>
                  <a:close/>
                </a:path>
              </a:pathLst>
            </a:custGeom>
            <a:solidFill>
              <a:srgbClr val="9BBB59">
                <a:lumMod val="20000"/>
                <a:lumOff val="80000"/>
              </a:srgbClr>
            </a:solidFill>
            <a:ln w="28575" cap="flat">
              <a:solidFill>
                <a:sysClr val="window" lastClr="FFFFFF"/>
              </a:solidFill>
              <a:prstDash val="solid"/>
              <a:miter lim="800000"/>
              <a:headEnd/>
              <a:tailEnd/>
            </a:ln>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Calibri"/>
                <a:cs typeface="Arial" pitchFamily="34" charset="0"/>
              </a:endParaRPr>
            </a:p>
          </p:txBody>
        </p:sp>
        <p:sp>
          <p:nvSpPr>
            <p:cNvPr id="11" name="Freeform 8"/>
            <p:cNvSpPr>
              <a:spLocks/>
            </p:cNvSpPr>
            <p:nvPr/>
          </p:nvSpPr>
          <p:spPr bwMode="auto">
            <a:xfrm>
              <a:off x="156" y="1356"/>
              <a:ext cx="1466" cy="1318"/>
            </a:xfrm>
            <a:custGeom>
              <a:avLst/>
              <a:gdLst>
                <a:gd name="T0" fmla="*/ 5815 w 7105"/>
                <a:gd name="T1" fmla="*/ 2527 h 6386"/>
                <a:gd name="T2" fmla="*/ 5089 w 7105"/>
                <a:gd name="T3" fmla="*/ 2612 h 6386"/>
                <a:gd name="T4" fmla="*/ 4922 w 7105"/>
                <a:gd name="T5" fmla="*/ 2846 h 6386"/>
                <a:gd name="T6" fmla="*/ 4731 w 7105"/>
                <a:gd name="T7" fmla="*/ 2761 h 6386"/>
                <a:gd name="T8" fmla="*/ 4766 w 7105"/>
                <a:gd name="T9" fmla="*/ 2655 h 6386"/>
                <a:gd name="T10" fmla="*/ 4505 w 7105"/>
                <a:gd name="T11" fmla="*/ 2477 h 6386"/>
                <a:gd name="T12" fmla="*/ 4262 w 7105"/>
                <a:gd name="T13" fmla="*/ 2521 h 6386"/>
                <a:gd name="T14" fmla="*/ 3816 w 7105"/>
                <a:gd name="T15" fmla="*/ 2140 h 6386"/>
                <a:gd name="T16" fmla="*/ 2371 w 7105"/>
                <a:gd name="T17" fmla="*/ 1542 h 6386"/>
                <a:gd name="T18" fmla="*/ 2567 w 7105"/>
                <a:gd name="T19" fmla="*/ 1204 h 6386"/>
                <a:gd name="T20" fmla="*/ 1452 w 7105"/>
                <a:gd name="T21" fmla="*/ 803 h 6386"/>
                <a:gd name="T22" fmla="*/ 1012 w 7105"/>
                <a:gd name="T23" fmla="*/ 428 h 6386"/>
                <a:gd name="T24" fmla="*/ 910 w 7105"/>
                <a:gd name="T25" fmla="*/ 85 h 6386"/>
                <a:gd name="T26" fmla="*/ 565 w 7105"/>
                <a:gd name="T27" fmla="*/ 0 h 6386"/>
                <a:gd name="T28" fmla="*/ 524 w 7105"/>
                <a:gd name="T29" fmla="*/ 277 h 6386"/>
                <a:gd name="T30" fmla="*/ 364 w 7105"/>
                <a:gd name="T31" fmla="*/ 398 h 6386"/>
                <a:gd name="T32" fmla="*/ 379 w 7105"/>
                <a:gd name="T33" fmla="*/ 1404 h 6386"/>
                <a:gd name="T34" fmla="*/ 431 w 7105"/>
                <a:gd name="T35" fmla="*/ 1602 h 6386"/>
                <a:gd name="T36" fmla="*/ 565 w 7105"/>
                <a:gd name="T37" fmla="*/ 1779 h 6386"/>
                <a:gd name="T38" fmla="*/ 0 w 7105"/>
                <a:gd name="T39" fmla="*/ 2351 h 6386"/>
                <a:gd name="T40" fmla="*/ 654 w 7105"/>
                <a:gd name="T41" fmla="*/ 2736 h 6386"/>
                <a:gd name="T42" fmla="*/ 1282 w 7105"/>
                <a:gd name="T43" fmla="*/ 2893 h 6386"/>
                <a:gd name="T44" fmla="*/ 1378 w 7105"/>
                <a:gd name="T45" fmla="*/ 2591 h 6386"/>
                <a:gd name="T46" fmla="*/ 2098 w 7105"/>
                <a:gd name="T47" fmla="*/ 2709 h 6386"/>
                <a:gd name="T48" fmla="*/ 2132 w 7105"/>
                <a:gd name="T49" fmla="*/ 3187 h 6386"/>
                <a:gd name="T50" fmla="*/ 1864 w 7105"/>
                <a:gd name="T51" fmla="*/ 3386 h 6386"/>
                <a:gd name="T52" fmla="*/ 2193 w 7105"/>
                <a:gd name="T53" fmla="*/ 3522 h 6386"/>
                <a:gd name="T54" fmla="*/ 2318 w 7105"/>
                <a:gd name="T55" fmla="*/ 3332 h 6386"/>
                <a:gd name="T56" fmla="*/ 3132 w 7105"/>
                <a:gd name="T57" fmla="*/ 3594 h 6386"/>
                <a:gd name="T58" fmla="*/ 3383 w 7105"/>
                <a:gd name="T59" fmla="*/ 3778 h 6386"/>
                <a:gd name="T60" fmla="*/ 3357 w 7105"/>
                <a:gd name="T61" fmla="*/ 3983 h 6386"/>
                <a:gd name="T62" fmla="*/ 3503 w 7105"/>
                <a:gd name="T63" fmla="*/ 4025 h 6386"/>
                <a:gd name="T64" fmla="*/ 3851 w 7105"/>
                <a:gd name="T65" fmla="*/ 4124 h 6386"/>
                <a:gd name="T66" fmla="*/ 4405 w 7105"/>
                <a:gd name="T67" fmla="*/ 4283 h 6386"/>
                <a:gd name="T68" fmla="*/ 4405 w 7105"/>
                <a:gd name="T69" fmla="*/ 4283 h 6386"/>
                <a:gd name="T70" fmla="*/ 4492 w 7105"/>
                <a:gd name="T71" fmla="*/ 4602 h 6386"/>
                <a:gd name="T72" fmla="*/ 4685 w 7105"/>
                <a:gd name="T73" fmla="*/ 4849 h 6386"/>
                <a:gd name="T74" fmla="*/ 4674 w 7105"/>
                <a:gd name="T75" fmla="*/ 5072 h 6386"/>
                <a:gd name="T76" fmla="*/ 4651 w 7105"/>
                <a:gd name="T77" fmla="*/ 5510 h 6386"/>
                <a:gd name="T78" fmla="*/ 4772 w 7105"/>
                <a:gd name="T79" fmla="*/ 5793 h 6386"/>
                <a:gd name="T80" fmla="*/ 4585 w 7105"/>
                <a:gd name="T81" fmla="*/ 5995 h 6386"/>
                <a:gd name="T82" fmla="*/ 5159 w 7105"/>
                <a:gd name="T83" fmla="*/ 6309 h 6386"/>
                <a:gd name="T84" fmla="*/ 5849 w 7105"/>
                <a:gd name="T85" fmla="*/ 6386 h 6386"/>
                <a:gd name="T86" fmla="*/ 7105 w 7105"/>
                <a:gd name="T87" fmla="*/ 5869 h 6386"/>
                <a:gd name="T88" fmla="*/ 6777 w 7105"/>
                <a:gd name="T89" fmla="*/ 4347 h 6386"/>
                <a:gd name="T90" fmla="*/ 6318 w 7105"/>
                <a:gd name="T91" fmla="*/ 3423 h 6386"/>
                <a:gd name="T92" fmla="*/ 6126 w 7105"/>
                <a:gd name="T93" fmla="*/ 3397 h 6386"/>
                <a:gd name="T94" fmla="*/ 5815 w 7105"/>
                <a:gd name="T95" fmla="*/ 2527 h 6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105" h="6386">
                  <a:moveTo>
                    <a:pt x="5815" y="2527"/>
                  </a:moveTo>
                  <a:lnTo>
                    <a:pt x="5089" y="2612"/>
                  </a:lnTo>
                  <a:lnTo>
                    <a:pt x="4922" y="2846"/>
                  </a:lnTo>
                  <a:lnTo>
                    <a:pt x="4731" y="2761"/>
                  </a:lnTo>
                  <a:lnTo>
                    <a:pt x="4766" y="2655"/>
                  </a:lnTo>
                  <a:lnTo>
                    <a:pt x="4505" y="2477"/>
                  </a:lnTo>
                  <a:lnTo>
                    <a:pt x="4262" y="2521"/>
                  </a:lnTo>
                  <a:lnTo>
                    <a:pt x="3816" y="2140"/>
                  </a:lnTo>
                  <a:lnTo>
                    <a:pt x="2371" y="1542"/>
                  </a:lnTo>
                  <a:lnTo>
                    <a:pt x="2567" y="1204"/>
                  </a:lnTo>
                  <a:lnTo>
                    <a:pt x="1452" y="803"/>
                  </a:lnTo>
                  <a:lnTo>
                    <a:pt x="1012" y="428"/>
                  </a:lnTo>
                  <a:lnTo>
                    <a:pt x="910" y="85"/>
                  </a:lnTo>
                  <a:lnTo>
                    <a:pt x="565" y="0"/>
                  </a:lnTo>
                  <a:lnTo>
                    <a:pt x="524" y="277"/>
                  </a:lnTo>
                  <a:lnTo>
                    <a:pt x="364" y="398"/>
                  </a:lnTo>
                  <a:lnTo>
                    <a:pt x="379" y="1404"/>
                  </a:lnTo>
                  <a:lnTo>
                    <a:pt x="431" y="1602"/>
                  </a:lnTo>
                  <a:lnTo>
                    <a:pt x="565" y="1779"/>
                  </a:lnTo>
                  <a:lnTo>
                    <a:pt x="0" y="2351"/>
                  </a:lnTo>
                  <a:lnTo>
                    <a:pt x="654" y="2736"/>
                  </a:lnTo>
                  <a:lnTo>
                    <a:pt x="1282" y="2893"/>
                  </a:lnTo>
                  <a:lnTo>
                    <a:pt x="1378" y="2591"/>
                  </a:lnTo>
                  <a:lnTo>
                    <a:pt x="2098" y="2709"/>
                  </a:lnTo>
                  <a:lnTo>
                    <a:pt x="2132" y="3187"/>
                  </a:lnTo>
                  <a:lnTo>
                    <a:pt x="1864" y="3386"/>
                  </a:lnTo>
                  <a:lnTo>
                    <a:pt x="2193" y="3522"/>
                  </a:lnTo>
                  <a:lnTo>
                    <a:pt x="2318" y="3332"/>
                  </a:lnTo>
                  <a:lnTo>
                    <a:pt x="3132" y="3594"/>
                  </a:lnTo>
                  <a:lnTo>
                    <a:pt x="3383" y="3778"/>
                  </a:lnTo>
                  <a:lnTo>
                    <a:pt x="3357" y="3983"/>
                  </a:lnTo>
                  <a:lnTo>
                    <a:pt x="3503" y="4025"/>
                  </a:lnTo>
                  <a:lnTo>
                    <a:pt x="3851" y="4124"/>
                  </a:lnTo>
                  <a:lnTo>
                    <a:pt x="4405" y="4283"/>
                  </a:lnTo>
                  <a:lnTo>
                    <a:pt x="4405" y="4283"/>
                  </a:lnTo>
                  <a:lnTo>
                    <a:pt x="4492" y="4602"/>
                  </a:lnTo>
                  <a:lnTo>
                    <a:pt x="4685" y="4849"/>
                  </a:lnTo>
                  <a:lnTo>
                    <a:pt x="4674" y="5072"/>
                  </a:lnTo>
                  <a:lnTo>
                    <a:pt x="4651" y="5510"/>
                  </a:lnTo>
                  <a:lnTo>
                    <a:pt x="4772" y="5793"/>
                  </a:lnTo>
                  <a:lnTo>
                    <a:pt x="4585" y="5995"/>
                  </a:lnTo>
                  <a:lnTo>
                    <a:pt x="5159" y="6309"/>
                  </a:lnTo>
                  <a:lnTo>
                    <a:pt x="5849" y="6386"/>
                  </a:lnTo>
                  <a:lnTo>
                    <a:pt x="7105" y="5869"/>
                  </a:lnTo>
                  <a:lnTo>
                    <a:pt x="6777" y="4347"/>
                  </a:lnTo>
                  <a:lnTo>
                    <a:pt x="6318" y="3423"/>
                  </a:lnTo>
                  <a:lnTo>
                    <a:pt x="6126" y="3397"/>
                  </a:lnTo>
                  <a:lnTo>
                    <a:pt x="5815" y="2527"/>
                  </a:lnTo>
                  <a:close/>
                </a:path>
              </a:pathLst>
            </a:custGeom>
            <a:solidFill>
              <a:srgbClr val="4F81BD">
                <a:lumMod val="20000"/>
                <a:lumOff val="80000"/>
              </a:srgbClr>
            </a:solidFill>
            <a:ln w="28575" cap="flat">
              <a:solidFill>
                <a:sysClr val="window" lastClr="FFFFFF"/>
              </a:solidFill>
              <a:prstDash val="solid"/>
              <a:miter lim="800000"/>
              <a:headEnd/>
              <a:tailEnd/>
            </a:ln>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Calibri"/>
                <a:cs typeface="Arial" pitchFamily="34" charset="0"/>
              </a:endParaRPr>
            </a:p>
          </p:txBody>
        </p:sp>
        <p:sp>
          <p:nvSpPr>
            <p:cNvPr id="12" name="Freeform 9"/>
            <p:cNvSpPr>
              <a:spLocks/>
            </p:cNvSpPr>
            <p:nvPr/>
          </p:nvSpPr>
          <p:spPr bwMode="auto">
            <a:xfrm>
              <a:off x="336" y="2044"/>
              <a:ext cx="804" cy="987"/>
            </a:xfrm>
            <a:custGeom>
              <a:avLst/>
              <a:gdLst>
                <a:gd name="T0" fmla="*/ 993 w 3901"/>
                <a:gd name="T1" fmla="*/ 54 h 4724"/>
                <a:gd name="T2" fmla="*/ 742 w 3901"/>
                <a:gd name="T3" fmla="*/ 248 h 4724"/>
                <a:gd name="T4" fmla="*/ 608 w 3901"/>
                <a:gd name="T5" fmla="*/ 874 h 4724"/>
                <a:gd name="T6" fmla="*/ 20 w 3901"/>
                <a:gd name="T7" fmla="*/ 1933 h 4724"/>
                <a:gd name="T8" fmla="*/ 0 w 3901"/>
                <a:gd name="T9" fmla="*/ 2339 h 4724"/>
                <a:gd name="T10" fmla="*/ 367 w 3901"/>
                <a:gd name="T11" fmla="*/ 3176 h 4724"/>
                <a:gd name="T12" fmla="*/ 1403 w 3901"/>
                <a:gd name="T13" fmla="*/ 4202 h 4724"/>
                <a:gd name="T14" fmla="*/ 1494 w 3901"/>
                <a:gd name="T15" fmla="*/ 4714 h 4724"/>
                <a:gd name="T16" fmla="*/ 2151 w 3901"/>
                <a:gd name="T17" fmla="*/ 4724 h 4724"/>
                <a:gd name="T18" fmla="*/ 2605 w 3901"/>
                <a:gd name="T19" fmla="*/ 4132 h 4724"/>
                <a:gd name="T20" fmla="*/ 2793 w 3901"/>
                <a:gd name="T21" fmla="*/ 3771 h 4724"/>
                <a:gd name="T22" fmla="*/ 3206 w 3901"/>
                <a:gd name="T23" fmla="*/ 3572 h 4724"/>
                <a:gd name="T24" fmla="*/ 3577 w 3901"/>
                <a:gd name="T25" fmla="*/ 2664 h 4724"/>
                <a:gd name="T26" fmla="*/ 3714 w 3901"/>
                <a:gd name="T27" fmla="*/ 2663 h 4724"/>
                <a:gd name="T28" fmla="*/ 3901 w 3901"/>
                <a:gd name="T29" fmla="*/ 2461 h 4724"/>
                <a:gd name="T30" fmla="*/ 3780 w 3901"/>
                <a:gd name="T31" fmla="*/ 2178 h 4724"/>
                <a:gd name="T32" fmla="*/ 3814 w 3901"/>
                <a:gd name="T33" fmla="*/ 1517 h 4724"/>
                <a:gd name="T34" fmla="*/ 3735 w 3901"/>
                <a:gd name="T35" fmla="*/ 1417 h 4724"/>
                <a:gd name="T36" fmla="*/ 3621 w 3901"/>
                <a:gd name="T37" fmla="*/ 1270 h 4724"/>
                <a:gd name="T38" fmla="*/ 3534 w 3901"/>
                <a:gd name="T39" fmla="*/ 951 h 4724"/>
                <a:gd name="T40" fmla="*/ 2486 w 3901"/>
                <a:gd name="T41" fmla="*/ 651 h 4724"/>
                <a:gd name="T42" fmla="*/ 2512 w 3901"/>
                <a:gd name="T43" fmla="*/ 446 h 4724"/>
                <a:gd name="T44" fmla="*/ 2261 w 3901"/>
                <a:gd name="T45" fmla="*/ 262 h 4724"/>
                <a:gd name="T46" fmla="*/ 1447 w 3901"/>
                <a:gd name="T47" fmla="*/ 0 h 4724"/>
                <a:gd name="T48" fmla="*/ 1323 w 3901"/>
                <a:gd name="T49" fmla="*/ 190 h 4724"/>
                <a:gd name="T50" fmla="*/ 993 w 3901"/>
                <a:gd name="T51" fmla="*/ 54 h 4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901" h="4724">
                  <a:moveTo>
                    <a:pt x="993" y="54"/>
                  </a:moveTo>
                  <a:lnTo>
                    <a:pt x="742" y="248"/>
                  </a:lnTo>
                  <a:lnTo>
                    <a:pt x="608" y="874"/>
                  </a:lnTo>
                  <a:lnTo>
                    <a:pt x="20" y="1933"/>
                  </a:lnTo>
                  <a:lnTo>
                    <a:pt x="0" y="2339"/>
                  </a:lnTo>
                  <a:lnTo>
                    <a:pt x="367" y="3176"/>
                  </a:lnTo>
                  <a:lnTo>
                    <a:pt x="1403" y="4202"/>
                  </a:lnTo>
                  <a:lnTo>
                    <a:pt x="1494" y="4714"/>
                  </a:lnTo>
                  <a:lnTo>
                    <a:pt x="2151" y="4724"/>
                  </a:lnTo>
                  <a:lnTo>
                    <a:pt x="2605" y="4132"/>
                  </a:lnTo>
                  <a:lnTo>
                    <a:pt x="2793" y="3771"/>
                  </a:lnTo>
                  <a:lnTo>
                    <a:pt x="3206" y="3572"/>
                  </a:lnTo>
                  <a:lnTo>
                    <a:pt x="3577" y="2664"/>
                  </a:lnTo>
                  <a:lnTo>
                    <a:pt x="3714" y="2663"/>
                  </a:lnTo>
                  <a:lnTo>
                    <a:pt x="3901" y="2461"/>
                  </a:lnTo>
                  <a:lnTo>
                    <a:pt x="3780" y="2178"/>
                  </a:lnTo>
                  <a:lnTo>
                    <a:pt x="3814" y="1517"/>
                  </a:lnTo>
                  <a:lnTo>
                    <a:pt x="3735" y="1417"/>
                  </a:lnTo>
                  <a:lnTo>
                    <a:pt x="3621" y="1270"/>
                  </a:lnTo>
                  <a:lnTo>
                    <a:pt x="3534" y="951"/>
                  </a:lnTo>
                  <a:lnTo>
                    <a:pt x="2486" y="651"/>
                  </a:lnTo>
                  <a:lnTo>
                    <a:pt x="2512" y="446"/>
                  </a:lnTo>
                  <a:lnTo>
                    <a:pt x="2261" y="262"/>
                  </a:lnTo>
                  <a:lnTo>
                    <a:pt x="1447" y="0"/>
                  </a:lnTo>
                  <a:lnTo>
                    <a:pt x="1323" y="190"/>
                  </a:lnTo>
                  <a:lnTo>
                    <a:pt x="993" y="54"/>
                  </a:lnTo>
                  <a:close/>
                </a:path>
              </a:pathLst>
            </a:custGeom>
            <a:solidFill>
              <a:sysClr val="window" lastClr="FFFFFF">
                <a:lumMod val="95000"/>
              </a:sysClr>
            </a:solidFill>
            <a:ln w="28575" cap="flat">
              <a:solidFill>
                <a:sysClr val="window" lastClr="FFFFFF"/>
              </a:solidFill>
              <a:prstDash val="solid"/>
              <a:miter lim="800000"/>
              <a:headEnd/>
              <a:tailEnd/>
            </a:ln>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Calibri"/>
                <a:cs typeface="Arial" pitchFamily="34" charset="0"/>
              </a:endParaRPr>
            </a:p>
          </p:txBody>
        </p:sp>
        <p:sp>
          <p:nvSpPr>
            <p:cNvPr id="13" name="Freeform 10"/>
            <p:cNvSpPr>
              <a:spLocks/>
            </p:cNvSpPr>
            <p:nvPr/>
          </p:nvSpPr>
          <p:spPr bwMode="auto">
            <a:xfrm>
              <a:off x="1658" y="1614"/>
              <a:ext cx="835" cy="861"/>
            </a:xfrm>
            <a:custGeom>
              <a:avLst/>
              <a:gdLst>
                <a:gd name="T0" fmla="*/ 577 w 4037"/>
                <a:gd name="T1" fmla="*/ 244 h 4175"/>
                <a:gd name="T2" fmla="*/ 206 w 4037"/>
                <a:gd name="T3" fmla="*/ 399 h 4175"/>
                <a:gd name="T4" fmla="*/ 0 w 4037"/>
                <a:gd name="T5" fmla="*/ 1056 h 4175"/>
                <a:gd name="T6" fmla="*/ 263 w 4037"/>
                <a:gd name="T7" fmla="*/ 1572 h 4175"/>
                <a:gd name="T8" fmla="*/ 485 w 4037"/>
                <a:gd name="T9" fmla="*/ 1554 h 4175"/>
                <a:gd name="T10" fmla="*/ 632 w 4037"/>
                <a:gd name="T11" fmla="*/ 1987 h 4175"/>
                <a:gd name="T12" fmla="*/ 427 w 4037"/>
                <a:gd name="T13" fmla="*/ 2284 h 4175"/>
                <a:gd name="T14" fmla="*/ 965 w 4037"/>
                <a:gd name="T15" fmla="*/ 3450 h 4175"/>
                <a:gd name="T16" fmla="*/ 793 w 4037"/>
                <a:gd name="T17" fmla="*/ 3629 h 4175"/>
                <a:gd name="T18" fmla="*/ 964 w 4037"/>
                <a:gd name="T19" fmla="*/ 3851 h 4175"/>
                <a:gd name="T20" fmla="*/ 1704 w 4037"/>
                <a:gd name="T21" fmla="*/ 4175 h 4175"/>
                <a:gd name="T22" fmla="*/ 1689 w 4037"/>
                <a:gd name="T23" fmla="*/ 3705 h 4175"/>
                <a:gd name="T24" fmla="*/ 2414 w 4037"/>
                <a:gd name="T25" fmla="*/ 3750 h 4175"/>
                <a:gd name="T26" fmla="*/ 3258 w 4037"/>
                <a:gd name="T27" fmla="*/ 2859 h 4175"/>
                <a:gd name="T28" fmla="*/ 3503 w 4037"/>
                <a:gd name="T29" fmla="*/ 2479 h 4175"/>
                <a:gd name="T30" fmla="*/ 3833 w 4037"/>
                <a:gd name="T31" fmla="*/ 2436 h 4175"/>
                <a:gd name="T32" fmla="*/ 4008 w 4037"/>
                <a:gd name="T33" fmla="*/ 1944 h 4175"/>
                <a:gd name="T34" fmla="*/ 3861 w 4037"/>
                <a:gd name="T35" fmla="*/ 1415 h 4175"/>
                <a:gd name="T36" fmla="*/ 4037 w 4037"/>
                <a:gd name="T37" fmla="*/ 968 h 4175"/>
                <a:gd name="T38" fmla="*/ 3774 w 4037"/>
                <a:gd name="T39" fmla="*/ 94 h 4175"/>
                <a:gd name="T40" fmla="*/ 3376 w 4037"/>
                <a:gd name="T41" fmla="*/ 0 h 4175"/>
                <a:gd name="T42" fmla="*/ 2923 w 4037"/>
                <a:gd name="T43" fmla="*/ 221 h 4175"/>
                <a:gd name="T44" fmla="*/ 2516 w 4037"/>
                <a:gd name="T45" fmla="*/ 245 h 4175"/>
                <a:gd name="T46" fmla="*/ 1965 w 4037"/>
                <a:gd name="T47" fmla="*/ 1044 h 4175"/>
                <a:gd name="T48" fmla="*/ 1764 w 4037"/>
                <a:gd name="T49" fmla="*/ 1072 h 4175"/>
                <a:gd name="T50" fmla="*/ 1199 w 4037"/>
                <a:gd name="T51" fmla="*/ 932 h 4175"/>
                <a:gd name="T52" fmla="*/ 944 w 4037"/>
                <a:gd name="T53" fmla="*/ 539 h 4175"/>
                <a:gd name="T54" fmla="*/ 577 w 4037"/>
                <a:gd name="T55" fmla="*/ 244 h 4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37" h="4175">
                  <a:moveTo>
                    <a:pt x="577" y="244"/>
                  </a:moveTo>
                  <a:lnTo>
                    <a:pt x="206" y="399"/>
                  </a:lnTo>
                  <a:lnTo>
                    <a:pt x="0" y="1056"/>
                  </a:lnTo>
                  <a:lnTo>
                    <a:pt x="263" y="1572"/>
                  </a:lnTo>
                  <a:lnTo>
                    <a:pt x="485" y="1554"/>
                  </a:lnTo>
                  <a:lnTo>
                    <a:pt x="632" y="1987"/>
                  </a:lnTo>
                  <a:lnTo>
                    <a:pt x="427" y="2284"/>
                  </a:lnTo>
                  <a:lnTo>
                    <a:pt x="965" y="3450"/>
                  </a:lnTo>
                  <a:lnTo>
                    <a:pt x="793" y="3629"/>
                  </a:lnTo>
                  <a:lnTo>
                    <a:pt x="964" y="3851"/>
                  </a:lnTo>
                  <a:lnTo>
                    <a:pt x="1704" y="4175"/>
                  </a:lnTo>
                  <a:lnTo>
                    <a:pt x="1689" y="3705"/>
                  </a:lnTo>
                  <a:lnTo>
                    <a:pt x="2414" y="3750"/>
                  </a:lnTo>
                  <a:lnTo>
                    <a:pt x="3258" y="2859"/>
                  </a:lnTo>
                  <a:lnTo>
                    <a:pt x="3503" y="2479"/>
                  </a:lnTo>
                  <a:lnTo>
                    <a:pt x="3833" y="2436"/>
                  </a:lnTo>
                  <a:lnTo>
                    <a:pt x="4008" y="1944"/>
                  </a:lnTo>
                  <a:lnTo>
                    <a:pt x="3861" y="1415"/>
                  </a:lnTo>
                  <a:lnTo>
                    <a:pt x="4037" y="968"/>
                  </a:lnTo>
                  <a:lnTo>
                    <a:pt x="3774" y="94"/>
                  </a:lnTo>
                  <a:lnTo>
                    <a:pt x="3376" y="0"/>
                  </a:lnTo>
                  <a:lnTo>
                    <a:pt x="2923" y="221"/>
                  </a:lnTo>
                  <a:lnTo>
                    <a:pt x="2516" y="245"/>
                  </a:lnTo>
                  <a:lnTo>
                    <a:pt x="1965" y="1044"/>
                  </a:lnTo>
                  <a:lnTo>
                    <a:pt x="1764" y="1072"/>
                  </a:lnTo>
                  <a:lnTo>
                    <a:pt x="1199" y="932"/>
                  </a:lnTo>
                  <a:lnTo>
                    <a:pt x="944" y="539"/>
                  </a:lnTo>
                  <a:lnTo>
                    <a:pt x="577" y="244"/>
                  </a:lnTo>
                  <a:close/>
                </a:path>
              </a:pathLst>
            </a:custGeom>
            <a:solidFill>
              <a:srgbClr val="F79646">
                <a:lumMod val="20000"/>
                <a:lumOff val="80000"/>
              </a:srgbClr>
            </a:solidFill>
            <a:ln w="28575" cap="flat">
              <a:solidFill>
                <a:sysClr val="window" lastClr="FFFFFF"/>
              </a:solidFill>
              <a:prstDash val="solid"/>
              <a:miter lim="800000"/>
              <a:headEnd/>
              <a:tailEnd/>
            </a:ln>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Calibri"/>
                <a:cs typeface="Arial" pitchFamily="34" charset="0"/>
              </a:endParaRPr>
            </a:p>
          </p:txBody>
        </p:sp>
        <p:sp>
          <p:nvSpPr>
            <p:cNvPr id="14" name="Freeform 11"/>
            <p:cNvSpPr>
              <a:spLocks/>
            </p:cNvSpPr>
            <p:nvPr/>
          </p:nvSpPr>
          <p:spPr bwMode="auto">
            <a:xfrm>
              <a:off x="1776" y="1275"/>
              <a:ext cx="582" cy="570"/>
            </a:xfrm>
            <a:custGeom>
              <a:avLst/>
              <a:gdLst>
                <a:gd name="T0" fmla="*/ 1218 w 2796"/>
                <a:gd name="T1" fmla="*/ 0 h 2722"/>
                <a:gd name="T2" fmla="*/ 510 w 2796"/>
                <a:gd name="T3" fmla="*/ 229 h 2722"/>
                <a:gd name="T4" fmla="*/ 302 w 2796"/>
                <a:gd name="T5" fmla="*/ 979 h 2722"/>
                <a:gd name="T6" fmla="*/ 130 w 2796"/>
                <a:gd name="T7" fmla="*/ 1150 h 2722"/>
                <a:gd name="T8" fmla="*/ 64 w 2796"/>
                <a:gd name="T9" fmla="*/ 1543 h 2722"/>
                <a:gd name="T10" fmla="*/ 0 w 2796"/>
                <a:gd name="T11" fmla="*/ 1893 h 2722"/>
                <a:gd name="T12" fmla="*/ 373 w 2796"/>
                <a:gd name="T13" fmla="*/ 2190 h 2722"/>
                <a:gd name="T14" fmla="*/ 622 w 2796"/>
                <a:gd name="T15" fmla="*/ 2583 h 2722"/>
                <a:gd name="T16" fmla="*/ 1200 w 2796"/>
                <a:gd name="T17" fmla="*/ 2722 h 2722"/>
                <a:gd name="T18" fmla="*/ 1393 w 2796"/>
                <a:gd name="T19" fmla="*/ 2693 h 2722"/>
                <a:gd name="T20" fmla="*/ 1941 w 2796"/>
                <a:gd name="T21" fmla="*/ 1894 h 2722"/>
                <a:gd name="T22" fmla="*/ 2343 w 2796"/>
                <a:gd name="T23" fmla="*/ 1869 h 2722"/>
                <a:gd name="T24" fmla="*/ 2796 w 2796"/>
                <a:gd name="T25" fmla="*/ 1649 h 2722"/>
                <a:gd name="T26" fmla="*/ 2270 w 2796"/>
                <a:gd name="T27" fmla="*/ 1156 h 2722"/>
                <a:gd name="T28" fmla="*/ 1943 w 2796"/>
                <a:gd name="T29" fmla="*/ 674 h 2722"/>
                <a:gd name="T30" fmla="*/ 1742 w 2796"/>
                <a:gd name="T31" fmla="*/ 393 h 2722"/>
                <a:gd name="T32" fmla="*/ 1218 w 2796"/>
                <a:gd name="T33" fmla="*/ 0 h 2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96" h="2722">
                  <a:moveTo>
                    <a:pt x="1218" y="0"/>
                  </a:moveTo>
                  <a:lnTo>
                    <a:pt x="510" y="229"/>
                  </a:lnTo>
                  <a:lnTo>
                    <a:pt x="302" y="979"/>
                  </a:lnTo>
                  <a:lnTo>
                    <a:pt x="130" y="1150"/>
                  </a:lnTo>
                  <a:lnTo>
                    <a:pt x="64" y="1543"/>
                  </a:lnTo>
                  <a:lnTo>
                    <a:pt x="0" y="1893"/>
                  </a:lnTo>
                  <a:lnTo>
                    <a:pt x="373" y="2190"/>
                  </a:lnTo>
                  <a:lnTo>
                    <a:pt x="622" y="2583"/>
                  </a:lnTo>
                  <a:lnTo>
                    <a:pt x="1200" y="2722"/>
                  </a:lnTo>
                  <a:lnTo>
                    <a:pt x="1393" y="2693"/>
                  </a:lnTo>
                  <a:lnTo>
                    <a:pt x="1941" y="1894"/>
                  </a:lnTo>
                  <a:lnTo>
                    <a:pt x="2343" y="1869"/>
                  </a:lnTo>
                  <a:lnTo>
                    <a:pt x="2796" y="1649"/>
                  </a:lnTo>
                  <a:lnTo>
                    <a:pt x="2270" y="1156"/>
                  </a:lnTo>
                  <a:lnTo>
                    <a:pt x="1943" y="674"/>
                  </a:lnTo>
                  <a:lnTo>
                    <a:pt x="1742" y="393"/>
                  </a:lnTo>
                  <a:lnTo>
                    <a:pt x="1218" y="0"/>
                  </a:lnTo>
                  <a:close/>
                </a:path>
              </a:pathLst>
            </a:custGeom>
            <a:solidFill>
              <a:srgbClr val="F79646">
                <a:lumMod val="20000"/>
                <a:lumOff val="80000"/>
              </a:srgbClr>
            </a:solidFill>
            <a:ln w="28575" cap="flat">
              <a:solidFill>
                <a:sysClr val="window" lastClr="FFFFFF"/>
              </a:solidFill>
              <a:prstDash val="solid"/>
              <a:miter lim="800000"/>
              <a:headEnd/>
              <a:tailEnd/>
            </a:ln>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Calibri"/>
                <a:cs typeface="Arial" pitchFamily="34" charset="0"/>
              </a:endParaRPr>
            </a:p>
          </p:txBody>
        </p:sp>
        <p:sp>
          <p:nvSpPr>
            <p:cNvPr id="15" name="Freeform 12"/>
            <p:cNvSpPr>
              <a:spLocks/>
            </p:cNvSpPr>
            <p:nvPr/>
          </p:nvSpPr>
          <p:spPr bwMode="auto">
            <a:xfrm>
              <a:off x="1307" y="917"/>
              <a:ext cx="719" cy="675"/>
            </a:xfrm>
            <a:custGeom>
              <a:avLst/>
              <a:gdLst>
                <a:gd name="T0" fmla="*/ 216 w 3494"/>
                <a:gd name="T1" fmla="*/ 1627 h 3264"/>
                <a:gd name="T2" fmla="*/ 98 w 3494"/>
                <a:gd name="T3" fmla="*/ 2169 h 3264"/>
                <a:gd name="T4" fmla="*/ 1096 w 3494"/>
                <a:gd name="T5" fmla="*/ 2168 h 3264"/>
                <a:gd name="T6" fmla="*/ 1461 w 3494"/>
                <a:gd name="T7" fmla="*/ 2274 h 3264"/>
                <a:gd name="T8" fmla="*/ 1143 w 3494"/>
                <a:gd name="T9" fmla="*/ 2800 h 3264"/>
                <a:gd name="T10" fmla="*/ 1923 w 3494"/>
                <a:gd name="T11" fmla="*/ 2787 h 3264"/>
                <a:gd name="T12" fmla="*/ 2019 w 3494"/>
                <a:gd name="T13" fmla="*/ 3083 h 3264"/>
                <a:gd name="T14" fmla="*/ 2340 w 3494"/>
                <a:gd name="T15" fmla="*/ 3264 h 3264"/>
                <a:gd name="T16" fmla="*/ 2406 w 3494"/>
                <a:gd name="T17" fmla="*/ 2871 h 3264"/>
                <a:gd name="T18" fmla="*/ 2577 w 3494"/>
                <a:gd name="T19" fmla="*/ 2700 h 3264"/>
                <a:gd name="T20" fmla="*/ 2786 w 3494"/>
                <a:gd name="T21" fmla="*/ 1950 h 3264"/>
                <a:gd name="T22" fmla="*/ 3494 w 3494"/>
                <a:gd name="T23" fmla="*/ 1721 h 3264"/>
                <a:gd name="T24" fmla="*/ 3210 w 3494"/>
                <a:gd name="T25" fmla="*/ 1315 h 3264"/>
                <a:gd name="T26" fmla="*/ 3475 w 3494"/>
                <a:gd name="T27" fmla="*/ 1082 h 3264"/>
                <a:gd name="T28" fmla="*/ 3478 w 3494"/>
                <a:gd name="T29" fmla="*/ 561 h 3264"/>
                <a:gd name="T30" fmla="*/ 3217 w 3494"/>
                <a:gd name="T31" fmla="*/ 206 h 3264"/>
                <a:gd name="T32" fmla="*/ 2732 w 3494"/>
                <a:gd name="T33" fmla="*/ 555 h 3264"/>
                <a:gd name="T34" fmla="*/ 2502 w 3494"/>
                <a:gd name="T35" fmla="*/ 502 h 3264"/>
                <a:gd name="T36" fmla="*/ 2231 w 3494"/>
                <a:gd name="T37" fmla="*/ 603 h 3264"/>
                <a:gd name="T38" fmla="*/ 2070 w 3494"/>
                <a:gd name="T39" fmla="*/ 397 h 3264"/>
                <a:gd name="T40" fmla="*/ 1260 w 3494"/>
                <a:gd name="T41" fmla="*/ 467 h 3264"/>
                <a:gd name="T42" fmla="*/ 625 w 3494"/>
                <a:gd name="T43" fmla="*/ 119 h 3264"/>
                <a:gd name="T44" fmla="*/ 572 w 3494"/>
                <a:gd name="T45" fmla="*/ 0 h 3264"/>
                <a:gd name="T46" fmla="*/ 142 w 3494"/>
                <a:gd name="T47" fmla="*/ 146 h 3264"/>
                <a:gd name="T48" fmla="*/ 0 w 3494"/>
                <a:gd name="T49" fmla="*/ 456 h 3264"/>
                <a:gd name="T50" fmla="*/ 216 w 3494"/>
                <a:gd name="T51" fmla="*/ 1627 h 3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94" h="3264">
                  <a:moveTo>
                    <a:pt x="216" y="1627"/>
                  </a:moveTo>
                  <a:lnTo>
                    <a:pt x="98" y="2169"/>
                  </a:lnTo>
                  <a:lnTo>
                    <a:pt x="1096" y="2168"/>
                  </a:lnTo>
                  <a:lnTo>
                    <a:pt x="1461" y="2274"/>
                  </a:lnTo>
                  <a:lnTo>
                    <a:pt x="1143" y="2800"/>
                  </a:lnTo>
                  <a:lnTo>
                    <a:pt x="1923" y="2787"/>
                  </a:lnTo>
                  <a:lnTo>
                    <a:pt x="2019" y="3083"/>
                  </a:lnTo>
                  <a:lnTo>
                    <a:pt x="2340" y="3264"/>
                  </a:lnTo>
                  <a:lnTo>
                    <a:pt x="2406" y="2871"/>
                  </a:lnTo>
                  <a:lnTo>
                    <a:pt x="2577" y="2700"/>
                  </a:lnTo>
                  <a:lnTo>
                    <a:pt x="2786" y="1950"/>
                  </a:lnTo>
                  <a:lnTo>
                    <a:pt x="3494" y="1721"/>
                  </a:lnTo>
                  <a:lnTo>
                    <a:pt x="3210" y="1315"/>
                  </a:lnTo>
                  <a:lnTo>
                    <a:pt x="3475" y="1082"/>
                  </a:lnTo>
                  <a:lnTo>
                    <a:pt x="3478" y="561"/>
                  </a:lnTo>
                  <a:lnTo>
                    <a:pt x="3217" y="206"/>
                  </a:lnTo>
                  <a:lnTo>
                    <a:pt x="2732" y="555"/>
                  </a:lnTo>
                  <a:lnTo>
                    <a:pt x="2502" y="502"/>
                  </a:lnTo>
                  <a:lnTo>
                    <a:pt x="2231" y="603"/>
                  </a:lnTo>
                  <a:lnTo>
                    <a:pt x="2070" y="397"/>
                  </a:lnTo>
                  <a:lnTo>
                    <a:pt x="1260" y="467"/>
                  </a:lnTo>
                  <a:lnTo>
                    <a:pt x="625" y="119"/>
                  </a:lnTo>
                  <a:lnTo>
                    <a:pt x="572" y="0"/>
                  </a:lnTo>
                  <a:lnTo>
                    <a:pt x="142" y="146"/>
                  </a:lnTo>
                  <a:lnTo>
                    <a:pt x="0" y="456"/>
                  </a:lnTo>
                  <a:lnTo>
                    <a:pt x="216" y="1627"/>
                  </a:lnTo>
                  <a:close/>
                </a:path>
              </a:pathLst>
            </a:custGeom>
            <a:solidFill>
              <a:srgbClr val="8064A2">
                <a:lumMod val="20000"/>
                <a:lumOff val="80000"/>
              </a:srgbClr>
            </a:solidFill>
            <a:ln w="28575" cap="flat">
              <a:solidFill>
                <a:sysClr val="window" lastClr="FFFFFF"/>
              </a:solidFill>
              <a:prstDash val="solid"/>
              <a:miter lim="800000"/>
              <a:headEnd/>
              <a:tailEnd/>
            </a:ln>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Calibri"/>
                <a:cs typeface="Arial" pitchFamily="34" charset="0"/>
              </a:endParaRPr>
            </a:p>
          </p:txBody>
        </p:sp>
        <p:sp>
          <p:nvSpPr>
            <p:cNvPr id="16" name="Freeform 13"/>
            <p:cNvSpPr>
              <a:spLocks/>
            </p:cNvSpPr>
            <p:nvPr/>
          </p:nvSpPr>
          <p:spPr bwMode="auto">
            <a:xfrm>
              <a:off x="1811" y="284"/>
              <a:ext cx="563" cy="861"/>
            </a:xfrm>
            <a:custGeom>
              <a:avLst/>
              <a:gdLst>
                <a:gd name="T0" fmla="*/ 1939 w 2715"/>
                <a:gd name="T1" fmla="*/ 0 h 4153"/>
                <a:gd name="T2" fmla="*/ 2168 w 2715"/>
                <a:gd name="T3" fmla="*/ 332 h 4153"/>
                <a:gd name="T4" fmla="*/ 2306 w 2715"/>
                <a:gd name="T5" fmla="*/ 710 h 4153"/>
                <a:gd name="T6" fmla="*/ 2451 w 2715"/>
                <a:gd name="T7" fmla="*/ 809 h 4153"/>
                <a:gd name="T8" fmla="*/ 2458 w 2715"/>
                <a:gd name="T9" fmla="*/ 814 h 4153"/>
                <a:gd name="T10" fmla="*/ 2715 w 2715"/>
                <a:gd name="T11" fmla="*/ 995 h 4153"/>
                <a:gd name="T12" fmla="*/ 2678 w 2715"/>
                <a:gd name="T13" fmla="*/ 1699 h 4153"/>
                <a:gd name="T14" fmla="*/ 1911 w 2715"/>
                <a:gd name="T15" fmla="*/ 2064 h 4153"/>
                <a:gd name="T16" fmla="*/ 2024 w 2715"/>
                <a:gd name="T17" fmla="*/ 2850 h 4153"/>
                <a:gd name="T18" fmla="*/ 1752 w 2715"/>
                <a:gd name="T19" fmla="*/ 2999 h 4153"/>
                <a:gd name="T20" fmla="*/ 1634 w 2715"/>
                <a:gd name="T21" fmla="*/ 3003 h 4153"/>
                <a:gd name="T22" fmla="*/ 1607 w 2715"/>
                <a:gd name="T23" fmla="*/ 3288 h 4153"/>
                <a:gd name="T24" fmla="*/ 1695 w 2715"/>
                <a:gd name="T25" fmla="*/ 3439 h 4153"/>
                <a:gd name="T26" fmla="*/ 1333 w 2715"/>
                <a:gd name="T27" fmla="*/ 3761 h 4153"/>
                <a:gd name="T28" fmla="*/ 1330 w 2715"/>
                <a:gd name="T29" fmla="*/ 3938 h 4153"/>
                <a:gd name="T30" fmla="*/ 1026 w 2715"/>
                <a:gd name="T31" fmla="*/ 4153 h 4153"/>
                <a:gd name="T32" fmla="*/ 1031 w 2715"/>
                <a:gd name="T33" fmla="*/ 3630 h 4153"/>
                <a:gd name="T34" fmla="*/ 769 w 2715"/>
                <a:gd name="T35" fmla="*/ 3274 h 4153"/>
                <a:gd name="T36" fmla="*/ 819 w 2715"/>
                <a:gd name="T37" fmla="*/ 3188 h 4153"/>
                <a:gd name="T38" fmla="*/ 721 w 2715"/>
                <a:gd name="T39" fmla="*/ 2554 h 4153"/>
                <a:gd name="T40" fmla="*/ 504 w 2715"/>
                <a:gd name="T41" fmla="*/ 2075 h 4153"/>
                <a:gd name="T42" fmla="*/ 253 w 2715"/>
                <a:gd name="T43" fmla="*/ 1823 h 4153"/>
                <a:gd name="T44" fmla="*/ 112 w 2715"/>
                <a:gd name="T45" fmla="*/ 1750 h 4153"/>
                <a:gd name="T46" fmla="*/ 0 w 2715"/>
                <a:gd name="T47" fmla="*/ 1742 h 4153"/>
                <a:gd name="T48" fmla="*/ 19 w 2715"/>
                <a:gd name="T49" fmla="*/ 1650 h 4153"/>
                <a:gd name="T50" fmla="*/ 399 w 2715"/>
                <a:gd name="T51" fmla="*/ 1642 h 4153"/>
                <a:gd name="T52" fmla="*/ 458 w 2715"/>
                <a:gd name="T53" fmla="*/ 1280 h 4153"/>
                <a:gd name="T54" fmla="*/ 587 w 2715"/>
                <a:gd name="T55" fmla="*/ 1245 h 4153"/>
                <a:gd name="T56" fmla="*/ 686 w 2715"/>
                <a:gd name="T57" fmla="*/ 971 h 4153"/>
                <a:gd name="T58" fmla="*/ 877 w 2715"/>
                <a:gd name="T59" fmla="*/ 917 h 4153"/>
                <a:gd name="T60" fmla="*/ 1192 w 2715"/>
                <a:gd name="T61" fmla="*/ 689 h 4153"/>
                <a:gd name="T62" fmla="*/ 1367 w 2715"/>
                <a:gd name="T63" fmla="*/ 913 h 4153"/>
                <a:gd name="T64" fmla="*/ 1497 w 2715"/>
                <a:gd name="T65" fmla="*/ 820 h 4153"/>
                <a:gd name="T66" fmla="*/ 1385 w 2715"/>
                <a:gd name="T67" fmla="*/ 641 h 4153"/>
                <a:gd name="T68" fmla="*/ 1547 w 2715"/>
                <a:gd name="T69" fmla="*/ 592 h 4153"/>
                <a:gd name="T70" fmla="*/ 1790 w 2715"/>
                <a:gd name="T71" fmla="*/ 615 h 4153"/>
                <a:gd name="T72" fmla="*/ 1851 w 2715"/>
                <a:gd name="T73" fmla="*/ 779 h 4153"/>
                <a:gd name="T74" fmla="*/ 1983 w 2715"/>
                <a:gd name="T75" fmla="*/ 730 h 4153"/>
                <a:gd name="T76" fmla="*/ 1957 w 2715"/>
                <a:gd name="T77" fmla="*/ 600 h 4153"/>
                <a:gd name="T78" fmla="*/ 2037 w 2715"/>
                <a:gd name="T79" fmla="*/ 512 h 4153"/>
                <a:gd name="T80" fmla="*/ 1813 w 2715"/>
                <a:gd name="T81" fmla="*/ 112 h 4153"/>
                <a:gd name="T82" fmla="*/ 1939 w 2715"/>
                <a:gd name="T83" fmla="*/ 0 h 4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15" h="4153">
                  <a:moveTo>
                    <a:pt x="1939" y="0"/>
                  </a:moveTo>
                  <a:lnTo>
                    <a:pt x="2168" y="332"/>
                  </a:lnTo>
                  <a:lnTo>
                    <a:pt x="2306" y="710"/>
                  </a:lnTo>
                  <a:lnTo>
                    <a:pt x="2451" y="809"/>
                  </a:lnTo>
                  <a:lnTo>
                    <a:pt x="2458" y="814"/>
                  </a:lnTo>
                  <a:lnTo>
                    <a:pt x="2715" y="995"/>
                  </a:lnTo>
                  <a:lnTo>
                    <a:pt x="2678" y="1699"/>
                  </a:lnTo>
                  <a:lnTo>
                    <a:pt x="1911" y="2064"/>
                  </a:lnTo>
                  <a:lnTo>
                    <a:pt x="2024" y="2850"/>
                  </a:lnTo>
                  <a:lnTo>
                    <a:pt x="1752" y="2999"/>
                  </a:lnTo>
                  <a:cubicBezTo>
                    <a:pt x="1752" y="2999"/>
                    <a:pt x="1632" y="3005"/>
                    <a:pt x="1634" y="3003"/>
                  </a:cubicBezTo>
                  <a:lnTo>
                    <a:pt x="1607" y="3288"/>
                  </a:lnTo>
                  <a:lnTo>
                    <a:pt x="1695" y="3439"/>
                  </a:lnTo>
                  <a:lnTo>
                    <a:pt x="1333" y="3761"/>
                  </a:lnTo>
                  <a:lnTo>
                    <a:pt x="1330" y="3938"/>
                  </a:lnTo>
                  <a:lnTo>
                    <a:pt x="1026" y="4153"/>
                  </a:lnTo>
                  <a:lnTo>
                    <a:pt x="1031" y="3630"/>
                  </a:lnTo>
                  <a:lnTo>
                    <a:pt x="769" y="3274"/>
                  </a:lnTo>
                  <a:lnTo>
                    <a:pt x="819" y="3188"/>
                  </a:lnTo>
                  <a:cubicBezTo>
                    <a:pt x="819" y="3188"/>
                    <a:pt x="721" y="2554"/>
                    <a:pt x="721" y="2554"/>
                  </a:cubicBezTo>
                  <a:lnTo>
                    <a:pt x="504" y="2075"/>
                  </a:lnTo>
                  <a:lnTo>
                    <a:pt x="253" y="1823"/>
                  </a:lnTo>
                  <a:lnTo>
                    <a:pt x="112" y="1750"/>
                  </a:lnTo>
                  <a:lnTo>
                    <a:pt x="0" y="1742"/>
                  </a:lnTo>
                  <a:lnTo>
                    <a:pt x="19" y="1650"/>
                  </a:lnTo>
                  <a:lnTo>
                    <a:pt x="399" y="1642"/>
                  </a:lnTo>
                  <a:lnTo>
                    <a:pt x="458" y="1280"/>
                  </a:lnTo>
                  <a:lnTo>
                    <a:pt x="587" y="1245"/>
                  </a:lnTo>
                  <a:lnTo>
                    <a:pt x="686" y="971"/>
                  </a:lnTo>
                  <a:cubicBezTo>
                    <a:pt x="686" y="971"/>
                    <a:pt x="877" y="917"/>
                    <a:pt x="877" y="917"/>
                  </a:cubicBezTo>
                  <a:lnTo>
                    <a:pt x="1192" y="689"/>
                  </a:lnTo>
                  <a:lnTo>
                    <a:pt x="1367" y="913"/>
                  </a:lnTo>
                  <a:lnTo>
                    <a:pt x="1497" y="820"/>
                  </a:lnTo>
                  <a:lnTo>
                    <a:pt x="1385" y="641"/>
                  </a:lnTo>
                  <a:lnTo>
                    <a:pt x="1547" y="592"/>
                  </a:lnTo>
                  <a:lnTo>
                    <a:pt x="1790" y="615"/>
                  </a:lnTo>
                  <a:lnTo>
                    <a:pt x="1851" y="779"/>
                  </a:lnTo>
                  <a:lnTo>
                    <a:pt x="1983" y="730"/>
                  </a:lnTo>
                  <a:lnTo>
                    <a:pt x="1957" y="600"/>
                  </a:lnTo>
                  <a:lnTo>
                    <a:pt x="2037" y="512"/>
                  </a:lnTo>
                  <a:lnTo>
                    <a:pt x="1813" y="112"/>
                  </a:lnTo>
                  <a:lnTo>
                    <a:pt x="1939" y="0"/>
                  </a:lnTo>
                  <a:close/>
                </a:path>
              </a:pathLst>
            </a:custGeom>
            <a:solidFill>
              <a:srgbClr val="CBFDFB"/>
            </a:solidFill>
            <a:ln w="28575" cap="flat">
              <a:solidFill>
                <a:sysClr val="window" lastClr="FFFFFF"/>
              </a:solidFill>
              <a:prstDash val="solid"/>
              <a:miter lim="800000"/>
              <a:headEnd/>
              <a:tailEnd/>
            </a:ln>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Calibri"/>
                <a:cs typeface="Arial" pitchFamily="34" charset="0"/>
              </a:endParaRPr>
            </a:p>
          </p:txBody>
        </p:sp>
        <p:sp>
          <p:nvSpPr>
            <p:cNvPr id="17" name="Freeform 14"/>
            <p:cNvSpPr>
              <a:spLocks/>
            </p:cNvSpPr>
            <p:nvPr/>
          </p:nvSpPr>
          <p:spPr bwMode="auto">
            <a:xfrm>
              <a:off x="2208" y="503"/>
              <a:ext cx="530" cy="427"/>
            </a:xfrm>
            <a:custGeom>
              <a:avLst/>
              <a:gdLst>
                <a:gd name="T0" fmla="*/ 802 w 2554"/>
                <a:gd name="T1" fmla="*/ 0 h 2064"/>
                <a:gd name="T2" fmla="*/ 973 w 2554"/>
                <a:gd name="T3" fmla="*/ 99 h 2064"/>
                <a:gd name="T4" fmla="*/ 1707 w 2554"/>
                <a:gd name="T5" fmla="*/ 107 h 2064"/>
                <a:gd name="T6" fmla="*/ 2554 w 2554"/>
                <a:gd name="T7" fmla="*/ 996 h 2064"/>
                <a:gd name="T8" fmla="*/ 2403 w 2554"/>
                <a:gd name="T9" fmla="*/ 1215 h 2064"/>
                <a:gd name="T10" fmla="*/ 1818 w 2554"/>
                <a:gd name="T11" fmla="*/ 1398 h 2064"/>
                <a:gd name="T12" fmla="*/ 1686 w 2554"/>
                <a:gd name="T13" fmla="*/ 1056 h 2064"/>
                <a:gd name="T14" fmla="*/ 1394 w 2554"/>
                <a:gd name="T15" fmla="*/ 1244 h 2064"/>
                <a:gd name="T16" fmla="*/ 1539 w 2554"/>
                <a:gd name="T17" fmla="*/ 1434 h 2064"/>
                <a:gd name="T18" fmla="*/ 1182 w 2554"/>
                <a:gd name="T19" fmla="*/ 1702 h 2064"/>
                <a:gd name="T20" fmla="*/ 822 w 2554"/>
                <a:gd name="T21" fmla="*/ 1674 h 2064"/>
                <a:gd name="T22" fmla="*/ 224 w 2554"/>
                <a:gd name="T23" fmla="*/ 2064 h 2064"/>
                <a:gd name="T24" fmla="*/ 115 w 2554"/>
                <a:gd name="T25" fmla="*/ 1791 h 2064"/>
                <a:gd name="T26" fmla="*/ 0 w 2554"/>
                <a:gd name="T27" fmla="*/ 1003 h 2064"/>
                <a:gd name="T28" fmla="*/ 768 w 2554"/>
                <a:gd name="T29" fmla="*/ 641 h 2064"/>
                <a:gd name="T30" fmla="*/ 802 w 2554"/>
                <a:gd name="T31" fmla="*/ 0 h 2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54" h="2064">
                  <a:moveTo>
                    <a:pt x="802" y="0"/>
                  </a:moveTo>
                  <a:lnTo>
                    <a:pt x="973" y="99"/>
                  </a:lnTo>
                  <a:lnTo>
                    <a:pt x="1707" y="107"/>
                  </a:lnTo>
                  <a:cubicBezTo>
                    <a:pt x="1708" y="107"/>
                    <a:pt x="2554" y="996"/>
                    <a:pt x="2554" y="996"/>
                  </a:cubicBezTo>
                  <a:lnTo>
                    <a:pt x="2403" y="1215"/>
                  </a:lnTo>
                  <a:cubicBezTo>
                    <a:pt x="2403" y="1215"/>
                    <a:pt x="1818" y="1398"/>
                    <a:pt x="1818" y="1398"/>
                  </a:cubicBezTo>
                  <a:lnTo>
                    <a:pt x="1686" y="1056"/>
                  </a:lnTo>
                  <a:lnTo>
                    <a:pt x="1394" y="1244"/>
                  </a:lnTo>
                  <a:lnTo>
                    <a:pt x="1539" y="1434"/>
                  </a:lnTo>
                  <a:lnTo>
                    <a:pt x="1182" y="1702"/>
                  </a:lnTo>
                  <a:lnTo>
                    <a:pt x="822" y="1674"/>
                  </a:lnTo>
                  <a:lnTo>
                    <a:pt x="224" y="2064"/>
                  </a:lnTo>
                  <a:lnTo>
                    <a:pt x="115" y="1791"/>
                  </a:lnTo>
                  <a:lnTo>
                    <a:pt x="0" y="1003"/>
                  </a:lnTo>
                  <a:lnTo>
                    <a:pt x="768" y="641"/>
                  </a:lnTo>
                  <a:lnTo>
                    <a:pt x="802" y="0"/>
                  </a:lnTo>
                  <a:close/>
                </a:path>
              </a:pathLst>
            </a:custGeom>
            <a:solidFill>
              <a:srgbClr val="CBFDFB"/>
            </a:solidFill>
            <a:ln w="28575" cap="flat">
              <a:solidFill>
                <a:sysClr val="window" lastClr="FFFFFF"/>
              </a:solidFill>
              <a:prstDash val="solid"/>
              <a:miter lim="800000"/>
              <a:headEnd/>
              <a:tailEnd/>
            </a:ln>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Calibri"/>
                <a:cs typeface="Arial" pitchFamily="34" charset="0"/>
              </a:endParaRPr>
            </a:p>
          </p:txBody>
        </p:sp>
        <p:sp>
          <p:nvSpPr>
            <p:cNvPr id="18" name="Freeform 15"/>
            <p:cNvSpPr>
              <a:spLocks/>
            </p:cNvSpPr>
            <p:nvPr/>
          </p:nvSpPr>
          <p:spPr bwMode="auto">
            <a:xfrm>
              <a:off x="1736" y="13"/>
              <a:ext cx="495" cy="477"/>
            </a:xfrm>
            <a:custGeom>
              <a:avLst/>
              <a:gdLst>
                <a:gd name="T0" fmla="*/ 0 w 2407"/>
                <a:gd name="T1" fmla="*/ 1054 h 2293"/>
                <a:gd name="T2" fmla="*/ 129 w 2407"/>
                <a:gd name="T3" fmla="*/ 1729 h 2293"/>
                <a:gd name="T4" fmla="*/ 434 w 2407"/>
                <a:gd name="T5" fmla="*/ 2043 h 2293"/>
                <a:gd name="T6" fmla="*/ 716 w 2407"/>
                <a:gd name="T7" fmla="*/ 1964 h 2293"/>
                <a:gd name="T8" fmla="*/ 1056 w 2407"/>
                <a:gd name="T9" fmla="*/ 2293 h 2293"/>
                <a:gd name="T10" fmla="*/ 1252 w 2407"/>
                <a:gd name="T11" fmla="*/ 2233 h 2293"/>
                <a:gd name="T12" fmla="*/ 1561 w 2407"/>
                <a:gd name="T13" fmla="*/ 2010 h 2293"/>
                <a:gd name="T14" fmla="*/ 1736 w 2407"/>
                <a:gd name="T15" fmla="*/ 2233 h 2293"/>
                <a:gd name="T16" fmla="*/ 1867 w 2407"/>
                <a:gd name="T17" fmla="*/ 2143 h 2293"/>
                <a:gd name="T18" fmla="*/ 1754 w 2407"/>
                <a:gd name="T19" fmla="*/ 1964 h 2293"/>
                <a:gd name="T20" fmla="*/ 1913 w 2407"/>
                <a:gd name="T21" fmla="*/ 1915 h 2293"/>
                <a:gd name="T22" fmla="*/ 2158 w 2407"/>
                <a:gd name="T23" fmla="*/ 1936 h 2293"/>
                <a:gd name="T24" fmla="*/ 2222 w 2407"/>
                <a:gd name="T25" fmla="*/ 2102 h 2293"/>
                <a:gd name="T26" fmla="*/ 2357 w 2407"/>
                <a:gd name="T27" fmla="*/ 2051 h 2293"/>
                <a:gd name="T28" fmla="*/ 2328 w 2407"/>
                <a:gd name="T29" fmla="*/ 1922 h 2293"/>
                <a:gd name="T30" fmla="*/ 2407 w 2407"/>
                <a:gd name="T31" fmla="*/ 1835 h 2293"/>
                <a:gd name="T32" fmla="*/ 2183 w 2407"/>
                <a:gd name="T33" fmla="*/ 1434 h 2293"/>
                <a:gd name="T34" fmla="*/ 2308 w 2407"/>
                <a:gd name="T35" fmla="*/ 1322 h 2293"/>
                <a:gd name="T36" fmla="*/ 2167 w 2407"/>
                <a:gd name="T37" fmla="*/ 1179 h 2293"/>
                <a:gd name="T38" fmla="*/ 1977 w 2407"/>
                <a:gd name="T39" fmla="*/ 1116 h 2293"/>
                <a:gd name="T40" fmla="*/ 1658 w 2407"/>
                <a:gd name="T41" fmla="*/ 432 h 2293"/>
                <a:gd name="T42" fmla="*/ 1107 w 2407"/>
                <a:gd name="T43" fmla="*/ 240 h 2293"/>
                <a:gd name="T44" fmla="*/ 973 w 2407"/>
                <a:gd name="T45" fmla="*/ 0 h 2293"/>
                <a:gd name="T46" fmla="*/ 350 w 2407"/>
                <a:gd name="T47" fmla="*/ 257 h 2293"/>
                <a:gd name="T48" fmla="*/ 0 w 2407"/>
                <a:gd name="T49" fmla="*/ 1054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07" h="2293">
                  <a:moveTo>
                    <a:pt x="0" y="1054"/>
                  </a:moveTo>
                  <a:lnTo>
                    <a:pt x="129" y="1729"/>
                  </a:lnTo>
                  <a:lnTo>
                    <a:pt x="434" y="2043"/>
                  </a:lnTo>
                  <a:lnTo>
                    <a:pt x="716" y="1964"/>
                  </a:lnTo>
                  <a:lnTo>
                    <a:pt x="1056" y="2293"/>
                  </a:lnTo>
                  <a:cubicBezTo>
                    <a:pt x="1056" y="2293"/>
                    <a:pt x="1250" y="2234"/>
                    <a:pt x="1252" y="2233"/>
                  </a:cubicBezTo>
                  <a:lnTo>
                    <a:pt x="1561" y="2010"/>
                  </a:lnTo>
                  <a:cubicBezTo>
                    <a:pt x="1561" y="2010"/>
                    <a:pt x="1736" y="2233"/>
                    <a:pt x="1736" y="2233"/>
                  </a:cubicBezTo>
                  <a:lnTo>
                    <a:pt x="1867" y="2143"/>
                  </a:lnTo>
                  <a:lnTo>
                    <a:pt x="1754" y="1964"/>
                  </a:lnTo>
                  <a:cubicBezTo>
                    <a:pt x="1753" y="1962"/>
                    <a:pt x="1913" y="1915"/>
                    <a:pt x="1913" y="1915"/>
                  </a:cubicBezTo>
                  <a:lnTo>
                    <a:pt x="2158" y="1936"/>
                  </a:lnTo>
                  <a:cubicBezTo>
                    <a:pt x="2158" y="1936"/>
                    <a:pt x="2222" y="2102"/>
                    <a:pt x="2222" y="2102"/>
                  </a:cubicBezTo>
                  <a:lnTo>
                    <a:pt x="2357" y="2051"/>
                  </a:lnTo>
                  <a:cubicBezTo>
                    <a:pt x="2357" y="2051"/>
                    <a:pt x="2328" y="1922"/>
                    <a:pt x="2328" y="1922"/>
                  </a:cubicBezTo>
                  <a:lnTo>
                    <a:pt x="2407" y="1835"/>
                  </a:lnTo>
                  <a:cubicBezTo>
                    <a:pt x="2407" y="1835"/>
                    <a:pt x="2183" y="1434"/>
                    <a:pt x="2183" y="1434"/>
                  </a:cubicBezTo>
                  <a:lnTo>
                    <a:pt x="2308" y="1322"/>
                  </a:lnTo>
                  <a:cubicBezTo>
                    <a:pt x="2308" y="1322"/>
                    <a:pt x="2167" y="1179"/>
                    <a:pt x="2167" y="1179"/>
                  </a:cubicBezTo>
                  <a:lnTo>
                    <a:pt x="1977" y="1116"/>
                  </a:lnTo>
                  <a:cubicBezTo>
                    <a:pt x="1977" y="1116"/>
                    <a:pt x="1658" y="432"/>
                    <a:pt x="1658" y="432"/>
                  </a:cubicBezTo>
                  <a:lnTo>
                    <a:pt x="1107" y="240"/>
                  </a:lnTo>
                  <a:lnTo>
                    <a:pt x="973" y="0"/>
                  </a:lnTo>
                  <a:lnTo>
                    <a:pt x="350" y="257"/>
                  </a:lnTo>
                  <a:lnTo>
                    <a:pt x="0" y="1054"/>
                  </a:lnTo>
                  <a:close/>
                </a:path>
              </a:pathLst>
            </a:custGeom>
            <a:solidFill>
              <a:srgbClr val="9BBB59">
                <a:lumMod val="20000"/>
                <a:lumOff val="80000"/>
              </a:srgbClr>
            </a:solidFill>
            <a:ln w="28575" cap="flat">
              <a:solidFill>
                <a:sysClr val="window" lastClr="FFFFFF"/>
              </a:solidFill>
              <a:prstDash val="solid"/>
              <a:miter lim="800000"/>
              <a:headEnd/>
              <a:tailEnd/>
            </a:ln>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Calibri"/>
                <a:cs typeface="Arial" pitchFamily="34" charset="0"/>
              </a:endParaRPr>
            </a:p>
          </p:txBody>
        </p:sp>
        <p:sp>
          <p:nvSpPr>
            <p:cNvPr id="19" name="Freeform 16"/>
            <p:cNvSpPr>
              <a:spLocks/>
            </p:cNvSpPr>
            <p:nvPr/>
          </p:nvSpPr>
          <p:spPr bwMode="auto">
            <a:xfrm>
              <a:off x="1970" y="723"/>
              <a:ext cx="881" cy="948"/>
            </a:xfrm>
            <a:custGeom>
              <a:avLst/>
              <a:gdLst>
                <a:gd name="T0" fmla="*/ 1264 w 4250"/>
                <a:gd name="T1" fmla="*/ 735 h 4574"/>
                <a:gd name="T2" fmla="*/ 991 w 4250"/>
                <a:gd name="T3" fmla="*/ 885 h 4574"/>
                <a:gd name="T4" fmla="*/ 872 w 4250"/>
                <a:gd name="T5" fmla="*/ 889 h 4574"/>
                <a:gd name="T6" fmla="*/ 847 w 4250"/>
                <a:gd name="T7" fmla="*/ 1173 h 4574"/>
                <a:gd name="T8" fmla="*/ 933 w 4250"/>
                <a:gd name="T9" fmla="*/ 1323 h 4574"/>
                <a:gd name="T10" fmla="*/ 572 w 4250"/>
                <a:gd name="T11" fmla="*/ 1647 h 4574"/>
                <a:gd name="T12" fmla="*/ 568 w 4250"/>
                <a:gd name="T13" fmla="*/ 1825 h 4574"/>
                <a:gd name="T14" fmla="*/ 265 w 4250"/>
                <a:gd name="T15" fmla="*/ 2036 h 4574"/>
                <a:gd name="T16" fmla="*/ 0 w 4250"/>
                <a:gd name="T17" fmla="*/ 2269 h 4574"/>
                <a:gd name="T18" fmla="*/ 285 w 4250"/>
                <a:gd name="T19" fmla="*/ 2674 h 4574"/>
                <a:gd name="T20" fmla="*/ 809 w 4250"/>
                <a:gd name="T21" fmla="*/ 3068 h 4574"/>
                <a:gd name="T22" fmla="*/ 1003 w 4250"/>
                <a:gd name="T23" fmla="*/ 3339 h 4574"/>
                <a:gd name="T24" fmla="*/ 1077 w 4250"/>
                <a:gd name="T25" fmla="*/ 3448 h 4574"/>
                <a:gd name="T26" fmla="*/ 1337 w 4250"/>
                <a:gd name="T27" fmla="*/ 3831 h 4574"/>
                <a:gd name="T28" fmla="*/ 1864 w 4250"/>
                <a:gd name="T29" fmla="*/ 4324 h 4574"/>
                <a:gd name="T30" fmla="*/ 2261 w 4250"/>
                <a:gd name="T31" fmla="*/ 4418 h 4574"/>
                <a:gd name="T32" fmla="*/ 2504 w 4250"/>
                <a:gd name="T33" fmla="*/ 4423 h 4574"/>
                <a:gd name="T34" fmla="*/ 2650 w 4250"/>
                <a:gd name="T35" fmla="*/ 4574 h 4574"/>
                <a:gd name="T36" fmla="*/ 2888 w 4250"/>
                <a:gd name="T37" fmla="*/ 4571 h 4574"/>
                <a:gd name="T38" fmla="*/ 2964 w 4250"/>
                <a:gd name="T39" fmla="*/ 3663 h 4574"/>
                <a:gd name="T40" fmla="*/ 3257 w 4250"/>
                <a:gd name="T41" fmla="*/ 3595 h 4574"/>
                <a:gd name="T42" fmla="*/ 3257 w 4250"/>
                <a:gd name="T43" fmla="*/ 3454 h 4574"/>
                <a:gd name="T44" fmla="*/ 2560 w 4250"/>
                <a:gd name="T45" fmla="*/ 3265 h 4574"/>
                <a:gd name="T46" fmla="*/ 2647 w 4250"/>
                <a:gd name="T47" fmla="*/ 2526 h 4574"/>
                <a:gd name="T48" fmla="*/ 2675 w 4250"/>
                <a:gd name="T49" fmla="*/ 2080 h 4574"/>
                <a:gd name="T50" fmla="*/ 3364 w 4250"/>
                <a:gd name="T51" fmla="*/ 1939 h 4574"/>
                <a:gd name="T52" fmla="*/ 3383 w 4250"/>
                <a:gd name="T53" fmla="*/ 1708 h 4574"/>
                <a:gd name="T54" fmla="*/ 3658 w 4250"/>
                <a:gd name="T55" fmla="*/ 1760 h 4574"/>
                <a:gd name="T56" fmla="*/ 3701 w 4250"/>
                <a:gd name="T57" fmla="*/ 1898 h 4574"/>
                <a:gd name="T58" fmla="*/ 4204 w 4250"/>
                <a:gd name="T59" fmla="*/ 1901 h 4574"/>
                <a:gd name="T60" fmla="*/ 3893 w 4250"/>
                <a:gd name="T61" fmla="*/ 1183 h 4574"/>
                <a:gd name="T62" fmla="*/ 4084 w 4250"/>
                <a:gd name="T63" fmla="*/ 1168 h 4574"/>
                <a:gd name="T64" fmla="*/ 4250 w 4250"/>
                <a:gd name="T65" fmla="*/ 704 h 4574"/>
                <a:gd name="T66" fmla="*/ 3999 w 4250"/>
                <a:gd name="T67" fmla="*/ 399 h 4574"/>
                <a:gd name="T68" fmla="*/ 3824 w 4250"/>
                <a:gd name="T69" fmla="*/ 478 h 4574"/>
                <a:gd name="T70" fmla="*/ 3552 w 4250"/>
                <a:gd name="T71" fmla="*/ 159 h 4574"/>
                <a:gd name="T72" fmla="*/ 2967 w 4250"/>
                <a:gd name="T73" fmla="*/ 343 h 4574"/>
                <a:gd name="T74" fmla="*/ 2835 w 4250"/>
                <a:gd name="T75" fmla="*/ 0 h 4574"/>
                <a:gd name="T76" fmla="*/ 2543 w 4250"/>
                <a:gd name="T77" fmla="*/ 188 h 4574"/>
                <a:gd name="T78" fmla="*/ 2688 w 4250"/>
                <a:gd name="T79" fmla="*/ 378 h 4574"/>
                <a:gd name="T80" fmla="*/ 2332 w 4250"/>
                <a:gd name="T81" fmla="*/ 646 h 4574"/>
                <a:gd name="T82" fmla="*/ 1969 w 4250"/>
                <a:gd name="T83" fmla="*/ 619 h 4574"/>
                <a:gd name="T84" fmla="*/ 1373 w 4250"/>
                <a:gd name="T85" fmla="*/ 1008 h 4574"/>
                <a:gd name="T86" fmla="*/ 1264 w 4250"/>
                <a:gd name="T87" fmla="*/ 735 h 4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0" h="4574">
                  <a:moveTo>
                    <a:pt x="1264" y="735"/>
                  </a:moveTo>
                  <a:lnTo>
                    <a:pt x="991" y="885"/>
                  </a:lnTo>
                  <a:lnTo>
                    <a:pt x="872" y="889"/>
                  </a:lnTo>
                  <a:lnTo>
                    <a:pt x="847" y="1173"/>
                  </a:lnTo>
                  <a:lnTo>
                    <a:pt x="933" y="1323"/>
                  </a:lnTo>
                  <a:lnTo>
                    <a:pt x="572" y="1647"/>
                  </a:lnTo>
                  <a:lnTo>
                    <a:pt x="568" y="1825"/>
                  </a:lnTo>
                  <a:lnTo>
                    <a:pt x="265" y="2036"/>
                  </a:lnTo>
                  <a:lnTo>
                    <a:pt x="0" y="2269"/>
                  </a:lnTo>
                  <a:lnTo>
                    <a:pt x="285" y="2674"/>
                  </a:lnTo>
                  <a:lnTo>
                    <a:pt x="809" y="3068"/>
                  </a:lnTo>
                  <a:lnTo>
                    <a:pt x="1003" y="3339"/>
                  </a:lnTo>
                  <a:lnTo>
                    <a:pt x="1077" y="3448"/>
                  </a:lnTo>
                  <a:lnTo>
                    <a:pt x="1337" y="3831"/>
                  </a:lnTo>
                  <a:lnTo>
                    <a:pt x="1864" y="4324"/>
                  </a:lnTo>
                  <a:lnTo>
                    <a:pt x="2261" y="4418"/>
                  </a:lnTo>
                  <a:lnTo>
                    <a:pt x="2504" y="4423"/>
                  </a:lnTo>
                  <a:lnTo>
                    <a:pt x="2650" y="4574"/>
                  </a:lnTo>
                  <a:lnTo>
                    <a:pt x="2888" y="4571"/>
                  </a:lnTo>
                  <a:lnTo>
                    <a:pt x="2964" y="3663"/>
                  </a:lnTo>
                  <a:lnTo>
                    <a:pt x="3257" y="3595"/>
                  </a:lnTo>
                  <a:lnTo>
                    <a:pt x="3257" y="3454"/>
                  </a:lnTo>
                  <a:lnTo>
                    <a:pt x="2560" y="3265"/>
                  </a:lnTo>
                  <a:lnTo>
                    <a:pt x="2647" y="2526"/>
                  </a:lnTo>
                  <a:lnTo>
                    <a:pt x="2675" y="2080"/>
                  </a:lnTo>
                  <a:lnTo>
                    <a:pt x="3364" y="1939"/>
                  </a:lnTo>
                  <a:lnTo>
                    <a:pt x="3383" y="1708"/>
                  </a:lnTo>
                  <a:lnTo>
                    <a:pt x="3658" y="1760"/>
                  </a:lnTo>
                  <a:lnTo>
                    <a:pt x="3701" y="1898"/>
                  </a:lnTo>
                  <a:lnTo>
                    <a:pt x="4204" y="1901"/>
                  </a:lnTo>
                  <a:lnTo>
                    <a:pt x="3893" y="1183"/>
                  </a:lnTo>
                  <a:lnTo>
                    <a:pt x="4084" y="1168"/>
                  </a:lnTo>
                  <a:lnTo>
                    <a:pt x="4250" y="704"/>
                  </a:lnTo>
                  <a:lnTo>
                    <a:pt x="3999" y="399"/>
                  </a:lnTo>
                  <a:lnTo>
                    <a:pt x="3824" y="478"/>
                  </a:lnTo>
                  <a:lnTo>
                    <a:pt x="3552" y="159"/>
                  </a:lnTo>
                  <a:lnTo>
                    <a:pt x="2967" y="343"/>
                  </a:lnTo>
                  <a:lnTo>
                    <a:pt x="2835" y="0"/>
                  </a:lnTo>
                  <a:lnTo>
                    <a:pt x="2543" y="188"/>
                  </a:lnTo>
                  <a:lnTo>
                    <a:pt x="2688" y="378"/>
                  </a:lnTo>
                  <a:lnTo>
                    <a:pt x="2332" y="646"/>
                  </a:lnTo>
                  <a:lnTo>
                    <a:pt x="1969" y="619"/>
                  </a:lnTo>
                  <a:lnTo>
                    <a:pt x="1373" y="1008"/>
                  </a:lnTo>
                  <a:lnTo>
                    <a:pt x="1264" y="735"/>
                  </a:lnTo>
                  <a:close/>
                </a:path>
              </a:pathLst>
            </a:custGeom>
            <a:solidFill>
              <a:srgbClr val="CBFDFB"/>
            </a:solidFill>
            <a:ln w="28575" cap="flat">
              <a:solidFill>
                <a:sysClr val="window" lastClr="FFFFFF"/>
              </a:solidFill>
              <a:prstDash val="solid"/>
              <a:miter lim="800000"/>
              <a:headEnd/>
              <a:tailEnd/>
            </a:ln>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Calibri"/>
                <a:cs typeface="Arial" pitchFamily="34" charset="0"/>
              </a:endParaRPr>
            </a:p>
          </p:txBody>
        </p:sp>
        <p:sp>
          <p:nvSpPr>
            <p:cNvPr id="20" name="Freeform 17"/>
            <p:cNvSpPr>
              <a:spLocks/>
            </p:cNvSpPr>
            <p:nvPr/>
          </p:nvSpPr>
          <p:spPr bwMode="auto">
            <a:xfrm>
              <a:off x="2499" y="1075"/>
              <a:ext cx="538" cy="701"/>
            </a:xfrm>
            <a:custGeom>
              <a:avLst/>
              <a:gdLst>
                <a:gd name="T0" fmla="*/ 0 w 2609"/>
                <a:gd name="T1" fmla="*/ 1556 h 3389"/>
                <a:gd name="T2" fmla="*/ 698 w 2609"/>
                <a:gd name="T3" fmla="*/ 1746 h 3389"/>
                <a:gd name="T4" fmla="*/ 697 w 2609"/>
                <a:gd name="T5" fmla="*/ 1887 h 3389"/>
                <a:gd name="T6" fmla="*/ 406 w 2609"/>
                <a:gd name="T7" fmla="*/ 1954 h 3389"/>
                <a:gd name="T8" fmla="*/ 329 w 2609"/>
                <a:gd name="T9" fmla="*/ 2863 h 3389"/>
                <a:gd name="T10" fmla="*/ 92 w 2609"/>
                <a:gd name="T11" fmla="*/ 2865 h 3389"/>
                <a:gd name="T12" fmla="*/ 425 w 2609"/>
                <a:gd name="T13" fmla="*/ 3106 h 3389"/>
                <a:gd name="T14" fmla="*/ 529 w 2609"/>
                <a:gd name="T15" fmla="*/ 3100 h 3389"/>
                <a:gd name="T16" fmla="*/ 580 w 2609"/>
                <a:gd name="T17" fmla="*/ 3322 h 3389"/>
                <a:gd name="T18" fmla="*/ 764 w 2609"/>
                <a:gd name="T19" fmla="*/ 3333 h 3389"/>
                <a:gd name="T20" fmla="*/ 719 w 2609"/>
                <a:gd name="T21" fmla="*/ 3057 h 3389"/>
                <a:gd name="T22" fmla="*/ 989 w 2609"/>
                <a:gd name="T23" fmla="*/ 3007 h 3389"/>
                <a:gd name="T24" fmla="*/ 1040 w 2609"/>
                <a:gd name="T25" fmla="*/ 3337 h 3389"/>
                <a:gd name="T26" fmla="*/ 1135 w 2609"/>
                <a:gd name="T27" fmla="*/ 3366 h 3389"/>
                <a:gd name="T28" fmla="*/ 1410 w 2609"/>
                <a:gd name="T29" fmla="*/ 2961 h 3389"/>
                <a:gd name="T30" fmla="*/ 1831 w 2609"/>
                <a:gd name="T31" fmla="*/ 3102 h 3389"/>
                <a:gd name="T32" fmla="*/ 1848 w 2609"/>
                <a:gd name="T33" fmla="*/ 3223 h 3389"/>
                <a:gd name="T34" fmla="*/ 2609 w 2609"/>
                <a:gd name="T35" fmla="*/ 3389 h 3389"/>
                <a:gd name="T36" fmla="*/ 1808 w 2609"/>
                <a:gd name="T37" fmla="*/ 1613 h 3389"/>
                <a:gd name="T38" fmla="*/ 2289 w 2609"/>
                <a:gd name="T39" fmla="*/ 1440 h 3389"/>
                <a:gd name="T40" fmla="*/ 2144 w 2609"/>
                <a:gd name="T41" fmla="*/ 1036 h 3389"/>
                <a:gd name="T42" fmla="*/ 1734 w 2609"/>
                <a:gd name="T43" fmla="*/ 976 h 3389"/>
                <a:gd name="T44" fmla="*/ 1645 w 2609"/>
                <a:gd name="T45" fmla="*/ 193 h 3389"/>
                <a:gd name="T46" fmla="*/ 1144 w 2609"/>
                <a:gd name="T47" fmla="*/ 190 h 3389"/>
                <a:gd name="T48" fmla="*/ 1099 w 2609"/>
                <a:gd name="T49" fmla="*/ 51 h 3389"/>
                <a:gd name="T50" fmla="*/ 824 w 2609"/>
                <a:gd name="T51" fmla="*/ 0 h 3389"/>
                <a:gd name="T52" fmla="*/ 805 w 2609"/>
                <a:gd name="T53" fmla="*/ 232 h 3389"/>
                <a:gd name="T54" fmla="*/ 115 w 2609"/>
                <a:gd name="T55" fmla="*/ 371 h 3389"/>
                <a:gd name="T56" fmla="*/ 87 w 2609"/>
                <a:gd name="T57" fmla="*/ 821 h 3389"/>
                <a:gd name="T58" fmla="*/ 0 w 2609"/>
                <a:gd name="T59" fmla="*/ 1556 h 3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09" h="3389">
                  <a:moveTo>
                    <a:pt x="0" y="1556"/>
                  </a:moveTo>
                  <a:lnTo>
                    <a:pt x="698" y="1746"/>
                  </a:lnTo>
                  <a:lnTo>
                    <a:pt x="697" y="1887"/>
                  </a:lnTo>
                  <a:lnTo>
                    <a:pt x="406" y="1954"/>
                  </a:lnTo>
                  <a:lnTo>
                    <a:pt x="329" y="2863"/>
                  </a:lnTo>
                  <a:lnTo>
                    <a:pt x="92" y="2865"/>
                  </a:lnTo>
                  <a:lnTo>
                    <a:pt x="425" y="3106"/>
                  </a:lnTo>
                  <a:lnTo>
                    <a:pt x="529" y="3100"/>
                  </a:lnTo>
                  <a:lnTo>
                    <a:pt x="580" y="3322"/>
                  </a:lnTo>
                  <a:lnTo>
                    <a:pt x="764" y="3333"/>
                  </a:lnTo>
                  <a:lnTo>
                    <a:pt x="719" y="3057"/>
                  </a:lnTo>
                  <a:lnTo>
                    <a:pt x="989" y="3007"/>
                  </a:lnTo>
                  <a:lnTo>
                    <a:pt x="1040" y="3337"/>
                  </a:lnTo>
                  <a:lnTo>
                    <a:pt x="1135" y="3366"/>
                  </a:lnTo>
                  <a:lnTo>
                    <a:pt x="1410" y="2961"/>
                  </a:lnTo>
                  <a:lnTo>
                    <a:pt x="1831" y="3102"/>
                  </a:lnTo>
                  <a:lnTo>
                    <a:pt x="1848" y="3223"/>
                  </a:lnTo>
                  <a:lnTo>
                    <a:pt x="2609" y="3389"/>
                  </a:lnTo>
                  <a:lnTo>
                    <a:pt x="1808" y="1613"/>
                  </a:lnTo>
                  <a:lnTo>
                    <a:pt x="2289" y="1440"/>
                  </a:lnTo>
                  <a:lnTo>
                    <a:pt x="2144" y="1036"/>
                  </a:lnTo>
                  <a:lnTo>
                    <a:pt x="1734" y="976"/>
                  </a:lnTo>
                  <a:lnTo>
                    <a:pt x="1645" y="193"/>
                  </a:lnTo>
                  <a:lnTo>
                    <a:pt x="1144" y="190"/>
                  </a:lnTo>
                  <a:lnTo>
                    <a:pt x="1099" y="51"/>
                  </a:lnTo>
                  <a:lnTo>
                    <a:pt x="824" y="0"/>
                  </a:lnTo>
                  <a:lnTo>
                    <a:pt x="805" y="232"/>
                  </a:lnTo>
                  <a:lnTo>
                    <a:pt x="115" y="371"/>
                  </a:lnTo>
                  <a:lnTo>
                    <a:pt x="87" y="821"/>
                  </a:lnTo>
                  <a:lnTo>
                    <a:pt x="0" y="1556"/>
                  </a:lnTo>
                  <a:close/>
                </a:path>
              </a:pathLst>
            </a:custGeom>
            <a:solidFill>
              <a:srgbClr val="F79646">
                <a:lumMod val="20000"/>
                <a:lumOff val="80000"/>
              </a:srgbClr>
            </a:solidFill>
            <a:ln w="28575" cap="flat">
              <a:solidFill>
                <a:sysClr val="window" lastClr="FFFFFF"/>
              </a:solidFill>
              <a:prstDash val="solid"/>
              <a:miter lim="800000"/>
              <a:headEnd/>
              <a:tailEnd/>
            </a:ln>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Calibri"/>
                <a:cs typeface="Arial" pitchFamily="34" charset="0"/>
              </a:endParaRPr>
            </a:p>
          </p:txBody>
        </p:sp>
        <p:sp>
          <p:nvSpPr>
            <p:cNvPr id="21" name="Freeform 18"/>
            <p:cNvSpPr>
              <a:spLocks/>
            </p:cNvSpPr>
            <p:nvPr/>
          </p:nvSpPr>
          <p:spPr bwMode="auto">
            <a:xfrm>
              <a:off x="2332" y="1633"/>
              <a:ext cx="772" cy="852"/>
            </a:xfrm>
            <a:custGeom>
              <a:avLst/>
              <a:gdLst>
                <a:gd name="T0" fmla="*/ 775 w 3729"/>
                <a:gd name="T1" fmla="*/ 875 h 4130"/>
                <a:gd name="T2" fmla="*/ 599 w 3729"/>
                <a:gd name="T3" fmla="*/ 1322 h 4130"/>
                <a:gd name="T4" fmla="*/ 746 w 3729"/>
                <a:gd name="T5" fmla="*/ 1851 h 4130"/>
                <a:gd name="T6" fmla="*/ 571 w 3729"/>
                <a:gd name="T7" fmla="*/ 2343 h 4130"/>
                <a:gd name="T8" fmla="*/ 241 w 3729"/>
                <a:gd name="T9" fmla="*/ 2386 h 4130"/>
                <a:gd name="T10" fmla="*/ 0 w 3729"/>
                <a:gd name="T11" fmla="*/ 2765 h 4130"/>
                <a:gd name="T12" fmla="*/ 322 w 3729"/>
                <a:gd name="T13" fmla="*/ 2928 h 4130"/>
                <a:gd name="T14" fmla="*/ 315 w 3729"/>
                <a:gd name="T15" fmla="*/ 3375 h 4130"/>
                <a:gd name="T16" fmla="*/ 370 w 3729"/>
                <a:gd name="T17" fmla="*/ 3910 h 4130"/>
                <a:gd name="T18" fmla="*/ 831 w 3729"/>
                <a:gd name="T19" fmla="*/ 4130 h 4130"/>
                <a:gd name="T20" fmla="*/ 1135 w 3729"/>
                <a:gd name="T21" fmla="*/ 3647 h 4130"/>
                <a:gd name="T22" fmla="*/ 1744 w 3729"/>
                <a:gd name="T23" fmla="*/ 2929 h 4130"/>
                <a:gd name="T24" fmla="*/ 2329 w 3729"/>
                <a:gd name="T25" fmla="*/ 3273 h 4130"/>
                <a:gd name="T26" fmla="*/ 2503 w 3729"/>
                <a:gd name="T27" fmla="*/ 3112 h 4130"/>
                <a:gd name="T28" fmla="*/ 2419 w 3729"/>
                <a:gd name="T29" fmla="*/ 2825 h 4130"/>
                <a:gd name="T30" fmla="*/ 2791 w 3729"/>
                <a:gd name="T31" fmla="*/ 2803 h 4130"/>
                <a:gd name="T32" fmla="*/ 2894 w 3729"/>
                <a:gd name="T33" fmla="*/ 3015 h 4130"/>
                <a:gd name="T34" fmla="*/ 3289 w 3729"/>
                <a:gd name="T35" fmla="*/ 2641 h 4130"/>
                <a:gd name="T36" fmla="*/ 3656 w 3729"/>
                <a:gd name="T37" fmla="*/ 1395 h 4130"/>
                <a:gd name="T38" fmla="*/ 3384 w 3729"/>
                <a:gd name="T39" fmla="*/ 1475 h 4130"/>
                <a:gd name="T40" fmla="*/ 3259 w 3729"/>
                <a:gd name="T41" fmla="*/ 1306 h 4130"/>
                <a:gd name="T42" fmla="*/ 3729 w 3729"/>
                <a:gd name="T43" fmla="*/ 903 h 4130"/>
                <a:gd name="T44" fmla="*/ 3418 w 3729"/>
                <a:gd name="T45" fmla="*/ 680 h 4130"/>
                <a:gd name="T46" fmla="*/ 2658 w 3729"/>
                <a:gd name="T47" fmla="*/ 514 h 4130"/>
                <a:gd name="T48" fmla="*/ 2641 w 3729"/>
                <a:gd name="T49" fmla="*/ 393 h 4130"/>
                <a:gd name="T50" fmla="*/ 2220 w 3729"/>
                <a:gd name="T51" fmla="*/ 251 h 4130"/>
                <a:gd name="T52" fmla="*/ 1944 w 3729"/>
                <a:gd name="T53" fmla="*/ 657 h 4130"/>
                <a:gd name="T54" fmla="*/ 1849 w 3729"/>
                <a:gd name="T55" fmla="*/ 628 h 4130"/>
                <a:gd name="T56" fmla="*/ 1799 w 3729"/>
                <a:gd name="T57" fmla="*/ 298 h 4130"/>
                <a:gd name="T58" fmla="*/ 1529 w 3729"/>
                <a:gd name="T59" fmla="*/ 348 h 4130"/>
                <a:gd name="T60" fmla="*/ 1574 w 3729"/>
                <a:gd name="T61" fmla="*/ 624 h 4130"/>
                <a:gd name="T62" fmla="*/ 1390 w 3729"/>
                <a:gd name="T63" fmla="*/ 613 h 4130"/>
                <a:gd name="T64" fmla="*/ 1339 w 3729"/>
                <a:gd name="T65" fmla="*/ 391 h 4130"/>
                <a:gd name="T66" fmla="*/ 1235 w 3729"/>
                <a:gd name="T67" fmla="*/ 397 h 4130"/>
                <a:gd name="T68" fmla="*/ 902 w 3729"/>
                <a:gd name="T69" fmla="*/ 157 h 4130"/>
                <a:gd name="T70" fmla="*/ 755 w 3729"/>
                <a:gd name="T71" fmla="*/ 6 h 4130"/>
                <a:gd name="T72" fmla="*/ 511 w 3729"/>
                <a:gd name="T73" fmla="*/ 0 h 4130"/>
                <a:gd name="T74" fmla="*/ 775 w 3729"/>
                <a:gd name="T75" fmla="*/ 875 h 4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729" h="4130">
                  <a:moveTo>
                    <a:pt x="775" y="875"/>
                  </a:moveTo>
                  <a:lnTo>
                    <a:pt x="599" y="1322"/>
                  </a:lnTo>
                  <a:lnTo>
                    <a:pt x="746" y="1851"/>
                  </a:lnTo>
                  <a:lnTo>
                    <a:pt x="571" y="2343"/>
                  </a:lnTo>
                  <a:lnTo>
                    <a:pt x="241" y="2386"/>
                  </a:lnTo>
                  <a:lnTo>
                    <a:pt x="0" y="2765"/>
                  </a:lnTo>
                  <a:lnTo>
                    <a:pt x="322" y="2928"/>
                  </a:lnTo>
                  <a:lnTo>
                    <a:pt x="315" y="3375"/>
                  </a:lnTo>
                  <a:lnTo>
                    <a:pt x="370" y="3910"/>
                  </a:lnTo>
                  <a:lnTo>
                    <a:pt x="831" y="4130"/>
                  </a:lnTo>
                  <a:lnTo>
                    <a:pt x="1135" y="3647"/>
                  </a:lnTo>
                  <a:lnTo>
                    <a:pt x="1744" y="2929"/>
                  </a:lnTo>
                  <a:lnTo>
                    <a:pt x="2329" y="3273"/>
                  </a:lnTo>
                  <a:cubicBezTo>
                    <a:pt x="2329" y="3273"/>
                    <a:pt x="2503" y="3112"/>
                    <a:pt x="2503" y="3112"/>
                  </a:cubicBezTo>
                  <a:lnTo>
                    <a:pt x="2419" y="2825"/>
                  </a:lnTo>
                  <a:cubicBezTo>
                    <a:pt x="2419" y="2825"/>
                    <a:pt x="2791" y="2803"/>
                    <a:pt x="2791" y="2803"/>
                  </a:cubicBezTo>
                  <a:lnTo>
                    <a:pt x="2894" y="3015"/>
                  </a:lnTo>
                  <a:lnTo>
                    <a:pt x="3289" y="2641"/>
                  </a:lnTo>
                  <a:lnTo>
                    <a:pt x="3656" y="1395"/>
                  </a:lnTo>
                  <a:lnTo>
                    <a:pt x="3384" y="1475"/>
                  </a:lnTo>
                  <a:lnTo>
                    <a:pt x="3259" y="1306"/>
                  </a:lnTo>
                  <a:lnTo>
                    <a:pt x="3729" y="903"/>
                  </a:lnTo>
                  <a:lnTo>
                    <a:pt x="3418" y="680"/>
                  </a:lnTo>
                  <a:lnTo>
                    <a:pt x="2658" y="514"/>
                  </a:lnTo>
                  <a:lnTo>
                    <a:pt x="2641" y="393"/>
                  </a:lnTo>
                  <a:lnTo>
                    <a:pt x="2220" y="251"/>
                  </a:lnTo>
                  <a:lnTo>
                    <a:pt x="1944" y="657"/>
                  </a:lnTo>
                  <a:lnTo>
                    <a:pt x="1849" y="628"/>
                  </a:lnTo>
                  <a:lnTo>
                    <a:pt x="1799" y="298"/>
                  </a:lnTo>
                  <a:lnTo>
                    <a:pt x="1529" y="348"/>
                  </a:lnTo>
                  <a:lnTo>
                    <a:pt x="1574" y="624"/>
                  </a:lnTo>
                  <a:lnTo>
                    <a:pt x="1390" y="613"/>
                  </a:lnTo>
                  <a:lnTo>
                    <a:pt x="1339" y="391"/>
                  </a:lnTo>
                  <a:lnTo>
                    <a:pt x="1235" y="397"/>
                  </a:lnTo>
                  <a:lnTo>
                    <a:pt x="902" y="157"/>
                  </a:lnTo>
                  <a:lnTo>
                    <a:pt x="755" y="6"/>
                  </a:lnTo>
                  <a:lnTo>
                    <a:pt x="511" y="0"/>
                  </a:lnTo>
                  <a:lnTo>
                    <a:pt x="775" y="875"/>
                  </a:lnTo>
                  <a:close/>
                </a:path>
              </a:pathLst>
            </a:custGeom>
            <a:solidFill>
              <a:srgbClr val="F79646">
                <a:lumMod val="20000"/>
                <a:lumOff val="80000"/>
              </a:srgbClr>
            </a:solidFill>
            <a:ln w="28575" cap="flat">
              <a:solidFill>
                <a:sysClr val="window" lastClr="FFFFFF"/>
              </a:solidFill>
              <a:prstDash val="solid"/>
              <a:miter lim="800000"/>
              <a:headEnd/>
              <a:tailEnd/>
            </a:ln>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Calibri"/>
                <a:cs typeface="Arial" pitchFamily="34" charset="0"/>
              </a:endParaRPr>
            </a:p>
          </p:txBody>
        </p:sp>
        <p:sp>
          <p:nvSpPr>
            <p:cNvPr id="22" name="Freeform 19"/>
            <p:cNvSpPr>
              <a:spLocks/>
            </p:cNvSpPr>
            <p:nvPr/>
          </p:nvSpPr>
          <p:spPr bwMode="auto">
            <a:xfrm>
              <a:off x="12" y="2302"/>
              <a:ext cx="382" cy="471"/>
            </a:xfrm>
            <a:custGeom>
              <a:avLst/>
              <a:gdLst>
                <a:gd name="T0" fmla="*/ 0 w 1857"/>
                <a:gd name="T1" fmla="*/ 0 h 2167"/>
                <a:gd name="T2" fmla="*/ 44 w 1857"/>
                <a:gd name="T3" fmla="*/ 650 h 2167"/>
                <a:gd name="T4" fmla="*/ 335 w 1857"/>
                <a:gd name="T5" fmla="*/ 531 h 2167"/>
                <a:gd name="T6" fmla="*/ 567 w 1857"/>
                <a:gd name="T7" fmla="*/ 688 h 2167"/>
                <a:gd name="T8" fmla="*/ 545 w 1857"/>
                <a:gd name="T9" fmla="*/ 1199 h 2167"/>
                <a:gd name="T10" fmla="*/ 589 w 1857"/>
                <a:gd name="T11" fmla="*/ 1756 h 2167"/>
                <a:gd name="T12" fmla="*/ 867 w 1857"/>
                <a:gd name="T13" fmla="*/ 1851 h 2167"/>
                <a:gd name="T14" fmla="*/ 904 w 1857"/>
                <a:gd name="T15" fmla="*/ 2167 h 2167"/>
                <a:gd name="T16" fmla="*/ 1246 w 1857"/>
                <a:gd name="T17" fmla="*/ 2052 h 2167"/>
                <a:gd name="T18" fmla="*/ 1313 w 1857"/>
                <a:gd name="T19" fmla="*/ 1476 h 2167"/>
                <a:gd name="T20" fmla="*/ 1512 w 1857"/>
                <a:gd name="T21" fmla="*/ 1396 h 2167"/>
                <a:gd name="T22" fmla="*/ 1783 w 1857"/>
                <a:gd name="T23" fmla="*/ 1791 h 2167"/>
                <a:gd name="T24" fmla="*/ 1857 w 1857"/>
                <a:gd name="T25" fmla="*/ 1754 h 2167"/>
                <a:gd name="T26" fmla="*/ 1567 w 1857"/>
                <a:gd name="T27" fmla="*/ 1093 h 2167"/>
                <a:gd name="T28" fmla="*/ 1587 w 1857"/>
                <a:gd name="T29" fmla="*/ 687 h 2167"/>
                <a:gd name="T30" fmla="*/ 0 w 1857"/>
                <a:gd name="T31" fmla="*/ 0 h 2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57" h="2167">
                  <a:moveTo>
                    <a:pt x="0" y="0"/>
                  </a:moveTo>
                  <a:lnTo>
                    <a:pt x="44" y="650"/>
                  </a:lnTo>
                  <a:lnTo>
                    <a:pt x="335" y="531"/>
                  </a:lnTo>
                  <a:lnTo>
                    <a:pt x="567" y="688"/>
                  </a:lnTo>
                  <a:lnTo>
                    <a:pt x="545" y="1199"/>
                  </a:lnTo>
                  <a:lnTo>
                    <a:pt x="589" y="1756"/>
                  </a:lnTo>
                  <a:lnTo>
                    <a:pt x="867" y="1851"/>
                  </a:lnTo>
                  <a:lnTo>
                    <a:pt x="904" y="2167"/>
                  </a:lnTo>
                  <a:lnTo>
                    <a:pt x="1246" y="2052"/>
                  </a:lnTo>
                  <a:lnTo>
                    <a:pt x="1313" y="1476"/>
                  </a:lnTo>
                  <a:lnTo>
                    <a:pt x="1512" y="1396"/>
                  </a:lnTo>
                  <a:lnTo>
                    <a:pt x="1783" y="1791"/>
                  </a:lnTo>
                  <a:lnTo>
                    <a:pt x="1857" y="1754"/>
                  </a:lnTo>
                  <a:lnTo>
                    <a:pt x="1567" y="1093"/>
                  </a:lnTo>
                  <a:lnTo>
                    <a:pt x="1587" y="687"/>
                  </a:lnTo>
                  <a:lnTo>
                    <a:pt x="0" y="0"/>
                  </a:lnTo>
                  <a:close/>
                </a:path>
              </a:pathLst>
            </a:custGeom>
            <a:solidFill>
              <a:sysClr val="window" lastClr="FFFFFF">
                <a:lumMod val="95000"/>
              </a:sysClr>
            </a:solidFill>
            <a:ln w="28575" cap="flat">
              <a:solidFill>
                <a:sysClr val="window" lastClr="FFFFFF"/>
              </a:solidFill>
              <a:prstDash val="solid"/>
              <a:miter lim="800000"/>
              <a:headEnd/>
              <a:tailEnd/>
            </a:ln>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Calibri"/>
                <a:cs typeface="Arial" pitchFamily="34" charset="0"/>
              </a:endParaRPr>
            </a:p>
          </p:txBody>
        </p:sp>
        <p:sp>
          <p:nvSpPr>
            <p:cNvPr id="23" name="Freeform 20"/>
            <p:cNvSpPr>
              <a:spLocks/>
            </p:cNvSpPr>
            <p:nvPr/>
          </p:nvSpPr>
          <p:spPr bwMode="auto">
            <a:xfrm>
              <a:off x="14" y="1845"/>
              <a:ext cx="580" cy="622"/>
            </a:xfrm>
            <a:custGeom>
              <a:avLst/>
              <a:gdLst>
                <a:gd name="T0" fmla="*/ 697 w 2829"/>
                <a:gd name="T1" fmla="*/ 0 h 2914"/>
                <a:gd name="T2" fmla="*/ 343 w 2829"/>
                <a:gd name="T3" fmla="*/ 404 h 2914"/>
                <a:gd name="T4" fmla="*/ 380 w 2829"/>
                <a:gd name="T5" fmla="*/ 512 h 2914"/>
                <a:gd name="T6" fmla="*/ 325 w 2829"/>
                <a:gd name="T7" fmla="*/ 749 h 2914"/>
                <a:gd name="T8" fmla="*/ 412 w 2829"/>
                <a:gd name="T9" fmla="*/ 814 h 2914"/>
                <a:gd name="T10" fmla="*/ 207 w 2829"/>
                <a:gd name="T11" fmla="*/ 1173 h 2914"/>
                <a:gd name="T12" fmla="*/ 0 w 2829"/>
                <a:gd name="T13" fmla="*/ 2227 h 2914"/>
                <a:gd name="T14" fmla="*/ 1588 w 2829"/>
                <a:gd name="T15" fmla="*/ 2914 h 2914"/>
                <a:gd name="T16" fmla="*/ 2176 w 2829"/>
                <a:gd name="T17" fmla="*/ 1855 h 2914"/>
                <a:gd name="T18" fmla="*/ 2309 w 2829"/>
                <a:gd name="T19" fmla="*/ 1229 h 2914"/>
                <a:gd name="T20" fmla="*/ 2561 w 2829"/>
                <a:gd name="T21" fmla="*/ 1035 h 2914"/>
                <a:gd name="T22" fmla="*/ 2829 w 2829"/>
                <a:gd name="T23" fmla="*/ 836 h 2914"/>
                <a:gd name="T24" fmla="*/ 2795 w 2829"/>
                <a:gd name="T25" fmla="*/ 358 h 2914"/>
                <a:gd name="T26" fmla="*/ 2075 w 2829"/>
                <a:gd name="T27" fmla="*/ 240 h 2914"/>
                <a:gd name="T28" fmla="*/ 1979 w 2829"/>
                <a:gd name="T29" fmla="*/ 542 h 2914"/>
                <a:gd name="T30" fmla="*/ 1351 w 2829"/>
                <a:gd name="T31" fmla="*/ 385 h 2914"/>
                <a:gd name="T32" fmla="*/ 697 w 2829"/>
                <a:gd name="T33" fmla="*/ 0 h 2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29" h="2914">
                  <a:moveTo>
                    <a:pt x="697" y="0"/>
                  </a:moveTo>
                  <a:lnTo>
                    <a:pt x="343" y="404"/>
                  </a:lnTo>
                  <a:lnTo>
                    <a:pt x="380" y="512"/>
                  </a:lnTo>
                  <a:lnTo>
                    <a:pt x="325" y="749"/>
                  </a:lnTo>
                  <a:lnTo>
                    <a:pt x="412" y="814"/>
                  </a:lnTo>
                  <a:lnTo>
                    <a:pt x="207" y="1173"/>
                  </a:lnTo>
                  <a:lnTo>
                    <a:pt x="0" y="2227"/>
                  </a:lnTo>
                  <a:lnTo>
                    <a:pt x="1588" y="2914"/>
                  </a:lnTo>
                  <a:lnTo>
                    <a:pt x="2176" y="1855"/>
                  </a:lnTo>
                  <a:lnTo>
                    <a:pt x="2309" y="1229"/>
                  </a:lnTo>
                  <a:lnTo>
                    <a:pt x="2561" y="1035"/>
                  </a:lnTo>
                  <a:lnTo>
                    <a:pt x="2829" y="836"/>
                  </a:lnTo>
                  <a:lnTo>
                    <a:pt x="2795" y="358"/>
                  </a:lnTo>
                  <a:lnTo>
                    <a:pt x="2075" y="240"/>
                  </a:lnTo>
                  <a:lnTo>
                    <a:pt x="1979" y="542"/>
                  </a:lnTo>
                  <a:lnTo>
                    <a:pt x="1351" y="385"/>
                  </a:lnTo>
                  <a:lnTo>
                    <a:pt x="697" y="0"/>
                  </a:lnTo>
                  <a:close/>
                </a:path>
              </a:pathLst>
            </a:custGeom>
            <a:solidFill>
              <a:sysClr val="window" lastClr="FFFFFF">
                <a:lumMod val="95000"/>
              </a:sysClr>
            </a:solidFill>
            <a:ln w="28575" cap="flat">
              <a:solidFill>
                <a:sysClr val="window" lastClr="FFFFFF"/>
              </a:solidFill>
              <a:prstDash val="solid"/>
              <a:miter lim="800000"/>
              <a:headEnd/>
              <a:tailEnd/>
            </a:ln>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Calibri"/>
                <a:cs typeface="Arial" pitchFamily="34" charset="0"/>
              </a:endParaRPr>
            </a:p>
          </p:txBody>
        </p:sp>
        <p:sp>
          <p:nvSpPr>
            <p:cNvPr id="24" name="Freeform 21"/>
            <p:cNvSpPr>
              <a:spLocks/>
            </p:cNvSpPr>
            <p:nvPr/>
          </p:nvSpPr>
          <p:spPr bwMode="auto">
            <a:xfrm>
              <a:off x="54" y="2591"/>
              <a:ext cx="589" cy="697"/>
            </a:xfrm>
            <a:custGeom>
              <a:avLst/>
              <a:gdLst>
                <a:gd name="T0" fmla="*/ 421 w 2856"/>
                <a:gd name="T1" fmla="*/ 883 h 3373"/>
                <a:gd name="T2" fmla="*/ 268 w 2856"/>
                <a:gd name="T3" fmla="*/ 1181 h 3373"/>
                <a:gd name="T4" fmla="*/ 421 w 2856"/>
                <a:gd name="T5" fmla="*/ 1304 h 3373"/>
                <a:gd name="T6" fmla="*/ 322 w 2856"/>
                <a:gd name="T7" fmla="*/ 1546 h 3373"/>
                <a:gd name="T8" fmla="*/ 117 w 2856"/>
                <a:gd name="T9" fmla="*/ 1496 h 3373"/>
                <a:gd name="T10" fmla="*/ 95 w 2856"/>
                <a:gd name="T11" fmla="*/ 1868 h 3373"/>
                <a:gd name="T12" fmla="*/ 15 w 2856"/>
                <a:gd name="T13" fmla="*/ 2060 h 3373"/>
                <a:gd name="T14" fmla="*/ 131 w 2856"/>
                <a:gd name="T15" fmla="*/ 2360 h 3373"/>
                <a:gd name="T16" fmla="*/ 28 w 2856"/>
                <a:gd name="T17" fmla="*/ 2529 h 3373"/>
                <a:gd name="T18" fmla="*/ 0 w 2856"/>
                <a:gd name="T19" fmla="*/ 2896 h 3373"/>
                <a:gd name="T20" fmla="*/ 421 w 2856"/>
                <a:gd name="T21" fmla="*/ 2874 h 3373"/>
                <a:gd name="T22" fmla="*/ 654 w 2856"/>
                <a:gd name="T23" fmla="*/ 2939 h 3373"/>
                <a:gd name="T24" fmla="*/ 1693 w 2856"/>
                <a:gd name="T25" fmla="*/ 3373 h 3373"/>
                <a:gd name="T26" fmla="*/ 2301 w 2856"/>
                <a:gd name="T27" fmla="*/ 2881 h 3373"/>
                <a:gd name="T28" fmla="*/ 2543 w 2856"/>
                <a:gd name="T29" fmla="*/ 2639 h 3373"/>
                <a:gd name="T30" fmla="*/ 2718 w 2856"/>
                <a:gd name="T31" fmla="*/ 2360 h 3373"/>
                <a:gd name="T32" fmla="*/ 2856 w 2856"/>
                <a:gd name="T33" fmla="*/ 2072 h 3373"/>
                <a:gd name="T34" fmla="*/ 2766 w 2856"/>
                <a:gd name="T35" fmla="*/ 1560 h 3373"/>
                <a:gd name="T36" fmla="*/ 1729 w 2856"/>
                <a:gd name="T37" fmla="*/ 535 h 3373"/>
                <a:gd name="T38" fmla="*/ 1652 w 2856"/>
                <a:gd name="T39" fmla="*/ 358 h 3373"/>
                <a:gd name="T40" fmla="*/ 1578 w 2856"/>
                <a:gd name="T41" fmla="*/ 395 h 3373"/>
                <a:gd name="T42" fmla="*/ 1307 w 2856"/>
                <a:gd name="T43" fmla="*/ 0 h 3373"/>
                <a:gd name="T44" fmla="*/ 1108 w 2856"/>
                <a:gd name="T45" fmla="*/ 80 h 3373"/>
                <a:gd name="T46" fmla="*/ 1041 w 2856"/>
                <a:gd name="T47" fmla="*/ 656 h 3373"/>
                <a:gd name="T48" fmla="*/ 701 w 2856"/>
                <a:gd name="T49" fmla="*/ 771 h 3373"/>
                <a:gd name="T50" fmla="*/ 421 w 2856"/>
                <a:gd name="T51" fmla="*/ 883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856" h="3373">
                  <a:moveTo>
                    <a:pt x="421" y="883"/>
                  </a:moveTo>
                  <a:lnTo>
                    <a:pt x="268" y="1181"/>
                  </a:lnTo>
                  <a:lnTo>
                    <a:pt x="421" y="1304"/>
                  </a:lnTo>
                  <a:lnTo>
                    <a:pt x="322" y="1546"/>
                  </a:lnTo>
                  <a:lnTo>
                    <a:pt x="117" y="1496"/>
                  </a:lnTo>
                  <a:lnTo>
                    <a:pt x="95" y="1868"/>
                  </a:lnTo>
                  <a:lnTo>
                    <a:pt x="15" y="2060"/>
                  </a:lnTo>
                  <a:cubicBezTo>
                    <a:pt x="15" y="2064"/>
                    <a:pt x="131" y="2358"/>
                    <a:pt x="131" y="2360"/>
                  </a:cubicBezTo>
                  <a:lnTo>
                    <a:pt x="28" y="2529"/>
                  </a:lnTo>
                  <a:lnTo>
                    <a:pt x="0" y="2896"/>
                  </a:lnTo>
                  <a:lnTo>
                    <a:pt x="421" y="2874"/>
                  </a:lnTo>
                  <a:lnTo>
                    <a:pt x="654" y="2939"/>
                  </a:lnTo>
                  <a:lnTo>
                    <a:pt x="1693" y="3373"/>
                  </a:lnTo>
                  <a:lnTo>
                    <a:pt x="2301" y="2881"/>
                  </a:lnTo>
                  <a:lnTo>
                    <a:pt x="2543" y="2639"/>
                  </a:lnTo>
                  <a:lnTo>
                    <a:pt x="2718" y="2360"/>
                  </a:lnTo>
                  <a:lnTo>
                    <a:pt x="2856" y="2072"/>
                  </a:lnTo>
                  <a:lnTo>
                    <a:pt x="2766" y="1560"/>
                  </a:lnTo>
                  <a:lnTo>
                    <a:pt x="1729" y="535"/>
                  </a:lnTo>
                  <a:lnTo>
                    <a:pt x="1652" y="358"/>
                  </a:lnTo>
                  <a:lnTo>
                    <a:pt x="1578" y="395"/>
                  </a:lnTo>
                  <a:lnTo>
                    <a:pt x="1307" y="0"/>
                  </a:lnTo>
                  <a:lnTo>
                    <a:pt x="1108" y="80"/>
                  </a:lnTo>
                  <a:lnTo>
                    <a:pt x="1041" y="656"/>
                  </a:lnTo>
                  <a:lnTo>
                    <a:pt x="701" y="771"/>
                  </a:lnTo>
                  <a:lnTo>
                    <a:pt x="421" y="883"/>
                  </a:lnTo>
                  <a:close/>
                </a:path>
              </a:pathLst>
            </a:custGeom>
            <a:solidFill>
              <a:sysClr val="window" lastClr="FFFFFF">
                <a:lumMod val="95000"/>
              </a:sysClr>
            </a:solidFill>
            <a:ln w="28575" cap="flat">
              <a:solidFill>
                <a:sysClr val="window" lastClr="FFFFFF"/>
              </a:solidFill>
              <a:prstDash val="solid"/>
              <a:miter lim="800000"/>
              <a:headEnd/>
              <a:tailEnd/>
            </a:ln>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Calibri"/>
                <a:cs typeface="Arial" pitchFamily="34" charset="0"/>
              </a:endParaRPr>
            </a:p>
          </p:txBody>
        </p:sp>
        <p:sp>
          <p:nvSpPr>
            <p:cNvPr id="25" name="Freeform 22"/>
            <p:cNvSpPr>
              <a:spLocks/>
            </p:cNvSpPr>
            <p:nvPr/>
          </p:nvSpPr>
          <p:spPr bwMode="auto">
            <a:xfrm>
              <a:off x="646" y="1335"/>
              <a:ext cx="712" cy="599"/>
            </a:xfrm>
            <a:custGeom>
              <a:avLst/>
              <a:gdLst>
                <a:gd name="T0" fmla="*/ 682 w 3443"/>
                <a:gd name="T1" fmla="*/ 775 h 2886"/>
                <a:gd name="T2" fmla="*/ 203 w 3443"/>
                <a:gd name="T3" fmla="*/ 1232 h 2886"/>
                <a:gd name="T4" fmla="*/ 0 w 3443"/>
                <a:gd name="T5" fmla="*/ 1582 h 2886"/>
                <a:gd name="T6" fmla="*/ 1444 w 3443"/>
                <a:gd name="T7" fmla="*/ 2180 h 2886"/>
                <a:gd name="T8" fmla="*/ 1890 w 3443"/>
                <a:gd name="T9" fmla="*/ 2561 h 2886"/>
                <a:gd name="T10" fmla="*/ 2133 w 3443"/>
                <a:gd name="T11" fmla="*/ 2517 h 2886"/>
                <a:gd name="T12" fmla="*/ 2394 w 3443"/>
                <a:gd name="T13" fmla="*/ 2695 h 2886"/>
                <a:gd name="T14" fmla="*/ 2359 w 3443"/>
                <a:gd name="T15" fmla="*/ 2801 h 2886"/>
                <a:gd name="T16" fmla="*/ 2550 w 3443"/>
                <a:gd name="T17" fmla="*/ 2886 h 2886"/>
                <a:gd name="T18" fmla="*/ 2717 w 3443"/>
                <a:gd name="T19" fmla="*/ 2652 h 2886"/>
                <a:gd name="T20" fmla="*/ 3443 w 3443"/>
                <a:gd name="T21" fmla="*/ 2567 h 2886"/>
                <a:gd name="T22" fmla="*/ 3348 w 3443"/>
                <a:gd name="T23" fmla="*/ 2060 h 2886"/>
                <a:gd name="T24" fmla="*/ 3418 w 3443"/>
                <a:gd name="T25" fmla="*/ 1977 h 2886"/>
                <a:gd name="T26" fmla="*/ 3329 w 3443"/>
                <a:gd name="T27" fmla="*/ 1693 h 2886"/>
                <a:gd name="T28" fmla="*/ 2699 w 3443"/>
                <a:gd name="T29" fmla="*/ 1045 h 2886"/>
                <a:gd name="T30" fmla="*/ 2976 w 3443"/>
                <a:gd name="T31" fmla="*/ 365 h 2886"/>
                <a:gd name="T32" fmla="*/ 2968 w 3443"/>
                <a:gd name="T33" fmla="*/ 37 h 2886"/>
                <a:gd name="T34" fmla="*/ 2777 w 3443"/>
                <a:gd name="T35" fmla="*/ 0 h 2886"/>
                <a:gd name="T36" fmla="*/ 2205 w 3443"/>
                <a:gd name="T37" fmla="*/ 358 h 2886"/>
                <a:gd name="T38" fmla="*/ 1341 w 3443"/>
                <a:gd name="T39" fmla="*/ 701 h 2886"/>
                <a:gd name="T40" fmla="*/ 682 w 3443"/>
                <a:gd name="T41" fmla="*/ 775 h 28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43" h="2886">
                  <a:moveTo>
                    <a:pt x="682" y="775"/>
                  </a:moveTo>
                  <a:lnTo>
                    <a:pt x="203" y="1232"/>
                  </a:lnTo>
                  <a:lnTo>
                    <a:pt x="0" y="1582"/>
                  </a:lnTo>
                  <a:lnTo>
                    <a:pt x="1444" y="2180"/>
                  </a:lnTo>
                  <a:lnTo>
                    <a:pt x="1890" y="2561"/>
                  </a:lnTo>
                  <a:lnTo>
                    <a:pt x="2133" y="2517"/>
                  </a:lnTo>
                  <a:lnTo>
                    <a:pt x="2394" y="2695"/>
                  </a:lnTo>
                  <a:lnTo>
                    <a:pt x="2359" y="2801"/>
                  </a:lnTo>
                  <a:lnTo>
                    <a:pt x="2550" y="2886"/>
                  </a:lnTo>
                  <a:lnTo>
                    <a:pt x="2717" y="2652"/>
                  </a:lnTo>
                  <a:lnTo>
                    <a:pt x="3443" y="2567"/>
                  </a:lnTo>
                  <a:lnTo>
                    <a:pt x="3348" y="2060"/>
                  </a:lnTo>
                  <a:lnTo>
                    <a:pt x="3418" y="1977"/>
                  </a:lnTo>
                  <a:lnTo>
                    <a:pt x="3329" y="1693"/>
                  </a:lnTo>
                  <a:lnTo>
                    <a:pt x="2699" y="1045"/>
                  </a:lnTo>
                  <a:lnTo>
                    <a:pt x="2976" y="365"/>
                  </a:lnTo>
                  <a:lnTo>
                    <a:pt x="2968" y="37"/>
                  </a:lnTo>
                  <a:lnTo>
                    <a:pt x="2777" y="0"/>
                  </a:lnTo>
                  <a:lnTo>
                    <a:pt x="2205" y="358"/>
                  </a:lnTo>
                  <a:lnTo>
                    <a:pt x="1341" y="701"/>
                  </a:lnTo>
                  <a:lnTo>
                    <a:pt x="682" y="775"/>
                  </a:lnTo>
                  <a:close/>
                </a:path>
              </a:pathLst>
            </a:custGeom>
            <a:solidFill>
              <a:srgbClr val="4F81BD">
                <a:lumMod val="20000"/>
                <a:lumOff val="80000"/>
              </a:srgbClr>
            </a:solidFill>
            <a:ln w="28575" cap="flat">
              <a:solidFill>
                <a:sysClr val="window" lastClr="FFFFFF"/>
              </a:solidFill>
              <a:prstDash val="solid"/>
              <a:miter lim="800000"/>
              <a:headEnd/>
              <a:tailEnd/>
            </a:ln>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Calibri"/>
                <a:cs typeface="Arial" pitchFamily="34" charset="0"/>
              </a:endParaRPr>
            </a:p>
          </p:txBody>
        </p:sp>
        <p:sp>
          <p:nvSpPr>
            <p:cNvPr id="29" name="Rectangle 26"/>
            <p:cNvSpPr>
              <a:spLocks noChangeArrowheads="1"/>
            </p:cNvSpPr>
            <p:nvPr/>
          </p:nvSpPr>
          <p:spPr bwMode="auto">
            <a:xfrm>
              <a:off x="1246" y="570"/>
              <a:ext cx="649"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lIns="0" tIns="0" rIns="0" bIns="0">
              <a:noAutofit/>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smtClean="0">
                  <a:ln>
                    <a:noFill/>
                  </a:ln>
                  <a:solidFill>
                    <a:srgbClr val="141515"/>
                  </a:solidFill>
                  <a:effectLst/>
                  <a:uLnTx/>
                  <a:uFillTx/>
                  <a:latin typeface="Trebuchet MS" panose="020B0603020202020204" pitchFamily="34" charset="0"/>
                  <a:ea typeface="Times New Roman" panose="02020603050405020304" pitchFamily="18" charset="0"/>
                  <a:cs typeface="Arial" pitchFamily="34" charset="0"/>
                </a:rPr>
                <a:t>Kaksineuvoinen</a:t>
              </a:r>
              <a:endParaRPr kumimoji="0" lang="fi-FI"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Arial" pitchFamily="34" charset="0"/>
              </a:endParaRPr>
            </a:p>
          </p:txBody>
        </p:sp>
        <p:sp>
          <p:nvSpPr>
            <p:cNvPr id="30" name="Rectangle 28"/>
            <p:cNvSpPr>
              <a:spLocks noChangeArrowheads="1"/>
            </p:cNvSpPr>
            <p:nvPr/>
          </p:nvSpPr>
          <p:spPr bwMode="auto">
            <a:xfrm>
              <a:off x="2104" y="886"/>
              <a:ext cx="663"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lIns="0" tIns="0" rIns="0" bIns="0">
              <a:no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smtClean="0">
                  <a:ln>
                    <a:noFill/>
                  </a:ln>
                  <a:solidFill>
                    <a:srgbClr val="141515"/>
                  </a:solidFill>
                  <a:effectLst/>
                  <a:uLnTx/>
                  <a:uFillTx/>
                  <a:latin typeface="Trebuchet MS" panose="020B0603020202020204" pitchFamily="34" charset="0"/>
                  <a:ea typeface="Times New Roman" panose="02020603050405020304" pitchFamily="18" charset="0"/>
                  <a:cs typeface="Arial" pitchFamily="34" charset="0"/>
                </a:rPr>
                <a:t>Järvi-Pohjanmaa</a:t>
              </a:r>
              <a:endParaRPr kumimoji="0" lang="fi-FI"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Arial" pitchFamily="34" charset="0"/>
              </a:endParaRPr>
            </a:p>
          </p:txBody>
        </p:sp>
        <p:sp>
          <p:nvSpPr>
            <p:cNvPr id="31" name="Rectangle 29"/>
            <p:cNvSpPr>
              <a:spLocks noChangeArrowheads="1"/>
            </p:cNvSpPr>
            <p:nvPr/>
          </p:nvSpPr>
          <p:spPr bwMode="auto">
            <a:xfrm>
              <a:off x="1553" y="1154"/>
              <a:ext cx="265"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lIns="0" tIns="0" rIns="0" bIns="0">
              <a:no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a:ln>
                    <a:noFill/>
                  </a:ln>
                  <a:solidFill>
                    <a:srgbClr val="141515"/>
                  </a:solidFill>
                  <a:effectLst/>
                  <a:uLnTx/>
                  <a:uFillTx/>
                  <a:latin typeface="Trebuchet MS" panose="020B0603020202020204" pitchFamily="34" charset="0"/>
                  <a:ea typeface="Times New Roman" panose="02020603050405020304" pitchFamily="18" charset="0"/>
                  <a:cs typeface="Arial" pitchFamily="34" charset="0"/>
                </a:rPr>
                <a:t>Lapua</a:t>
              </a:r>
              <a:endParaRPr kumimoji="0" lang="fi-FI"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Arial" pitchFamily="34" charset="0"/>
              </a:endParaRPr>
            </a:p>
          </p:txBody>
        </p:sp>
        <p:sp>
          <p:nvSpPr>
            <p:cNvPr id="35" name="Rectangle 33"/>
            <p:cNvSpPr>
              <a:spLocks noChangeArrowheads="1"/>
            </p:cNvSpPr>
            <p:nvPr/>
          </p:nvSpPr>
          <p:spPr bwMode="auto">
            <a:xfrm>
              <a:off x="2257" y="1882"/>
              <a:ext cx="463"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lIns="0" tIns="0" rIns="0" bIns="0">
              <a:no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err="1" smtClean="0">
                  <a:ln>
                    <a:noFill/>
                  </a:ln>
                  <a:solidFill>
                    <a:srgbClr val="141515"/>
                  </a:solidFill>
                  <a:effectLst/>
                  <a:uLnTx/>
                  <a:uFillTx/>
                  <a:latin typeface="Trebuchet MS" panose="020B0603020202020204" pitchFamily="34" charset="0"/>
                  <a:ea typeface="Times New Roman" panose="02020603050405020304" pitchFamily="18" charset="0"/>
                  <a:cs typeface="Arial" pitchFamily="34" charset="0"/>
                </a:rPr>
                <a:t>Kuussote</a:t>
              </a:r>
              <a:endParaRPr kumimoji="0" lang="fi-FI"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Arial" pitchFamily="34" charset="0"/>
              </a:endParaRPr>
            </a:p>
          </p:txBody>
        </p:sp>
        <p:sp>
          <p:nvSpPr>
            <p:cNvPr id="36" name="Rectangle 35"/>
            <p:cNvSpPr>
              <a:spLocks noChangeArrowheads="1"/>
            </p:cNvSpPr>
            <p:nvPr/>
          </p:nvSpPr>
          <p:spPr bwMode="auto">
            <a:xfrm>
              <a:off x="916" y="1582"/>
              <a:ext cx="300"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lIns="0" tIns="0" rIns="0" bIns="0">
              <a:no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a:ln>
                    <a:noFill/>
                  </a:ln>
                  <a:solidFill>
                    <a:srgbClr val="141515"/>
                  </a:solidFill>
                  <a:effectLst/>
                  <a:uLnTx/>
                  <a:uFillTx/>
                  <a:latin typeface="Trebuchet MS" panose="020B0603020202020204" pitchFamily="34" charset="0"/>
                  <a:ea typeface="Times New Roman" panose="02020603050405020304" pitchFamily="18" charset="0"/>
                  <a:cs typeface="Arial" pitchFamily="34" charset="0"/>
                </a:rPr>
                <a:t>Ilmajoki</a:t>
              </a:r>
              <a:endParaRPr kumimoji="0" lang="fi-FI"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Arial" pitchFamily="34" charset="0"/>
              </a:endParaRPr>
            </a:p>
          </p:txBody>
        </p:sp>
        <p:sp>
          <p:nvSpPr>
            <p:cNvPr id="37" name="Rectangle 36"/>
            <p:cNvSpPr>
              <a:spLocks noChangeArrowheads="1"/>
            </p:cNvSpPr>
            <p:nvPr/>
          </p:nvSpPr>
          <p:spPr bwMode="auto">
            <a:xfrm>
              <a:off x="1057" y="2053"/>
              <a:ext cx="243"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lIns="0" tIns="0" rIns="0" bIns="0">
              <a:no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a:ln>
                    <a:noFill/>
                  </a:ln>
                  <a:solidFill>
                    <a:srgbClr val="141515"/>
                  </a:solidFill>
                  <a:effectLst/>
                  <a:uLnTx/>
                  <a:uFillTx/>
                  <a:latin typeface="Trebuchet MS" panose="020B0603020202020204" pitchFamily="34" charset="0"/>
                  <a:ea typeface="Times New Roman" panose="02020603050405020304" pitchFamily="18" charset="0"/>
                  <a:cs typeface="Arial" pitchFamily="34" charset="0"/>
                </a:rPr>
                <a:t>Kurikka</a:t>
              </a:r>
              <a:endParaRPr kumimoji="0" lang="fi-FI"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Arial" pitchFamily="34" charset="0"/>
              </a:endParaRPr>
            </a:p>
          </p:txBody>
        </p:sp>
        <p:sp>
          <p:nvSpPr>
            <p:cNvPr id="39" name="Rectangle 38"/>
            <p:cNvSpPr>
              <a:spLocks noChangeArrowheads="1"/>
            </p:cNvSpPr>
            <p:nvPr/>
          </p:nvSpPr>
          <p:spPr bwMode="auto">
            <a:xfrm>
              <a:off x="295" y="2322"/>
              <a:ext cx="398"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lIns="0" tIns="0" rIns="0" bIns="0">
              <a:noAutofit/>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smtClean="0">
                  <a:ln>
                    <a:noFill/>
                  </a:ln>
                  <a:solidFill>
                    <a:srgbClr val="141515"/>
                  </a:solidFill>
                  <a:effectLst/>
                  <a:uLnTx/>
                  <a:uFillTx/>
                  <a:latin typeface="Trebuchet MS" panose="020B0603020202020204" pitchFamily="34" charset="0"/>
                  <a:ea typeface="Times New Roman" panose="02020603050405020304" pitchFamily="18" charset="0"/>
                  <a:cs typeface="Arial" pitchFamily="34" charset="0"/>
                </a:rPr>
                <a:t> LLKY</a:t>
              </a:r>
              <a:endParaRPr kumimoji="0" lang="fi-FI"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Arial" pitchFamily="34" charset="0"/>
              </a:endParaRPr>
            </a:p>
          </p:txBody>
        </p:sp>
        <p:sp>
          <p:nvSpPr>
            <p:cNvPr id="42" name="Freeform 41"/>
            <p:cNvSpPr>
              <a:spLocks/>
            </p:cNvSpPr>
            <p:nvPr/>
          </p:nvSpPr>
          <p:spPr bwMode="auto">
            <a:xfrm>
              <a:off x="673" y="907"/>
              <a:ext cx="513" cy="649"/>
            </a:xfrm>
            <a:custGeom>
              <a:avLst/>
              <a:gdLst>
                <a:gd name="T0" fmla="*/ 0 w 2468"/>
                <a:gd name="T1" fmla="*/ 1494 h 3169"/>
                <a:gd name="T2" fmla="*/ 84 w 2468"/>
                <a:gd name="T3" fmla="*/ 955 h 3169"/>
                <a:gd name="T4" fmla="*/ 514 w 2468"/>
                <a:gd name="T5" fmla="*/ 358 h 3169"/>
                <a:gd name="T6" fmla="*/ 822 w 2468"/>
                <a:gd name="T7" fmla="*/ 448 h 3169"/>
                <a:gd name="T8" fmla="*/ 1439 w 2468"/>
                <a:gd name="T9" fmla="*/ 165 h 3169"/>
                <a:gd name="T10" fmla="*/ 1702 w 2468"/>
                <a:gd name="T11" fmla="*/ 11 h 3169"/>
                <a:gd name="T12" fmla="*/ 2468 w 2468"/>
                <a:gd name="T13" fmla="*/ 0 h 3169"/>
                <a:gd name="T14" fmla="*/ 1914 w 2468"/>
                <a:gd name="T15" fmla="*/ 551 h 3169"/>
                <a:gd name="T16" fmla="*/ 1466 w 2468"/>
                <a:gd name="T17" fmla="*/ 1013 h 3169"/>
                <a:gd name="T18" fmla="*/ 1503 w 2468"/>
                <a:gd name="T19" fmla="*/ 1302 h 3169"/>
                <a:gd name="T20" fmla="*/ 1292 w 2468"/>
                <a:gd name="T21" fmla="*/ 1529 h 3169"/>
                <a:gd name="T22" fmla="*/ 1267 w 2468"/>
                <a:gd name="T23" fmla="*/ 1725 h 3169"/>
                <a:gd name="T24" fmla="*/ 1261 w 2468"/>
                <a:gd name="T25" fmla="*/ 1767 h 3169"/>
                <a:gd name="T26" fmla="*/ 1257 w 2468"/>
                <a:gd name="T27" fmla="*/ 1789 h 3169"/>
                <a:gd name="T28" fmla="*/ 1246 w 2468"/>
                <a:gd name="T29" fmla="*/ 1841 h 3169"/>
                <a:gd name="T30" fmla="*/ 1162 w 2468"/>
                <a:gd name="T31" fmla="*/ 2224 h 3169"/>
                <a:gd name="T32" fmla="*/ 1154 w 2468"/>
                <a:gd name="T33" fmla="*/ 2261 h 3169"/>
                <a:gd name="T34" fmla="*/ 1135 w 2468"/>
                <a:gd name="T35" fmla="*/ 2296 h 3169"/>
                <a:gd name="T36" fmla="*/ 851 w 2468"/>
                <a:gd name="T37" fmla="*/ 2852 h 3169"/>
                <a:gd name="T38" fmla="*/ 576 w 2468"/>
                <a:gd name="T39" fmla="*/ 3169 h 3169"/>
                <a:gd name="T40" fmla="*/ 475 w 2468"/>
                <a:gd name="T41" fmla="*/ 2406 h 3169"/>
                <a:gd name="T42" fmla="*/ 366 w 2468"/>
                <a:gd name="T43" fmla="*/ 2291 h 3169"/>
                <a:gd name="T44" fmla="*/ 257 w 2468"/>
                <a:gd name="T45" fmla="*/ 1822 h 3169"/>
                <a:gd name="T46" fmla="*/ 0 w 2468"/>
                <a:gd name="T47" fmla="*/ 1494 h 3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468" h="3169">
                  <a:moveTo>
                    <a:pt x="0" y="1494"/>
                  </a:moveTo>
                  <a:lnTo>
                    <a:pt x="84" y="955"/>
                  </a:lnTo>
                  <a:lnTo>
                    <a:pt x="514" y="358"/>
                  </a:lnTo>
                  <a:lnTo>
                    <a:pt x="822" y="448"/>
                  </a:lnTo>
                  <a:lnTo>
                    <a:pt x="1439" y="165"/>
                  </a:lnTo>
                  <a:lnTo>
                    <a:pt x="1702" y="11"/>
                  </a:lnTo>
                  <a:lnTo>
                    <a:pt x="2468" y="0"/>
                  </a:lnTo>
                  <a:lnTo>
                    <a:pt x="1914" y="551"/>
                  </a:lnTo>
                  <a:lnTo>
                    <a:pt x="1466" y="1013"/>
                  </a:lnTo>
                  <a:lnTo>
                    <a:pt x="1503" y="1302"/>
                  </a:lnTo>
                  <a:lnTo>
                    <a:pt x="1292" y="1529"/>
                  </a:lnTo>
                  <a:lnTo>
                    <a:pt x="1267" y="1725"/>
                  </a:lnTo>
                  <a:lnTo>
                    <a:pt x="1261" y="1767"/>
                  </a:lnTo>
                  <a:lnTo>
                    <a:pt x="1257" y="1789"/>
                  </a:lnTo>
                  <a:lnTo>
                    <a:pt x="1246" y="1841"/>
                  </a:lnTo>
                  <a:lnTo>
                    <a:pt x="1162" y="2224"/>
                  </a:lnTo>
                  <a:lnTo>
                    <a:pt x="1154" y="2261"/>
                  </a:lnTo>
                  <a:lnTo>
                    <a:pt x="1135" y="2296"/>
                  </a:lnTo>
                  <a:lnTo>
                    <a:pt x="851" y="2852"/>
                  </a:lnTo>
                  <a:lnTo>
                    <a:pt x="576" y="3169"/>
                  </a:lnTo>
                  <a:lnTo>
                    <a:pt x="475" y="2406"/>
                  </a:lnTo>
                  <a:lnTo>
                    <a:pt x="366" y="2291"/>
                  </a:lnTo>
                  <a:lnTo>
                    <a:pt x="257" y="1822"/>
                  </a:lnTo>
                  <a:lnTo>
                    <a:pt x="0" y="1494"/>
                  </a:lnTo>
                  <a:close/>
                </a:path>
              </a:pathLst>
            </a:custGeom>
            <a:solidFill>
              <a:srgbClr val="F1D8D7"/>
            </a:solidFill>
            <a:ln w="28575" cap="flat">
              <a:solidFill>
                <a:sysClr val="window" lastClr="FFFFFF"/>
              </a:solidFill>
              <a:prstDash val="solid"/>
              <a:miter lim="800000"/>
              <a:headEnd/>
              <a:tailEnd/>
            </a:ln>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Calibri"/>
                <a:cs typeface="Arial" pitchFamily="34" charset="0"/>
              </a:endParaRPr>
            </a:p>
          </p:txBody>
        </p:sp>
        <p:cxnSp>
          <p:nvCxnSpPr>
            <p:cNvPr id="43" name="Line 42"/>
            <p:cNvCxnSpPr/>
            <p:nvPr/>
          </p:nvCxnSpPr>
          <p:spPr bwMode="auto">
            <a:xfrm>
              <a:off x="930" y="1229"/>
              <a:ext cx="2" cy="0"/>
            </a:xfrm>
            <a:prstGeom prst="line">
              <a:avLst/>
            </a:prstGeom>
            <a:noFill/>
            <a:ln w="28575">
              <a:solidFill>
                <a:sysClr val="window" lastClr="FFFFFF"/>
              </a:solidFill>
              <a:miter lim="800000"/>
              <a:headEnd/>
              <a:tailEnd/>
            </a:ln>
            <a:extLst>
              <a:ext uri="{909E8E84-426E-40DD-AFC4-6F175D3DCCD1}">
                <a14:hiddenFill xmlns:a14="http://schemas.microsoft.com/office/drawing/2010/main">
                  <a:noFill/>
                </a14:hiddenFill>
              </a:ext>
            </a:extLst>
          </p:spPr>
        </p:cxnSp>
        <p:sp>
          <p:nvSpPr>
            <p:cNvPr id="44" name="Rectangle 34"/>
            <p:cNvSpPr>
              <a:spLocks noChangeArrowheads="1"/>
            </p:cNvSpPr>
            <p:nvPr/>
          </p:nvSpPr>
          <p:spPr bwMode="auto">
            <a:xfrm>
              <a:off x="1341" y="1551"/>
              <a:ext cx="367"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lIns="0" tIns="0" rIns="0" bIns="0">
              <a:no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a:ln>
                    <a:noFill/>
                  </a:ln>
                  <a:solidFill>
                    <a:srgbClr val="141515"/>
                  </a:solidFill>
                  <a:effectLst/>
                  <a:uLnTx/>
                  <a:uFillTx/>
                  <a:latin typeface="Trebuchet MS" panose="020B0603020202020204" pitchFamily="34" charset="0"/>
                  <a:ea typeface="Times New Roman" panose="02020603050405020304" pitchFamily="18" charset="0"/>
                  <a:cs typeface="Arial" pitchFamily="34" charset="0"/>
                </a:rPr>
                <a:t>Seinäjoki</a:t>
              </a:r>
              <a:endParaRPr kumimoji="0" lang="fi-FI" sz="105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Arial" pitchFamily="34" charset="0"/>
              </a:endParaRPr>
            </a:p>
          </p:txBody>
        </p:sp>
        <p:sp>
          <p:nvSpPr>
            <p:cNvPr id="45" name="Rectangle 27"/>
            <p:cNvSpPr>
              <a:spLocks noChangeArrowheads="1"/>
            </p:cNvSpPr>
            <p:nvPr/>
          </p:nvSpPr>
          <p:spPr bwMode="auto">
            <a:xfrm>
              <a:off x="706" y="1081"/>
              <a:ext cx="329" cy="156"/>
            </a:xfrm>
            <a:prstGeom prst="rect">
              <a:avLst/>
            </a:prstGeom>
            <a:noFill/>
            <a:ln w="28575">
              <a:noFill/>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no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a:ln>
                    <a:noFill/>
                  </a:ln>
                  <a:solidFill>
                    <a:srgbClr val="141515"/>
                  </a:solidFill>
                  <a:effectLst/>
                  <a:uLnTx/>
                  <a:uFillTx/>
                  <a:latin typeface="Trebuchet MS" panose="020B0603020202020204" pitchFamily="34" charset="0"/>
                  <a:ea typeface="Times New Roman" panose="02020603050405020304" pitchFamily="18" charset="0"/>
                  <a:cs typeface="Arial" pitchFamily="34" charset="0"/>
                </a:rPr>
                <a:t>Isokyrö</a:t>
              </a:r>
              <a:endParaRPr kumimoji="0" lang="fi-FI"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Arial" pitchFamily="34" charset="0"/>
              </a:endParaRPr>
            </a:p>
          </p:txBody>
        </p:sp>
      </p:grpSp>
      <p:sp>
        <p:nvSpPr>
          <p:cNvPr id="5" name="Suorakulmio 4"/>
          <p:cNvSpPr/>
          <p:nvPr/>
        </p:nvSpPr>
        <p:spPr>
          <a:xfrm>
            <a:off x="212384" y="203860"/>
            <a:ext cx="11696069" cy="95410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2800" b="1" dirty="0" smtClean="0">
                <a:solidFill>
                  <a:prstClr val="black"/>
                </a:solidFill>
                <a:latin typeface="Trebuchet MS" panose="020B0603020202020204" pitchFamily="34" charset="0"/>
                <a:cs typeface="Arial" pitchFamily="34" charset="0"/>
              </a:rPr>
              <a:t>Erityisryhmien työkyvyn tuen palvelukokonaisuus Etelä-Pohjanmaan hyvinvointialueella</a:t>
            </a:r>
            <a:endParaRPr kumimoji="0" lang="fi-FI" sz="2800" b="1" i="0" u="none" strike="noStrike" kern="1200" cap="none" spc="0" normalizeH="0" baseline="0" noProof="0" dirty="0">
              <a:ln>
                <a:noFill/>
              </a:ln>
              <a:solidFill>
                <a:prstClr val="black"/>
              </a:solidFill>
              <a:effectLst/>
              <a:uLnTx/>
              <a:uFillTx/>
              <a:latin typeface="Trebuchet MS" panose="020B0603020202020204" pitchFamily="34" charset="0"/>
              <a:cs typeface="Arial" pitchFamily="34" charset="0"/>
            </a:endParaRPr>
          </a:p>
        </p:txBody>
      </p:sp>
      <p:pic>
        <p:nvPicPr>
          <p:cNvPr id="53" name="Kuva 52"/>
          <p:cNvPicPr>
            <a:picLocks noChangeAspect="1"/>
          </p:cNvPicPr>
          <p:nvPr/>
        </p:nvPicPr>
        <p:blipFill>
          <a:blip r:embed="rId2"/>
          <a:stretch>
            <a:fillRect/>
          </a:stretch>
        </p:blipFill>
        <p:spPr>
          <a:xfrm>
            <a:off x="8724634" y="6100804"/>
            <a:ext cx="3343600" cy="654275"/>
          </a:xfrm>
          <a:prstGeom prst="rect">
            <a:avLst/>
          </a:prstGeom>
        </p:spPr>
      </p:pic>
      <p:sp>
        <p:nvSpPr>
          <p:cNvPr id="2" name="Tekstiruutu 1"/>
          <p:cNvSpPr txBox="1"/>
          <p:nvPr/>
        </p:nvSpPr>
        <p:spPr>
          <a:xfrm>
            <a:off x="52282" y="1764942"/>
            <a:ext cx="5515549" cy="1323439"/>
          </a:xfrm>
          <a:prstGeom prst="rect">
            <a:avLst/>
          </a:prstGeom>
          <a:noFill/>
        </p:spPr>
        <p:txBody>
          <a:bodyPr wrap="square" rtlCol="0">
            <a:spAutoFit/>
          </a:bodyPr>
          <a:lstStyle/>
          <a:p>
            <a:pPr marL="285750" indent="-285750">
              <a:buFont typeface="Arial" panose="020B0604020202020204" pitchFamily="34" charset="0"/>
              <a:buChar char="•"/>
            </a:pPr>
            <a:r>
              <a:rPr lang="fi-FI" sz="1600" dirty="0" smtClean="0">
                <a:latin typeface="Trebuchet MS" panose="020B0603020202020204" pitchFamily="34" charset="0"/>
              </a:rPr>
              <a:t>Palvelukokonaisuus kehitetty Toimeksi-hankkeen Eskoon osahankkeessa</a:t>
            </a:r>
          </a:p>
          <a:p>
            <a:pPr marL="285750" indent="-285750">
              <a:buFont typeface="Arial" panose="020B0604020202020204" pitchFamily="34" charset="0"/>
              <a:buChar char="•"/>
            </a:pPr>
            <a:r>
              <a:rPr lang="fi-FI" sz="1600" dirty="0" smtClean="0">
                <a:latin typeface="Trebuchet MS" panose="020B0603020202020204" pitchFamily="34" charset="0"/>
              </a:rPr>
              <a:t>Toimii koko hyvinvointialueella eri yhdyspinnoilla</a:t>
            </a:r>
          </a:p>
          <a:p>
            <a:pPr marL="285750" indent="-285750">
              <a:buFont typeface="Arial" panose="020B0604020202020204" pitchFamily="34" charset="0"/>
              <a:buChar char="•"/>
            </a:pPr>
            <a:r>
              <a:rPr lang="fi-FI" sz="1600" dirty="0">
                <a:latin typeface="Trebuchet MS" panose="020B0603020202020204" pitchFamily="34" charset="0"/>
              </a:rPr>
              <a:t>K</a:t>
            </a:r>
            <a:r>
              <a:rPr lang="fi-FI" sz="1600" dirty="0" smtClean="0">
                <a:latin typeface="Trebuchet MS" panose="020B0603020202020204" pitchFamily="34" charset="0"/>
              </a:rPr>
              <a:t>okoontuu kahden viikon välein</a:t>
            </a:r>
          </a:p>
          <a:p>
            <a:pPr marL="285750" indent="-285750">
              <a:buFont typeface="Arial" panose="020B0604020202020204" pitchFamily="34" charset="0"/>
              <a:buChar char="•"/>
            </a:pPr>
            <a:r>
              <a:rPr lang="fi-FI" sz="1600" dirty="0" smtClean="0">
                <a:latin typeface="Trebuchet MS" panose="020B0603020202020204" pitchFamily="34" charset="0"/>
              </a:rPr>
              <a:t>Kokonaisuus räätälöidään asiakkaan tarpeiden mukaan</a:t>
            </a:r>
          </a:p>
        </p:txBody>
      </p:sp>
      <p:sp>
        <p:nvSpPr>
          <p:cNvPr id="6" name="Tekstiruutu 5"/>
          <p:cNvSpPr txBox="1"/>
          <p:nvPr/>
        </p:nvSpPr>
        <p:spPr>
          <a:xfrm>
            <a:off x="73023" y="3446411"/>
            <a:ext cx="4125274" cy="2092881"/>
          </a:xfrm>
          <a:prstGeom prst="rect">
            <a:avLst/>
          </a:prstGeom>
          <a:noFill/>
        </p:spPr>
        <p:txBody>
          <a:bodyPr wrap="square" rtlCol="0">
            <a:spAutoFit/>
          </a:bodyPr>
          <a:lstStyle/>
          <a:p>
            <a:r>
              <a:rPr lang="fi-FI" b="1" dirty="0" smtClean="0">
                <a:latin typeface="Trebuchet MS" panose="020B0603020202020204" pitchFamily="34" charset="0"/>
              </a:rPr>
              <a:t>Tiimin kokoonpano</a:t>
            </a:r>
          </a:p>
          <a:p>
            <a:pPr marL="285750" indent="-285750">
              <a:buFont typeface="Arial" panose="020B0604020202020204" pitchFamily="34" charset="0"/>
              <a:buChar char="•"/>
            </a:pPr>
            <a:r>
              <a:rPr lang="fi-FI" sz="1600" dirty="0" smtClean="0">
                <a:latin typeface="Trebuchet MS" panose="020B0603020202020204" pitchFamily="34" charset="0"/>
              </a:rPr>
              <a:t>Lääkäri/Psykiatri</a:t>
            </a:r>
          </a:p>
          <a:p>
            <a:pPr marL="285750" indent="-285750">
              <a:buFont typeface="Arial" panose="020B0604020202020204" pitchFamily="34" charset="0"/>
              <a:buChar char="•"/>
            </a:pPr>
            <a:r>
              <a:rPr lang="fi-FI" sz="1600" dirty="0" smtClean="0">
                <a:latin typeface="Trebuchet MS" panose="020B0603020202020204" pitchFamily="34" charset="0"/>
              </a:rPr>
              <a:t>Psykologi </a:t>
            </a:r>
          </a:p>
          <a:p>
            <a:pPr marL="285750" indent="-285750">
              <a:buFont typeface="Arial" panose="020B0604020202020204" pitchFamily="34" charset="0"/>
              <a:buChar char="•"/>
            </a:pPr>
            <a:r>
              <a:rPr lang="fi-FI" sz="1600" dirty="0" smtClean="0">
                <a:latin typeface="Trebuchet MS" panose="020B0603020202020204" pitchFamily="34" charset="0"/>
              </a:rPr>
              <a:t>Toimintaterapeutti</a:t>
            </a:r>
          </a:p>
          <a:p>
            <a:pPr marL="285750" indent="-285750">
              <a:buFont typeface="Arial" panose="020B0604020202020204" pitchFamily="34" charset="0"/>
              <a:buChar char="•"/>
            </a:pPr>
            <a:r>
              <a:rPr lang="fi-FI" sz="1600" dirty="0">
                <a:latin typeface="Trebuchet MS" panose="020B0603020202020204" pitchFamily="34" charset="0"/>
              </a:rPr>
              <a:t>Psykiatrinen </a:t>
            </a:r>
            <a:r>
              <a:rPr lang="fi-FI" sz="1600" dirty="0" smtClean="0">
                <a:latin typeface="Trebuchet MS" panose="020B0603020202020204" pitchFamily="34" charset="0"/>
              </a:rPr>
              <a:t>sairaanhoitaja</a:t>
            </a:r>
          </a:p>
          <a:p>
            <a:pPr marL="285750" indent="-285750">
              <a:buFont typeface="Arial" panose="020B0604020202020204" pitchFamily="34" charset="0"/>
              <a:buChar char="•"/>
            </a:pPr>
            <a:r>
              <a:rPr lang="fi-FI" sz="1600" dirty="0" smtClean="0">
                <a:latin typeface="Trebuchet MS" panose="020B0603020202020204" pitchFamily="34" charset="0"/>
              </a:rPr>
              <a:t>Sosiaaliohjaaja-asiantuntija</a:t>
            </a:r>
          </a:p>
          <a:p>
            <a:pPr marL="285750" indent="-285750">
              <a:buFont typeface="Arial" panose="020B0604020202020204" pitchFamily="34" charset="0"/>
              <a:buChar char="•"/>
            </a:pPr>
            <a:r>
              <a:rPr lang="fi-FI" sz="1600" dirty="0" smtClean="0">
                <a:latin typeface="Trebuchet MS" panose="020B0603020202020204" pitchFamily="34" charset="0"/>
              </a:rPr>
              <a:t>Kelan asiantuntija</a:t>
            </a:r>
          </a:p>
          <a:p>
            <a:endParaRPr lang="fi-FI" sz="1600" dirty="0" smtClean="0">
              <a:latin typeface="Trebuchet MS" panose="020B0603020202020204" pitchFamily="34" charset="0"/>
            </a:endParaRPr>
          </a:p>
        </p:txBody>
      </p:sp>
    </p:spTree>
    <p:extLst>
      <p:ext uri="{BB962C8B-B14F-4D97-AF65-F5344CB8AC3E}">
        <p14:creationId xmlns:p14="http://schemas.microsoft.com/office/powerpoint/2010/main" val="289207467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p:cNvSpPr/>
          <p:nvPr/>
        </p:nvSpPr>
        <p:spPr>
          <a:xfrm>
            <a:off x="212384" y="203860"/>
            <a:ext cx="11696069" cy="830997"/>
          </a:xfrm>
          <a:prstGeom prst="rect">
            <a:avLst/>
          </a:prstGeom>
        </p:spPr>
        <p:txBody>
          <a:bodyPr wrap="square">
            <a:spAutoFit/>
          </a:bodyPr>
          <a:lstStyle/>
          <a:p>
            <a:pPr>
              <a:defRPr/>
            </a:pPr>
            <a:r>
              <a:rPr lang="fi-FI" sz="2400" b="1" dirty="0" smtClean="0">
                <a:solidFill>
                  <a:prstClr val="black"/>
                </a:solidFill>
                <a:latin typeface="Trebuchet MS" panose="020B0603020202020204" pitchFamily="34" charset="0"/>
                <a:cs typeface="Arial" pitchFamily="34" charset="0"/>
              </a:rPr>
              <a:t>Erityisryhmien työkyvyn tuen palvelukokonaisuus Etelä-Pohjanmaan hyvinvointialueella</a:t>
            </a:r>
            <a:endParaRPr lang="fi-FI" sz="2400" b="1" dirty="0">
              <a:solidFill>
                <a:prstClr val="black"/>
              </a:solidFill>
              <a:latin typeface="Trebuchet MS" panose="020B0603020202020204" pitchFamily="34" charset="0"/>
              <a:cs typeface="Arial" pitchFamily="34" charset="0"/>
            </a:endParaRPr>
          </a:p>
        </p:txBody>
      </p:sp>
      <p:sp>
        <p:nvSpPr>
          <p:cNvPr id="5" name="Tekstiruutu 4"/>
          <p:cNvSpPr txBox="1"/>
          <p:nvPr/>
        </p:nvSpPr>
        <p:spPr>
          <a:xfrm>
            <a:off x="992787" y="1118207"/>
            <a:ext cx="4265318" cy="1138773"/>
          </a:xfrm>
          <a:prstGeom prst="rect">
            <a:avLst/>
          </a:prstGeom>
          <a:noFill/>
          <a:ln w="38100">
            <a:solidFill>
              <a:srgbClr val="F79646">
                <a:lumMod val="75000"/>
              </a:srgbClr>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i-FI" sz="1600" b="1" i="0" u="none" strike="noStrike" kern="0" cap="none" spc="0" normalizeH="0" baseline="0" noProof="0" dirty="0" smtClean="0">
                <a:ln>
                  <a:noFill/>
                </a:ln>
                <a:solidFill>
                  <a:prstClr val="black"/>
                </a:solidFill>
                <a:effectLst/>
                <a:uLnTx/>
                <a:uFillTx/>
                <a:latin typeface="Trebuchet MS" panose="020B0603020202020204" pitchFamily="34" charset="0"/>
                <a:cs typeface="Arial" pitchFamily="34" charset="0"/>
              </a:rPr>
              <a:t>Kenelle?</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0" cap="none" spc="0" normalizeH="0" baseline="0" noProof="0" dirty="0" smtClean="0">
                <a:ln>
                  <a:noFill/>
                </a:ln>
                <a:solidFill>
                  <a:prstClr val="black"/>
                </a:solidFill>
                <a:effectLst/>
                <a:uLnTx/>
                <a:uFillTx/>
                <a:latin typeface="Trebuchet MS" panose="020B0603020202020204" pitchFamily="34" charset="0"/>
                <a:cs typeface="Arial" pitchFamily="34" charset="0"/>
              </a:rPr>
              <a:t>Monialaisia palveluita tarvitsevat</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0" cap="none" spc="0" normalizeH="0" baseline="0" noProof="0" dirty="0" smtClean="0">
                <a:ln>
                  <a:noFill/>
                </a:ln>
                <a:solidFill>
                  <a:prstClr val="black"/>
                </a:solidFill>
                <a:effectLst/>
                <a:uLnTx/>
                <a:uFillTx/>
                <a:latin typeface="Trebuchet MS" panose="020B0603020202020204" pitchFamily="34" charset="0"/>
                <a:cs typeface="Arial" pitchFamily="34" charset="0"/>
              </a:rPr>
              <a:t>Työikäiset neurokirjon asiakkaat</a:t>
            </a:r>
          </a:p>
          <a:p>
            <a:pPr marL="742950" marR="0" lvl="1" indent="-285750" defTabSz="91440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fi-FI" sz="1200" b="0" i="0" u="none" strike="noStrike" kern="0" cap="none" spc="0" normalizeH="0" baseline="0" noProof="0" dirty="0" smtClean="0">
                <a:ln>
                  <a:noFill/>
                </a:ln>
                <a:solidFill>
                  <a:prstClr val="black"/>
                </a:solidFill>
                <a:effectLst/>
                <a:uLnTx/>
                <a:uFillTx/>
                <a:latin typeface="Trebuchet MS" panose="020B0603020202020204" pitchFamily="34" charset="0"/>
                <a:cs typeface="Arial" pitchFamily="34" charset="0"/>
              </a:rPr>
              <a:t>mm. ADHD, laaja-alaiset oppimisvaikeudet, lievä kehitysvamma, autismikirjo</a:t>
            </a:r>
          </a:p>
        </p:txBody>
      </p:sp>
      <p:sp>
        <p:nvSpPr>
          <p:cNvPr id="7" name="Tekstiruutu 6"/>
          <p:cNvSpPr txBox="1"/>
          <p:nvPr/>
        </p:nvSpPr>
        <p:spPr>
          <a:xfrm>
            <a:off x="5961564" y="1118207"/>
            <a:ext cx="4125274" cy="1200329"/>
          </a:xfrm>
          <a:prstGeom prst="rect">
            <a:avLst/>
          </a:prstGeom>
          <a:noFill/>
          <a:ln w="38100">
            <a:solidFill>
              <a:srgbClr val="F79646">
                <a:lumMod val="75000"/>
              </a:srgbClr>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i-FI" sz="1600" b="1" i="0" u="none" strike="noStrike" kern="0" cap="none" spc="0" normalizeH="0" baseline="0" noProof="0" dirty="0" smtClean="0">
                <a:ln>
                  <a:noFill/>
                </a:ln>
                <a:solidFill>
                  <a:prstClr val="black"/>
                </a:solidFill>
                <a:effectLst/>
                <a:uLnTx/>
                <a:uFillTx/>
                <a:latin typeface="Trebuchet MS" panose="020B0603020202020204" pitchFamily="34" charset="0"/>
                <a:cs typeface="Arial" pitchFamily="34" charset="0"/>
              </a:rPr>
              <a:t>Mistä asiakkaat ohjautuvat?</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0" cap="none" spc="0" normalizeH="0" baseline="0" noProof="0" dirty="0" smtClean="0">
                <a:ln>
                  <a:noFill/>
                </a:ln>
                <a:solidFill>
                  <a:prstClr val="black"/>
                </a:solidFill>
                <a:effectLst/>
                <a:uLnTx/>
                <a:uFillTx/>
                <a:latin typeface="Trebuchet MS" panose="020B0603020202020204" pitchFamily="34" charset="0"/>
                <a:cs typeface="Arial" pitchFamily="34" charset="0"/>
              </a:rPr>
              <a:t>Perusterveydenhuolto</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0" cap="none" spc="0" normalizeH="0" baseline="0" noProof="0" dirty="0" smtClean="0">
                <a:ln>
                  <a:noFill/>
                </a:ln>
                <a:solidFill>
                  <a:prstClr val="black"/>
                </a:solidFill>
                <a:effectLst/>
                <a:uLnTx/>
                <a:uFillTx/>
                <a:latin typeface="Trebuchet MS" panose="020B0603020202020204" pitchFamily="34" charset="0"/>
                <a:cs typeface="Arial" pitchFamily="34" charset="0"/>
              </a:rPr>
              <a:t>Erikoissairaanhoito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0" cap="none" spc="0" normalizeH="0" baseline="0" noProof="0" dirty="0" smtClean="0">
                <a:ln>
                  <a:noFill/>
                </a:ln>
                <a:solidFill>
                  <a:prstClr val="black"/>
                </a:solidFill>
                <a:effectLst/>
                <a:uLnTx/>
                <a:uFillTx/>
                <a:latin typeface="Trebuchet MS" panose="020B0603020202020204" pitchFamily="34" charset="0"/>
                <a:cs typeface="Arial" pitchFamily="34" charset="0"/>
              </a:rPr>
              <a:t>Sosiaalihuolto</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0" cap="none" spc="0" normalizeH="0" baseline="0" noProof="0" dirty="0" smtClean="0">
                <a:ln>
                  <a:noFill/>
                </a:ln>
                <a:solidFill>
                  <a:prstClr val="black"/>
                </a:solidFill>
                <a:effectLst/>
                <a:uLnTx/>
                <a:uFillTx/>
                <a:latin typeface="Trebuchet MS" panose="020B0603020202020204" pitchFamily="34" charset="0"/>
                <a:cs typeface="Arial" pitchFamily="34" charset="0"/>
              </a:rPr>
              <a:t>Te-palvelut </a:t>
            </a:r>
          </a:p>
        </p:txBody>
      </p:sp>
      <p:sp>
        <p:nvSpPr>
          <p:cNvPr id="8" name="Tekstiruutu 7"/>
          <p:cNvSpPr txBox="1"/>
          <p:nvPr/>
        </p:nvSpPr>
        <p:spPr>
          <a:xfrm>
            <a:off x="1062809" y="2607263"/>
            <a:ext cx="4195296" cy="2277547"/>
          </a:xfrm>
          <a:prstGeom prst="rect">
            <a:avLst/>
          </a:prstGeom>
          <a:noFill/>
          <a:ln w="38100">
            <a:solidFill>
              <a:srgbClr val="F79646">
                <a:lumMod val="75000"/>
              </a:srgbClr>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i-FI" sz="1600" b="1" i="0" u="none" strike="noStrike" kern="0" cap="none" spc="0" normalizeH="0" baseline="0" noProof="0" dirty="0" smtClean="0">
                <a:ln>
                  <a:noFill/>
                </a:ln>
                <a:solidFill>
                  <a:prstClr val="black"/>
                </a:solidFill>
                <a:effectLst/>
                <a:uLnTx/>
                <a:uFillTx/>
                <a:latin typeface="Trebuchet MS" panose="020B0603020202020204" pitchFamily="34" charset="0"/>
                <a:cs typeface="Arial" pitchFamily="34" charset="0"/>
              </a:rPr>
              <a:t>Mitä palvelu sisältää?</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0" cap="none" spc="0" normalizeH="0" baseline="0" noProof="0" dirty="0" smtClean="0">
                <a:ln>
                  <a:noFill/>
                </a:ln>
                <a:solidFill>
                  <a:prstClr val="black"/>
                </a:solidFill>
                <a:effectLst/>
                <a:uLnTx/>
                <a:uFillTx/>
                <a:ea typeface="Times New Roman" panose="02020603050405020304" pitchFamily="18" charset="0"/>
                <a:cs typeface="Times New Roman" panose="02020603050405020304" pitchFamily="18" charset="0"/>
              </a:rPr>
              <a:t>Alkutilanteen kartoitus asiakkaan omassa ympäristössä</a:t>
            </a:r>
            <a:endParaRPr kumimoji="0" lang="fi-FI" sz="1400" b="0" i="0" u="none" strike="noStrike" kern="0" cap="none" spc="0" normalizeH="0" baseline="0" noProof="0" dirty="0" smtClean="0">
              <a:ln>
                <a:noFill/>
              </a:ln>
              <a:solidFill>
                <a:prstClr val="black"/>
              </a:solidFill>
              <a:effectLst/>
              <a:uLnTx/>
              <a:uFillTx/>
              <a:latin typeface="Georgia" panose="02040502050405020303" pitchFamily="18" charset="0"/>
              <a:ea typeface="Times New Roman" panose="02020603050405020304" pitchFamily="18" charset="0"/>
              <a:cs typeface="Times New Roman" panose="02020603050405020304" pitchFamily="18" charset="0"/>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0" cap="none" spc="0" normalizeH="0" baseline="0" noProof="0" dirty="0" smtClean="0">
                <a:ln>
                  <a:noFill/>
                </a:ln>
                <a:solidFill>
                  <a:prstClr val="black"/>
                </a:solidFill>
                <a:effectLst/>
                <a:uLnTx/>
                <a:uFillTx/>
                <a:ea typeface="Times New Roman" panose="02020603050405020304" pitchFamily="18" charset="0"/>
                <a:cs typeface="Times New Roman" panose="02020603050405020304" pitchFamily="18" charset="0"/>
              </a:rPr>
              <a:t>Tutkimukset ja arvioinnit + suunnitelman laatiminen lääkärin johdolla</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0" cap="none" spc="0" normalizeH="0" baseline="0" noProof="0" dirty="0" smtClean="0">
                <a:ln>
                  <a:noFill/>
                </a:ln>
                <a:solidFill>
                  <a:prstClr val="black"/>
                </a:solidFill>
                <a:effectLst/>
                <a:uLnTx/>
                <a:uFillTx/>
                <a:ea typeface="Times New Roman" panose="02020603050405020304" pitchFamily="18" charset="0"/>
                <a:cs typeface="Arial" pitchFamily="34" charset="0"/>
              </a:rPr>
              <a:t>Jatkosuunnitelma ja -seuranta sopimuksen mukaan</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0" cap="none" spc="0" normalizeH="0" baseline="0" noProof="0" dirty="0" smtClean="0">
                <a:ln>
                  <a:noFill/>
                </a:ln>
                <a:solidFill>
                  <a:prstClr val="black"/>
                </a:solidFill>
                <a:effectLst/>
                <a:uLnTx/>
                <a:uFillTx/>
                <a:ea typeface="Times New Roman" panose="02020603050405020304" pitchFamily="18" charset="0"/>
                <a:cs typeface="Arial" pitchFamily="34" charset="0"/>
              </a:rPr>
              <a:t>Prosessin ajaksi määritellään asiakkaalle asiakasvastaava </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i-FI" sz="1400" b="1" i="0" u="none" strike="noStrike" kern="0" cap="none" spc="0" normalizeH="0" baseline="0" noProof="0" dirty="0" smtClean="0">
              <a:ln>
                <a:noFill/>
              </a:ln>
              <a:solidFill>
                <a:prstClr val="black"/>
              </a:solidFill>
              <a:effectLst/>
              <a:uLnTx/>
              <a:uFillTx/>
              <a:latin typeface="Trebuchet MS" panose="020B0603020202020204" pitchFamily="34" charset="0"/>
              <a:cs typeface="Arial" pitchFamily="34" charset="0"/>
            </a:endParaRPr>
          </a:p>
        </p:txBody>
      </p:sp>
      <p:pic>
        <p:nvPicPr>
          <p:cNvPr id="9" name="Kuva 8"/>
          <p:cNvPicPr>
            <a:picLocks noChangeAspect="1"/>
          </p:cNvPicPr>
          <p:nvPr/>
        </p:nvPicPr>
        <p:blipFill>
          <a:blip r:embed="rId2"/>
          <a:stretch>
            <a:fillRect/>
          </a:stretch>
        </p:blipFill>
        <p:spPr>
          <a:xfrm>
            <a:off x="5904620" y="2598838"/>
            <a:ext cx="4182218" cy="2334970"/>
          </a:xfrm>
          <a:prstGeom prst="rect">
            <a:avLst/>
          </a:prstGeom>
        </p:spPr>
      </p:pic>
      <p:sp>
        <p:nvSpPr>
          <p:cNvPr id="10" name="Tekstiruutu 9"/>
          <p:cNvSpPr txBox="1"/>
          <p:nvPr/>
        </p:nvSpPr>
        <p:spPr>
          <a:xfrm>
            <a:off x="3056785" y="5106302"/>
            <a:ext cx="4827372" cy="1631216"/>
          </a:xfrm>
          <a:prstGeom prst="rect">
            <a:avLst/>
          </a:prstGeom>
          <a:noFill/>
          <a:ln w="38100">
            <a:solidFill>
              <a:srgbClr val="F79646">
                <a:lumMod val="75000"/>
              </a:srgbClr>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i-FI" sz="1600" b="1" i="0" u="none" strike="noStrike" kern="0" cap="none" spc="0" normalizeH="0" baseline="0" noProof="0" dirty="0" smtClean="0">
                <a:ln>
                  <a:noFill/>
                </a:ln>
                <a:solidFill>
                  <a:prstClr val="black"/>
                </a:solidFill>
                <a:effectLst/>
                <a:uLnTx/>
                <a:uFillTx/>
                <a:latin typeface="Trebuchet MS" panose="020B0603020202020204" pitchFamily="34" charset="0"/>
                <a:cs typeface="Arial" pitchFamily="34" charset="0"/>
              </a:rPr>
              <a:t>Jatkopolut</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0" cap="none" spc="0" normalizeH="0" baseline="0" noProof="0" dirty="0" smtClean="0">
                <a:ln>
                  <a:noFill/>
                </a:ln>
                <a:solidFill>
                  <a:prstClr val="black"/>
                </a:solidFill>
                <a:effectLst/>
                <a:uLnTx/>
                <a:uFillTx/>
                <a:latin typeface="Trebuchet MS" panose="020B0603020202020204" pitchFamily="34" charset="0"/>
                <a:cs typeface="Arial" pitchFamily="34" charset="0"/>
              </a:rPr>
              <a:t>Oikea diagnoosi </a:t>
            </a:r>
            <a:r>
              <a:rPr kumimoji="0" lang="fi-FI" sz="1400" b="0" i="0" u="none" strike="noStrike" kern="0" cap="none" spc="0" normalizeH="0" baseline="0" noProof="0" dirty="0" smtClean="0">
                <a:ln>
                  <a:noFill/>
                </a:ln>
                <a:solidFill>
                  <a:prstClr val="black"/>
                </a:solidFill>
                <a:effectLst/>
                <a:uLnTx/>
                <a:uFillTx/>
                <a:latin typeface="Trebuchet MS" panose="020B0603020202020204" pitchFamily="34" charset="0"/>
                <a:cs typeface="Arial" pitchFamily="34" charset="0"/>
                <a:sym typeface="Wingdings" panose="05000000000000000000" pitchFamily="2" charset="2"/>
              </a:rPr>
              <a:t> sopivat palvelut ja tukimuodot</a:t>
            </a:r>
            <a:endParaRPr kumimoji="0" lang="fi-FI" sz="1400" b="0" i="0" u="none" strike="noStrike" kern="0" cap="none" spc="0" normalizeH="0" baseline="0" noProof="0" dirty="0" smtClean="0">
              <a:ln>
                <a:noFill/>
              </a:ln>
              <a:solidFill>
                <a:prstClr val="black"/>
              </a:solidFill>
              <a:effectLst/>
              <a:uLnTx/>
              <a:uFillTx/>
              <a:latin typeface="Trebuchet MS" panose="020B0603020202020204" pitchFamily="34" charset="0"/>
              <a:cs typeface="Arial" pitchFamily="34" charset="0"/>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0" cap="none" spc="0" normalizeH="0" baseline="0" noProof="0" dirty="0" smtClean="0">
                <a:ln>
                  <a:noFill/>
                </a:ln>
                <a:solidFill>
                  <a:prstClr val="black"/>
                </a:solidFill>
                <a:effectLst/>
                <a:uLnTx/>
                <a:uFillTx/>
                <a:latin typeface="Trebuchet MS" panose="020B0603020202020204" pitchFamily="34" charset="0"/>
                <a:cs typeface="Arial" pitchFamily="34" charset="0"/>
              </a:rPr>
              <a:t>Eläke</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0" cap="none" spc="0" normalizeH="0" baseline="0" noProof="0" dirty="0" smtClean="0">
                <a:ln>
                  <a:noFill/>
                </a:ln>
                <a:solidFill>
                  <a:prstClr val="black"/>
                </a:solidFill>
                <a:effectLst/>
                <a:uLnTx/>
                <a:uFillTx/>
                <a:latin typeface="Trebuchet MS" panose="020B0603020202020204" pitchFamily="34" charset="0"/>
                <a:cs typeface="Arial" pitchFamily="34" charset="0"/>
              </a:rPr>
              <a:t>Kelan kuntouttavat palvelut</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0" cap="none" spc="0" normalizeH="0" baseline="0" noProof="0" dirty="0" smtClean="0">
                <a:ln>
                  <a:noFill/>
                </a:ln>
                <a:solidFill>
                  <a:prstClr val="black"/>
                </a:solidFill>
                <a:effectLst/>
                <a:uLnTx/>
                <a:uFillTx/>
                <a:latin typeface="Trebuchet MS" panose="020B0603020202020204" pitchFamily="34" charset="0"/>
                <a:cs typeface="Arial" pitchFamily="34" charset="0"/>
              </a:rPr>
              <a:t>Kuntouttava työtoiminta</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0" cap="none" spc="0" normalizeH="0" baseline="0" noProof="0" dirty="0" smtClean="0">
                <a:ln>
                  <a:noFill/>
                </a:ln>
                <a:solidFill>
                  <a:prstClr val="black"/>
                </a:solidFill>
                <a:effectLst/>
                <a:uLnTx/>
                <a:uFillTx/>
                <a:latin typeface="Trebuchet MS" panose="020B0603020202020204" pitchFamily="34" charset="0"/>
                <a:cs typeface="Arial" pitchFamily="34" charset="0"/>
              </a:rPr>
              <a:t>Työvalmennus</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0" cap="none" spc="0" normalizeH="0" baseline="0" noProof="0" dirty="0" smtClean="0">
                <a:ln>
                  <a:noFill/>
                </a:ln>
                <a:solidFill>
                  <a:prstClr val="black"/>
                </a:solidFill>
                <a:effectLst/>
                <a:uLnTx/>
                <a:uFillTx/>
                <a:latin typeface="Trebuchet MS" panose="020B0603020202020204" pitchFamily="34" charset="0"/>
                <a:cs typeface="Arial" pitchFamily="34" charset="0"/>
              </a:rPr>
              <a:t>Palkkatuettu työ</a:t>
            </a:r>
          </a:p>
        </p:txBody>
      </p:sp>
    </p:spTree>
    <p:extLst>
      <p:ext uri="{BB962C8B-B14F-4D97-AF65-F5344CB8AC3E}">
        <p14:creationId xmlns:p14="http://schemas.microsoft.com/office/powerpoint/2010/main" val="2510606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orakulmio 5"/>
          <p:cNvSpPr/>
          <p:nvPr/>
        </p:nvSpPr>
        <p:spPr>
          <a:xfrm>
            <a:off x="973527" y="426281"/>
            <a:ext cx="11696069" cy="830997"/>
          </a:xfrm>
          <a:prstGeom prst="rect">
            <a:avLst/>
          </a:prstGeom>
        </p:spPr>
        <p:txBody>
          <a:bodyPr wrap="square">
            <a:spAutoFit/>
          </a:bodyPr>
          <a:lstStyle/>
          <a:p>
            <a:pPr>
              <a:defRPr/>
            </a:pPr>
            <a:r>
              <a:rPr lang="fi-FI" sz="2400" b="1" dirty="0" smtClean="0">
                <a:solidFill>
                  <a:prstClr val="black"/>
                </a:solidFill>
                <a:latin typeface="Trebuchet MS" panose="020B0603020202020204" pitchFamily="34" charset="0"/>
                <a:cs typeface="Arial" pitchFamily="34" charset="0"/>
              </a:rPr>
              <a:t>Erityisryhmien työkyvyn tuen palvelukokonaisuus Etelä-Pohjanmaan hyvinvointialueella</a:t>
            </a:r>
            <a:endParaRPr lang="fi-FI" sz="2400" b="1" dirty="0">
              <a:solidFill>
                <a:prstClr val="black"/>
              </a:solidFill>
              <a:latin typeface="Trebuchet MS" panose="020B0603020202020204" pitchFamily="34" charset="0"/>
              <a:cs typeface="Arial" pitchFamily="34" charset="0"/>
            </a:endParaRPr>
          </a:p>
        </p:txBody>
      </p:sp>
      <p:sp>
        <p:nvSpPr>
          <p:cNvPr id="7" name="Tekstiruutu 6"/>
          <p:cNvSpPr txBox="1"/>
          <p:nvPr/>
        </p:nvSpPr>
        <p:spPr>
          <a:xfrm>
            <a:off x="667265" y="1895591"/>
            <a:ext cx="10593860" cy="3939540"/>
          </a:xfrm>
          <a:prstGeom prst="rect">
            <a:avLst/>
          </a:prstGeom>
          <a:noFill/>
        </p:spPr>
        <p:txBody>
          <a:bodyPr wrap="square" rtlCol="0">
            <a:spAutoFit/>
          </a:bodyPr>
          <a:lstStyle/>
          <a:p>
            <a:pPr marL="285750" indent="-285750">
              <a:buFont typeface="Arial" panose="020B0604020202020204" pitchFamily="34" charset="0"/>
              <a:buChar char="•"/>
            </a:pPr>
            <a:r>
              <a:rPr lang="fi-FI" dirty="0">
                <a:solidFill>
                  <a:prstClr val="black"/>
                </a:solidFill>
                <a:latin typeface="Trebuchet MS" panose="020B0603020202020204" pitchFamily="34" charset="0"/>
                <a:cs typeface="Arial" pitchFamily="34" charset="0"/>
              </a:rPr>
              <a:t>Työikäiset neurokirjon henkilöt jäävät helposti vaille tarvitsemiaan </a:t>
            </a:r>
            <a:r>
              <a:rPr lang="fi-FI" dirty="0" err="1">
                <a:solidFill>
                  <a:prstClr val="black"/>
                </a:solidFill>
                <a:latin typeface="Trebuchet MS" panose="020B0603020202020204" pitchFamily="34" charset="0"/>
                <a:cs typeface="Arial" pitchFamily="34" charset="0"/>
              </a:rPr>
              <a:t>sote</a:t>
            </a:r>
            <a:r>
              <a:rPr lang="fi-FI" dirty="0">
                <a:solidFill>
                  <a:prstClr val="black"/>
                </a:solidFill>
                <a:latin typeface="Trebuchet MS" panose="020B0603020202020204" pitchFamily="34" charset="0"/>
                <a:cs typeface="Arial" pitchFamily="34" charset="0"/>
              </a:rPr>
              <a:t>-palveluita eikä heidän tarpeitaan tunnisteta. Nämä henkilöt saattavat esimerkiksi näyttäytyä palveluissa asiakkaina, jotka eivät sitoudu / motivoidu palveluihin ja tällöin taustalla vaikuttavat neuropsykiatriset haasteet voivat jäädä huomaamatta</a:t>
            </a:r>
            <a:r>
              <a:rPr lang="fi-FI" dirty="0" smtClean="0">
                <a:solidFill>
                  <a:prstClr val="black"/>
                </a:solidFill>
                <a:latin typeface="Trebuchet MS" panose="020B0603020202020204" pitchFamily="34" charset="0"/>
                <a:cs typeface="Arial" pitchFamily="34" charset="0"/>
              </a:rPr>
              <a:t>.</a:t>
            </a:r>
          </a:p>
          <a:p>
            <a:pPr marL="285750" indent="-285750">
              <a:buFont typeface="Arial" panose="020B0604020202020204" pitchFamily="34" charset="0"/>
              <a:buChar char="•"/>
            </a:pPr>
            <a:endParaRPr lang="fi-FI" dirty="0">
              <a:solidFill>
                <a:prstClr val="black"/>
              </a:solidFill>
              <a:latin typeface="Trebuchet MS" panose="020B0603020202020204" pitchFamily="34" charset="0"/>
              <a:cs typeface="Arial" pitchFamily="34" charset="0"/>
            </a:endParaRPr>
          </a:p>
          <a:p>
            <a:pPr marL="285750" indent="-285750">
              <a:buFont typeface="Arial" panose="020B0604020202020204" pitchFamily="34" charset="0"/>
              <a:buChar char="•"/>
            </a:pPr>
            <a:r>
              <a:rPr lang="fi-FI" dirty="0">
                <a:solidFill>
                  <a:prstClr val="black"/>
                </a:solidFill>
                <a:latin typeface="Trebuchet MS" panose="020B0603020202020204" pitchFamily="34" charset="0"/>
                <a:cs typeface="Arial" pitchFamily="34" charset="0"/>
              </a:rPr>
              <a:t>Nämä henkilöt ovat usein paljon palveluita tarvitsevia ja heillä voi olla suuria haasteita opinnoissa sekä työelämään pääsyssä</a:t>
            </a:r>
            <a:r>
              <a:rPr lang="fi-FI" dirty="0" smtClean="0">
                <a:solidFill>
                  <a:prstClr val="black"/>
                </a:solidFill>
                <a:latin typeface="Trebuchet MS" panose="020B0603020202020204" pitchFamily="34" charset="0"/>
                <a:cs typeface="Arial" pitchFamily="34" charset="0"/>
              </a:rPr>
              <a:t>.</a:t>
            </a:r>
          </a:p>
          <a:p>
            <a:pPr marL="285750" indent="-285750">
              <a:buFont typeface="Arial" panose="020B0604020202020204" pitchFamily="34" charset="0"/>
              <a:buChar char="•"/>
            </a:pPr>
            <a:endParaRPr lang="fi-FI" dirty="0" smtClean="0">
              <a:solidFill>
                <a:prstClr val="black"/>
              </a:solidFill>
              <a:latin typeface="Trebuchet MS" panose="020B0603020202020204" pitchFamily="34" charset="0"/>
              <a:cs typeface="Arial" pitchFamily="34" charset="0"/>
            </a:endParaRPr>
          </a:p>
          <a:p>
            <a:pPr marL="285750" indent="-285750">
              <a:buFont typeface="Arial" panose="020B0604020202020204" pitchFamily="34" charset="0"/>
              <a:buChar char="•"/>
            </a:pPr>
            <a:r>
              <a:rPr lang="fi-FI" dirty="0" smtClean="0">
                <a:solidFill>
                  <a:prstClr val="black"/>
                </a:solidFill>
                <a:latin typeface="Trebuchet MS" panose="020B0603020202020204" pitchFamily="34" charset="0"/>
                <a:cs typeface="Arial" pitchFamily="34" charset="0"/>
              </a:rPr>
              <a:t>Johtopäätöksiä hankeajalta: Alueella koetaan, että erityisesti paljon palveluja tarvitsevat asiakkaat hyötyisivät räätälöidystä palveluverkosta, joka kootaan asiakkaan tarpeet ja elämäntilanne huomioiden. Hankkeen toiveena on, että tulevassa työkyvyn tuen palvelukokonaisuudessa asiakas voi saada palveluja rinnakkain ja samanaikaisesti eikä vain peräkkäin. Tätä tukisivat myös erilaiset jalkautuvat työn mallit sekä asiantuntijakonsultaatiot. </a:t>
            </a:r>
          </a:p>
          <a:p>
            <a:pPr marL="285750" indent="-285750">
              <a:buFont typeface="Arial" panose="020B0604020202020204" pitchFamily="34" charset="0"/>
              <a:buChar char="•"/>
            </a:pPr>
            <a:endParaRPr lang="fi-FI" sz="1600" dirty="0">
              <a:solidFill>
                <a:prstClr val="black"/>
              </a:solidFill>
              <a:latin typeface="Trebuchet MS" panose="020B0603020202020204" pitchFamily="34" charset="0"/>
              <a:cs typeface="Arial" pitchFamily="34" charset="0"/>
            </a:endParaRPr>
          </a:p>
        </p:txBody>
      </p:sp>
    </p:spTree>
    <p:extLst>
      <p:ext uri="{BB962C8B-B14F-4D97-AF65-F5344CB8AC3E}">
        <p14:creationId xmlns:p14="http://schemas.microsoft.com/office/powerpoint/2010/main" val="18742897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VN-uudistukset-ppt_01/2020">
  <a:themeElements>
    <a:clrScheme name="VN-tyollisyys">
      <a:dk1>
        <a:sysClr val="windowText" lastClr="000000"/>
      </a:dk1>
      <a:lt1>
        <a:srgbClr val="FFFFFF"/>
      </a:lt1>
      <a:dk2>
        <a:srgbClr val="365ABD"/>
      </a:dk2>
      <a:lt2>
        <a:srgbClr val="9B9183"/>
      </a:lt2>
      <a:accent1>
        <a:srgbClr val="F18700"/>
      </a:accent1>
      <a:accent2>
        <a:srgbClr val="00A79F"/>
      </a:accent2>
      <a:accent3>
        <a:srgbClr val="2699D6"/>
      </a:accent3>
      <a:accent4>
        <a:srgbClr val="D90066"/>
      </a:accent4>
      <a:accent5>
        <a:srgbClr val="8C4091"/>
      </a:accent5>
      <a:accent6>
        <a:srgbClr val="76B82A"/>
      </a:accent6>
      <a:hlink>
        <a:srgbClr val="00A9E0"/>
      </a:hlink>
      <a:folHlink>
        <a:srgbClr val="002F6C"/>
      </a:folHlink>
    </a:clrScheme>
    <a:fontScheme name="V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VN-tyollisyys.potx" id="{5A4FD749-049F-4662-B84B-9278351C808F}" vid="{43428384-F227-48C4-92C5-42AE54B5AC7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153FAE327C1FD4DA56A485DB9FD3601" ma:contentTypeVersion="10" ma:contentTypeDescription="Create a new document." ma:contentTypeScope="" ma:versionID="e13d29d955051f8f634dabf2532f8352">
  <xsd:schema xmlns:xsd="http://www.w3.org/2001/XMLSchema" xmlns:xs="http://www.w3.org/2001/XMLSchema" xmlns:p="http://schemas.microsoft.com/office/2006/metadata/properties" xmlns:ns2="57752fa1-78b6-49d2-b0bf-b2277072ad45" targetNamespace="http://schemas.microsoft.com/office/2006/metadata/properties" ma:root="true" ma:fieldsID="3529e4b0d4f8588fde03e7e22aaefaf0" ns2:_="">
    <xsd:import namespace="57752fa1-78b6-49d2-b0bf-b2277072ad4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752fa1-78b6-49d2-b0bf-b2277072ad4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BA7CAC-648E-4F12-A1A8-14447E513A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752fa1-78b6-49d2-b0bf-b2277072ad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5AD9DA1-529B-401F-AF65-D7F5A0CAA460}">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57752fa1-78b6-49d2-b0bf-b2277072ad45"/>
    <ds:schemaRef ds:uri="http://purl.org/dc/elements/1.1/"/>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A044EF8-7ECF-4CBF-8BB0-99A4CD4E1D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2700</TotalTime>
  <Words>344</Words>
  <Application>Microsoft Office PowerPoint</Application>
  <PresentationFormat>Laajakuva</PresentationFormat>
  <Paragraphs>58</Paragraphs>
  <Slides>4</Slides>
  <Notes>0</Notes>
  <HiddenSlides>0</HiddenSlides>
  <MMClips>0</MMClips>
  <ScaleCrop>false</ScaleCrop>
  <HeadingPairs>
    <vt:vector size="6" baseType="variant">
      <vt:variant>
        <vt:lpstr>Käytetyt fontit</vt:lpstr>
      </vt:variant>
      <vt:variant>
        <vt:i4>8</vt:i4>
      </vt:variant>
      <vt:variant>
        <vt:lpstr>Teema</vt:lpstr>
      </vt:variant>
      <vt:variant>
        <vt:i4>2</vt:i4>
      </vt:variant>
      <vt:variant>
        <vt:lpstr>Dian otsikot</vt:lpstr>
      </vt:variant>
      <vt:variant>
        <vt:i4>4</vt:i4>
      </vt:variant>
    </vt:vector>
  </HeadingPairs>
  <TitlesOfParts>
    <vt:vector size="14" baseType="lpstr">
      <vt:lpstr>Arial</vt:lpstr>
      <vt:lpstr>Arial Narrow</vt:lpstr>
      <vt:lpstr>Calibri</vt:lpstr>
      <vt:lpstr>Courier New</vt:lpstr>
      <vt:lpstr>Georgia</vt:lpstr>
      <vt:lpstr>Times New Roman</vt:lpstr>
      <vt:lpstr>Trebuchet MS</vt:lpstr>
      <vt:lpstr>Wingdings</vt:lpstr>
      <vt:lpstr>Office Theme</vt:lpstr>
      <vt:lpstr>VN-uudistukset-ppt_01/2020</vt:lpstr>
      <vt:lpstr>Toimeksi –Eskoon osahanke</vt:lpstr>
      <vt:lpstr>PowerPoint-esitys</vt:lpstr>
      <vt:lpstr>PowerPoint-esitys</vt:lpstr>
      <vt:lpstr>PowerPoint-esitys</vt:lpstr>
    </vt:vector>
  </TitlesOfParts>
  <Company>Kela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Työkyvyn tuen tiimi</dc:title>
  <dc:creator>Raittinen Hanna-Mari</dc:creator>
  <cp:lastModifiedBy>Ylikojola Marika</cp:lastModifiedBy>
  <cp:revision>212</cp:revision>
  <cp:lastPrinted>2022-09-27T04:21:34Z</cp:lastPrinted>
  <dcterms:created xsi:type="dcterms:W3CDTF">2022-02-14T09:15:14Z</dcterms:created>
  <dcterms:modified xsi:type="dcterms:W3CDTF">2022-10-06T13:36:23Z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0x0101001153FAE327C1FD4DA56A485DB9FD3601</vt:lpwstr>
  </property>
</Properties>
</file>