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9" d="100"/>
          <a:sy n="69" d="100"/>
        </p:scale>
        <p:origin x="1716" y="-1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D9D1-318C-4A9C-8E5E-2E035E7F3EC8}" type="datetimeFigureOut">
              <a:rPr lang="fi-FI" smtClean="0"/>
              <a:t>4.11.2022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E297-69E6-4AF7-8A14-B05080BEC7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9061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D9D1-318C-4A9C-8E5E-2E035E7F3EC8}" type="datetimeFigureOut">
              <a:rPr lang="fi-FI" smtClean="0"/>
              <a:t>4.11.2022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E297-69E6-4AF7-8A14-B05080BEC7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0384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D9D1-318C-4A9C-8E5E-2E035E7F3EC8}" type="datetimeFigureOut">
              <a:rPr lang="fi-FI" smtClean="0"/>
              <a:t>4.11.2022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E297-69E6-4AF7-8A14-B05080BEC7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6236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D9D1-318C-4A9C-8E5E-2E035E7F3EC8}" type="datetimeFigureOut">
              <a:rPr lang="fi-FI" smtClean="0"/>
              <a:t>4.11.2022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E297-69E6-4AF7-8A14-B05080BEC7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683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D9D1-318C-4A9C-8E5E-2E035E7F3EC8}" type="datetimeFigureOut">
              <a:rPr lang="fi-FI" smtClean="0"/>
              <a:t>4.11.2022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E297-69E6-4AF7-8A14-B05080BEC7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3880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D9D1-318C-4A9C-8E5E-2E035E7F3EC8}" type="datetimeFigureOut">
              <a:rPr lang="fi-FI" smtClean="0"/>
              <a:t>4.11.2022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E297-69E6-4AF7-8A14-B05080BEC7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1431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D9D1-318C-4A9C-8E5E-2E035E7F3EC8}" type="datetimeFigureOut">
              <a:rPr lang="fi-FI" smtClean="0"/>
              <a:t>4.11.2022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E297-69E6-4AF7-8A14-B05080BEC7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38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D9D1-318C-4A9C-8E5E-2E035E7F3EC8}" type="datetimeFigureOut">
              <a:rPr lang="fi-FI" smtClean="0"/>
              <a:t>4.11.2022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E297-69E6-4AF7-8A14-B05080BEC7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0560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D9D1-318C-4A9C-8E5E-2E035E7F3EC8}" type="datetimeFigureOut">
              <a:rPr lang="fi-FI" smtClean="0"/>
              <a:t>4.11.2022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E297-69E6-4AF7-8A14-B05080BEC7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888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D9D1-318C-4A9C-8E5E-2E035E7F3EC8}" type="datetimeFigureOut">
              <a:rPr lang="fi-FI" smtClean="0"/>
              <a:t>4.11.2022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E297-69E6-4AF7-8A14-B05080BEC7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8053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D9D1-318C-4A9C-8E5E-2E035E7F3EC8}" type="datetimeFigureOut">
              <a:rPr lang="fi-FI" smtClean="0"/>
              <a:t>4.11.2022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E297-69E6-4AF7-8A14-B05080BEC7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0483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FD9D1-318C-4A9C-8E5E-2E035E7F3EC8}" type="datetimeFigureOut">
              <a:rPr lang="fi-FI" smtClean="0"/>
              <a:t>4.11.2022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9E297-69E6-4AF7-8A14-B05080BEC7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934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A9DA0139-E4EC-43ED-8204-E81D71B0D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560" y="6963000"/>
            <a:ext cx="4855464" cy="2920471"/>
          </a:xfrm>
        </p:spPr>
        <p:txBody>
          <a:bodyPr/>
          <a:lstStyle/>
          <a:p>
            <a:pPr algn="l"/>
            <a:r>
              <a:rPr lang="fi-FI" sz="1400" dirty="0">
                <a:latin typeface="Passion One" panose="02000506080000020004" pitchFamily="2" charset="0"/>
              </a:rPr>
              <a:t>Ohjelma</a:t>
            </a:r>
          </a:p>
          <a:p>
            <a:pPr algn="l"/>
            <a:r>
              <a:rPr lang="fi-FI" sz="1400" dirty="0">
                <a:latin typeface="Passion One" panose="02000506080000020004" pitchFamily="2" charset="0"/>
              </a:rPr>
              <a:t>13.00 	Tilaisuuden avaus ja alkumalja</a:t>
            </a:r>
          </a:p>
          <a:p>
            <a:pPr algn="l"/>
            <a:r>
              <a:rPr lang="fi-FI" sz="1400" dirty="0">
                <a:latin typeface="Passion One" panose="02000506080000020004" pitchFamily="2" charset="0"/>
              </a:rPr>
              <a:t>13.15 	Paneelikeskustelu: Työkyvyn tuen palvelujen 	tulevaisuus</a:t>
            </a:r>
          </a:p>
          <a:p>
            <a:pPr algn="l"/>
            <a:r>
              <a:rPr lang="fi-FI" sz="1400" dirty="0">
                <a:latin typeface="Passion One" panose="02000506080000020004" pitchFamily="2" charset="0"/>
              </a:rPr>
              <a:t>13.45	Tauko</a:t>
            </a:r>
          </a:p>
          <a:p>
            <a:pPr algn="l"/>
            <a:r>
              <a:rPr lang="fi-FI" sz="1400" dirty="0">
                <a:latin typeface="Passion One" panose="02000506080000020004" pitchFamily="2" charset="0"/>
              </a:rPr>
              <a:t>13.55	Kokemuksia työkykykoordinaattorikoulutuksesta</a:t>
            </a:r>
          </a:p>
          <a:p>
            <a:pPr algn="l"/>
            <a:r>
              <a:rPr lang="fi-FI" sz="1400" dirty="0">
                <a:latin typeface="Passion One" panose="02000506080000020004" pitchFamily="2" charset="0"/>
              </a:rPr>
              <a:t>14.10 	Laatukriteerien mukainen työhönvalmennus</a:t>
            </a:r>
          </a:p>
          <a:p>
            <a:pPr algn="l"/>
            <a:r>
              <a:rPr lang="fi-FI" sz="1400" dirty="0">
                <a:latin typeface="Passion One" panose="02000506080000020004" pitchFamily="2" charset="0"/>
              </a:rPr>
              <a:t>14.25	Vammaispalvelujen mahdollisuudet edistää työllistymistä</a:t>
            </a:r>
          </a:p>
          <a:p>
            <a:pPr algn="l"/>
            <a:r>
              <a:rPr lang="fi-FI" sz="1400" dirty="0">
                <a:latin typeface="Passion One" panose="02000506080000020004" pitchFamily="2" charset="0"/>
              </a:rPr>
              <a:t>15.00 	Kahvittelua makean merkeissä</a:t>
            </a:r>
          </a:p>
          <a:p>
            <a:pPr algn="l"/>
            <a:r>
              <a:rPr lang="fi-FI" sz="1400" dirty="0">
                <a:latin typeface="Passion One" panose="02000506080000020004" pitchFamily="2" charset="0"/>
              </a:rPr>
              <a:t>15.30 	Tilaisuuden päätös</a:t>
            </a:r>
          </a:p>
          <a:p>
            <a:pPr algn="l"/>
            <a:endParaRPr lang="fi-FI" sz="1400" dirty="0">
              <a:latin typeface="Passion One" panose="02000506080000020004" pitchFamily="2" charset="0"/>
            </a:endParaRPr>
          </a:p>
          <a:p>
            <a:pPr algn="l"/>
            <a:endParaRPr lang="fi-FI" dirty="0">
              <a:latin typeface="Passion One" panose="02000506080000020004" pitchFamily="2" charset="0"/>
            </a:endParaRPr>
          </a:p>
        </p:txBody>
      </p:sp>
      <p:pic>
        <p:nvPicPr>
          <p:cNvPr id="5" name="Kuva 4" descr="Kuva, joka sisältää kohteen teksti, ulko&#10;&#10;Kuvaus luotu automaattisesti">
            <a:extLst>
              <a:ext uri="{FF2B5EF4-FFF2-40B4-BE49-F238E27FC236}">
                <a16:creationId xmlns:a16="http://schemas.microsoft.com/office/drawing/2014/main" id="{B26CA3AE-5622-476F-B7E8-65EED635C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28"/>
            <a:ext cx="6862904" cy="686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75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43</Words>
  <Application>Microsoft Office PowerPoint</Application>
  <PresentationFormat>A4-paperi (210 x 297 mm)</PresentationFormat>
  <Paragraphs>9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Passion One</vt:lpstr>
      <vt:lpstr>Office-teema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Nikkilä Mikko</dc:creator>
  <cp:lastModifiedBy>Nikkilä Mikko</cp:lastModifiedBy>
  <cp:revision>2</cp:revision>
  <dcterms:created xsi:type="dcterms:W3CDTF">2022-10-12T05:59:00Z</dcterms:created>
  <dcterms:modified xsi:type="dcterms:W3CDTF">2022-11-04T10:48:29Z</dcterms:modified>
</cp:coreProperties>
</file>