
<file path=[Content_Types].xml><?xml version="1.0" encoding="utf-8"?>
<Types xmlns="http://schemas.openxmlformats.org/package/2006/content-types">
  <Default Extension="png" ContentType="image/png"/>
  <Default Extension="svg" ContentType="image/svg+xml"/>
  <Default Extension="tmp"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5"/>
  </p:notesMasterIdLst>
  <p:sldIdLst>
    <p:sldId id="334" r:id="rId6"/>
    <p:sldId id="275" r:id="rId7"/>
    <p:sldId id="305" r:id="rId8"/>
    <p:sldId id="313" r:id="rId9"/>
    <p:sldId id="333" r:id="rId10"/>
    <p:sldId id="309" r:id="rId11"/>
    <p:sldId id="310" r:id="rId12"/>
    <p:sldId id="307" r:id="rId13"/>
    <p:sldId id="304" r:id="rId14"/>
    <p:sldId id="306" r:id="rId15"/>
    <p:sldId id="319" r:id="rId16"/>
    <p:sldId id="277" r:id="rId17"/>
    <p:sldId id="258" r:id="rId18"/>
    <p:sldId id="324" r:id="rId19"/>
    <p:sldId id="323" r:id="rId20"/>
    <p:sldId id="330" r:id="rId21"/>
    <p:sldId id="332" r:id="rId22"/>
    <p:sldId id="257" r:id="rId23"/>
    <p:sldId id="326"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105" d="100"/>
          <a:sy n="105" d="100"/>
        </p:scale>
        <p:origin x="8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9.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9.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EC6301-9380-43B6-9BB1-C87021F5F47C}"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fi-FI"/>
        </a:p>
      </dgm:t>
    </dgm:pt>
    <dgm:pt modelId="{D8E89A38-E9F8-4989-B190-A438EBAD5759}">
      <dgm:prSet/>
      <dgm:spPr/>
      <dgm:t>
        <a:bodyPr/>
        <a:lstStyle/>
        <a:p>
          <a:r>
            <a:rPr lang="fi-FI" dirty="0"/>
            <a:t>Asiakas ja läheinen </a:t>
          </a:r>
        </a:p>
      </dgm:t>
    </dgm:pt>
    <dgm:pt modelId="{9BD12C86-8304-4557-8BC8-BC72202C7F1D}" type="parTrans" cxnId="{35096AD1-A53C-4A3B-B5E0-4A912CB6D88B}">
      <dgm:prSet/>
      <dgm:spPr/>
      <dgm:t>
        <a:bodyPr/>
        <a:lstStyle/>
        <a:p>
          <a:endParaRPr lang="fi-FI"/>
        </a:p>
      </dgm:t>
    </dgm:pt>
    <dgm:pt modelId="{CC23A030-7594-4CC9-A975-322BC0AE3A15}" type="sibTrans" cxnId="{35096AD1-A53C-4A3B-B5E0-4A912CB6D88B}">
      <dgm:prSet/>
      <dgm:spPr/>
      <dgm:t>
        <a:bodyPr/>
        <a:lstStyle/>
        <a:p>
          <a:endParaRPr lang="fi-FI"/>
        </a:p>
      </dgm:t>
    </dgm:pt>
    <dgm:pt modelId="{44DDC152-684E-4C3C-A7A8-797AA0141037}">
      <dgm:prSet/>
      <dgm:spPr/>
      <dgm:t>
        <a:bodyPr/>
        <a:lstStyle/>
        <a:p>
          <a:r>
            <a:rPr lang="fi-FI" dirty="0"/>
            <a:t>Asiakas</a:t>
          </a:r>
        </a:p>
      </dgm:t>
    </dgm:pt>
    <dgm:pt modelId="{E47F07E4-56C2-4A38-A4D5-179224ED272E}" type="parTrans" cxnId="{158CE5AD-0DAC-4493-9016-93BFE1444A6E}">
      <dgm:prSet/>
      <dgm:spPr/>
      <dgm:t>
        <a:bodyPr/>
        <a:lstStyle/>
        <a:p>
          <a:endParaRPr lang="fi-FI"/>
        </a:p>
      </dgm:t>
    </dgm:pt>
    <dgm:pt modelId="{79A5EF22-6777-467D-83DC-F514FC5921B6}" type="sibTrans" cxnId="{158CE5AD-0DAC-4493-9016-93BFE1444A6E}">
      <dgm:prSet/>
      <dgm:spPr/>
      <dgm:t>
        <a:bodyPr/>
        <a:lstStyle/>
        <a:p>
          <a:endParaRPr lang="fi-FI"/>
        </a:p>
      </dgm:t>
    </dgm:pt>
    <dgm:pt modelId="{6C077BDF-AF80-437D-B6B7-A03861BA4B64}">
      <dgm:prSet/>
      <dgm:spPr/>
      <dgm:t>
        <a:bodyPr/>
        <a:lstStyle/>
        <a:p>
          <a:r>
            <a:rPr lang="fi-FI" dirty="0"/>
            <a:t>Asiakkaan läheinen</a:t>
          </a:r>
        </a:p>
      </dgm:t>
    </dgm:pt>
    <dgm:pt modelId="{AE8ECA73-3CF3-406A-B082-2355D960B798}" type="parTrans" cxnId="{8BCA21AB-EF8B-470F-9B10-9C65C9F8D02C}">
      <dgm:prSet/>
      <dgm:spPr/>
      <dgm:t>
        <a:bodyPr/>
        <a:lstStyle/>
        <a:p>
          <a:endParaRPr lang="fi-FI"/>
        </a:p>
      </dgm:t>
    </dgm:pt>
    <dgm:pt modelId="{C588A23A-9AF6-4FBA-A9A1-ED9DD2DFED4A}" type="sibTrans" cxnId="{8BCA21AB-EF8B-470F-9B10-9C65C9F8D02C}">
      <dgm:prSet/>
      <dgm:spPr/>
      <dgm:t>
        <a:bodyPr/>
        <a:lstStyle/>
        <a:p>
          <a:endParaRPr lang="fi-FI"/>
        </a:p>
      </dgm:t>
    </dgm:pt>
    <dgm:pt modelId="{01F36917-E52D-4767-9F75-8F0685360A77}">
      <dgm:prSet/>
      <dgm:spPr/>
      <dgm:t>
        <a:bodyPr/>
        <a:lstStyle/>
        <a:p>
          <a:r>
            <a:rPr lang="fi-FI" dirty="0"/>
            <a:t>Kotihoidon asiakasohjaus</a:t>
          </a:r>
        </a:p>
      </dgm:t>
    </dgm:pt>
    <dgm:pt modelId="{11212EF2-04AD-4789-B3E4-FAE9AD22472A}" type="parTrans" cxnId="{79A05994-2A28-431A-879F-D4C33F7D3BF2}">
      <dgm:prSet/>
      <dgm:spPr/>
      <dgm:t>
        <a:bodyPr/>
        <a:lstStyle/>
        <a:p>
          <a:endParaRPr lang="fi-FI"/>
        </a:p>
      </dgm:t>
    </dgm:pt>
    <dgm:pt modelId="{6DE7A2EB-D8D3-4120-9CE6-CEA1A7EDC4D9}" type="sibTrans" cxnId="{79A05994-2A28-431A-879F-D4C33F7D3BF2}">
      <dgm:prSet/>
      <dgm:spPr/>
      <dgm:t>
        <a:bodyPr/>
        <a:lstStyle/>
        <a:p>
          <a:endParaRPr lang="fi-FI"/>
        </a:p>
      </dgm:t>
    </dgm:pt>
    <dgm:pt modelId="{EC488F46-16FE-42A6-B0D8-CFF945883BDD}">
      <dgm:prSet/>
      <dgm:spPr/>
      <dgm:t>
        <a:bodyPr/>
        <a:lstStyle/>
        <a:p>
          <a:r>
            <a:rPr lang="fi-FI"/>
            <a:t>Asiakasohjaaja</a:t>
          </a:r>
        </a:p>
      </dgm:t>
    </dgm:pt>
    <dgm:pt modelId="{012AD6B4-F1BD-4819-9720-45795E0DAB33}" type="parTrans" cxnId="{19730CC8-4071-4F41-A636-75F163CE3D9C}">
      <dgm:prSet/>
      <dgm:spPr/>
      <dgm:t>
        <a:bodyPr/>
        <a:lstStyle/>
        <a:p>
          <a:endParaRPr lang="fi-FI"/>
        </a:p>
      </dgm:t>
    </dgm:pt>
    <dgm:pt modelId="{EF83F797-F0CE-4D68-B35C-FDF886E40B1B}" type="sibTrans" cxnId="{19730CC8-4071-4F41-A636-75F163CE3D9C}">
      <dgm:prSet/>
      <dgm:spPr/>
      <dgm:t>
        <a:bodyPr/>
        <a:lstStyle/>
        <a:p>
          <a:endParaRPr lang="fi-FI"/>
        </a:p>
      </dgm:t>
    </dgm:pt>
    <dgm:pt modelId="{BF042B57-096B-4CA2-8AFC-81A98C1E03FF}">
      <dgm:prSet/>
      <dgm:spPr/>
      <dgm:t>
        <a:bodyPr/>
        <a:lstStyle/>
        <a:p>
          <a:r>
            <a:rPr lang="fi-FI" dirty="0"/>
            <a:t>Kotihoidon palvelutarpeen arviointi ja palveluohjaus</a:t>
          </a:r>
        </a:p>
      </dgm:t>
    </dgm:pt>
    <dgm:pt modelId="{2D9FF611-EB95-4723-8615-CD7FDBB1DC42}" type="parTrans" cxnId="{70C328AB-9E75-4553-BE01-40B4D25E0965}">
      <dgm:prSet/>
      <dgm:spPr/>
      <dgm:t>
        <a:bodyPr/>
        <a:lstStyle/>
        <a:p>
          <a:endParaRPr lang="fi-FI"/>
        </a:p>
      </dgm:t>
    </dgm:pt>
    <dgm:pt modelId="{C856E188-4110-4EF7-8D9D-FACB60BA7010}" type="sibTrans" cxnId="{70C328AB-9E75-4553-BE01-40B4D25E0965}">
      <dgm:prSet/>
      <dgm:spPr/>
      <dgm:t>
        <a:bodyPr/>
        <a:lstStyle/>
        <a:p>
          <a:endParaRPr lang="fi-FI"/>
        </a:p>
      </dgm:t>
    </dgm:pt>
    <dgm:pt modelId="{D2626DA0-0BEB-4573-9166-E258EFAF2E29}">
      <dgm:prSet/>
      <dgm:spPr/>
      <dgm:t>
        <a:bodyPr/>
        <a:lstStyle/>
        <a:p>
          <a:r>
            <a:rPr lang="fi-FI" dirty="0"/>
            <a:t>Kotihoito </a:t>
          </a:r>
        </a:p>
      </dgm:t>
    </dgm:pt>
    <dgm:pt modelId="{9495CCED-7516-4DDA-A6EA-5797118BF8F2}" type="parTrans" cxnId="{4FD9DBF5-ABFE-4458-82C4-162F6E6D04D5}">
      <dgm:prSet/>
      <dgm:spPr/>
      <dgm:t>
        <a:bodyPr/>
        <a:lstStyle/>
        <a:p>
          <a:endParaRPr lang="fi-FI"/>
        </a:p>
      </dgm:t>
    </dgm:pt>
    <dgm:pt modelId="{CACF8903-441E-4843-BF02-267C0DE328C6}" type="sibTrans" cxnId="{4FD9DBF5-ABFE-4458-82C4-162F6E6D04D5}">
      <dgm:prSet/>
      <dgm:spPr/>
      <dgm:t>
        <a:bodyPr/>
        <a:lstStyle/>
        <a:p>
          <a:endParaRPr lang="fi-FI"/>
        </a:p>
      </dgm:t>
    </dgm:pt>
    <dgm:pt modelId="{4DB48FA5-896E-460F-AFDA-990F2AD63E94}">
      <dgm:prSet/>
      <dgm:spPr/>
      <dgm:t>
        <a:bodyPr/>
        <a:lstStyle/>
        <a:p>
          <a:r>
            <a:rPr lang="fi-FI" dirty="0"/>
            <a:t>Kotihoidon sairaanhoitaja tai terveydenhoitaja</a:t>
          </a:r>
        </a:p>
      </dgm:t>
    </dgm:pt>
    <dgm:pt modelId="{1D9A23C7-AB88-4472-982D-FB700C54525F}" type="parTrans" cxnId="{C65CBD2C-53D4-461A-9D74-D2B339CF0F05}">
      <dgm:prSet/>
      <dgm:spPr/>
      <dgm:t>
        <a:bodyPr/>
        <a:lstStyle/>
        <a:p>
          <a:endParaRPr lang="fi-FI"/>
        </a:p>
      </dgm:t>
    </dgm:pt>
    <dgm:pt modelId="{20E28E20-ADF8-4381-805D-63EEC11E5882}" type="sibTrans" cxnId="{C65CBD2C-53D4-461A-9D74-D2B339CF0F05}">
      <dgm:prSet/>
      <dgm:spPr/>
      <dgm:t>
        <a:bodyPr/>
        <a:lstStyle/>
        <a:p>
          <a:endParaRPr lang="fi-FI"/>
        </a:p>
      </dgm:t>
    </dgm:pt>
    <dgm:pt modelId="{EEA59213-EF08-44B8-A051-954C230596A7}">
      <dgm:prSet/>
      <dgm:spPr/>
      <dgm:t>
        <a:bodyPr/>
        <a:lstStyle/>
        <a:p>
          <a:r>
            <a:rPr lang="fi-FI" dirty="0" err="1"/>
            <a:t>Istekki</a:t>
          </a:r>
          <a:endParaRPr lang="fi-FI" dirty="0"/>
        </a:p>
      </dgm:t>
    </dgm:pt>
    <dgm:pt modelId="{7713485B-2243-424E-ACFC-79BC7FF4965B}" type="parTrans" cxnId="{9922995F-D29A-4087-96DB-8EA50C88F5CE}">
      <dgm:prSet/>
      <dgm:spPr/>
      <dgm:t>
        <a:bodyPr/>
        <a:lstStyle/>
        <a:p>
          <a:endParaRPr lang="fi-FI"/>
        </a:p>
      </dgm:t>
    </dgm:pt>
    <dgm:pt modelId="{DD0872E3-BD50-4175-93E5-2CA3514CED1E}" type="sibTrans" cxnId="{9922995F-D29A-4087-96DB-8EA50C88F5CE}">
      <dgm:prSet/>
      <dgm:spPr/>
      <dgm:t>
        <a:bodyPr/>
        <a:lstStyle/>
        <a:p>
          <a:endParaRPr lang="fi-FI"/>
        </a:p>
      </dgm:t>
    </dgm:pt>
    <dgm:pt modelId="{B1A68A7F-E5AF-47B4-960A-3456CF6E6F6F}">
      <dgm:prSet/>
      <dgm:spPr/>
      <dgm:t>
        <a:bodyPr/>
        <a:lstStyle/>
        <a:p>
          <a:r>
            <a:rPr lang="fi-FI" dirty="0" err="1"/>
            <a:t>VideoVisit</a:t>
          </a:r>
          <a:r>
            <a:rPr lang="fi-FI" dirty="0"/>
            <a:t> – teknologia palveluratkaisun tarjoaja</a:t>
          </a:r>
        </a:p>
      </dgm:t>
    </dgm:pt>
    <dgm:pt modelId="{6205191F-1211-4FDB-9005-79435148E704}" type="parTrans" cxnId="{D2110790-5E83-4356-8EFA-599BCBEB8943}">
      <dgm:prSet/>
      <dgm:spPr/>
      <dgm:t>
        <a:bodyPr/>
        <a:lstStyle/>
        <a:p>
          <a:endParaRPr lang="fi-FI"/>
        </a:p>
      </dgm:t>
    </dgm:pt>
    <dgm:pt modelId="{D5119900-D7C4-484E-A265-F634B628CB06}" type="sibTrans" cxnId="{D2110790-5E83-4356-8EFA-599BCBEB8943}">
      <dgm:prSet/>
      <dgm:spPr/>
      <dgm:t>
        <a:bodyPr/>
        <a:lstStyle/>
        <a:p>
          <a:endParaRPr lang="fi-FI"/>
        </a:p>
      </dgm:t>
    </dgm:pt>
    <dgm:pt modelId="{54AE4227-AA9D-4610-A320-10A76C7AB700}">
      <dgm:prSet/>
      <dgm:spPr/>
      <dgm:t>
        <a:bodyPr/>
        <a:lstStyle/>
        <a:p>
          <a:r>
            <a:rPr lang="fi-FI" dirty="0"/>
            <a:t>Tuottaa softan</a:t>
          </a:r>
        </a:p>
      </dgm:t>
    </dgm:pt>
    <dgm:pt modelId="{813C0011-C838-44E5-830A-B56DB8A4AAF8}" type="parTrans" cxnId="{4382BC4A-EDF9-4E65-A129-11D10AC3753D}">
      <dgm:prSet/>
      <dgm:spPr/>
      <dgm:t>
        <a:bodyPr/>
        <a:lstStyle/>
        <a:p>
          <a:endParaRPr lang="fi-FI"/>
        </a:p>
      </dgm:t>
    </dgm:pt>
    <dgm:pt modelId="{5351D759-6EA9-4961-966B-DF12D547D76C}" type="sibTrans" cxnId="{4382BC4A-EDF9-4E65-A129-11D10AC3753D}">
      <dgm:prSet/>
      <dgm:spPr/>
      <dgm:t>
        <a:bodyPr/>
        <a:lstStyle/>
        <a:p>
          <a:endParaRPr lang="fi-FI"/>
        </a:p>
      </dgm:t>
    </dgm:pt>
    <dgm:pt modelId="{A0D03E06-6BC9-414A-BB71-A92E6053CA51}">
      <dgm:prSet/>
      <dgm:spPr/>
      <dgm:t>
        <a:bodyPr/>
        <a:lstStyle/>
        <a:p>
          <a:r>
            <a:rPr lang="fi-FI" dirty="0"/>
            <a:t> </a:t>
          </a:r>
          <a:r>
            <a:rPr lang="fi-FI" dirty="0" err="1"/>
            <a:t>VideoVisit</a:t>
          </a:r>
          <a:r>
            <a:rPr lang="fi-FI" dirty="0"/>
            <a:t> koulutus </a:t>
          </a:r>
        </a:p>
      </dgm:t>
    </dgm:pt>
    <dgm:pt modelId="{9F996570-8817-44DC-ADDE-20E71794F9B9}" type="parTrans" cxnId="{CDD3D6BF-19FB-455A-9EC1-A585EB5248DA}">
      <dgm:prSet/>
      <dgm:spPr/>
      <dgm:t>
        <a:bodyPr/>
        <a:lstStyle/>
        <a:p>
          <a:endParaRPr lang="fi-FI"/>
        </a:p>
      </dgm:t>
    </dgm:pt>
    <dgm:pt modelId="{0AE6CF8C-CE42-46B3-A409-054D596230EF}" type="sibTrans" cxnId="{CDD3D6BF-19FB-455A-9EC1-A585EB5248DA}">
      <dgm:prSet/>
      <dgm:spPr/>
      <dgm:t>
        <a:bodyPr/>
        <a:lstStyle/>
        <a:p>
          <a:endParaRPr lang="fi-FI"/>
        </a:p>
      </dgm:t>
    </dgm:pt>
    <dgm:pt modelId="{197A1E8A-6A80-462D-9355-B5DFC2D0AFC3}">
      <dgm:prSet/>
      <dgm:spPr/>
      <dgm:t>
        <a:bodyPr/>
        <a:lstStyle/>
        <a:p>
          <a:r>
            <a:rPr lang="fi-FI" dirty="0"/>
            <a:t> Tuki, ohjaus ja neuvonta: laitteet käyttöjärjestelmä ja ongelmatilanteet</a:t>
          </a:r>
        </a:p>
      </dgm:t>
    </dgm:pt>
    <dgm:pt modelId="{0D33939B-8FF4-454B-B6FE-06F11E3B6307}" type="parTrans" cxnId="{4210BBFB-D014-4189-9C61-EECB60A755FA}">
      <dgm:prSet/>
      <dgm:spPr/>
      <dgm:t>
        <a:bodyPr/>
        <a:lstStyle/>
        <a:p>
          <a:endParaRPr lang="fi-FI"/>
        </a:p>
      </dgm:t>
    </dgm:pt>
    <dgm:pt modelId="{7F669CF7-BE19-4F71-8663-EEA5468D1F34}" type="sibTrans" cxnId="{4210BBFB-D014-4189-9C61-EECB60A755FA}">
      <dgm:prSet/>
      <dgm:spPr/>
      <dgm:t>
        <a:bodyPr/>
        <a:lstStyle/>
        <a:p>
          <a:endParaRPr lang="fi-FI"/>
        </a:p>
      </dgm:t>
    </dgm:pt>
    <dgm:pt modelId="{BF19EFA3-0DDF-4F48-999C-43A47D8D9CF6}">
      <dgm:prSet/>
      <dgm:spPr/>
      <dgm:t>
        <a:bodyPr/>
        <a:lstStyle/>
        <a:p>
          <a:r>
            <a:rPr lang="fi-FI" dirty="0"/>
            <a:t>Laiterekisterin ylläpito, raportointi</a:t>
          </a:r>
        </a:p>
      </dgm:t>
    </dgm:pt>
    <dgm:pt modelId="{A91F4D17-D8DE-4E06-8D84-38B38E2C902B}" type="parTrans" cxnId="{35BB9803-4D2D-412E-9534-3119433DFED0}">
      <dgm:prSet/>
      <dgm:spPr/>
      <dgm:t>
        <a:bodyPr/>
        <a:lstStyle/>
        <a:p>
          <a:endParaRPr lang="fi-FI"/>
        </a:p>
      </dgm:t>
    </dgm:pt>
    <dgm:pt modelId="{9997851C-1ABD-4744-A87E-DDF10AD443BD}" type="sibTrans" cxnId="{35BB9803-4D2D-412E-9534-3119433DFED0}">
      <dgm:prSet/>
      <dgm:spPr/>
      <dgm:t>
        <a:bodyPr/>
        <a:lstStyle/>
        <a:p>
          <a:endParaRPr lang="fi-FI"/>
        </a:p>
      </dgm:t>
    </dgm:pt>
    <dgm:pt modelId="{7A78ED47-BEB7-4DFF-B1D2-6C4FF9B955EF}">
      <dgm:prSet/>
      <dgm:spPr/>
      <dgm:t>
        <a:bodyPr/>
        <a:lstStyle/>
        <a:p>
          <a:r>
            <a:rPr lang="fi-FI" dirty="0"/>
            <a:t>Asiakkaan laillinen edustaja</a:t>
          </a:r>
        </a:p>
      </dgm:t>
    </dgm:pt>
    <dgm:pt modelId="{D041ECAF-B012-461D-AAC7-E0703EBE7BA8}" type="parTrans" cxnId="{0340C07E-6CD3-4F67-B5FF-54E2A00885AD}">
      <dgm:prSet/>
      <dgm:spPr/>
      <dgm:t>
        <a:bodyPr/>
        <a:lstStyle/>
        <a:p>
          <a:endParaRPr lang="fi-FI"/>
        </a:p>
      </dgm:t>
    </dgm:pt>
    <dgm:pt modelId="{B6B31458-B4F4-4436-B09E-DF3526456971}" type="sibTrans" cxnId="{0340C07E-6CD3-4F67-B5FF-54E2A00885AD}">
      <dgm:prSet/>
      <dgm:spPr/>
      <dgm:t>
        <a:bodyPr/>
        <a:lstStyle/>
        <a:p>
          <a:endParaRPr lang="fi-FI"/>
        </a:p>
      </dgm:t>
    </dgm:pt>
    <dgm:pt modelId="{3C9DB7D1-BAB0-4B58-B088-E1DC9E1E5C4C}">
      <dgm:prSet/>
      <dgm:spPr/>
      <dgm:t>
        <a:bodyPr/>
        <a:lstStyle/>
        <a:p>
          <a:r>
            <a:rPr lang="fi-FI" dirty="0"/>
            <a:t>Edunvalvoja tai edunvalvontavaltuutettu</a:t>
          </a:r>
        </a:p>
      </dgm:t>
    </dgm:pt>
    <dgm:pt modelId="{D15D3034-CED0-4717-90F1-393C6136306B}" type="parTrans" cxnId="{F0D0F51B-D975-4F57-8D63-E1B9ABBE82CF}">
      <dgm:prSet/>
      <dgm:spPr/>
      <dgm:t>
        <a:bodyPr/>
        <a:lstStyle/>
        <a:p>
          <a:endParaRPr lang="fi-FI"/>
        </a:p>
      </dgm:t>
    </dgm:pt>
    <dgm:pt modelId="{DC084F96-5E6A-43A9-9118-350B94574B43}" type="sibTrans" cxnId="{F0D0F51B-D975-4F57-8D63-E1B9ABBE82CF}">
      <dgm:prSet/>
      <dgm:spPr/>
      <dgm:t>
        <a:bodyPr/>
        <a:lstStyle/>
        <a:p>
          <a:endParaRPr lang="fi-FI"/>
        </a:p>
      </dgm:t>
    </dgm:pt>
    <dgm:pt modelId="{D1B7F478-32E1-4211-9F2D-8122E08AA851}">
      <dgm:prSet/>
      <dgm:spPr/>
      <dgm:t>
        <a:bodyPr/>
        <a:lstStyle/>
        <a:p>
          <a:r>
            <a:rPr lang="fi-FI" dirty="0"/>
            <a:t>Kotihoidon lääkärit</a:t>
          </a:r>
        </a:p>
      </dgm:t>
    </dgm:pt>
    <dgm:pt modelId="{1FEB539C-1CBD-4A28-8D96-1945B4A58EFA}" type="parTrans" cxnId="{37BAB063-B5B4-4161-A8FE-51B8C6691C6B}">
      <dgm:prSet/>
      <dgm:spPr/>
      <dgm:t>
        <a:bodyPr/>
        <a:lstStyle/>
        <a:p>
          <a:endParaRPr lang="fi-FI"/>
        </a:p>
      </dgm:t>
    </dgm:pt>
    <dgm:pt modelId="{FF532CF8-5D47-4D51-B6D8-B670B4645FC5}" type="sibTrans" cxnId="{37BAB063-B5B4-4161-A8FE-51B8C6691C6B}">
      <dgm:prSet/>
      <dgm:spPr/>
      <dgm:t>
        <a:bodyPr/>
        <a:lstStyle/>
        <a:p>
          <a:endParaRPr lang="fi-FI"/>
        </a:p>
      </dgm:t>
    </dgm:pt>
    <dgm:pt modelId="{B4CD2309-F33A-405A-A6BB-146EC88FBB77}">
      <dgm:prSet/>
      <dgm:spPr/>
      <dgm:t>
        <a:bodyPr/>
        <a:lstStyle/>
        <a:p>
          <a:r>
            <a:rPr lang="fi-FI" dirty="0" err="1"/>
            <a:t>VideoVisit</a:t>
          </a:r>
          <a:r>
            <a:rPr lang="fi-FI" dirty="0"/>
            <a:t>-laitekanta ja tekninen tuki. Olemassa olevat laitteet siirtyvät </a:t>
          </a:r>
          <a:r>
            <a:rPr lang="fi-FI" dirty="0" err="1"/>
            <a:t>Istekille</a:t>
          </a:r>
          <a:r>
            <a:rPr lang="fi-FI" dirty="0"/>
            <a:t> vuoden 2023 aikana. </a:t>
          </a:r>
        </a:p>
      </dgm:t>
    </dgm:pt>
    <dgm:pt modelId="{6BCF154B-CFA3-407A-94C6-C426804D08A9}" type="parTrans" cxnId="{8B0B24C8-4849-4656-95C7-259B7E6B8DF1}">
      <dgm:prSet/>
      <dgm:spPr/>
      <dgm:t>
        <a:bodyPr/>
        <a:lstStyle/>
        <a:p>
          <a:endParaRPr lang="fi-FI"/>
        </a:p>
      </dgm:t>
    </dgm:pt>
    <dgm:pt modelId="{2F24C375-DDF2-4031-BD48-FFDAA68FC772}" type="sibTrans" cxnId="{8B0B24C8-4849-4656-95C7-259B7E6B8DF1}">
      <dgm:prSet/>
      <dgm:spPr/>
      <dgm:t>
        <a:bodyPr/>
        <a:lstStyle/>
        <a:p>
          <a:endParaRPr lang="fi-FI"/>
        </a:p>
      </dgm:t>
    </dgm:pt>
    <dgm:pt modelId="{B3643640-DE87-4759-A786-513023884841}">
      <dgm:prSet/>
      <dgm:spPr/>
      <dgm:t>
        <a:bodyPr/>
        <a:lstStyle/>
        <a:p>
          <a:r>
            <a:rPr lang="fi-FI" dirty="0"/>
            <a:t>Kotihoidon vastuuhoitaja + hoitajatiimi</a:t>
          </a:r>
        </a:p>
      </dgm:t>
    </dgm:pt>
    <dgm:pt modelId="{8F7EEE45-8DF9-4361-AD15-B122C094CF62}" type="parTrans" cxnId="{2F97109D-B358-4AB2-B336-0CD3362C0BE3}">
      <dgm:prSet/>
      <dgm:spPr/>
      <dgm:t>
        <a:bodyPr/>
        <a:lstStyle/>
        <a:p>
          <a:endParaRPr lang="fi-FI"/>
        </a:p>
      </dgm:t>
    </dgm:pt>
    <dgm:pt modelId="{5FE0A82F-D11E-4037-BFFA-20ADAB516C61}" type="sibTrans" cxnId="{2F97109D-B358-4AB2-B336-0CD3362C0BE3}">
      <dgm:prSet/>
      <dgm:spPr/>
      <dgm:t>
        <a:bodyPr/>
        <a:lstStyle/>
        <a:p>
          <a:endParaRPr lang="fi-FI"/>
        </a:p>
      </dgm:t>
    </dgm:pt>
    <dgm:pt modelId="{5605A506-0C95-43D3-8445-70D0560F9B4C}">
      <dgm:prSet/>
      <dgm:spPr/>
      <dgm:t>
        <a:bodyPr/>
        <a:lstStyle/>
        <a:p>
          <a:r>
            <a:rPr lang="fi-FI" dirty="0"/>
            <a:t>Kotihoidon kuvapuhelintiimi (alueelliset erot)</a:t>
          </a:r>
        </a:p>
      </dgm:t>
    </dgm:pt>
    <dgm:pt modelId="{763921AF-E3FD-4815-86B4-C169CFD8A7FC}" type="parTrans" cxnId="{DB6CA9D4-4D81-4785-A70C-4154EFD48791}">
      <dgm:prSet/>
      <dgm:spPr/>
      <dgm:t>
        <a:bodyPr/>
        <a:lstStyle/>
        <a:p>
          <a:endParaRPr lang="fi-FI"/>
        </a:p>
      </dgm:t>
    </dgm:pt>
    <dgm:pt modelId="{F2286C9F-469F-49B0-B967-67385B70D1AF}" type="sibTrans" cxnId="{DB6CA9D4-4D81-4785-A70C-4154EFD48791}">
      <dgm:prSet/>
      <dgm:spPr/>
      <dgm:t>
        <a:bodyPr/>
        <a:lstStyle/>
        <a:p>
          <a:endParaRPr lang="fi-FI"/>
        </a:p>
      </dgm:t>
    </dgm:pt>
    <dgm:pt modelId="{60EBD4CF-1F19-4E5D-B074-4872918DA5C5}">
      <dgm:prSet/>
      <dgm:spPr/>
      <dgm:t>
        <a:bodyPr/>
        <a:lstStyle/>
        <a:p>
          <a:r>
            <a:rPr lang="fi-FI" dirty="0"/>
            <a:t>Kuvapuhelinpalvelun vastuuhoitaja</a:t>
          </a:r>
        </a:p>
      </dgm:t>
    </dgm:pt>
    <dgm:pt modelId="{C1825F51-FB13-4F8D-BBA0-8F696034C512}" type="sibTrans" cxnId="{EBF68E0C-02E0-4ABF-B3DD-15AC1266E4F6}">
      <dgm:prSet/>
      <dgm:spPr/>
      <dgm:t>
        <a:bodyPr/>
        <a:lstStyle/>
        <a:p>
          <a:endParaRPr lang="fi-FI"/>
        </a:p>
      </dgm:t>
    </dgm:pt>
    <dgm:pt modelId="{FC82FECC-6E9A-4BEA-9605-DEC20E5DD371}" type="parTrans" cxnId="{EBF68E0C-02E0-4ABF-B3DD-15AC1266E4F6}">
      <dgm:prSet/>
      <dgm:spPr/>
      <dgm:t>
        <a:bodyPr/>
        <a:lstStyle/>
        <a:p>
          <a:endParaRPr lang="fi-FI"/>
        </a:p>
      </dgm:t>
    </dgm:pt>
    <dgm:pt modelId="{1F30BCE8-C34D-4883-999A-DB274FB52172}">
      <dgm:prSet/>
      <dgm:spPr/>
      <dgm:t>
        <a:bodyPr/>
        <a:lstStyle/>
        <a:p>
          <a:r>
            <a:rPr lang="fi-FI" dirty="0"/>
            <a:t>Kuvapuhelimen toimintakykyä ylläpitävä tai kuntouttava ohjelmasisällöntuotanto (alueelliset erot)</a:t>
          </a:r>
        </a:p>
      </dgm:t>
    </dgm:pt>
    <dgm:pt modelId="{B9C39939-0410-4ACC-9A13-880601ED8382}" type="sibTrans" cxnId="{9341B61C-F6DE-4720-8D7E-BF8DBE48FD5C}">
      <dgm:prSet/>
      <dgm:spPr/>
      <dgm:t>
        <a:bodyPr/>
        <a:lstStyle/>
        <a:p>
          <a:endParaRPr lang="fi-FI"/>
        </a:p>
      </dgm:t>
    </dgm:pt>
    <dgm:pt modelId="{72507A57-5F65-487B-B32B-2D1511663882}" type="parTrans" cxnId="{9341B61C-F6DE-4720-8D7E-BF8DBE48FD5C}">
      <dgm:prSet/>
      <dgm:spPr/>
      <dgm:t>
        <a:bodyPr/>
        <a:lstStyle/>
        <a:p>
          <a:endParaRPr lang="fi-FI"/>
        </a:p>
      </dgm:t>
    </dgm:pt>
    <dgm:pt modelId="{19C9E52A-7C81-47B0-88C3-D966AB585E09}" type="pres">
      <dgm:prSet presAssocID="{83EC6301-9380-43B6-9BB1-C87021F5F47C}" presName="diagram" presStyleCnt="0">
        <dgm:presLayoutVars>
          <dgm:dir/>
          <dgm:resizeHandles val="exact"/>
        </dgm:presLayoutVars>
      </dgm:prSet>
      <dgm:spPr/>
    </dgm:pt>
    <dgm:pt modelId="{62A3E32E-7F55-429C-A281-71C425A32414}" type="pres">
      <dgm:prSet presAssocID="{D8E89A38-E9F8-4989-B190-A438EBAD5759}" presName="node" presStyleLbl="node1" presStyleIdx="0" presStyleCnt="5" custScaleX="75876" custScaleY="80660">
        <dgm:presLayoutVars>
          <dgm:bulletEnabled val="1"/>
        </dgm:presLayoutVars>
      </dgm:prSet>
      <dgm:spPr/>
    </dgm:pt>
    <dgm:pt modelId="{90655984-96F3-47B0-A256-AFC6EBE0BD89}" type="pres">
      <dgm:prSet presAssocID="{CC23A030-7594-4CC9-A975-322BC0AE3A15}" presName="sibTrans" presStyleCnt="0"/>
      <dgm:spPr/>
    </dgm:pt>
    <dgm:pt modelId="{59BDD85C-1165-432D-AFBB-718BBA72AAA3}" type="pres">
      <dgm:prSet presAssocID="{01F36917-E52D-4767-9F75-8F0685360A77}" presName="node" presStyleLbl="node1" presStyleIdx="1" presStyleCnt="5" custScaleX="76142" custScaleY="64910" custLinFactNeighborX="-84052" custLinFactNeighborY="98971">
        <dgm:presLayoutVars>
          <dgm:bulletEnabled val="1"/>
        </dgm:presLayoutVars>
      </dgm:prSet>
      <dgm:spPr/>
    </dgm:pt>
    <dgm:pt modelId="{47556CAB-38D4-40CD-A10F-CA73BAB72E23}" type="pres">
      <dgm:prSet presAssocID="{6DE7A2EB-D8D3-4120-9CE6-CEA1A7EDC4D9}" presName="sibTrans" presStyleCnt="0"/>
      <dgm:spPr/>
    </dgm:pt>
    <dgm:pt modelId="{74D7EF1C-0B2F-4F9C-8115-C0B96F7E0043}" type="pres">
      <dgm:prSet presAssocID="{D2626DA0-0BEB-4573-9166-E258EFAF2E29}" presName="node" presStyleLbl="node1" presStyleIdx="2" presStyleCnt="5" custScaleX="109490" custLinFactNeighborX="-78021" custLinFactNeighborY="5589">
        <dgm:presLayoutVars>
          <dgm:bulletEnabled val="1"/>
        </dgm:presLayoutVars>
      </dgm:prSet>
      <dgm:spPr/>
    </dgm:pt>
    <dgm:pt modelId="{7702D3F1-A1F9-4714-A420-18DF6977913D}" type="pres">
      <dgm:prSet presAssocID="{CACF8903-441E-4843-BF02-267C0DE328C6}" presName="sibTrans" presStyleCnt="0"/>
      <dgm:spPr/>
    </dgm:pt>
    <dgm:pt modelId="{617DE10C-002A-474D-A219-69A098CB4930}" type="pres">
      <dgm:prSet presAssocID="{EEA59213-EF08-44B8-A051-954C230596A7}" presName="node" presStyleLbl="node1" presStyleIdx="3" presStyleCnt="5" custScaleX="84478" custScaleY="82253" custLinFactNeighborX="26786" custLinFactNeighborY="756">
        <dgm:presLayoutVars>
          <dgm:bulletEnabled val="1"/>
        </dgm:presLayoutVars>
      </dgm:prSet>
      <dgm:spPr/>
    </dgm:pt>
    <dgm:pt modelId="{26664281-F606-47AC-9A47-F56AD8B2353C}" type="pres">
      <dgm:prSet presAssocID="{DD0872E3-BD50-4175-93E5-2CA3514CED1E}" presName="sibTrans" presStyleCnt="0"/>
      <dgm:spPr/>
    </dgm:pt>
    <dgm:pt modelId="{70A80343-3BE0-4FBC-9448-9115BD215608}" type="pres">
      <dgm:prSet presAssocID="{B1A68A7F-E5AF-47B4-960A-3456CF6E6F6F}" presName="node" presStyleLbl="node1" presStyleIdx="4" presStyleCnt="5" custScaleX="51395" custScaleY="73050" custLinFactNeighborX="22630" custLinFactNeighborY="-421">
        <dgm:presLayoutVars>
          <dgm:bulletEnabled val="1"/>
        </dgm:presLayoutVars>
      </dgm:prSet>
      <dgm:spPr/>
    </dgm:pt>
  </dgm:ptLst>
  <dgm:cxnLst>
    <dgm:cxn modelId="{35BB9803-4D2D-412E-9534-3119433DFED0}" srcId="{B4CD2309-F33A-405A-A6BB-146EC88FBB77}" destId="{BF19EFA3-0DDF-4F48-999C-43A47D8D9CF6}" srcOrd="2" destOrd="0" parTransId="{A91F4D17-D8DE-4E06-8D84-38B38E2C902B}" sibTransId="{9997851C-1ABD-4744-A87E-DDF10AD443BD}"/>
    <dgm:cxn modelId="{EBF68E0C-02E0-4ABF-B3DD-15AC1266E4F6}" srcId="{D2626DA0-0BEB-4573-9166-E258EFAF2E29}" destId="{60EBD4CF-1F19-4E5D-B074-4872918DA5C5}" srcOrd="0" destOrd="0" parTransId="{FC82FECC-6E9A-4BEA-9605-DEC20E5DD371}" sibTransId="{C1825F51-FB13-4F8D-BBA0-8F696034C512}"/>
    <dgm:cxn modelId="{05E11513-7B98-48BD-84C8-8EC591B4E224}" type="presOf" srcId="{7A78ED47-BEB7-4DFF-B1D2-6C4FF9B955EF}" destId="{62A3E32E-7F55-429C-A281-71C425A32414}" srcOrd="0" destOrd="3" presId="urn:microsoft.com/office/officeart/2005/8/layout/default"/>
    <dgm:cxn modelId="{3B4BAE13-2851-42DB-B500-5614881BBAFB}" type="presOf" srcId="{D2626DA0-0BEB-4573-9166-E258EFAF2E29}" destId="{74D7EF1C-0B2F-4F9C-8115-C0B96F7E0043}" srcOrd="0" destOrd="0" presId="urn:microsoft.com/office/officeart/2005/8/layout/default"/>
    <dgm:cxn modelId="{F0D0F51B-D975-4F57-8D63-E1B9ABBE82CF}" srcId="{7A78ED47-BEB7-4DFF-B1D2-6C4FF9B955EF}" destId="{3C9DB7D1-BAB0-4B58-B088-E1DC9E1E5C4C}" srcOrd="0" destOrd="0" parTransId="{D15D3034-CED0-4717-90F1-393C6136306B}" sibTransId="{DC084F96-5E6A-43A9-9118-350B94574B43}"/>
    <dgm:cxn modelId="{9341B61C-F6DE-4720-8D7E-BF8DBE48FD5C}" srcId="{D2626DA0-0BEB-4573-9166-E258EFAF2E29}" destId="{1F30BCE8-C34D-4883-999A-DB274FB52172}" srcOrd="5" destOrd="0" parTransId="{72507A57-5F65-487B-B32B-2D1511663882}" sibTransId="{B9C39939-0410-4ACC-9A13-880601ED8382}"/>
    <dgm:cxn modelId="{56B38E23-070B-4176-A9EB-FE618464F80E}" type="presOf" srcId="{BF19EFA3-0DDF-4F48-999C-43A47D8D9CF6}" destId="{617DE10C-002A-474D-A219-69A098CB4930}" srcOrd="0" destOrd="4" presId="urn:microsoft.com/office/officeart/2005/8/layout/default"/>
    <dgm:cxn modelId="{C65CBD2C-53D4-461A-9D74-D2B339CF0F05}" srcId="{D2626DA0-0BEB-4573-9166-E258EFAF2E29}" destId="{4DB48FA5-896E-460F-AFDA-990F2AD63E94}" srcOrd="2" destOrd="0" parTransId="{1D9A23C7-AB88-4472-982D-FB700C54525F}" sibTransId="{20E28E20-ADF8-4381-805D-63EEC11E5882}"/>
    <dgm:cxn modelId="{C9691F2F-3DD4-4FB0-9E92-E161823D5B40}" type="presOf" srcId="{5605A506-0C95-43D3-8445-70D0560F9B4C}" destId="{74D7EF1C-0B2F-4F9C-8115-C0B96F7E0043}" srcOrd="0" destOrd="5" presId="urn:microsoft.com/office/officeart/2005/8/layout/default"/>
    <dgm:cxn modelId="{5F71F736-A8D7-4243-9D8E-1B49089A889C}" type="presOf" srcId="{6C077BDF-AF80-437D-B6B7-A03861BA4B64}" destId="{62A3E32E-7F55-429C-A281-71C425A32414}" srcOrd="0" destOrd="2" presId="urn:microsoft.com/office/officeart/2005/8/layout/default"/>
    <dgm:cxn modelId="{992C5337-6CBC-4C15-BC4F-483A32C69822}" type="presOf" srcId="{EEA59213-EF08-44B8-A051-954C230596A7}" destId="{617DE10C-002A-474D-A219-69A098CB4930}" srcOrd="0" destOrd="0" presId="urn:microsoft.com/office/officeart/2005/8/layout/default"/>
    <dgm:cxn modelId="{D569EB37-E74A-4217-89F2-D699EE11096A}" type="presOf" srcId="{D1B7F478-32E1-4211-9F2D-8122E08AA851}" destId="{74D7EF1C-0B2F-4F9C-8115-C0B96F7E0043}" srcOrd="0" destOrd="4" presId="urn:microsoft.com/office/officeart/2005/8/layout/default"/>
    <dgm:cxn modelId="{69607C3B-BA45-426F-91A3-813EF2F0257D}" type="presOf" srcId="{3C9DB7D1-BAB0-4B58-B088-E1DC9E1E5C4C}" destId="{62A3E32E-7F55-429C-A281-71C425A32414}" srcOrd="0" destOrd="4" presId="urn:microsoft.com/office/officeart/2005/8/layout/default"/>
    <dgm:cxn modelId="{9922995F-D29A-4087-96DB-8EA50C88F5CE}" srcId="{83EC6301-9380-43B6-9BB1-C87021F5F47C}" destId="{EEA59213-EF08-44B8-A051-954C230596A7}" srcOrd="3" destOrd="0" parTransId="{7713485B-2243-424E-ACFC-79BC7FF4965B}" sibTransId="{DD0872E3-BD50-4175-93E5-2CA3514CED1E}"/>
    <dgm:cxn modelId="{37BAB063-B5B4-4161-A8FE-51B8C6691C6B}" srcId="{D2626DA0-0BEB-4573-9166-E258EFAF2E29}" destId="{D1B7F478-32E1-4211-9F2D-8122E08AA851}" srcOrd="3" destOrd="0" parTransId="{1FEB539C-1CBD-4A28-8D96-1945B4A58EFA}" sibTransId="{FF532CF8-5D47-4D51-B6D8-B670B4645FC5}"/>
    <dgm:cxn modelId="{4382BC4A-EDF9-4E65-A129-11D10AC3753D}" srcId="{B1A68A7F-E5AF-47B4-960A-3456CF6E6F6F}" destId="{54AE4227-AA9D-4610-A320-10A76C7AB700}" srcOrd="0" destOrd="0" parTransId="{813C0011-C838-44E5-830A-B56DB8A4AAF8}" sibTransId="{5351D759-6EA9-4961-966B-DF12D547D76C}"/>
    <dgm:cxn modelId="{753B884D-06DE-4106-9917-DA4880C4A67C}" type="presOf" srcId="{54AE4227-AA9D-4610-A320-10A76C7AB700}" destId="{70A80343-3BE0-4FBC-9448-9115BD215608}" srcOrd="0" destOrd="1" presId="urn:microsoft.com/office/officeart/2005/8/layout/default"/>
    <dgm:cxn modelId="{0340C07E-6CD3-4F67-B5FF-54E2A00885AD}" srcId="{D8E89A38-E9F8-4989-B190-A438EBAD5759}" destId="{7A78ED47-BEB7-4DFF-B1D2-6C4FF9B955EF}" srcOrd="2" destOrd="0" parTransId="{D041ECAF-B012-461D-AAC7-E0703EBE7BA8}" sibTransId="{B6B31458-B4F4-4436-B09E-DF3526456971}"/>
    <dgm:cxn modelId="{8E466F83-E2DE-4E38-8A46-E013F17748EC}" type="presOf" srcId="{83EC6301-9380-43B6-9BB1-C87021F5F47C}" destId="{19C9E52A-7C81-47B0-88C3-D966AB585E09}" srcOrd="0" destOrd="0" presId="urn:microsoft.com/office/officeart/2005/8/layout/default"/>
    <dgm:cxn modelId="{D2110790-5E83-4356-8EFA-599BCBEB8943}" srcId="{83EC6301-9380-43B6-9BB1-C87021F5F47C}" destId="{B1A68A7F-E5AF-47B4-960A-3456CF6E6F6F}" srcOrd="4" destOrd="0" parTransId="{6205191F-1211-4FDB-9005-79435148E704}" sibTransId="{D5119900-D7C4-484E-A265-F634B628CB06}"/>
    <dgm:cxn modelId="{79A05994-2A28-431A-879F-D4C33F7D3BF2}" srcId="{83EC6301-9380-43B6-9BB1-C87021F5F47C}" destId="{01F36917-E52D-4767-9F75-8F0685360A77}" srcOrd="1" destOrd="0" parTransId="{11212EF2-04AD-4789-B3E4-FAE9AD22472A}" sibTransId="{6DE7A2EB-D8D3-4120-9CE6-CEA1A7EDC4D9}"/>
    <dgm:cxn modelId="{90CB9696-8633-456C-9E98-E30C97186FF8}" type="presOf" srcId="{44DDC152-684E-4C3C-A7A8-797AA0141037}" destId="{62A3E32E-7F55-429C-A281-71C425A32414}" srcOrd="0" destOrd="1" presId="urn:microsoft.com/office/officeart/2005/8/layout/default"/>
    <dgm:cxn modelId="{2F97109D-B358-4AB2-B336-0CD3362C0BE3}" srcId="{D2626DA0-0BEB-4573-9166-E258EFAF2E29}" destId="{B3643640-DE87-4759-A786-513023884841}" srcOrd="1" destOrd="0" parTransId="{8F7EEE45-8DF9-4361-AD15-B122C094CF62}" sibTransId="{5FE0A82F-D11E-4037-BFFA-20ADAB516C61}"/>
    <dgm:cxn modelId="{8255D99D-69B6-4529-A01F-11522EF6A0F5}" type="presOf" srcId="{60EBD4CF-1F19-4E5D-B074-4872918DA5C5}" destId="{74D7EF1C-0B2F-4F9C-8115-C0B96F7E0043}" srcOrd="0" destOrd="1" presId="urn:microsoft.com/office/officeart/2005/8/layout/default"/>
    <dgm:cxn modelId="{F15CF2A7-E837-4398-BAA8-AA27232C1AC5}" type="presOf" srcId="{A0D03E06-6BC9-414A-BB71-A92E6053CA51}" destId="{617DE10C-002A-474D-A219-69A098CB4930}" srcOrd="0" destOrd="2" presId="urn:microsoft.com/office/officeart/2005/8/layout/default"/>
    <dgm:cxn modelId="{8BCA21AB-EF8B-470F-9B10-9C65C9F8D02C}" srcId="{D8E89A38-E9F8-4989-B190-A438EBAD5759}" destId="{6C077BDF-AF80-437D-B6B7-A03861BA4B64}" srcOrd="1" destOrd="0" parTransId="{AE8ECA73-3CF3-406A-B082-2355D960B798}" sibTransId="{C588A23A-9AF6-4FBA-A9A1-ED9DD2DFED4A}"/>
    <dgm:cxn modelId="{70C328AB-9E75-4553-BE01-40B4D25E0965}" srcId="{EC488F46-16FE-42A6-B0D8-CFF945883BDD}" destId="{BF042B57-096B-4CA2-8AFC-81A98C1E03FF}" srcOrd="0" destOrd="0" parTransId="{2D9FF611-EB95-4723-8615-CD7FDBB1DC42}" sibTransId="{C856E188-4110-4EF7-8D9D-FACB60BA7010}"/>
    <dgm:cxn modelId="{158CE5AD-0DAC-4493-9016-93BFE1444A6E}" srcId="{D8E89A38-E9F8-4989-B190-A438EBAD5759}" destId="{44DDC152-684E-4C3C-A7A8-797AA0141037}" srcOrd="0" destOrd="0" parTransId="{E47F07E4-56C2-4A38-A4D5-179224ED272E}" sibTransId="{79A5EF22-6777-467D-83DC-F514FC5921B6}"/>
    <dgm:cxn modelId="{515590AE-7B00-442E-ABB9-4086C8CACAC2}" type="presOf" srcId="{1F30BCE8-C34D-4883-999A-DB274FB52172}" destId="{74D7EF1C-0B2F-4F9C-8115-C0B96F7E0043}" srcOrd="0" destOrd="6" presId="urn:microsoft.com/office/officeart/2005/8/layout/default"/>
    <dgm:cxn modelId="{C608EBB1-67D9-4F07-BA9D-35BB24F7E7D9}" type="presOf" srcId="{B4CD2309-F33A-405A-A6BB-146EC88FBB77}" destId="{617DE10C-002A-474D-A219-69A098CB4930}" srcOrd="0" destOrd="1" presId="urn:microsoft.com/office/officeart/2005/8/layout/default"/>
    <dgm:cxn modelId="{46B81EBA-0BE3-4647-88FB-44FF98938579}" type="presOf" srcId="{EC488F46-16FE-42A6-B0D8-CFF945883BDD}" destId="{59BDD85C-1165-432D-AFBB-718BBA72AAA3}" srcOrd="0" destOrd="1" presId="urn:microsoft.com/office/officeart/2005/8/layout/default"/>
    <dgm:cxn modelId="{CDD3D6BF-19FB-455A-9EC1-A585EB5248DA}" srcId="{B4CD2309-F33A-405A-A6BB-146EC88FBB77}" destId="{A0D03E06-6BC9-414A-BB71-A92E6053CA51}" srcOrd="0" destOrd="0" parTransId="{9F996570-8817-44DC-ADDE-20E71794F9B9}" sibTransId="{0AE6CF8C-CE42-46B3-A409-054D596230EF}"/>
    <dgm:cxn modelId="{5D4485C0-71F3-4057-ABBC-A6957C16DBCF}" type="presOf" srcId="{B1A68A7F-E5AF-47B4-960A-3456CF6E6F6F}" destId="{70A80343-3BE0-4FBC-9448-9115BD215608}" srcOrd="0" destOrd="0" presId="urn:microsoft.com/office/officeart/2005/8/layout/default"/>
    <dgm:cxn modelId="{CAEFC6C0-4145-4462-8491-2755A0E86646}" type="presOf" srcId="{BF042B57-096B-4CA2-8AFC-81A98C1E03FF}" destId="{59BDD85C-1165-432D-AFBB-718BBA72AAA3}" srcOrd="0" destOrd="2" presId="urn:microsoft.com/office/officeart/2005/8/layout/default"/>
    <dgm:cxn modelId="{DD904AC7-3551-4758-B9AC-E44151175542}" type="presOf" srcId="{B3643640-DE87-4759-A786-513023884841}" destId="{74D7EF1C-0B2F-4F9C-8115-C0B96F7E0043}" srcOrd="0" destOrd="2" presId="urn:microsoft.com/office/officeart/2005/8/layout/default"/>
    <dgm:cxn modelId="{19730CC8-4071-4F41-A636-75F163CE3D9C}" srcId="{01F36917-E52D-4767-9F75-8F0685360A77}" destId="{EC488F46-16FE-42A6-B0D8-CFF945883BDD}" srcOrd="0" destOrd="0" parTransId="{012AD6B4-F1BD-4819-9720-45795E0DAB33}" sibTransId="{EF83F797-F0CE-4D68-B35C-FDF886E40B1B}"/>
    <dgm:cxn modelId="{8B0B24C8-4849-4656-95C7-259B7E6B8DF1}" srcId="{EEA59213-EF08-44B8-A051-954C230596A7}" destId="{B4CD2309-F33A-405A-A6BB-146EC88FBB77}" srcOrd="0" destOrd="0" parTransId="{6BCF154B-CFA3-407A-94C6-C426804D08A9}" sibTransId="{2F24C375-DDF2-4031-BD48-FFDAA68FC772}"/>
    <dgm:cxn modelId="{35096AD1-A53C-4A3B-B5E0-4A912CB6D88B}" srcId="{83EC6301-9380-43B6-9BB1-C87021F5F47C}" destId="{D8E89A38-E9F8-4989-B190-A438EBAD5759}" srcOrd="0" destOrd="0" parTransId="{9BD12C86-8304-4557-8BC8-BC72202C7F1D}" sibTransId="{CC23A030-7594-4CC9-A975-322BC0AE3A15}"/>
    <dgm:cxn modelId="{DB6CA9D4-4D81-4785-A70C-4154EFD48791}" srcId="{D2626DA0-0BEB-4573-9166-E258EFAF2E29}" destId="{5605A506-0C95-43D3-8445-70D0560F9B4C}" srcOrd="4" destOrd="0" parTransId="{763921AF-E3FD-4815-86B4-C169CFD8A7FC}" sibTransId="{F2286C9F-469F-49B0-B967-67385B70D1AF}"/>
    <dgm:cxn modelId="{DD71B8E0-C5F4-486E-A765-9D8FCEC022C2}" type="presOf" srcId="{4DB48FA5-896E-460F-AFDA-990F2AD63E94}" destId="{74D7EF1C-0B2F-4F9C-8115-C0B96F7E0043}" srcOrd="0" destOrd="3" presId="urn:microsoft.com/office/officeart/2005/8/layout/default"/>
    <dgm:cxn modelId="{61B45BE6-E0AB-41C3-B45E-B535A7E9C4BA}" type="presOf" srcId="{01F36917-E52D-4767-9F75-8F0685360A77}" destId="{59BDD85C-1165-432D-AFBB-718BBA72AAA3}" srcOrd="0" destOrd="0" presId="urn:microsoft.com/office/officeart/2005/8/layout/default"/>
    <dgm:cxn modelId="{93611EE8-0FDB-4CBD-A017-E85975A39FA5}" type="presOf" srcId="{D8E89A38-E9F8-4989-B190-A438EBAD5759}" destId="{62A3E32E-7F55-429C-A281-71C425A32414}" srcOrd="0" destOrd="0" presId="urn:microsoft.com/office/officeart/2005/8/layout/default"/>
    <dgm:cxn modelId="{4FD9DBF5-ABFE-4458-82C4-162F6E6D04D5}" srcId="{83EC6301-9380-43B6-9BB1-C87021F5F47C}" destId="{D2626DA0-0BEB-4573-9166-E258EFAF2E29}" srcOrd="2" destOrd="0" parTransId="{9495CCED-7516-4DDA-A6EA-5797118BF8F2}" sibTransId="{CACF8903-441E-4843-BF02-267C0DE328C6}"/>
    <dgm:cxn modelId="{E3EB76FB-A8AC-4AC1-AF8B-3734CB0B46EA}" type="presOf" srcId="{197A1E8A-6A80-462D-9355-B5DFC2D0AFC3}" destId="{617DE10C-002A-474D-A219-69A098CB4930}" srcOrd="0" destOrd="3" presId="urn:microsoft.com/office/officeart/2005/8/layout/default"/>
    <dgm:cxn modelId="{4210BBFB-D014-4189-9C61-EECB60A755FA}" srcId="{B4CD2309-F33A-405A-A6BB-146EC88FBB77}" destId="{197A1E8A-6A80-462D-9355-B5DFC2D0AFC3}" srcOrd="1" destOrd="0" parTransId="{0D33939B-8FF4-454B-B6FE-06F11E3B6307}" sibTransId="{7F669CF7-BE19-4F71-8663-EEA5468D1F34}"/>
    <dgm:cxn modelId="{EEBE0436-EC76-4FC9-9950-854B8CB20609}" type="presParOf" srcId="{19C9E52A-7C81-47B0-88C3-D966AB585E09}" destId="{62A3E32E-7F55-429C-A281-71C425A32414}" srcOrd="0" destOrd="0" presId="urn:microsoft.com/office/officeart/2005/8/layout/default"/>
    <dgm:cxn modelId="{83330BD6-4163-4446-B433-67A5AC5BA34C}" type="presParOf" srcId="{19C9E52A-7C81-47B0-88C3-D966AB585E09}" destId="{90655984-96F3-47B0-A256-AFC6EBE0BD89}" srcOrd="1" destOrd="0" presId="urn:microsoft.com/office/officeart/2005/8/layout/default"/>
    <dgm:cxn modelId="{25C66102-1539-4F87-8146-371FC5E37544}" type="presParOf" srcId="{19C9E52A-7C81-47B0-88C3-D966AB585E09}" destId="{59BDD85C-1165-432D-AFBB-718BBA72AAA3}" srcOrd="2" destOrd="0" presId="urn:microsoft.com/office/officeart/2005/8/layout/default"/>
    <dgm:cxn modelId="{2526A5AF-C405-4CB1-9916-A384DA84A76A}" type="presParOf" srcId="{19C9E52A-7C81-47B0-88C3-D966AB585E09}" destId="{47556CAB-38D4-40CD-A10F-CA73BAB72E23}" srcOrd="3" destOrd="0" presId="urn:microsoft.com/office/officeart/2005/8/layout/default"/>
    <dgm:cxn modelId="{2BF54F14-FF81-41B8-8E86-1784E61293DF}" type="presParOf" srcId="{19C9E52A-7C81-47B0-88C3-D966AB585E09}" destId="{74D7EF1C-0B2F-4F9C-8115-C0B96F7E0043}" srcOrd="4" destOrd="0" presId="urn:microsoft.com/office/officeart/2005/8/layout/default"/>
    <dgm:cxn modelId="{E10A0934-8C7E-408A-A034-2D0902C0F1FF}" type="presParOf" srcId="{19C9E52A-7C81-47B0-88C3-D966AB585E09}" destId="{7702D3F1-A1F9-4714-A420-18DF6977913D}" srcOrd="5" destOrd="0" presId="urn:microsoft.com/office/officeart/2005/8/layout/default"/>
    <dgm:cxn modelId="{CCA148FA-6C66-4D12-BE13-DAE13F62D4B9}" type="presParOf" srcId="{19C9E52A-7C81-47B0-88C3-D966AB585E09}" destId="{617DE10C-002A-474D-A219-69A098CB4930}" srcOrd="6" destOrd="0" presId="urn:microsoft.com/office/officeart/2005/8/layout/default"/>
    <dgm:cxn modelId="{7002086F-272F-4C02-BD43-F1DC26DF21A8}" type="presParOf" srcId="{19C9E52A-7C81-47B0-88C3-D966AB585E09}" destId="{26664281-F606-47AC-9A47-F56AD8B2353C}" srcOrd="7" destOrd="0" presId="urn:microsoft.com/office/officeart/2005/8/layout/default"/>
    <dgm:cxn modelId="{5F36045D-54F9-43A3-98E6-E6E62ED1FB12}" type="presParOf" srcId="{19C9E52A-7C81-47B0-88C3-D966AB585E09}" destId="{70A80343-3BE0-4FBC-9448-9115BD21560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EC6301-9380-43B6-9BB1-C87021F5F47C}" type="doc">
      <dgm:prSet loTypeId="urn:microsoft.com/office/officeart/2005/8/layout/pList2" loCatId="list" qsTypeId="urn:microsoft.com/office/officeart/2005/8/quickstyle/simple1" qsCatId="simple" csTypeId="urn:microsoft.com/office/officeart/2005/8/colors/accent0_3" csCatId="mainScheme" phldr="1"/>
      <dgm:spPr/>
      <dgm:t>
        <a:bodyPr/>
        <a:lstStyle/>
        <a:p>
          <a:endParaRPr lang="fi-FI"/>
        </a:p>
      </dgm:t>
    </dgm:pt>
    <dgm:pt modelId="{D8E89A38-E9F8-4989-B190-A438EBAD5759}">
      <dgm:prSet/>
      <dgm:spPr/>
      <dgm:t>
        <a:bodyPr/>
        <a:lstStyle/>
        <a:p>
          <a:r>
            <a:rPr lang="fi-FI" dirty="0"/>
            <a:t>Asiakas ja omainen </a:t>
          </a:r>
        </a:p>
      </dgm:t>
    </dgm:pt>
    <dgm:pt modelId="{9BD12C86-8304-4557-8BC8-BC72202C7F1D}" type="parTrans" cxnId="{35096AD1-A53C-4A3B-B5E0-4A912CB6D88B}">
      <dgm:prSet/>
      <dgm:spPr/>
      <dgm:t>
        <a:bodyPr/>
        <a:lstStyle/>
        <a:p>
          <a:endParaRPr lang="fi-FI"/>
        </a:p>
      </dgm:t>
    </dgm:pt>
    <dgm:pt modelId="{CC23A030-7594-4CC9-A975-322BC0AE3A15}" type="sibTrans" cxnId="{35096AD1-A53C-4A3B-B5E0-4A912CB6D88B}">
      <dgm:prSet/>
      <dgm:spPr/>
      <dgm:t>
        <a:bodyPr/>
        <a:lstStyle/>
        <a:p>
          <a:endParaRPr lang="fi-FI"/>
        </a:p>
      </dgm:t>
    </dgm:pt>
    <dgm:pt modelId="{01F36917-E52D-4767-9F75-8F0685360A77}">
      <dgm:prSet/>
      <dgm:spPr/>
      <dgm:t>
        <a:bodyPr/>
        <a:lstStyle/>
        <a:p>
          <a:r>
            <a:rPr lang="fi-FI" dirty="0"/>
            <a:t>Kotihoidon asiakasohjaus</a:t>
          </a:r>
        </a:p>
      </dgm:t>
    </dgm:pt>
    <dgm:pt modelId="{11212EF2-04AD-4789-B3E4-FAE9AD22472A}" type="parTrans" cxnId="{79A05994-2A28-431A-879F-D4C33F7D3BF2}">
      <dgm:prSet/>
      <dgm:spPr/>
      <dgm:t>
        <a:bodyPr/>
        <a:lstStyle/>
        <a:p>
          <a:endParaRPr lang="fi-FI"/>
        </a:p>
      </dgm:t>
    </dgm:pt>
    <dgm:pt modelId="{6DE7A2EB-D8D3-4120-9CE6-CEA1A7EDC4D9}" type="sibTrans" cxnId="{79A05994-2A28-431A-879F-D4C33F7D3BF2}">
      <dgm:prSet/>
      <dgm:spPr/>
      <dgm:t>
        <a:bodyPr/>
        <a:lstStyle/>
        <a:p>
          <a:endParaRPr lang="fi-FI"/>
        </a:p>
      </dgm:t>
    </dgm:pt>
    <dgm:pt modelId="{EC488F46-16FE-42A6-B0D8-CFF945883BDD}">
      <dgm:prSet/>
      <dgm:spPr/>
      <dgm:t>
        <a:bodyPr/>
        <a:lstStyle/>
        <a:p>
          <a:endParaRPr lang="fi-FI" dirty="0"/>
        </a:p>
      </dgm:t>
    </dgm:pt>
    <dgm:pt modelId="{012AD6B4-F1BD-4819-9720-45795E0DAB33}" type="parTrans" cxnId="{19730CC8-4071-4F41-A636-75F163CE3D9C}">
      <dgm:prSet/>
      <dgm:spPr/>
      <dgm:t>
        <a:bodyPr/>
        <a:lstStyle/>
        <a:p>
          <a:endParaRPr lang="fi-FI"/>
        </a:p>
      </dgm:t>
    </dgm:pt>
    <dgm:pt modelId="{EF83F797-F0CE-4D68-B35C-FDF886E40B1B}" type="sibTrans" cxnId="{19730CC8-4071-4F41-A636-75F163CE3D9C}">
      <dgm:prSet/>
      <dgm:spPr/>
      <dgm:t>
        <a:bodyPr/>
        <a:lstStyle/>
        <a:p>
          <a:endParaRPr lang="fi-FI"/>
        </a:p>
      </dgm:t>
    </dgm:pt>
    <dgm:pt modelId="{BF042B57-096B-4CA2-8AFC-81A98C1E03FF}">
      <dgm:prSet/>
      <dgm:spPr/>
      <dgm:t>
        <a:bodyPr/>
        <a:lstStyle/>
        <a:p>
          <a:endParaRPr lang="fi-FI" dirty="0"/>
        </a:p>
      </dgm:t>
    </dgm:pt>
    <dgm:pt modelId="{2D9FF611-EB95-4723-8615-CD7FDBB1DC42}" type="parTrans" cxnId="{70C328AB-9E75-4553-BE01-40B4D25E0965}">
      <dgm:prSet/>
      <dgm:spPr/>
      <dgm:t>
        <a:bodyPr/>
        <a:lstStyle/>
        <a:p>
          <a:endParaRPr lang="fi-FI"/>
        </a:p>
      </dgm:t>
    </dgm:pt>
    <dgm:pt modelId="{C856E188-4110-4EF7-8D9D-FACB60BA7010}" type="sibTrans" cxnId="{70C328AB-9E75-4553-BE01-40B4D25E0965}">
      <dgm:prSet/>
      <dgm:spPr/>
      <dgm:t>
        <a:bodyPr/>
        <a:lstStyle/>
        <a:p>
          <a:endParaRPr lang="fi-FI"/>
        </a:p>
      </dgm:t>
    </dgm:pt>
    <dgm:pt modelId="{D2626DA0-0BEB-4573-9166-E258EFAF2E29}">
      <dgm:prSet/>
      <dgm:spPr/>
      <dgm:t>
        <a:bodyPr/>
        <a:lstStyle/>
        <a:p>
          <a:r>
            <a:rPr lang="fi-FI" dirty="0"/>
            <a:t>Kotihoito – palvelun tuottaja</a:t>
          </a:r>
        </a:p>
      </dgm:t>
    </dgm:pt>
    <dgm:pt modelId="{9495CCED-7516-4DDA-A6EA-5797118BF8F2}" type="parTrans" cxnId="{4FD9DBF5-ABFE-4458-82C4-162F6E6D04D5}">
      <dgm:prSet/>
      <dgm:spPr/>
      <dgm:t>
        <a:bodyPr/>
        <a:lstStyle/>
        <a:p>
          <a:endParaRPr lang="fi-FI"/>
        </a:p>
      </dgm:t>
    </dgm:pt>
    <dgm:pt modelId="{CACF8903-441E-4843-BF02-267C0DE328C6}" type="sibTrans" cxnId="{4FD9DBF5-ABFE-4458-82C4-162F6E6D04D5}">
      <dgm:prSet/>
      <dgm:spPr/>
      <dgm:t>
        <a:bodyPr/>
        <a:lstStyle/>
        <a:p>
          <a:endParaRPr lang="fi-FI"/>
        </a:p>
      </dgm:t>
    </dgm:pt>
    <dgm:pt modelId="{EEA59213-EF08-44B8-A051-954C230596A7}">
      <dgm:prSet/>
      <dgm:spPr/>
      <dgm:t>
        <a:bodyPr/>
        <a:lstStyle/>
        <a:p>
          <a:r>
            <a:rPr lang="fi-FI" dirty="0"/>
            <a:t>Organisaatio</a:t>
          </a:r>
        </a:p>
      </dgm:t>
    </dgm:pt>
    <dgm:pt modelId="{7713485B-2243-424E-ACFC-79BC7FF4965B}" type="parTrans" cxnId="{9922995F-D29A-4087-96DB-8EA50C88F5CE}">
      <dgm:prSet/>
      <dgm:spPr/>
      <dgm:t>
        <a:bodyPr/>
        <a:lstStyle/>
        <a:p>
          <a:endParaRPr lang="fi-FI"/>
        </a:p>
      </dgm:t>
    </dgm:pt>
    <dgm:pt modelId="{DD0872E3-BD50-4175-93E5-2CA3514CED1E}" type="sibTrans" cxnId="{9922995F-D29A-4087-96DB-8EA50C88F5CE}">
      <dgm:prSet/>
      <dgm:spPr/>
      <dgm:t>
        <a:bodyPr/>
        <a:lstStyle/>
        <a:p>
          <a:endParaRPr lang="fi-FI"/>
        </a:p>
      </dgm:t>
    </dgm:pt>
    <dgm:pt modelId="{B1A68A7F-E5AF-47B4-960A-3456CF6E6F6F}">
      <dgm:prSet/>
      <dgm:spPr/>
      <dgm:t>
        <a:bodyPr/>
        <a:lstStyle/>
        <a:p>
          <a:r>
            <a:rPr lang="fi-FI" dirty="0" err="1"/>
            <a:t>VideoVisit</a:t>
          </a:r>
          <a:r>
            <a:rPr lang="fi-FI" dirty="0"/>
            <a:t> – teknologia yritys</a:t>
          </a:r>
        </a:p>
      </dgm:t>
    </dgm:pt>
    <dgm:pt modelId="{6205191F-1211-4FDB-9005-79435148E704}" type="parTrans" cxnId="{D2110790-5E83-4356-8EFA-599BCBEB8943}">
      <dgm:prSet/>
      <dgm:spPr/>
      <dgm:t>
        <a:bodyPr/>
        <a:lstStyle/>
        <a:p>
          <a:endParaRPr lang="fi-FI"/>
        </a:p>
      </dgm:t>
    </dgm:pt>
    <dgm:pt modelId="{D5119900-D7C4-484E-A265-F634B628CB06}" type="sibTrans" cxnId="{D2110790-5E83-4356-8EFA-599BCBEB8943}">
      <dgm:prSet/>
      <dgm:spPr/>
      <dgm:t>
        <a:bodyPr/>
        <a:lstStyle/>
        <a:p>
          <a:endParaRPr lang="fi-FI"/>
        </a:p>
      </dgm:t>
    </dgm:pt>
    <dgm:pt modelId="{BB909387-DE55-483D-8559-E4A93A351B82}" type="pres">
      <dgm:prSet presAssocID="{83EC6301-9380-43B6-9BB1-C87021F5F47C}" presName="Name0" presStyleCnt="0">
        <dgm:presLayoutVars>
          <dgm:dir/>
          <dgm:resizeHandles val="exact"/>
        </dgm:presLayoutVars>
      </dgm:prSet>
      <dgm:spPr/>
    </dgm:pt>
    <dgm:pt modelId="{982CF07A-0AAE-45CD-8CFE-FF9483EEBF7F}" type="pres">
      <dgm:prSet presAssocID="{83EC6301-9380-43B6-9BB1-C87021F5F47C}" presName="bkgdShp" presStyleLbl="alignAccFollowNode1" presStyleIdx="0" presStyleCnt="1" custLinFactNeighborX="-501" custLinFactNeighborY="6764"/>
      <dgm:spPr/>
    </dgm:pt>
    <dgm:pt modelId="{F9FC895D-8D45-4D03-9775-A0C57BBEBDAD}" type="pres">
      <dgm:prSet presAssocID="{83EC6301-9380-43B6-9BB1-C87021F5F47C}" presName="linComp" presStyleCnt="0"/>
      <dgm:spPr/>
    </dgm:pt>
    <dgm:pt modelId="{E6291C9D-5132-4E3F-A0E6-CFDC13C397BD}" type="pres">
      <dgm:prSet presAssocID="{D8E89A38-E9F8-4989-B190-A438EBAD5759}" presName="compNode" presStyleCnt="0"/>
      <dgm:spPr/>
    </dgm:pt>
    <dgm:pt modelId="{A7347AAD-0416-4B7C-964F-A708150F36D8}" type="pres">
      <dgm:prSet presAssocID="{D8E89A38-E9F8-4989-B190-A438EBAD5759}" presName="node" presStyleLbl="node1" presStyleIdx="0" presStyleCnt="5">
        <dgm:presLayoutVars>
          <dgm:bulletEnabled val="1"/>
        </dgm:presLayoutVars>
      </dgm:prSet>
      <dgm:spPr/>
    </dgm:pt>
    <dgm:pt modelId="{BC4CA75B-EC5C-450E-A5B1-71415DB836F9}" type="pres">
      <dgm:prSet presAssocID="{D8E89A38-E9F8-4989-B190-A438EBAD5759}" presName="invisiNode" presStyleLbl="node1" presStyleIdx="0" presStyleCnt="5"/>
      <dgm:spPr/>
    </dgm:pt>
    <dgm:pt modelId="{503A2A51-2357-4DF5-AD7B-D33A88012FC1}" type="pres">
      <dgm:prSet presAssocID="{D8E89A38-E9F8-4989-B190-A438EBAD5759}" presName="imagNode" presStyleLbl="fgImgPlace1" presStyleIdx="0" presStyleCnt="5"/>
      <dgm:spPr>
        <a:noFill/>
      </dgm:spPr>
      <dgm:extLst>
        <a:ext uri="{E40237B7-FDA0-4F09-8148-C483321AD2D9}">
          <dgm14:cNvPr xmlns:dgm14="http://schemas.microsoft.com/office/drawing/2010/diagram" id="0" name="" descr="Aloitus1 ääriviiva"/>
        </a:ext>
      </dgm:extLst>
    </dgm:pt>
    <dgm:pt modelId="{D0E3845C-7C1A-4DCE-AF83-A0B96578CFD0}" type="pres">
      <dgm:prSet presAssocID="{CC23A030-7594-4CC9-A975-322BC0AE3A15}" presName="sibTrans" presStyleLbl="sibTrans2D1" presStyleIdx="0" presStyleCnt="0"/>
      <dgm:spPr/>
    </dgm:pt>
    <dgm:pt modelId="{1017AE87-D8AC-45BA-9D30-56ABCB774145}" type="pres">
      <dgm:prSet presAssocID="{01F36917-E52D-4767-9F75-8F0685360A77}" presName="compNode" presStyleCnt="0"/>
      <dgm:spPr/>
    </dgm:pt>
    <dgm:pt modelId="{46294D5A-2A48-4993-8F79-521D95F194F6}" type="pres">
      <dgm:prSet presAssocID="{01F36917-E52D-4767-9F75-8F0685360A77}" presName="node" presStyleLbl="node1" presStyleIdx="1" presStyleCnt="5" custLinFactNeighborX="629" custLinFactNeighborY="0">
        <dgm:presLayoutVars>
          <dgm:bulletEnabled val="1"/>
        </dgm:presLayoutVars>
      </dgm:prSet>
      <dgm:spPr/>
    </dgm:pt>
    <dgm:pt modelId="{C0DC51D4-65AF-497A-AAB6-29787B0610AE}" type="pres">
      <dgm:prSet presAssocID="{01F36917-E52D-4767-9F75-8F0685360A77}" presName="invisiNode" presStyleLbl="node1" presStyleIdx="1" presStyleCnt="5"/>
      <dgm:spPr/>
    </dgm:pt>
    <dgm:pt modelId="{AE3793FA-02E3-40E3-9524-475121AA827D}" type="pres">
      <dgm:prSet presAssocID="{01F36917-E52D-4767-9F75-8F0685360A77}" presName="imagNode" presStyleLbl="fgImgPlace1" presStyleIdx="1" presStyleCnt="5" custLinFactNeighborX="1687"/>
      <dgm:spPr>
        <a:prstGeom prst="ellipse">
          <a:avLst/>
        </a:prstGeom>
        <a:noFill/>
      </dgm:spPr>
    </dgm:pt>
    <dgm:pt modelId="{4CBAC239-0E10-4FE3-B125-F6B30E072AFF}" type="pres">
      <dgm:prSet presAssocID="{6DE7A2EB-D8D3-4120-9CE6-CEA1A7EDC4D9}" presName="sibTrans" presStyleLbl="sibTrans2D1" presStyleIdx="0" presStyleCnt="0"/>
      <dgm:spPr/>
    </dgm:pt>
    <dgm:pt modelId="{BC47C1A5-81D7-41DF-A916-90065F0DF6C8}" type="pres">
      <dgm:prSet presAssocID="{D2626DA0-0BEB-4573-9166-E258EFAF2E29}" presName="compNode" presStyleCnt="0"/>
      <dgm:spPr/>
    </dgm:pt>
    <dgm:pt modelId="{FB0F348C-E32A-42E1-8FEF-7EABD516CE3F}" type="pres">
      <dgm:prSet presAssocID="{D2626DA0-0BEB-4573-9166-E258EFAF2E29}" presName="node" presStyleLbl="node1" presStyleIdx="2" presStyleCnt="5">
        <dgm:presLayoutVars>
          <dgm:bulletEnabled val="1"/>
        </dgm:presLayoutVars>
      </dgm:prSet>
      <dgm:spPr/>
    </dgm:pt>
    <dgm:pt modelId="{D5EF17E8-C91B-4693-9325-C1DB290241BA}" type="pres">
      <dgm:prSet presAssocID="{D2626DA0-0BEB-4573-9166-E258EFAF2E29}" presName="invisiNode" presStyleLbl="node1" presStyleIdx="2" presStyleCnt="5"/>
      <dgm:spPr/>
    </dgm:pt>
    <dgm:pt modelId="{000DCC79-5673-4FF5-8798-6A91022CECC1}" type="pres">
      <dgm:prSet presAssocID="{D2626DA0-0BEB-4573-9166-E258EFAF2E29}" presName="imagNode" presStyleLbl="fgImgPlace1" presStyleIdx="2" presStyleCnt="5"/>
      <dgm:spPr>
        <a:noFill/>
      </dgm:spPr>
    </dgm:pt>
    <dgm:pt modelId="{798BF047-DF7B-48D2-B045-33E2714B8A12}" type="pres">
      <dgm:prSet presAssocID="{CACF8903-441E-4843-BF02-267C0DE328C6}" presName="sibTrans" presStyleLbl="sibTrans2D1" presStyleIdx="0" presStyleCnt="0"/>
      <dgm:spPr/>
    </dgm:pt>
    <dgm:pt modelId="{33F4674D-331A-4FFD-8B76-FC74232DF8CF}" type="pres">
      <dgm:prSet presAssocID="{EEA59213-EF08-44B8-A051-954C230596A7}" presName="compNode" presStyleCnt="0"/>
      <dgm:spPr/>
    </dgm:pt>
    <dgm:pt modelId="{1020593D-0BB2-48F2-B278-DDB3B7604DFC}" type="pres">
      <dgm:prSet presAssocID="{EEA59213-EF08-44B8-A051-954C230596A7}" presName="node" presStyleLbl="node1" presStyleIdx="3" presStyleCnt="5" custLinFactNeighborX="1658" custLinFactNeighborY="0">
        <dgm:presLayoutVars>
          <dgm:bulletEnabled val="1"/>
        </dgm:presLayoutVars>
      </dgm:prSet>
      <dgm:spPr/>
    </dgm:pt>
    <dgm:pt modelId="{54B2F240-9FD6-4604-B030-1E6AC39E5F79}" type="pres">
      <dgm:prSet presAssocID="{EEA59213-EF08-44B8-A051-954C230596A7}" presName="invisiNode" presStyleLbl="node1" presStyleIdx="3" presStyleCnt="5"/>
      <dgm:spPr/>
    </dgm:pt>
    <dgm:pt modelId="{9716A38D-36D0-44D5-8FC2-EEB26786D34F}" type="pres">
      <dgm:prSet presAssocID="{EEA59213-EF08-44B8-A051-954C230596A7}" presName="imagNode" presStyleLbl="fgImgPlace1" presStyleIdx="3" presStyleCnt="5" custLinFactNeighborX="2249" custLinFactNeighborY="1870"/>
      <dgm:spPr>
        <a:noFill/>
      </dgm:spPr>
    </dgm:pt>
    <dgm:pt modelId="{0056AF0D-429C-4956-AE75-AF056450DA47}" type="pres">
      <dgm:prSet presAssocID="{DD0872E3-BD50-4175-93E5-2CA3514CED1E}" presName="sibTrans" presStyleLbl="sibTrans2D1" presStyleIdx="0" presStyleCnt="0"/>
      <dgm:spPr/>
    </dgm:pt>
    <dgm:pt modelId="{B4387497-831D-43E2-9CC2-C5AD939379C7}" type="pres">
      <dgm:prSet presAssocID="{B1A68A7F-E5AF-47B4-960A-3456CF6E6F6F}" presName="compNode" presStyleCnt="0"/>
      <dgm:spPr/>
    </dgm:pt>
    <dgm:pt modelId="{8D882BC2-1D03-42C8-8BC5-DD4A5A2192EE}" type="pres">
      <dgm:prSet presAssocID="{B1A68A7F-E5AF-47B4-960A-3456CF6E6F6F}" presName="node" presStyleLbl="node1" presStyleIdx="4" presStyleCnt="5">
        <dgm:presLayoutVars>
          <dgm:bulletEnabled val="1"/>
        </dgm:presLayoutVars>
      </dgm:prSet>
      <dgm:spPr/>
    </dgm:pt>
    <dgm:pt modelId="{76398270-8B0A-492E-83D7-69B44ADBC8C2}" type="pres">
      <dgm:prSet presAssocID="{B1A68A7F-E5AF-47B4-960A-3456CF6E6F6F}" presName="invisiNode" presStyleLbl="node1" presStyleIdx="4" presStyleCnt="5"/>
      <dgm:spPr/>
    </dgm:pt>
    <dgm:pt modelId="{790F54D0-F247-49AE-B86E-2ADF9AA9600D}" type="pres">
      <dgm:prSet presAssocID="{B1A68A7F-E5AF-47B4-960A-3456CF6E6F6F}" presName="imagNode" presStyleLbl="fgImgPlace1" presStyleIdx="4" presStyleCnt="5" custLinFactNeighborX="3690"/>
      <dgm:spPr>
        <a:noFill/>
      </dgm:spPr>
    </dgm:pt>
  </dgm:ptLst>
  <dgm:cxnLst>
    <dgm:cxn modelId="{53A17508-5455-4EE5-9F2C-EC28CDB6A5EA}" type="presOf" srcId="{CC23A030-7594-4CC9-A975-322BC0AE3A15}" destId="{D0E3845C-7C1A-4DCE-AF83-A0B96578CFD0}" srcOrd="0" destOrd="0" presId="urn:microsoft.com/office/officeart/2005/8/layout/pList2"/>
    <dgm:cxn modelId="{27489708-5024-4E80-BC47-2A8AA7C6FC8C}" type="presOf" srcId="{BF042B57-096B-4CA2-8AFC-81A98C1E03FF}" destId="{46294D5A-2A48-4993-8F79-521D95F194F6}" srcOrd="0" destOrd="2" presId="urn:microsoft.com/office/officeart/2005/8/layout/pList2"/>
    <dgm:cxn modelId="{3CE1E90C-B7A5-430D-B96C-B52FEB2CF7A2}" type="presOf" srcId="{D8E89A38-E9F8-4989-B190-A438EBAD5759}" destId="{A7347AAD-0416-4B7C-964F-A708150F36D8}" srcOrd="0" destOrd="0" presId="urn:microsoft.com/office/officeart/2005/8/layout/pList2"/>
    <dgm:cxn modelId="{2AA3450E-1CEB-4E9B-A239-842FD6C0CCB8}" type="presOf" srcId="{D2626DA0-0BEB-4573-9166-E258EFAF2E29}" destId="{FB0F348C-E32A-42E1-8FEF-7EABD516CE3F}" srcOrd="0" destOrd="0" presId="urn:microsoft.com/office/officeart/2005/8/layout/pList2"/>
    <dgm:cxn modelId="{34D7951C-D6B3-4070-915B-EB1207B2A92E}" type="presOf" srcId="{EEA59213-EF08-44B8-A051-954C230596A7}" destId="{1020593D-0BB2-48F2-B278-DDB3B7604DFC}" srcOrd="0" destOrd="0" presId="urn:microsoft.com/office/officeart/2005/8/layout/pList2"/>
    <dgm:cxn modelId="{E6BC822E-5294-40A5-9273-5E8E5CF68FFC}" type="presOf" srcId="{DD0872E3-BD50-4175-93E5-2CA3514CED1E}" destId="{0056AF0D-429C-4956-AE75-AF056450DA47}" srcOrd="0" destOrd="0" presId="urn:microsoft.com/office/officeart/2005/8/layout/pList2"/>
    <dgm:cxn modelId="{69817F3B-F169-4A22-AC8E-12EE54FC528E}" type="presOf" srcId="{B1A68A7F-E5AF-47B4-960A-3456CF6E6F6F}" destId="{8D882BC2-1D03-42C8-8BC5-DD4A5A2192EE}" srcOrd="0" destOrd="0" presId="urn:microsoft.com/office/officeart/2005/8/layout/pList2"/>
    <dgm:cxn modelId="{533C2A5D-872B-4C02-A282-AB30EC568F4A}" type="presOf" srcId="{01F36917-E52D-4767-9F75-8F0685360A77}" destId="{46294D5A-2A48-4993-8F79-521D95F194F6}" srcOrd="0" destOrd="0" presId="urn:microsoft.com/office/officeart/2005/8/layout/pList2"/>
    <dgm:cxn modelId="{9922995F-D29A-4087-96DB-8EA50C88F5CE}" srcId="{83EC6301-9380-43B6-9BB1-C87021F5F47C}" destId="{EEA59213-EF08-44B8-A051-954C230596A7}" srcOrd="3" destOrd="0" parTransId="{7713485B-2243-424E-ACFC-79BC7FF4965B}" sibTransId="{DD0872E3-BD50-4175-93E5-2CA3514CED1E}"/>
    <dgm:cxn modelId="{91297366-C1A0-4CAE-9363-1AE9203E8F9A}" type="presOf" srcId="{EC488F46-16FE-42A6-B0D8-CFF945883BDD}" destId="{46294D5A-2A48-4993-8F79-521D95F194F6}" srcOrd="0" destOrd="1" presId="urn:microsoft.com/office/officeart/2005/8/layout/pList2"/>
    <dgm:cxn modelId="{D2110790-5E83-4356-8EFA-599BCBEB8943}" srcId="{83EC6301-9380-43B6-9BB1-C87021F5F47C}" destId="{B1A68A7F-E5AF-47B4-960A-3456CF6E6F6F}" srcOrd="4" destOrd="0" parTransId="{6205191F-1211-4FDB-9005-79435148E704}" sibTransId="{D5119900-D7C4-484E-A265-F634B628CB06}"/>
    <dgm:cxn modelId="{79A05994-2A28-431A-879F-D4C33F7D3BF2}" srcId="{83EC6301-9380-43B6-9BB1-C87021F5F47C}" destId="{01F36917-E52D-4767-9F75-8F0685360A77}" srcOrd="1" destOrd="0" parTransId="{11212EF2-04AD-4789-B3E4-FAE9AD22472A}" sibTransId="{6DE7A2EB-D8D3-4120-9CE6-CEA1A7EDC4D9}"/>
    <dgm:cxn modelId="{70C328AB-9E75-4553-BE01-40B4D25E0965}" srcId="{01F36917-E52D-4767-9F75-8F0685360A77}" destId="{BF042B57-096B-4CA2-8AFC-81A98C1E03FF}" srcOrd="1" destOrd="0" parTransId="{2D9FF611-EB95-4723-8615-CD7FDBB1DC42}" sibTransId="{C856E188-4110-4EF7-8D9D-FACB60BA7010}"/>
    <dgm:cxn modelId="{31CD3CB5-11BD-4DB1-B850-F77E3897F7BF}" type="presOf" srcId="{6DE7A2EB-D8D3-4120-9CE6-CEA1A7EDC4D9}" destId="{4CBAC239-0E10-4FE3-B125-F6B30E072AFF}" srcOrd="0" destOrd="0" presId="urn:microsoft.com/office/officeart/2005/8/layout/pList2"/>
    <dgm:cxn modelId="{15381DBD-4409-491E-AAB2-61C0D1E77422}" type="presOf" srcId="{CACF8903-441E-4843-BF02-267C0DE328C6}" destId="{798BF047-DF7B-48D2-B045-33E2714B8A12}" srcOrd="0" destOrd="0" presId="urn:microsoft.com/office/officeart/2005/8/layout/pList2"/>
    <dgm:cxn modelId="{BA2CCBC7-D67E-41C9-86CB-3BF94C3F52CC}" type="presOf" srcId="{83EC6301-9380-43B6-9BB1-C87021F5F47C}" destId="{BB909387-DE55-483D-8559-E4A93A351B82}" srcOrd="0" destOrd="0" presId="urn:microsoft.com/office/officeart/2005/8/layout/pList2"/>
    <dgm:cxn modelId="{19730CC8-4071-4F41-A636-75F163CE3D9C}" srcId="{01F36917-E52D-4767-9F75-8F0685360A77}" destId="{EC488F46-16FE-42A6-B0D8-CFF945883BDD}" srcOrd="0" destOrd="0" parTransId="{012AD6B4-F1BD-4819-9720-45795E0DAB33}" sibTransId="{EF83F797-F0CE-4D68-B35C-FDF886E40B1B}"/>
    <dgm:cxn modelId="{35096AD1-A53C-4A3B-B5E0-4A912CB6D88B}" srcId="{83EC6301-9380-43B6-9BB1-C87021F5F47C}" destId="{D8E89A38-E9F8-4989-B190-A438EBAD5759}" srcOrd="0" destOrd="0" parTransId="{9BD12C86-8304-4557-8BC8-BC72202C7F1D}" sibTransId="{CC23A030-7594-4CC9-A975-322BC0AE3A15}"/>
    <dgm:cxn modelId="{4FD9DBF5-ABFE-4458-82C4-162F6E6D04D5}" srcId="{83EC6301-9380-43B6-9BB1-C87021F5F47C}" destId="{D2626DA0-0BEB-4573-9166-E258EFAF2E29}" srcOrd="2" destOrd="0" parTransId="{9495CCED-7516-4DDA-A6EA-5797118BF8F2}" sibTransId="{CACF8903-441E-4843-BF02-267C0DE328C6}"/>
    <dgm:cxn modelId="{E697BC30-65B7-46E7-A8BF-AAAB0A4681CE}" type="presParOf" srcId="{BB909387-DE55-483D-8559-E4A93A351B82}" destId="{982CF07A-0AAE-45CD-8CFE-FF9483EEBF7F}" srcOrd="0" destOrd="0" presId="urn:microsoft.com/office/officeart/2005/8/layout/pList2"/>
    <dgm:cxn modelId="{62784E52-318A-4050-8137-02FACC564980}" type="presParOf" srcId="{BB909387-DE55-483D-8559-E4A93A351B82}" destId="{F9FC895D-8D45-4D03-9775-A0C57BBEBDAD}" srcOrd="1" destOrd="0" presId="urn:microsoft.com/office/officeart/2005/8/layout/pList2"/>
    <dgm:cxn modelId="{292324CB-C6B3-4786-BD9D-AF29C31D200B}" type="presParOf" srcId="{F9FC895D-8D45-4D03-9775-A0C57BBEBDAD}" destId="{E6291C9D-5132-4E3F-A0E6-CFDC13C397BD}" srcOrd="0" destOrd="0" presId="urn:microsoft.com/office/officeart/2005/8/layout/pList2"/>
    <dgm:cxn modelId="{43C4C0D9-754B-4B91-AE82-B9F9BADE3A0A}" type="presParOf" srcId="{E6291C9D-5132-4E3F-A0E6-CFDC13C397BD}" destId="{A7347AAD-0416-4B7C-964F-A708150F36D8}" srcOrd="0" destOrd="0" presId="urn:microsoft.com/office/officeart/2005/8/layout/pList2"/>
    <dgm:cxn modelId="{29CF622C-9537-4E58-9F00-0EDB14BD7905}" type="presParOf" srcId="{E6291C9D-5132-4E3F-A0E6-CFDC13C397BD}" destId="{BC4CA75B-EC5C-450E-A5B1-71415DB836F9}" srcOrd="1" destOrd="0" presId="urn:microsoft.com/office/officeart/2005/8/layout/pList2"/>
    <dgm:cxn modelId="{EC3CFE10-FAF8-4AD2-A5D6-0C4C4AEB7378}" type="presParOf" srcId="{E6291C9D-5132-4E3F-A0E6-CFDC13C397BD}" destId="{503A2A51-2357-4DF5-AD7B-D33A88012FC1}" srcOrd="2" destOrd="0" presId="urn:microsoft.com/office/officeart/2005/8/layout/pList2"/>
    <dgm:cxn modelId="{52027608-13CD-48EF-AEF8-0F3433D995F0}" type="presParOf" srcId="{F9FC895D-8D45-4D03-9775-A0C57BBEBDAD}" destId="{D0E3845C-7C1A-4DCE-AF83-A0B96578CFD0}" srcOrd="1" destOrd="0" presId="urn:microsoft.com/office/officeart/2005/8/layout/pList2"/>
    <dgm:cxn modelId="{547F42B9-23EC-40EA-B528-04F47ED6AF70}" type="presParOf" srcId="{F9FC895D-8D45-4D03-9775-A0C57BBEBDAD}" destId="{1017AE87-D8AC-45BA-9D30-56ABCB774145}" srcOrd="2" destOrd="0" presId="urn:microsoft.com/office/officeart/2005/8/layout/pList2"/>
    <dgm:cxn modelId="{F71AF851-0B5D-45E5-9A4A-A56D44C04C40}" type="presParOf" srcId="{1017AE87-D8AC-45BA-9D30-56ABCB774145}" destId="{46294D5A-2A48-4993-8F79-521D95F194F6}" srcOrd="0" destOrd="0" presId="urn:microsoft.com/office/officeart/2005/8/layout/pList2"/>
    <dgm:cxn modelId="{0B4D453B-5A38-4245-B4B7-78C5863C0B8D}" type="presParOf" srcId="{1017AE87-D8AC-45BA-9D30-56ABCB774145}" destId="{C0DC51D4-65AF-497A-AAB6-29787B0610AE}" srcOrd="1" destOrd="0" presId="urn:microsoft.com/office/officeart/2005/8/layout/pList2"/>
    <dgm:cxn modelId="{2F5ED199-C802-4C4A-AF82-671F603E1591}" type="presParOf" srcId="{1017AE87-D8AC-45BA-9D30-56ABCB774145}" destId="{AE3793FA-02E3-40E3-9524-475121AA827D}" srcOrd="2" destOrd="0" presId="urn:microsoft.com/office/officeart/2005/8/layout/pList2"/>
    <dgm:cxn modelId="{4EC0AB63-CDE2-4A1F-ABE1-80524CCD6908}" type="presParOf" srcId="{F9FC895D-8D45-4D03-9775-A0C57BBEBDAD}" destId="{4CBAC239-0E10-4FE3-B125-F6B30E072AFF}" srcOrd="3" destOrd="0" presId="urn:microsoft.com/office/officeart/2005/8/layout/pList2"/>
    <dgm:cxn modelId="{9135B288-F754-4C82-ABED-0D4AE32192F2}" type="presParOf" srcId="{F9FC895D-8D45-4D03-9775-A0C57BBEBDAD}" destId="{BC47C1A5-81D7-41DF-A916-90065F0DF6C8}" srcOrd="4" destOrd="0" presId="urn:microsoft.com/office/officeart/2005/8/layout/pList2"/>
    <dgm:cxn modelId="{E04C083D-6105-4A9A-B12D-7BE6CFC9CADD}" type="presParOf" srcId="{BC47C1A5-81D7-41DF-A916-90065F0DF6C8}" destId="{FB0F348C-E32A-42E1-8FEF-7EABD516CE3F}" srcOrd="0" destOrd="0" presId="urn:microsoft.com/office/officeart/2005/8/layout/pList2"/>
    <dgm:cxn modelId="{FAC398B1-58C8-4F39-9842-ED9A5D82B624}" type="presParOf" srcId="{BC47C1A5-81D7-41DF-A916-90065F0DF6C8}" destId="{D5EF17E8-C91B-4693-9325-C1DB290241BA}" srcOrd="1" destOrd="0" presId="urn:microsoft.com/office/officeart/2005/8/layout/pList2"/>
    <dgm:cxn modelId="{A97B9350-186F-4471-B90E-74D8ECFB1E2C}" type="presParOf" srcId="{BC47C1A5-81D7-41DF-A916-90065F0DF6C8}" destId="{000DCC79-5673-4FF5-8798-6A91022CECC1}" srcOrd="2" destOrd="0" presId="urn:microsoft.com/office/officeart/2005/8/layout/pList2"/>
    <dgm:cxn modelId="{DAC025A0-3136-420C-BF6E-2A976ED456AC}" type="presParOf" srcId="{F9FC895D-8D45-4D03-9775-A0C57BBEBDAD}" destId="{798BF047-DF7B-48D2-B045-33E2714B8A12}" srcOrd="5" destOrd="0" presId="urn:microsoft.com/office/officeart/2005/8/layout/pList2"/>
    <dgm:cxn modelId="{77D65C85-DC0E-4849-8AE3-94E6E7AA3118}" type="presParOf" srcId="{F9FC895D-8D45-4D03-9775-A0C57BBEBDAD}" destId="{33F4674D-331A-4FFD-8B76-FC74232DF8CF}" srcOrd="6" destOrd="0" presId="urn:microsoft.com/office/officeart/2005/8/layout/pList2"/>
    <dgm:cxn modelId="{F653B7FD-F738-4974-BC8B-B351721FEBAE}" type="presParOf" srcId="{33F4674D-331A-4FFD-8B76-FC74232DF8CF}" destId="{1020593D-0BB2-48F2-B278-DDB3B7604DFC}" srcOrd="0" destOrd="0" presId="urn:microsoft.com/office/officeart/2005/8/layout/pList2"/>
    <dgm:cxn modelId="{B61FEE95-81B0-4DF4-9330-10D6BCF0C93A}" type="presParOf" srcId="{33F4674D-331A-4FFD-8B76-FC74232DF8CF}" destId="{54B2F240-9FD6-4604-B030-1E6AC39E5F79}" srcOrd="1" destOrd="0" presId="urn:microsoft.com/office/officeart/2005/8/layout/pList2"/>
    <dgm:cxn modelId="{EE99F9FB-98BC-4227-AAB7-E1CAB21DF081}" type="presParOf" srcId="{33F4674D-331A-4FFD-8B76-FC74232DF8CF}" destId="{9716A38D-36D0-44D5-8FC2-EEB26786D34F}" srcOrd="2" destOrd="0" presId="urn:microsoft.com/office/officeart/2005/8/layout/pList2"/>
    <dgm:cxn modelId="{74B6BBB2-B729-48A6-AB92-AFE85DD3E5A2}" type="presParOf" srcId="{F9FC895D-8D45-4D03-9775-A0C57BBEBDAD}" destId="{0056AF0D-429C-4956-AE75-AF056450DA47}" srcOrd="7" destOrd="0" presId="urn:microsoft.com/office/officeart/2005/8/layout/pList2"/>
    <dgm:cxn modelId="{C5E98F5C-A853-4444-9B93-2D88F7133A59}" type="presParOf" srcId="{F9FC895D-8D45-4D03-9775-A0C57BBEBDAD}" destId="{B4387497-831D-43E2-9CC2-C5AD939379C7}" srcOrd="8" destOrd="0" presId="urn:microsoft.com/office/officeart/2005/8/layout/pList2"/>
    <dgm:cxn modelId="{F56A22E6-0AD1-4020-9CF2-F4A29C23AC3E}" type="presParOf" srcId="{B4387497-831D-43E2-9CC2-C5AD939379C7}" destId="{8D882BC2-1D03-42C8-8BC5-DD4A5A2192EE}" srcOrd="0" destOrd="0" presId="urn:microsoft.com/office/officeart/2005/8/layout/pList2"/>
    <dgm:cxn modelId="{5EFA4D2E-136A-4F30-ACF5-353730E6E35F}" type="presParOf" srcId="{B4387497-831D-43E2-9CC2-C5AD939379C7}" destId="{76398270-8B0A-492E-83D7-69B44ADBC8C2}" srcOrd="1" destOrd="0" presId="urn:microsoft.com/office/officeart/2005/8/layout/pList2"/>
    <dgm:cxn modelId="{05DA2678-4B4C-4D0C-A0CF-D5F2BB266544}" type="presParOf" srcId="{B4387497-831D-43E2-9CC2-C5AD939379C7}" destId="{790F54D0-F247-49AE-B86E-2ADF9AA9600D}"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A230A6-6338-40A4-BA73-C16A657E4465}" type="doc">
      <dgm:prSet loTypeId="urn:microsoft.com/office/officeart/2005/8/layout/vList3" loCatId="list" qsTypeId="urn:microsoft.com/office/officeart/2005/8/quickstyle/simple3" qsCatId="simple" csTypeId="urn:microsoft.com/office/officeart/2005/8/colors/accent2_1" csCatId="accent2" phldr="1"/>
      <dgm:spPr/>
      <dgm:t>
        <a:bodyPr/>
        <a:lstStyle/>
        <a:p>
          <a:endParaRPr lang="fi-FI"/>
        </a:p>
      </dgm:t>
    </dgm:pt>
    <dgm:pt modelId="{820F95CE-64C0-4DE9-AF13-0F5B36957472}">
      <dgm:prSet/>
      <dgm:spPr/>
      <dgm:t>
        <a:bodyPr/>
        <a:lstStyle/>
        <a:p>
          <a:r>
            <a:rPr lang="fi-FI"/>
            <a:t>Kotihoidon etäkäynnit sovittuina ajankohtina muodostamalla tabletilla kuva- ja ääniyhteys asiakkaan ja hoitajan välille.</a:t>
          </a:r>
        </a:p>
      </dgm:t>
    </dgm:pt>
    <dgm:pt modelId="{704430E4-F3E1-4ABD-9E7A-B331BBF9DD12}" type="parTrans" cxnId="{DBDFD96E-16E5-4076-AABD-EB7E69466BAA}">
      <dgm:prSet/>
      <dgm:spPr/>
      <dgm:t>
        <a:bodyPr/>
        <a:lstStyle/>
        <a:p>
          <a:endParaRPr lang="fi-FI"/>
        </a:p>
      </dgm:t>
    </dgm:pt>
    <dgm:pt modelId="{0312674D-5EAF-41FA-A276-265D30979C06}" type="sibTrans" cxnId="{DBDFD96E-16E5-4076-AABD-EB7E69466BAA}">
      <dgm:prSet/>
      <dgm:spPr/>
      <dgm:t>
        <a:bodyPr/>
        <a:lstStyle/>
        <a:p>
          <a:endParaRPr lang="fi-FI"/>
        </a:p>
      </dgm:t>
    </dgm:pt>
    <dgm:pt modelId="{11CA1FB5-A944-4964-ABB0-CECD76816341}">
      <dgm:prSet/>
      <dgm:spPr/>
      <dgm:t>
        <a:bodyPr/>
        <a:lstStyle/>
        <a:p>
          <a:r>
            <a:rPr lang="fi-FI"/>
            <a:t>Etähoivasoitoilla toteutetaan hoito- ja palvelusuunnitelman mukaisia toimia, kuten lääkehoidon varmistamista, päivittäisten toimintojen, kuten pukeutumisen ja ravitsemuksen ohjaamista, hygienian varmistamista, sekä asiakkaan päivärytmin ja sosiaalisen toimintakyvyn tukemista. </a:t>
          </a:r>
        </a:p>
      </dgm:t>
    </dgm:pt>
    <dgm:pt modelId="{6AB19F86-1256-4164-9890-88DD0FA16063}" type="parTrans" cxnId="{0AF16F6D-0C2C-42AE-AC8A-5DF2D58E3270}">
      <dgm:prSet/>
      <dgm:spPr/>
      <dgm:t>
        <a:bodyPr/>
        <a:lstStyle/>
        <a:p>
          <a:endParaRPr lang="fi-FI"/>
        </a:p>
      </dgm:t>
    </dgm:pt>
    <dgm:pt modelId="{E119CEB5-601A-43B0-BB08-79C03F5932B0}" type="sibTrans" cxnId="{0AF16F6D-0C2C-42AE-AC8A-5DF2D58E3270}">
      <dgm:prSet/>
      <dgm:spPr/>
      <dgm:t>
        <a:bodyPr/>
        <a:lstStyle/>
        <a:p>
          <a:endParaRPr lang="fi-FI"/>
        </a:p>
      </dgm:t>
    </dgm:pt>
    <dgm:pt modelId="{2A4FCCC8-65AF-4209-84ED-D80F7BD6BD35}">
      <dgm:prSet/>
      <dgm:spPr/>
      <dgm:t>
        <a:bodyPr/>
        <a:lstStyle/>
        <a:p>
          <a:r>
            <a:rPr lang="fi-FI"/>
            <a:t>Etähoivakäyntejä voidaan järjestää joko kotikäyntien lisänä tai ne voivat muodostaa pääosan asiakkaan kotihoidon käynneistä. Etähoivakäyntien määrä ja yksittäisten käyntien pituus määritetään aina yksilöllisesti asiakkaan tarpeiden mukaan.</a:t>
          </a:r>
        </a:p>
      </dgm:t>
    </dgm:pt>
    <dgm:pt modelId="{A09D834F-FD2C-4C61-A32F-2BDB8EF62951}" type="parTrans" cxnId="{F618DE2A-205A-41A4-B148-01BE4622097D}">
      <dgm:prSet/>
      <dgm:spPr/>
      <dgm:t>
        <a:bodyPr/>
        <a:lstStyle/>
        <a:p>
          <a:endParaRPr lang="fi-FI"/>
        </a:p>
      </dgm:t>
    </dgm:pt>
    <dgm:pt modelId="{36EF2E52-E65F-44C9-8FD7-0F9330A5A343}" type="sibTrans" cxnId="{F618DE2A-205A-41A4-B148-01BE4622097D}">
      <dgm:prSet/>
      <dgm:spPr/>
      <dgm:t>
        <a:bodyPr/>
        <a:lstStyle/>
        <a:p>
          <a:endParaRPr lang="fi-FI"/>
        </a:p>
      </dgm:t>
    </dgm:pt>
    <dgm:pt modelId="{9FC3E819-B8A7-4280-B85E-AE95CC673C88}">
      <dgm:prSet/>
      <dgm:spPr/>
      <dgm:t>
        <a:bodyPr/>
        <a:lstStyle/>
        <a:p>
          <a:r>
            <a:rPr lang="fi-FI"/>
            <a:t>Niille asiakkaille, joilla päivittäiset kotihoidon kontaktit tehdään etäyhteyden kautta, käydään kuitenkin säännöllisesti fyysisellä kotihoidon käynnillä. Säännöllisillä kotihoidon käynneillä muodostetaan hoitajien ymmärrystä asiakkaan kokonaistilanteesta ja tuetaan asiakkaan osallisuutta kotihoidon suunnittelussa. </a:t>
          </a:r>
          <a:r>
            <a:rPr lang="fi-FI" b="1"/>
            <a:t> </a:t>
          </a:r>
          <a:endParaRPr lang="fi-FI"/>
        </a:p>
      </dgm:t>
    </dgm:pt>
    <dgm:pt modelId="{C0594BBB-A905-496C-AAFC-F18831239397}" type="parTrans" cxnId="{9F554A44-ABED-4716-9188-19F36AB9D653}">
      <dgm:prSet/>
      <dgm:spPr/>
      <dgm:t>
        <a:bodyPr/>
        <a:lstStyle/>
        <a:p>
          <a:endParaRPr lang="fi-FI"/>
        </a:p>
      </dgm:t>
    </dgm:pt>
    <dgm:pt modelId="{26575968-8179-4B39-AB6E-A108F9AD1BB7}" type="sibTrans" cxnId="{9F554A44-ABED-4716-9188-19F36AB9D653}">
      <dgm:prSet/>
      <dgm:spPr/>
      <dgm:t>
        <a:bodyPr/>
        <a:lstStyle/>
        <a:p>
          <a:endParaRPr lang="fi-FI"/>
        </a:p>
      </dgm:t>
    </dgm:pt>
    <dgm:pt modelId="{E8A9FBF3-5D2D-4D15-8DCB-1DE21003A659}">
      <dgm:prSet/>
      <dgm:spPr/>
      <dgm:t>
        <a:bodyPr/>
        <a:lstStyle/>
        <a:p>
          <a:r>
            <a:rPr lang="fi-FI" dirty="0"/>
            <a:t>Kuvapuhelimeen voidaan luoda läheisyhteyksiä, jolloin myös läheiset voivat soittaa asiakkaan </a:t>
          </a:r>
          <a:r>
            <a:rPr lang="fi-FI" dirty="0" err="1"/>
            <a:t>VideoVisit</a:t>
          </a:r>
          <a:r>
            <a:rPr lang="fi-FI"/>
            <a:t>-laitteeseen </a:t>
          </a:r>
          <a:r>
            <a:rPr lang="fi-FI" dirty="0"/>
            <a:t>kuvapuheluita.</a:t>
          </a:r>
        </a:p>
      </dgm:t>
    </dgm:pt>
    <dgm:pt modelId="{DE2D3119-0BD5-48A9-B85D-C0EC8A7EF7F8}" type="parTrans" cxnId="{FA94808C-06C6-4E2E-83E9-484DF47D05E3}">
      <dgm:prSet/>
      <dgm:spPr/>
      <dgm:t>
        <a:bodyPr/>
        <a:lstStyle/>
        <a:p>
          <a:endParaRPr lang="fi-FI"/>
        </a:p>
      </dgm:t>
    </dgm:pt>
    <dgm:pt modelId="{70619B09-EEB4-4493-A9D6-BDB26A458DA8}" type="sibTrans" cxnId="{FA94808C-06C6-4E2E-83E9-484DF47D05E3}">
      <dgm:prSet/>
      <dgm:spPr/>
      <dgm:t>
        <a:bodyPr/>
        <a:lstStyle/>
        <a:p>
          <a:endParaRPr lang="fi-FI"/>
        </a:p>
      </dgm:t>
    </dgm:pt>
    <dgm:pt modelId="{44BEFFDD-52BF-436E-98C8-E4909594C5E9}" type="pres">
      <dgm:prSet presAssocID="{AAA230A6-6338-40A4-BA73-C16A657E4465}" presName="linearFlow" presStyleCnt="0">
        <dgm:presLayoutVars>
          <dgm:dir/>
          <dgm:resizeHandles val="exact"/>
        </dgm:presLayoutVars>
      </dgm:prSet>
      <dgm:spPr/>
    </dgm:pt>
    <dgm:pt modelId="{72CC95A1-7AD9-47B2-9486-E78E507890D2}" type="pres">
      <dgm:prSet presAssocID="{820F95CE-64C0-4DE9-AF13-0F5B36957472}" presName="composite" presStyleCnt="0"/>
      <dgm:spPr/>
    </dgm:pt>
    <dgm:pt modelId="{5C4C9BA6-C71A-4127-9E84-2CA6C0F92E06}" type="pres">
      <dgm:prSet presAssocID="{820F95CE-64C0-4DE9-AF13-0F5B36957472}"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abletti tasaisella täytöllä"/>
        </a:ext>
      </dgm:extLst>
    </dgm:pt>
    <dgm:pt modelId="{5D2E4F55-2B8A-400B-90B0-14C3F2FDED6B}" type="pres">
      <dgm:prSet presAssocID="{820F95CE-64C0-4DE9-AF13-0F5B36957472}" presName="txShp" presStyleLbl="node1" presStyleIdx="0" presStyleCnt="5">
        <dgm:presLayoutVars>
          <dgm:bulletEnabled val="1"/>
        </dgm:presLayoutVars>
      </dgm:prSet>
      <dgm:spPr/>
    </dgm:pt>
    <dgm:pt modelId="{BC1280D6-645E-4EE1-9940-A421221AE2D8}" type="pres">
      <dgm:prSet presAssocID="{0312674D-5EAF-41FA-A276-265D30979C06}" presName="spacing" presStyleCnt="0"/>
      <dgm:spPr/>
    </dgm:pt>
    <dgm:pt modelId="{F2AC1DF9-C00A-4F9E-B6E2-ABCA26A75FD3}" type="pres">
      <dgm:prSet presAssocID="{11CA1FB5-A944-4964-ABB0-CECD76816341}" presName="composite" presStyleCnt="0"/>
      <dgm:spPr/>
    </dgm:pt>
    <dgm:pt modelId="{2B609472-9304-4244-BC6E-22DDEFDAD13F}" type="pres">
      <dgm:prSet presAssocID="{11CA1FB5-A944-4964-ABB0-CECD76816341}" presName="imgShp"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uhelinkeskus tasaisella täytöllä"/>
        </a:ext>
      </dgm:extLst>
    </dgm:pt>
    <dgm:pt modelId="{3E5E0A56-13A0-440B-B841-C5492683E9F7}" type="pres">
      <dgm:prSet presAssocID="{11CA1FB5-A944-4964-ABB0-CECD76816341}" presName="txShp" presStyleLbl="node1" presStyleIdx="1" presStyleCnt="5">
        <dgm:presLayoutVars>
          <dgm:bulletEnabled val="1"/>
        </dgm:presLayoutVars>
      </dgm:prSet>
      <dgm:spPr/>
    </dgm:pt>
    <dgm:pt modelId="{7C809A51-3EC3-4789-B2E5-329ABAF27208}" type="pres">
      <dgm:prSet presAssocID="{E119CEB5-601A-43B0-BB08-79C03F5932B0}" presName="spacing" presStyleCnt="0"/>
      <dgm:spPr/>
    </dgm:pt>
    <dgm:pt modelId="{E8245D8E-863A-4559-B01E-400A338F312F}" type="pres">
      <dgm:prSet presAssocID="{2A4FCCC8-65AF-4209-84ED-D80F7BD6BD35}" presName="composite" presStyleCnt="0"/>
      <dgm:spPr/>
    </dgm:pt>
    <dgm:pt modelId="{A7AF000C-998C-4EFE-A491-617C952E43FA}" type="pres">
      <dgm:prSet presAssocID="{2A4FCCC8-65AF-4209-84ED-D80F7BD6BD35}" presName="imgShp"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ekuntikello 66% tasaisella täytöllä"/>
        </a:ext>
      </dgm:extLst>
    </dgm:pt>
    <dgm:pt modelId="{BBC01196-D11B-4A2A-8B41-39446EF5AE57}" type="pres">
      <dgm:prSet presAssocID="{2A4FCCC8-65AF-4209-84ED-D80F7BD6BD35}" presName="txShp" presStyleLbl="node1" presStyleIdx="2" presStyleCnt="5">
        <dgm:presLayoutVars>
          <dgm:bulletEnabled val="1"/>
        </dgm:presLayoutVars>
      </dgm:prSet>
      <dgm:spPr/>
    </dgm:pt>
    <dgm:pt modelId="{299E3063-BAFF-46C3-8608-6FBDD56DF88A}" type="pres">
      <dgm:prSet presAssocID="{36EF2E52-E65F-44C9-8FD7-0F9330A5A343}" presName="spacing" presStyleCnt="0"/>
      <dgm:spPr/>
    </dgm:pt>
    <dgm:pt modelId="{4CF2F1AF-9BAE-4D3D-85A8-60A9D7B5486F}" type="pres">
      <dgm:prSet presAssocID="{9FC3E819-B8A7-4280-B85E-AE95CC673C88}" presName="composite" presStyleCnt="0"/>
      <dgm:spPr/>
    </dgm:pt>
    <dgm:pt modelId="{244EDB3B-D219-4031-BC2C-5E03F9981E25}" type="pres">
      <dgm:prSet presAssocID="{9FC3E819-B8A7-4280-B85E-AE95CC673C88}" presName="imgShp"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oito tasaisella täytöllä"/>
        </a:ext>
      </dgm:extLst>
    </dgm:pt>
    <dgm:pt modelId="{19D83B29-8D15-4992-92DC-E669CB161C1D}" type="pres">
      <dgm:prSet presAssocID="{9FC3E819-B8A7-4280-B85E-AE95CC673C88}" presName="txShp" presStyleLbl="node1" presStyleIdx="3" presStyleCnt="5">
        <dgm:presLayoutVars>
          <dgm:bulletEnabled val="1"/>
        </dgm:presLayoutVars>
      </dgm:prSet>
      <dgm:spPr/>
    </dgm:pt>
    <dgm:pt modelId="{42452E4B-262F-4CC4-B7D1-005C85BE0C2C}" type="pres">
      <dgm:prSet presAssocID="{26575968-8179-4B39-AB6E-A108F9AD1BB7}" presName="spacing" presStyleCnt="0"/>
      <dgm:spPr/>
    </dgm:pt>
    <dgm:pt modelId="{5D23C889-8DBD-45AF-9013-0134D66A9F68}" type="pres">
      <dgm:prSet presAssocID="{E8A9FBF3-5D2D-4D15-8DCB-1DE21003A659}" presName="composite" presStyleCnt="0"/>
      <dgm:spPr/>
    </dgm:pt>
    <dgm:pt modelId="{D303E922-EDB7-4E88-9DD5-C54646D36156}" type="pres">
      <dgm:prSet presAssocID="{E8A9FBF3-5D2D-4D15-8DCB-1DE21003A659}" presName="imgShp"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Kaiutin tasaisella täytöllä"/>
        </a:ext>
      </dgm:extLst>
    </dgm:pt>
    <dgm:pt modelId="{1389EDAC-D081-49DF-B009-53CDCF55AB06}" type="pres">
      <dgm:prSet presAssocID="{E8A9FBF3-5D2D-4D15-8DCB-1DE21003A659}" presName="txShp" presStyleLbl="node1" presStyleIdx="4" presStyleCnt="5">
        <dgm:presLayoutVars>
          <dgm:bulletEnabled val="1"/>
        </dgm:presLayoutVars>
      </dgm:prSet>
      <dgm:spPr/>
    </dgm:pt>
  </dgm:ptLst>
  <dgm:cxnLst>
    <dgm:cxn modelId="{F618DE2A-205A-41A4-B148-01BE4622097D}" srcId="{AAA230A6-6338-40A4-BA73-C16A657E4465}" destId="{2A4FCCC8-65AF-4209-84ED-D80F7BD6BD35}" srcOrd="2" destOrd="0" parTransId="{A09D834F-FD2C-4C61-A32F-2BDB8EF62951}" sibTransId="{36EF2E52-E65F-44C9-8FD7-0F9330A5A343}"/>
    <dgm:cxn modelId="{0678142B-F3BD-4258-9264-08D832283DE5}" type="presOf" srcId="{E8A9FBF3-5D2D-4D15-8DCB-1DE21003A659}" destId="{1389EDAC-D081-49DF-B009-53CDCF55AB06}" srcOrd="0" destOrd="0" presId="urn:microsoft.com/office/officeart/2005/8/layout/vList3"/>
    <dgm:cxn modelId="{0F9E1363-78C1-403F-929C-D88E5C4B900D}" type="presOf" srcId="{2A4FCCC8-65AF-4209-84ED-D80F7BD6BD35}" destId="{BBC01196-D11B-4A2A-8B41-39446EF5AE57}" srcOrd="0" destOrd="0" presId="urn:microsoft.com/office/officeart/2005/8/layout/vList3"/>
    <dgm:cxn modelId="{9F554A44-ABED-4716-9188-19F36AB9D653}" srcId="{AAA230A6-6338-40A4-BA73-C16A657E4465}" destId="{9FC3E819-B8A7-4280-B85E-AE95CC673C88}" srcOrd="3" destOrd="0" parTransId="{C0594BBB-A905-496C-AAFC-F18831239397}" sibTransId="{26575968-8179-4B39-AB6E-A108F9AD1BB7}"/>
    <dgm:cxn modelId="{5E0E8546-CAF8-4432-B1DE-A683DCD020BA}" type="presOf" srcId="{9FC3E819-B8A7-4280-B85E-AE95CC673C88}" destId="{19D83B29-8D15-4992-92DC-E669CB161C1D}" srcOrd="0" destOrd="0" presId="urn:microsoft.com/office/officeart/2005/8/layout/vList3"/>
    <dgm:cxn modelId="{0AF16F6D-0C2C-42AE-AC8A-5DF2D58E3270}" srcId="{AAA230A6-6338-40A4-BA73-C16A657E4465}" destId="{11CA1FB5-A944-4964-ABB0-CECD76816341}" srcOrd="1" destOrd="0" parTransId="{6AB19F86-1256-4164-9890-88DD0FA16063}" sibTransId="{E119CEB5-601A-43B0-BB08-79C03F5932B0}"/>
    <dgm:cxn modelId="{DBDFD96E-16E5-4076-AABD-EB7E69466BAA}" srcId="{AAA230A6-6338-40A4-BA73-C16A657E4465}" destId="{820F95CE-64C0-4DE9-AF13-0F5B36957472}" srcOrd="0" destOrd="0" parTransId="{704430E4-F3E1-4ABD-9E7A-B331BBF9DD12}" sibTransId="{0312674D-5EAF-41FA-A276-265D30979C06}"/>
    <dgm:cxn modelId="{41CDEA76-86A1-4D6A-8D64-6048CE511F04}" type="presOf" srcId="{AAA230A6-6338-40A4-BA73-C16A657E4465}" destId="{44BEFFDD-52BF-436E-98C8-E4909594C5E9}" srcOrd="0" destOrd="0" presId="urn:microsoft.com/office/officeart/2005/8/layout/vList3"/>
    <dgm:cxn modelId="{FA94808C-06C6-4E2E-83E9-484DF47D05E3}" srcId="{AAA230A6-6338-40A4-BA73-C16A657E4465}" destId="{E8A9FBF3-5D2D-4D15-8DCB-1DE21003A659}" srcOrd="4" destOrd="0" parTransId="{DE2D3119-0BD5-48A9-B85D-C0EC8A7EF7F8}" sibTransId="{70619B09-EEB4-4493-A9D6-BDB26A458DA8}"/>
    <dgm:cxn modelId="{ECC330A2-D88A-4182-AC6D-0D1F19A648BD}" type="presOf" srcId="{820F95CE-64C0-4DE9-AF13-0F5B36957472}" destId="{5D2E4F55-2B8A-400B-90B0-14C3F2FDED6B}" srcOrd="0" destOrd="0" presId="urn:microsoft.com/office/officeart/2005/8/layout/vList3"/>
    <dgm:cxn modelId="{FB2FF2A9-DF39-427E-92B1-63B719F3815F}" type="presOf" srcId="{11CA1FB5-A944-4964-ABB0-CECD76816341}" destId="{3E5E0A56-13A0-440B-B841-C5492683E9F7}" srcOrd="0" destOrd="0" presId="urn:microsoft.com/office/officeart/2005/8/layout/vList3"/>
    <dgm:cxn modelId="{8056A33B-F22D-4EA8-BE05-938F6A7BDD2F}" type="presParOf" srcId="{44BEFFDD-52BF-436E-98C8-E4909594C5E9}" destId="{72CC95A1-7AD9-47B2-9486-E78E507890D2}" srcOrd="0" destOrd="0" presId="urn:microsoft.com/office/officeart/2005/8/layout/vList3"/>
    <dgm:cxn modelId="{427A9527-0DFB-4FD2-AF69-B501262B3517}" type="presParOf" srcId="{72CC95A1-7AD9-47B2-9486-E78E507890D2}" destId="{5C4C9BA6-C71A-4127-9E84-2CA6C0F92E06}" srcOrd="0" destOrd="0" presId="urn:microsoft.com/office/officeart/2005/8/layout/vList3"/>
    <dgm:cxn modelId="{54AAA6EF-55E8-4C66-968A-12F38D9BF78C}" type="presParOf" srcId="{72CC95A1-7AD9-47B2-9486-E78E507890D2}" destId="{5D2E4F55-2B8A-400B-90B0-14C3F2FDED6B}" srcOrd="1" destOrd="0" presId="urn:microsoft.com/office/officeart/2005/8/layout/vList3"/>
    <dgm:cxn modelId="{26BC4124-6E57-4C56-A19A-34892D6924FB}" type="presParOf" srcId="{44BEFFDD-52BF-436E-98C8-E4909594C5E9}" destId="{BC1280D6-645E-4EE1-9940-A421221AE2D8}" srcOrd="1" destOrd="0" presId="urn:microsoft.com/office/officeart/2005/8/layout/vList3"/>
    <dgm:cxn modelId="{88A4F81C-84EB-40AA-B45C-645382C6141E}" type="presParOf" srcId="{44BEFFDD-52BF-436E-98C8-E4909594C5E9}" destId="{F2AC1DF9-C00A-4F9E-B6E2-ABCA26A75FD3}" srcOrd="2" destOrd="0" presId="urn:microsoft.com/office/officeart/2005/8/layout/vList3"/>
    <dgm:cxn modelId="{BBFEA3E9-9322-4901-84D8-87BB004E1B42}" type="presParOf" srcId="{F2AC1DF9-C00A-4F9E-B6E2-ABCA26A75FD3}" destId="{2B609472-9304-4244-BC6E-22DDEFDAD13F}" srcOrd="0" destOrd="0" presId="urn:microsoft.com/office/officeart/2005/8/layout/vList3"/>
    <dgm:cxn modelId="{468C7097-8DCB-4F93-BB11-B82914CF23DC}" type="presParOf" srcId="{F2AC1DF9-C00A-4F9E-B6E2-ABCA26A75FD3}" destId="{3E5E0A56-13A0-440B-B841-C5492683E9F7}" srcOrd="1" destOrd="0" presId="urn:microsoft.com/office/officeart/2005/8/layout/vList3"/>
    <dgm:cxn modelId="{A6AE517A-6D9B-4E5A-AF4D-2D8119B1D8EB}" type="presParOf" srcId="{44BEFFDD-52BF-436E-98C8-E4909594C5E9}" destId="{7C809A51-3EC3-4789-B2E5-329ABAF27208}" srcOrd="3" destOrd="0" presId="urn:microsoft.com/office/officeart/2005/8/layout/vList3"/>
    <dgm:cxn modelId="{790AC275-B4C5-405A-8AA6-0E2790B59B61}" type="presParOf" srcId="{44BEFFDD-52BF-436E-98C8-E4909594C5E9}" destId="{E8245D8E-863A-4559-B01E-400A338F312F}" srcOrd="4" destOrd="0" presId="urn:microsoft.com/office/officeart/2005/8/layout/vList3"/>
    <dgm:cxn modelId="{C4F065E8-183B-41A1-82CB-80581A84FF69}" type="presParOf" srcId="{E8245D8E-863A-4559-B01E-400A338F312F}" destId="{A7AF000C-998C-4EFE-A491-617C952E43FA}" srcOrd="0" destOrd="0" presId="urn:microsoft.com/office/officeart/2005/8/layout/vList3"/>
    <dgm:cxn modelId="{02713953-860D-4082-96A2-6A5077C48F50}" type="presParOf" srcId="{E8245D8E-863A-4559-B01E-400A338F312F}" destId="{BBC01196-D11B-4A2A-8B41-39446EF5AE57}" srcOrd="1" destOrd="0" presId="urn:microsoft.com/office/officeart/2005/8/layout/vList3"/>
    <dgm:cxn modelId="{B6FF910E-853C-47C3-B66B-D57B3E8CBCDB}" type="presParOf" srcId="{44BEFFDD-52BF-436E-98C8-E4909594C5E9}" destId="{299E3063-BAFF-46C3-8608-6FBDD56DF88A}" srcOrd="5" destOrd="0" presId="urn:microsoft.com/office/officeart/2005/8/layout/vList3"/>
    <dgm:cxn modelId="{D592DE8F-A517-46F4-97EE-D67854F53C26}" type="presParOf" srcId="{44BEFFDD-52BF-436E-98C8-E4909594C5E9}" destId="{4CF2F1AF-9BAE-4D3D-85A8-60A9D7B5486F}" srcOrd="6" destOrd="0" presId="urn:microsoft.com/office/officeart/2005/8/layout/vList3"/>
    <dgm:cxn modelId="{95FBD75E-2279-4723-9B23-5F358FA18FFF}" type="presParOf" srcId="{4CF2F1AF-9BAE-4D3D-85A8-60A9D7B5486F}" destId="{244EDB3B-D219-4031-BC2C-5E03F9981E25}" srcOrd="0" destOrd="0" presId="urn:microsoft.com/office/officeart/2005/8/layout/vList3"/>
    <dgm:cxn modelId="{69F3215E-C9B0-4401-B39B-896CF2BC27BD}" type="presParOf" srcId="{4CF2F1AF-9BAE-4D3D-85A8-60A9D7B5486F}" destId="{19D83B29-8D15-4992-92DC-E669CB161C1D}" srcOrd="1" destOrd="0" presId="urn:microsoft.com/office/officeart/2005/8/layout/vList3"/>
    <dgm:cxn modelId="{684A0AAE-C2C5-47A6-B840-3FD160BF0618}" type="presParOf" srcId="{44BEFFDD-52BF-436E-98C8-E4909594C5E9}" destId="{42452E4B-262F-4CC4-B7D1-005C85BE0C2C}" srcOrd="7" destOrd="0" presId="urn:microsoft.com/office/officeart/2005/8/layout/vList3"/>
    <dgm:cxn modelId="{455544D1-CF63-4AE0-81D4-BC69585C97F8}" type="presParOf" srcId="{44BEFFDD-52BF-436E-98C8-E4909594C5E9}" destId="{5D23C889-8DBD-45AF-9013-0134D66A9F68}" srcOrd="8" destOrd="0" presId="urn:microsoft.com/office/officeart/2005/8/layout/vList3"/>
    <dgm:cxn modelId="{F7ADB609-CB94-4022-85EF-AC8EEBA30306}" type="presParOf" srcId="{5D23C889-8DBD-45AF-9013-0134D66A9F68}" destId="{D303E922-EDB7-4E88-9DD5-C54646D36156}" srcOrd="0" destOrd="0" presId="urn:microsoft.com/office/officeart/2005/8/layout/vList3"/>
    <dgm:cxn modelId="{C962A0BE-CB32-4D1C-9F9F-7A78E17A7388}" type="presParOf" srcId="{5D23C889-8DBD-45AF-9013-0134D66A9F68}" destId="{1389EDAC-D081-49DF-B009-53CDCF55AB0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9CB7B3-3FE9-4DAA-A139-31CEA3A1AE64}" type="doc">
      <dgm:prSet loTypeId="urn:microsoft.com/office/officeart/2005/8/layout/hProcess4" loCatId="process" qsTypeId="urn:microsoft.com/office/officeart/2005/8/quickstyle/simple1" qsCatId="simple" csTypeId="urn:microsoft.com/office/officeart/2005/8/colors/accent2_1" csCatId="accent2" phldr="1"/>
      <dgm:spPr/>
      <dgm:t>
        <a:bodyPr/>
        <a:lstStyle/>
        <a:p>
          <a:endParaRPr lang="fi-FI"/>
        </a:p>
      </dgm:t>
    </dgm:pt>
    <dgm:pt modelId="{820502E1-DF3E-4475-828D-E82BD0DA23BD}">
      <dgm:prSet custT="1"/>
      <dgm:spPr/>
      <dgm:t>
        <a:bodyPr/>
        <a:lstStyle/>
        <a:p>
          <a:r>
            <a:rPr lang="fi-FI" sz="700" dirty="0"/>
            <a:t>Kotiin tarvitaan apua, jotta henkilö suoriutuu päivittäisistä toimistaan kodissaan.</a:t>
          </a:r>
        </a:p>
      </dgm:t>
    </dgm:pt>
    <dgm:pt modelId="{115257F6-578D-46B3-9098-B9DFB527F937}" type="parTrans" cxnId="{F3EF172E-7A17-494B-9145-60F92951F5B8}">
      <dgm:prSet/>
      <dgm:spPr/>
      <dgm:t>
        <a:bodyPr/>
        <a:lstStyle/>
        <a:p>
          <a:endParaRPr lang="fi-FI"/>
        </a:p>
      </dgm:t>
    </dgm:pt>
    <dgm:pt modelId="{AA35118D-A575-4651-87CC-255A612127D2}" type="sibTrans" cxnId="{F3EF172E-7A17-494B-9145-60F92951F5B8}">
      <dgm:prSet/>
      <dgm:spPr/>
      <dgm:t>
        <a:bodyPr/>
        <a:lstStyle/>
        <a:p>
          <a:endParaRPr lang="fi-FI"/>
        </a:p>
      </dgm:t>
    </dgm:pt>
    <dgm:pt modelId="{2446C3B6-0832-475B-AC27-435EA95FF380}">
      <dgm:prSet custT="1"/>
      <dgm:spPr/>
      <dgm:t>
        <a:bodyPr/>
        <a:lstStyle/>
        <a:p>
          <a:pPr>
            <a:buNone/>
          </a:pPr>
          <a:r>
            <a:rPr lang="fi-FI" sz="700" dirty="0"/>
            <a:t>Kohtaaminen asiakkaan ja läheisen kanssa.</a:t>
          </a:r>
        </a:p>
      </dgm:t>
    </dgm:pt>
    <dgm:pt modelId="{8EDE07EA-D915-4789-9E6C-33AAE49A3263}" type="parTrans" cxnId="{D6ACFA72-BB17-459D-B7C9-CAB0BF3F9208}">
      <dgm:prSet/>
      <dgm:spPr/>
      <dgm:t>
        <a:bodyPr/>
        <a:lstStyle/>
        <a:p>
          <a:endParaRPr lang="fi-FI"/>
        </a:p>
      </dgm:t>
    </dgm:pt>
    <dgm:pt modelId="{8BC33D49-04DE-42A0-BB9A-21901E85D1AB}" type="sibTrans" cxnId="{D6ACFA72-BB17-459D-B7C9-CAB0BF3F9208}">
      <dgm:prSet/>
      <dgm:spPr/>
      <dgm:t>
        <a:bodyPr/>
        <a:lstStyle/>
        <a:p>
          <a:endParaRPr lang="fi-FI"/>
        </a:p>
      </dgm:t>
    </dgm:pt>
    <dgm:pt modelId="{B6AB8E7C-5DBC-4FCE-98D6-AC3BD1906C9A}">
      <dgm:prSet custT="1"/>
      <dgm:spPr/>
      <dgm:t>
        <a:bodyPr/>
        <a:lstStyle/>
        <a:p>
          <a:pPr>
            <a:buNone/>
          </a:pPr>
          <a:r>
            <a:rPr lang="fi-FI" sz="700" dirty="0"/>
            <a:t>Alustava tieto etähoivan soveltuvuudesta (RAI-osittaisarvio)</a:t>
          </a:r>
        </a:p>
      </dgm:t>
    </dgm:pt>
    <dgm:pt modelId="{AF5BEC9A-8BF8-4619-A311-D9B28DD2C0E1}" type="parTrans" cxnId="{4A2FCF79-32AB-434E-BFD7-293D37748827}">
      <dgm:prSet/>
      <dgm:spPr/>
      <dgm:t>
        <a:bodyPr/>
        <a:lstStyle/>
        <a:p>
          <a:endParaRPr lang="fi-FI"/>
        </a:p>
      </dgm:t>
    </dgm:pt>
    <dgm:pt modelId="{2F3EDCD0-C2D9-4A44-9E2D-FB91DA347BE8}" type="sibTrans" cxnId="{4A2FCF79-32AB-434E-BFD7-293D37748827}">
      <dgm:prSet/>
      <dgm:spPr/>
      <dgm:t>
        <a:bodyPr/>
        <a:lstStyle/>
        <a:p>
          <a:endParaRPr lang="fi-FI"/>
        </a:p>
      </dgm:t>
    </dgm:pt>
    <dgm:pt modelId="{573544E5-4D9D-4FA2-B688-D5766D8D2EC2}">
      <dgm:prSet/>
      <dgm:spPr/>
      <dgm:t>
        <a:bodyPr/>
        <a:lstStyle/>
        <a:p>
          <a:r>
            <a:rPr lang="fi-FI" dirty="0"/>
            <a:t>Sovitaan kotihoidon arviointijakson aloituksesta </a:t>
          </a:r>
        </a:p>
      </dgm:t>
    </dgm:pt>
    <dgm:pt modelId="{67C3786A-914E-409B-9BBE-DD1684938CDF}" type="parTrans" cxnId="{B9FD185A-0AE1-4D60-928F-246FCD1031A8}">
      <dgm:prSet/>
      <dgm:spPr/>
      <dgm:t>
        <a:bodyPr/>
        <a:lstStyle/>
        <a:p>
          <a:endParaRPr lang="fi-FI"/>
        </a:p>
      </dgm:t>
    </dgm:pt>
    <dgm:pt modelId="{3D832584-89CA-407C-AC29-47883257F9E5}" type="sibTrans" cxnId="{B9FD185A-0AE1-4D60-928F-246FCD1031A8}">
      <dgm:prSet/>
      <dgm:spPr/>
      <dgm:t>
        <a:bodyPr/>
        <a:lstStyle/>
        <a:p>
          <a:endParaRPr lang="fi-FI"/>
        </a:p>
      </dgm:t>
    </dgm:pt>
    <dgm:pt modelId="{388463E5-340C-44DC-BB46-777CD97AADCB}">
      <dgm:prSet custT="1"/>
      <dgm:spPr/>
      <dgm:t>
        <a:bodyPr/>
        <a:lstStyle/>
        <a:p>
          <a:pPr>
            <a:buNone/>
          </a:pPr>
          <a:r>
            <a:rPr lang="fi-FI" sz="700" dirty="0"/>
            <a:t>Kirjataan asiakkaan kanssa sovitut kotihoidon arviointijakson tukitoimet:</a:t>
          </a:r>
        </a:p>
      </dgm:t>
    </dgm:pt>
    <dgm:pt modelId="{6A2055F2-48B3-43A5-9A45-E8E4219A2B14}" type="parTrans" cxnId="{CCFC86B1-743B-4495-99A0-E779562DA4AE}">
      <dgm:prSet/>
      <dgm:spPr/>
      <dgm:t>
        <a:bodyPr/>
        <a:lstStyle/>
        <a:p>
          <a:endParaRPr lang="fi-FI"/>
        </a:p>
      </dgm:t>
    </dgm:pt>
    <dgm:pt modelId="{87DEBAF9-E688-47BF-ADD9-2E4B41593ACC}" type="sibTrans" cxnId="{CCFC86B1-743B-4495-99A0-E779562DA4AE}">
      <dgm:prSet/>
      <dgm:spPr/>
      <dgm:t>
        <a:bodyPr/>
        <a:lstStyle/>
        <a:p>
          <a:endParaRPr lang="fi-FI"/>
        </a:p>
      </dgm:t>
    </dgm:pt>
    <dgm:pt modelId="{5004EB3D-DD3A-40B0-A553-1440EEC27E20}">
      <dgm:prSet custT="1"/>
      <dgm:spPr/>
      <dgm:t>
        <a:bodyPr/>
        <a:lstStyle/>
        <a:p>
          <a:r>
            <a:rPr lang="fi-FI" sz="700" dirty="0"/>
            <a:t>Kotihoito toimittaa kuvapuhelimen asiakkaan kotiin</a:t>
          </a:r>
        </a:p>
      </dgm:t>
    </dgm:pt>
    <dgm:pt modelId="{EF7F296C-F589-4760-B670-53910A68B68D}" type="parTrans" cxnId="{91B7A2C5-815B-405D-9326-FCE9CA417D0F}">
      <dgm:prSet/>
      <dgm:spPr/>
      <dgm:t>
        <a:bodyPr/>
        <a:lstStyle/>
        <a:p>
          <a:endParaRPr lang="fi-FI"/>
        </a:p>
      </dgm:t>
    </dgm:pt>
    <dgm:pt modelId="{D6B3418A-A144-4347-A407-1B4E5569DF8A}" type="sibTrans" cxnId="{91B7A2C5-815B-405D-9326-FCE9CA417D0F}">
      <dgm:prSet/>
      <dgm:spPr/>
      <dgm:t>
        <a:bodyPr/>
        <a:lstStyle/>
        <a:p>
          <a:endParaRPr lang="fi-FI"/>
        </a:p>
      </dgm:t>
    </dgm:pt>
    <dgm:pt modelId="{D7916999-AC28-4C39-AEEE-028FB10650EB}">
      <dgm:prSet/>
      <dgm:spPr/>
      <dgm:t>
        <a:bodyPr/>
        <a:lstStyle/>
        <a:p>
          <a:r>
            <a:rPr lang="fi-FI"/>
            <a:t>Asiakas harjoittelee yhdessä kotihoidon kanssa kuvapuhelimen käyttöä</a:t>
          </a:r>
        </a:p>
      </dgm:t>
    </dgm:pt>
    <dgm:pt modelId="{A086B147-2FB7-4597-A997-EBE3011CFA17}" type="parTrans" cxnId="{AD85BF11-DCC6-4A89-8CD6-DC22B71A6958}">
      <dgm:prSet/>
      <dgm:spPr/>
      <dgm:t>
        <a:bodyPr/>
        <a:lstStyle/>
        <a:p>
          <a:endParaRPr lang="fi-FI"/>
        </a:p>
      </dgm:t>
    </dgm:pt>
    <dgm:pt modelId="{C5D8489B-9BFE-4E53-BC0E-309D8729B4CA}" type="sibTrans" cxnId="{AD85BF11-DCC6-4A89-8CD6-DC22B71A6958}">
      <dgm:prSet/>
      <dgm:spPr/>
      <dgm:t>
        <a:bodyPr/>
        <a:lstStyle/>
        <a:p>
          <a:endParaRPr lang="fi-FI"/>
        </a:p>
      </dgm:t>
    </dgm:pt>
    <dgm:pt modelId="{16A262C7-509A-4506-88CD-BB89890BF305}">
      <dgm:prSet custT="1"/>
      <dgm:spPr/>
      <dgm:t>
        <a:bodyPr/>
        <a:lstStyle/>
        <a:p>
          <a:r>
            <a:rPr lang="fi-FI" sz="700" dirty="0"/>
            <a:t>Asiakas tulee kuvapuhelin laitteen luo, kun kotihoidon hoitaja ottaa yhteyden sovitusti.</a:t>
          </a:r>
        </a:p>
      </dgm:t>
    </dgm:pt>
    <dgm:pt modelId="{D1B2D63B-F9B7-46C9-8C83-0C9FA73A401E}" type="parTrans" cxnId="{D3963198-AAD0-42CE-B4FC-67DB58B22949}">
      <dgm:prSet/>
      <dgm:spPr/>
      <dgm:t>
        <a:bodyPr/>
        <a:lstStyle/>
        <a:p>
          <a:endParaRPr lang="fi-FI"/>
        </a:p>
      </dgm:t>
    </dgm:pt>
    <dgm:pt modelId="{50AA62A3-59A7-4B58-A9DA-7D01DEE4D149}" type="sibTrans" cxnId="{D3963198-AAD0-42CE-B4FC-67DB58B22949}">
      <dgm:prSet/>
      <dgm:spPr/>
      <dgm:t>
        <a:bodyPr/>
        <a:lstStyle/>
        <a:p>
          <a:endParaRPr lang="fi-FI"/>
        </a:p>
      </dgm:t>
    </dgm:pt>
    <dgm:pt modelId="{B2D71EC2-63DD-46B2-B2D1-0368F04D1088}">
      <dgm:prSet custT="1"/>
      <dgm:spPr/>
      <dgm:t>
        <a:bodyPr/>
        <a:lstStyle/>
        <a:p>
          <a:pPr>
            <a:buNone/>
          </a:pPr>
          <a:r>
            <a:rPr lang="fi-FI" sz="700" dirty="0"/>
            <a:t>Asiakas vastaa etähoivan soittoon koskettamalla kosketusnäytön painiketta kuvapuhelimesta ja etäyhteys avautuu.</a:t>
          </a:r>
        </a:p>
      </dgm:t>
    </dgm:pt>
    <dgm:pt modelId="{BA8C79D0-B297-4D7A-80E3-1CDDA05840FC}" type="parTrans" cxnId="{4F3B0BFA-79A9-4AEE-A598-9C558C6346AD}">
      <dgm:prSet/>
      <dgm:spPr/>
      <dgm:t>
        <a:bodyPr/>
        <a:lstStyle/>
        <a:p>
          <a:endParaRPr lang="fi-FI"/>
        </a:p>
      </dgm:t>
    </dgm:pt>
    <dgm:pt modelId="{2537FFC8-6D29-483B-8371-BE2B67D66B18}" type="sibTrans" cxnId="{4F3B0BFA-79A9-4AEE-A598-9C558C6346AD}">
      <dgm:prSet/>
      <dgm:spPr/>
      <dgm:t>
        <a:bodyPr/>
        <a:lstStyle/>
        <a:p>
          <a:endParaRPr lang="fi-FI"/>
        </a:p>
      </dgm:t>
    </dgm:pt>
    <dgm:pt modelId="{777666F0-120D-4903-A4EC-CD99BE0DC794}">
      <dgm:prSet custT="1"/>
      <dgm:spPr/>
      <dgm:t>
        <a:bodyPr/>
        <a:lstStyle/>
        <a:p>
          <a:pPr>
            <a:buNone/>
          </a:pPr>
          <a:r>
            <a:rPr lang="fi-FI" sz="700" dirty="0"/>
            <a:t>Mikäli on sovittu automaattivastauksesta, kuvapuhelin aukeaa automaattisesti asiakkaan  kotona etäkäynnin ajaksi</a:t>
          </a:r>
        </a:p>
      </dgm:t>
    </dgm:pt>
    <dgm:pt modelId="{5CA68670-9E22-4278-8D8F-9606A2817884}" type="parTrans" cxnId="{CC116886-228F-41E2-ABF9-F00AB26E9FA7}">
      <dgm:prSet/>
      <dgm:spPr/>
      <dgm:t>
        <a:bodyPr/>
        <a:lstStyle/>
        <a:p>
          <a:endParaRPr lang="fi-FI"/>
        </a:p>
      </dgm:t>
    </dgm:pt>
    <dgm:pt modelId="{0E43C7C8-2843-4296-AF02-B5A61AE94EEF}" type="sibTrans" cxnId="{CC116886-228F-41E2-ABF9-F00AB26E9FA7}">
      <dgm:prSet/>
      <dgm:spPr/>
      <dgm:t>
        <a:bodyPr/>
        <a:lstStyle/>
        <a:p>
          <a:endParaRPr lang="fi-FI"/>
        </a:p>
      </dgm:t>
    </dgm:pt>
    <dgm:pt modelId="{D48A1974-5486-492A-9F3C-160E3E1E61B7}">
      <dgm:prSet custT="1"/>
      <dgm:spPr/>
      <dgm:t>
        <a:bodyPr/>
        <a:lstStyle/>
        <a:p>
          <a:r>
            <a:rPr lang="fi-FI" sz="700" dirty="0"/>
            <a:t>Etähoivan käynnillä kotihoito tukee ja ohjaa asiakasta.</a:t>
          </a:r>
        </a:p>
      </dgm:t>
    </dgm:pt>
    <dgm:pt modelId="{A0510DE5-4958-4A15-956B-AF29911D4D2A}" type="parTrans" cxnId="{DC00874D-7050-427B-9668-445C80F97427}">
      <dgm:prSet/>
      <dgm:spPr/>
      <dgm:t>
        <a:bodyPr/>
        <a:lstStyle/>
        <a:p>
          <a:endParaRPr lang="fi-FI"/>
        </a:p>
      </dgm:t>
    </dgm:pt>
    <dgm:pt modelId="{5CBCD0BA-C3DC-4DAD-9B3D-6A9321658298}" type="sibTrans" cxnId="{DC00874D-7050-427B-9668-445C80F97427}">
      <dgm:prSet/>
      <dgm:spPr/>
      <dgm:t>
        <a:bodyPr/>
        <a:lstStyle/>
        <a:p>
          <a:endParaRPr lang="fi-FI"/>
        </a:p>
      </dgm:t>
    </dgm:pt>
    <dgm:pt modelId="{372ADC0A-F3A4-4E7C-8ECD-AD896C824FD5}">
      <dgm:prSet custT="1"/>
      <dgm:spPr/>
      <dgm:t>
        <a:bodyPr/>
        <a:lstStyle/>
        <a:p>
          <a:pPr>
            <a:buNone/>
          </a:pPr>
          <a:r>
            <a:rPr lang="fi-FI" sz="700" dirty="0"/>
            <a:t>Jos kotihoito ei tavoita asiakasta etähoivan käynnillä, selvittää kotihoito asiakkaan sijainnin ja toteuttaa tarvittaessa </a:t>
          </a:r>
          <a:r>
            <a:rPr lang="fi-FI" sz="700"/>
            <a:t>fyysisen käynnin.</a:t>
          </a:r>
          <a:endParaRPr lang="fi-FI" sz="700" dirty="0"/>
        </a:p>
      </dgm:t>
    </dgm:pt>
    <dgm:pt modelId="{C90D5C73-A990-4F79-AA41-BA2BF2DC313F}" type="parTrans" cxnId="{C07E22EE-DBC7-4FB1-8591-37CE9F0C580B}">
      <dgm:prSet/>
      <dgm:spPr/>
      <dgm:t>
        <a:bodyPr/>
        <a:lstStyle/>
        <a:p>
          <a:endParaRPr lang="fi-FI"/>
        </a:p>
      </dgm:t>
    </dgm:pt>
    <dgm:pt modelId="{205A41A8-6B52-4D99-AA31-5042027BCAFA}" type="sibTrans" cxnId="{C07E22EE-DBC7-4FB1-8591-37CE9F0C580B}">
      <dgm:prSet/>
      <dgm:spPr/>
      <dgm:t>
        <a:bodyPr/>
        <a:lstStyle/>
        <a:p>
          <a:endParaRPr lang="fi-FI"/>
        </a:p>
      </dgm:t>
    </dgm:pt>
    <dgm:pt modelId="{3279E645-A3F9-49B9-A150-F5CDF438FAE0}">
      <dgm:prSet custT="1"/>
      <dgm:spPr/>
      <dgm:t>
        <a:bodyPr/>
        <a:lstStyle/>
        <a:p>
          <a:pPr>
            <a:buNone/>
          </a:pPr>
          <a:r>
            <a:rPr lang="fi-FI" sz="700" dirty="0"/>
            <a:t>Jos asiakkaalla on ongelmia kuvapuhelimen käytössä, saa hän avun kotihoidosta.</a:t>
          </a:r>
        </a:p>
      </dgm:t>
    </dgm:pt>
    <dgm:pt modelId="{7DA0E43B-3C9F-46E8-9485-298DFE4C6AEA}" type="parTrans" cxnId="{26AB43FD-0E10-4145-B5F9-CB5719102E9F}">
      <dgm:prSet/>
      <dgm:spPr/>
      <dgm:t>
        <a:bodyPr/>
        <a:lstStyle/>
        <a:p>
          <a:endParaRPr lang="fi-FI"/>
        </a:p>
      </dgm:t>
    </dgm:pt>
    <dgm:pt modelId="{404EBC06-93A1-4D5E-8F41-FE6AAF1F72FF}" type="sibTrans" cxnId="{26AB43FD-0E10-4145-B5F9-CB5719102E9F}">
      <dgm:prSet/>
      <dgm:spPr/>
      <dgm:t>
        <a:bodyPr/>
        <a:lstStyle/>
        <a:p>
          <a:endParaRPr lang="fi-FI"/>
        </a:p>
      </dgm:t>
    </dgm:pt>
    <dgm:pt modelId="{D016A94E-A677-4876-AD71-CDBBCAC02487}">
      <dgm:prSet custT="1"/>
      <dgm:spPr/>
      <dgm:t>
        <a:bodyPr/>
        <a:lstStyle/>
        <a:p>
          <a:r>
            <a:rPr lang="fi-FI" sz="700" dirty="0"/>
            <a:t>Kotihoito hakee kuvapuhelimen pois asiakkaan kotoa. </a:t>
          </a:r>
        </a:p>
      </dgm:t>
    </dgm:pt>
    <dgm:pt modelId="{71B76DBC-36BD-4D04-A7EB-F0CD7E1CAC63}" type="parTrans" cxnId="{B3F986B3-3EEA-4D38-8A39-4157F781687F}">
      <dgm:prSet/>
      <dgm:spPr/>
      <dgm:t>
        <a:bodyPr/>
        <a:lstStyle/>
        <a:p>
          <a:endParaRPr lang="fi-FI"/>
        </a:p>
      </dgm:t>
    </dgm:pt>
    <dgm:pt modelId="{CB964A1B-64E1-42D8-8D97-EABB405F8FEA}" type="sibTrans" cxnId="{B3F986B3-3EEA-4D38-8A39-4157F781687F}">
      <dgm:prSet/>
      <dgm:spPr/>
      <dgm:t>
        <a:bodyPr/>
        <a:lstStyle/>
        <a:p>
          <a:endParaRPr lang="fi-FI"/>
        </a:p>
      </dgm:t>
    </dgm:pt>
    <dgm:pt modelId="{FA6C2D94-E226-427B-B6B8-E7453AFB0D57}">
      <dgm:prSet/>
      <dgm:spPr/>
      <dgm:t>
        <a:bodyPr/>
        <a:lstStyle/>
        <a:p>
          <a:pPr>
            <a:buNone/>
          </a:pPr>
          <a:r>
            <a:rPr lang="fi-FI" dirty="0"/>
            <a:t>Asiakkaan ja hänen läheisensä kanssa on keskusteltu.</a:t>
          </a:r>
        </a:p>
      </dgm:t>
    </dgm:pt>
    <dgm:pt modelId="{00E7A32F-A5FC-47F6-9817-240FB8A498C2}" type="parTrans" cxnId="{A8AF742A-C843-4F73-8AF5-B658C55EE6AF}">
      <dgm:prSet/>
      <dgm:spPr/>
      <dgm:t>
        <a:bodyPr/>
        <a:lstStyle/>
        <a:p>
          <a:endParaRPr lang="fi-FI"/>
        </a:p>
      </dgm:t>
    </dgm:pt>
    <dgm:pt modelId="{00627F4E-268D-417D-A564-02FC3A93A87D}" type="sibTrans" cxnId="{A8AF742A-C843-4F73-8AF5-B658C55EE6AF}">
      <dgm:prSet/>
      <dgm:spPr/>
      <dgm:t>
        <a:bodyPr/>
        <a:lstStyle/>
        <a:p>
          <a:endParaRPr lang="fi-FI"/>
        </a:p>
      </dgm:t>
    </dgm:pt>
    <dgm:pt modelId="{3E4B6C89-D1EF-4E6D-B747-314D29314D9B}">
      <dgm:prSet custT="1"/>
      <dgm:spPr/>
      <dgm:t>
        <a:bodyPr/>
        <a:lstStyle/>
        <a:p>
          <a:pPr>
            <a:buNone/>
          </a:pPr>
          <a:r>
            <a:rPr lang="fi-FI" sz="700" dirty="0"/>
            <a:t>Asiakas saa tiedon, milloin etähoiva aloitetaan osana kotihoidon arviointijaksoa ja kuvapuhelin toimitetaan kotiin.</a:t>
          </a:r>
        </a:p>
      </dgm:t>
    </dgm:pt>
    <dgm:pt modelId="{E0B561EB-238D-4DEB-ABB3-0A292612E288}" type="parTrans" cxnId="{69F5677E-8DE2-4C9B-9F6C-14B9751D2F55}">
      <dgm:prSet/>
      <dgm:spPr/>
      <dgm:t>
        <a:bodyPr/>
        <a:lstStyle/>
        <a:p>
          <a:endParaRPr lang="fi-FI"/>
        </a:p>
      </dgm:t>
    </dgm:pt>
    <dgm:pt modelId="{1B1F30A7-AE69-4A30-9D29-325B98338234}" type="sibTrans" cxnId="{69F5677E-8DE2-4C9B-9F6C-14B9751D2F55}">
      <dgm:prSet/>
      <dgm:spPr/>
      <dgm:t>
        <a:bodyPr/>
        <a:lstStyle/>
        <a:p>
          <a:endParaRPr lang="fi-FI"/>
        </a:p>
      </dgm:t>
    </dgm:pt>
    <dgm:pt modelId="{594DAA65-9C41-463A-B291-914F3922E8C9}">
      <dgm:prSet custT="1"/>
      <dgm:spPr/>
      <dgm:t>
        <a:bodyPr/>
        <a:lstStyle/>
        <a:p>
          <a:pPr>
            <a:buNone/>
          </a:pPr>
          <a:r>
            <a:rPr lang="fi-FI" sz="700" dirty="0"/>
            <a:t>Kotihoito varmistaa, että asiakas kuulee kuvapuhelimen soiton ja on kyvykäs käyttämää laitetta.</a:t>
          </a:r>
        </a:p>
      </dgm:t>
    </dgm:pt>
    <dgm:pt modelId="{36D8329C-E825-4AF0-A117-85D6DA72831E}" type="parTrans" cxnId="{B5BD6748-7369-4678-A3BA-8009421493C0}">
      <dgm:prSet/>
      <dgm:spPr/>
      <dgm:t>
        <a:bodyPr/>
        <a:lstStyle/>
        <a:p>
          <a:endParaRPr lang="fi-FI"/>
        </a:p>
      </dgm:t>
    </dgm:pt>
    <dgm:pt modelId="{D6CCB44B-C46B-4394-BFD1-8ED5FECF2F6C}" type="sibTrans" cxnId="{B5BD6748-7369-4678-A3BA-8009421493C0}">
      <dgm:prSet/>
      <dgm:spPr/>
      <dgm:t>
        <a:bodyPr/>
        <a:lstStyle/>
        <a:p>
          <a:endParaRPr lang="fi-FI"/>
        </a:p>
      </dgm:t>
    </dgm:pt>
    <dgm:pt modelId="{37828D44-87EB-4F4B-9E90-87BCD1063D09}">
      <dgm:prSet custT="1"/>
      <dgm:spPr/>
      <dgm:t>
        <a:bodyPr/>
        <a:lstStyle/>
        <a:p>
          <a:pPr>
            <a:buNone/>
          </a:pPr>
          <a:r>
            <a:rPr lang="fi-FI" sz="700" dirty="0"/>
            <a:t>Tietoa asiakkaalle teknologiasta kotona asumisen tueksi ja vaihtoehdot päätöksen tueksi</a:t>
          </a:r>
        </a:p>
      </dgm:t>
    </dgm:pt>
    <dgm:pt modelId="{1A95B76C-51C0-4B9A-85E9-99E9F86C220F}" type="parTrans" cxnId="{242F7F64-52F0-4504-8B1B-BE6BC7E88D26}">
      <dgm:prSet/>
      <dgm:spPr/>
      <dgm:t>
        <a:bodyPr/>
        <a:lstStyle/>
        <a:p>
          <a:endParaRPr lang="fi-FI"/>
        </a:p>
      </dgm:t>
    </dgm:pt>
    <dgm:pt modelId="{84E2DAFA-6F3A-4D9D-907B-7007317EF5CC}" type="sibTrans" cxnId="{242F7F64-52F0-4504-8B1B-BE6BC7E88D26}">
      <dgm:prSet/>
      <dgm:spPr/>
      <dgm:t>
        <a:bodyPr/>
        <a:lstStyle/>
        <a:p>
          <a:endParaRPr lang="fi-FI"/>
        </a:p>
      </dgm:t>
    </dgm:pt>
    <dgm:pt modelId="{BA2A3011-0866-4082-8022-C6A01D45D0D8}">
      <dgm:prSet custT="1"/>
      <dgm:spPr/>
      <dgm:t>
        <a:bodyPr/>
        <a:lstStyle/>
        <a:p>
          <a:pPr>
            <a:buNone/>
          </a:pPr>
          <a:r>
            <a:rPr lang="fi-FI" sz="700" dirty="0"/>
            <a:t> Suunnitellaan alustavat kotihoidon käynnit ja etähoivan käynnit</a:t>
          </a:r>
        </a:p>
      </dgm:t>
    </dgm:pt>
    <dgm:pt modelId="{8C8994A2-85F7-4D91-BAEE-F6C1789D9BAF}" type="parTrans" cxnId="{13BF5051-4512-4EDD-8105-F3661EDF34F7}">
      <dgm:prSet/>
      <dgm:spPr/>
      <dgm:t>
        <a:bodyPr/>
        <a:lstStyle/>
        <a:p>
          <a:endParaRPr lang="fi-FI"/>
        </a:p>
      </dgm:t>
    </dgm:pt>
    <dgm:pt modelId="{FD6A7A50-9B14-4325-8E5C-B0F9C77C8F24}" type="sibTrans" cxnId="{13BF5051-4512-4EDD-8105-F3661EDF34F7}">
      <dgm:prSet/>
      <dgm:spPr/>
      <dgm:t>
        <a:bodyPr/>
        <a:lstStyle/>
        <a:p>
          <a:endParaRPr lang="fi-FI"/>
        </a:p>
      </dgm:t>
    </dgm:pt>
    <dgm:pt modelId="{45234681-AE7E-4F9D-A710-4BF0FD506763}">
      <dgm:prSet custT="1"/>
      <dgm:spPr/>
      <dgm:t>
        <a:bodyPr/>
        <a:lstStyle/>
        <a:p>
          <a:pPr>
            <a:buNone/>
          </a:pPr>
          <a:endParaRPr lang="fi-FI" sz="700" dirty="0"/>
        </a:p>
      </dgm:t>
    </dgm:pt>
    <dgm:pt modelId="{872059A5-1BD8-438A-8E13-CDEE8B5F26FE}" type="parTrans" cxnId="{645D3075-CC84-4E68-B076-6AD3B146CBFF}">
      <dgm:prSet/>
      <dgm:spPr/>
      <dgm:t>
        <a:bodyPr/>
        <a:lstStyle/>
        <a:p>
          <a:endParaRPr lang="fi-FI"/>
        </a:p>
      </dgm:t>
    </dgm:pt>
    <dgm:pt modelId="{47249E7E-67C4-4421-9563-28FBB65F3EBB}" type="sibTrans" cxnId="{645D3075-CC84-4E68-B076-6AD3B146CBFF}">
      <dgm:prSet/>
      <dgm:spPr/>
      <dgm:t>
        <a:bodyPr/>
        <a:lstStyle/>
        <a:p>
          <a:endParaRPr lang="fi-FI"/>
        </a:p>
      </dgm:t>
    </dgm:pt>
    <dgm:pt modelId="{D11A81FA-5A8A-4B1C-8F4F-47441CE1F4EA}">
      <dgm:prSet custT="1"/>
      <dgm:spPr/>
      <dgm:t>
        <a:bodyPr/>
        <a:lstStyle/>
        <a:p>
          <a:pPr>
            <a:buNone/>
          </a:pPr>
          <a:r>
            <a:rPr lang="fi-FI" sz="700" dirty="0"/>
            <a:t>Kotihoito katsoo asiakkaan ja läheisen kanssa sopivan paikan laitteelle.</a:t>
          </a:r>
        </a:p>
      </dgm:t>
    </dgm:pt>
    <dgm:pt modelId="{D914347F-5771-441B-B7F4-A467D33FA39B}" type="sibTrans" cxnId="{0F3C7B48-5963-4FAF-BB72-D065C743DC94}">
      <dgm:prSet/>
      <dgm:spPr/>
      <dgm:t>
        <a:bodyPr/>
        <a:lstStyle/>
        <a:p>
          <a:endParaRPr lang="fi-FI"/>
        </a:p>
      </dgm:t>
    </dgm:pt>
    <dgm:pt modelId="{E8C85113-DB60-44F5-9E49-B3AD50202E78}" type="parTrans" cxnId="{0F3C7B48-5963-4FAF-BB72-D065C743DC94}">
      <dgm:prSet/>
      <dgm:spPr/>
      <dgm:t>
        <a:bodyPr/>
        <a:lstStyle/>
        <a:p>
          <a:endParaRPr lang="fi-FI"/>
        </a:p>
      </dgm:t>
    </dgm:pt>
    <dgm:pt modelId="{E9A7390F-949D-4F32-9E43-6F51B4155B9D}">
      <dgm:prSet custT="1"/>
      <dgm:spPr/>
      <dgm:t>
        <a:bodyPr/>
        <a:lstStyle/>
        <a:p>
          <a:pPr>
            <a:buNone/>
          </a:pPr>
          <a:endParaRPr lang="fi-FI" sz="700" dirty="0"/>
        </a:p>
      </dgm:t>
    </dgm:pt>
    <dgm:pt modelId="{35B98BCF-9BC0-4485-938A-C3CE4A578E0B}" type="parTrans" cxnId="{694CDB33-3F8F-40CA-9A0C-6449EC9D9328}">
      <dgm:prSet/>
      <dgm:spPr/>
      <dgm:t>
        <a:bodyPr/>
        <a:lstStyle/>
        <a:p>
          <a:endParaRPr lang="fi-FI"/>
        </a:p>
      </dgm:t>
    </dgm:pt>
    <dgm:pt modelId="{DD89DA85-8853-4C71-BD82-F7524E6CC984}" type="sibTrans" cxnId="{694CDB33-3F8F-40CA-9A0C-6449EC9D9328}">
      <dgm:prSet/>
      <dgm:spPr/>
      <dgm:t>
        <a:bodyPr/>
        <a:lstStyle/>
        <a:p>
          <a:endParaRPr lang="fi-FI"/>
        </a:p>
      </dgm:t>
    </dgm:pt>
    <dgm:pt modelId="{C30B487C-E5F9-4665-97B9-A9BC128309FA}">
      <dgm:prSet custT="1"/>
      <dgm:spPr/>
      <dgm:t>
        <a:bodyPr/>
        <a:lstStyle/>
        <a:p>
          <a:pPr>
            <a:buNone/>
          </a:pPr>
          <a:r>
            <a:rPr lang="fi-FI" sz="700" dirty="0"/>
            <a:t>  Kotihoito sopii automaattivastaus-toiminnon käyttöönotosta tarvittaessa.</a:t>
          </a:r>
        </a:p>
      </dgm:t>
    </dgm:pt>
    <dgm:pt modelId="{85861F8D-61AB-4B7D-ADC2-5CA9816C8CA6}" type="parTrans" cxnId="{04E4D4D5-3843-427A-AF79-FD7871B371B6}">
      <dgm:prSet/>
      <dgm:spPr/>
      <dgm:t>
        <a:bodyPr/>
        <a:lstStyle/>
        <a:p>
          <a:endParaRPr lang="fi-FI"/>
        </a:p>
      </dgm:t>
    </dgm:pt>
    <dgm:pt modelId="{01DFA7E0-23FE-4B51-9871-DA471793F47E}" type="sibTrans" cxnId="{04E4D4D5-3843-427A-AF79-FD7871B371B6}">
      <dgm:prSet/>
      <dgm:spPr/>
      <dgm:t>
        <a:bodyPr/>
        <a:lstStyle/>
        <a:p>
          <a:endParaRPr lang="fi-FI"/>
        </a:p>
      </dgm:t>
    </dgm:pt>
    <dgm:pt modelId="{EA08F531-67BE-4CA5-BDF6-38F2D51C7631}">
      <dgm:prSet custT="1"/>
      <dgm:spPr/>
      <dgm:t>
        <a:bodyPr/>
        <a:lstStyle/>
        <a:p>
          <a:pPr>
            <a:buNone/>
          </a:pPr>
          <a:r>
            <a:rPr lang="fi-FI" sz="700" dirty="0">
              <a:sym typeface="Wingdings" panose="05000000000000000000" pitchFamily="2" charset="2"/>
            </a:rPr>
            <a:t>Asiakassuostumuksen täyttäminen</a:t>
          </a:r>
          <a:endParaRPr lang="fi-FI" sz="700" dirty="0"/>
        </a:p>
      </dgm:t>
    </dgm:pt>
    <dgm:pt modelId="{06E0541C-B8E9-4F16-8638-43CA5EC0AF33}" type="parTrans" cxnId="{9B92DE25-8EB1-4D48-B00C-DAD9B9F284BB}">
      <dgm:prSet/>
      <dgm:spPr/>
      <dgm:t>
        <a:bodyPr/>
        <a:lstStyle/>
        <a:p>
          <a:endParaRPr lang="fi-FI"/>
        </a:p>
      </dgm:t>
    </dgm:pt>
    <dgm:pt modelId="{2008CAF2-86DB-4A8C-B81A-DDC65B66648E}" type="sibTrans" cxnId="{9B92DE25-8EB1-4D48-B00C-DAD9B9F284BB}">
      <dgm:prSet/>
      <dgm:spPr/>
      <dgm:t>
        <a:bodyPr/>
        <a:lstStyle/>
        <a:p>
          <a:endParaRPr lang="fi-FI"/>
        </a:p>
      </dgm:t>
    </dgm:pt>
    <dgm:pt modelId="{472A6AE4-9A97-42E1-BCB4-6D9C97263250}">
      <dgm:prSet/>
      <dgm:spPr/>
      <dgm:t>
        <a:bodyPr/>
        <a:lstStyle/>
        <a:p>
          <a:pPr>
            <a:buNone/>
          </a:pPr>
          <a:r>
            <a:rPr lang="fi-FI" dirty="0"/>
            <a:t> Etähoiva kuvapuhelin ei sovellu asiakkaalle tai kotihoito päättyy kokonaan.</a:t>
          </a:r>
        </a:p>
      </dgm:t>
    </dgm:pt>
    <dgm:pt modelId="{98572521-1F1B-4A34-9274-B9DD3C93FB3B}" type="parTrans" cxnId="{B7BA6DF5-67EF-405A-92B1-4E6029D7DEC5}">
      <dgm:prSet/>
      <dgm:spPr/>
      <dgm:t>
        <a:bodyPr/>
        <a:lstStyle/>
        <a:p>
          <a:endParaRPr lang="fi-FI"/>
        </a:p>
      </dgm:t>
    </dgm:pt>
    <dgm:pt modelId="{3A1A9AD7-17CA-4060-8EB4-FCB2150329CE}" type="sibTrans" cxnId="{B7BA6DF5-67EF-405A-92B1-4E6029D7DEC5}">
      <dgm:prSet/>
      <dgm:spPr/>
      <dgm:t>
        <a:bodyPr/>
        <a:lstStyle/>
        <a:p>
          <a:endParaRPr lang="fi-FI"/>
        </a:p>
      </dgm:t>
    </dgm:pt>
    <dgm:pt modelId="{3144B7E1-92A2-4A69-BF5E-9BD7AC745B96}" type="pres">
      <dgm:prSet presAssocID="{5E9CB7B3-3FE9-4DAA-A139-31CEA3A1AE64}" presName="Name0" presStyleCnt="0">
        <dgm:presLayoutVars>
          <dgm:dir/>
          <dgm:animLvl val="lvl"/>
          <dgm:resizeHandles val="exact"/>
        </dgm:presLayoutVars>
      </dgm:prSet>
      <dgm:spPr/>
    </dgm:pt>
    <dgm:pt modelId="{D905CCB8-853B-498A-A308-5EBCE9B5D724}" type="pres">
      <dgm:prSet presAssocID="{5E9CB7B3-3FE9-4DAA-A139-31CEA3A1AE64}" presName="tSp" presStyleCnt="0"/>
      <dgm:spPr/>
    </dgm:pt>
    <dgm:pt modelId="{E7874963-C17A-4797-A4EE-4C7BFE91D40D}" type="pres">
      <dgm:prSet presAssocID="{5E9CB7B3-3FE9-4DAA-A139-31CEA3A1AE64}" presName="bSp" presStyleCnt="0"/>
      <dgm:spPr/>
    </dgm:pt>
    <dgm:pt modelId="{92A8D840-2A2C-443A-A981-75F81BB55CD8}" type="pres">
      <dgm:prSet presAssocID="{5E9CB7B3-3FE9-4DAA-A139-31CEA3A1AE64}" presName="process" presStyleCnt="0"/>
      <dgm:spPr/>
    </dgm:pt>
    <dgm:pt modelId="{B85BC232-0E32-42BB-9FF0-ECEF25C90761}" type="pres">
      <dgm:prSet presAssocID="{820502E1-DF3E-4475-828D-E82BD0DA23BD}" presName="composite1" presStyleCnt="0"/>
      <dgm:spPr/>
    </dgm:pt>
    <dgm:pt modelId="{569A2169-050C-4F87-AF36-E2F19B62D932}" type="pres">
      <dgm:prSet presAssocID="{820502E1-DF3E-4475-828D-E82BD0DA23BD}" presName="dummyNode1" presStyleLbl="node1" presStyleIdx="0" presStyleCnt="7"/>
      <dgm:spPr/>
    </dgm:pt>
    <dgm:pt modelId="{8079A01A-51A6-4003-8DC0-AC44F341DDE9}" type="pres">
      <dgm:prSet presAssocID="{820502E1-DF3E-4475-828D-E82BD0DA23BD}" presName="childNode1" presStyleLbl="bgAcc1" presStyleIdx="0" presStyleCnt="7" custScaleY="153269" custLinFactNeighborX="-410" custLinFactNeighborY="0">
        <dgm:presLayoutVars>
          <dgm:bulletEnabled val="1"/>
        </dgm:presLayoutVars>
      </dgm:prSet>
      <dgm:spPr/>
    </dgm:pt>
    <dgm:pt modelId="{79017EA3-D1EC-4B57-95E0-F14BCD3620FE}" type="pres">
      <dgm:prSet presAssocID="{820502E1-DF3E-4475-828D-E82BD0DA23BD}" presName="childNode1tx" presStyleLbl="bgAcc1" presStyleIdx="0" presStyleCnt="7">
        <dgm:presLayoutVars>
          <dgm:bulletEnabled val="1"/>
        </dgm:presLayoutVars>
      </dgm:prSet>
      <dgm:spPr/>
    </dgm:pt>
    <dgm:pt modelId="{8A78B17F-3303-46F1-B660-053D57B55218}" type="pres">
      <dgm:prSet presAssocID="{820502E1-DF3E-4475-828D-E82BD0DA23BD}" presName="parentNode1" presStyleLbl="node1" presStyleIdx="0" presStyleCnt="7" custLinFactNeighborX="3299" custLinFactNeighborY="15505">
        <dgm:presLayoutVars>
          <dgm:chMax val="1"/>
          <dgm:bulletEnabled val="1"/>
        </dgm:presLayoutVars>
      </dgm:prSet>
      <dgm:spPr/>
    </dgm:pt>
    <dgm:pt modelId="{DF398B88-8172-493C-BD24-AE0311BB43DE}" type="pres">
      <dgm:prSet presAssocID="{820502E1-DF3E-4475-828D-E82BD0DA23BD}" presName="connSite1" presStyleCnt="0"/>
      <dgm:spPr/>
    </dgm:pt>
    <dgm:pt modelId="{C45D343D-B240-4A2F-AF58-F413595CBE58}" type="pres">
      <dgm:prSet presAssocID="{AA35118D-A575-4651-87CC-255A612127D2}" presName="Name9" presStyleLbl="sibTrans2D1" presStyleIdx="0" presStyleCnt="6"/>
      <dgm:spPr/>
    </dgm:pt>
    <dgm:pt modelId="{290C9532-482A-40C2-A11C-29304EA1600F}" type="pres">
      <dgm:prSet presAssocID="{573544E5-4D9D-4FA2-B688-D5766D8D2EC2}" presName="composite2" presStyleCnt="0"/>
      <dgm:spPr/>
    </dgm:pt>
    <dgm:pt modelId="{08BFA02F-3CC0-46CB-A572-FA70776B442B}" type="pres">
      <dgm:prSet presAssocID="{573544E5-4D9D-4FA2-B688-D5766D8D2EC2}" presName="dummyNode2" presStyleLbl="node1" presStyleIdx="0" presStyleCnt="7"/>
      <dgm:spPr/>
    </dgm:pt>
    <dgm:pt modelId="{7D500E28-04B6-4029-BD59-6F824D70EF8A}" type="pres">
      <dgm:prSet presAssocID="{573544E5-4D9D-4FA2-B688-D5766D8D2EC2}" presName="childNode2" presStyleLbl="bgAcc1" presStyleIdx="1" presStyleCnt="7" custScaleY="149531">
        <dgm:presLayoutVars>
          <dgm:bulletEnabled val="1"/>
        </dgm:presLayoutVars>
      </dgm:prSet>
      <dgm:spPr/>
    </dgm:pt>
    <dgm:pt modelId="{786249F8-43AD-43B5-B875-A29A545D447E}" type="pres">
      <dgm:prSet presAssocID="{573544E5-4D9D-4FA2-B688-D5766D8D2EC2}" presName="childNode2tx" presStyleLbl="bgAcc1" presStyleIdx="1" presStyleCnt="7">
        <dgm:presLayoutVars>
          <dgm:bulletEnabled val="1"/>
        </dgm:presLayoutVars>
      </dgm:prSet>
      <dgm:spPr/>
    </dgm:pt>
    <dgm:pt modelId="{5094BF05-3005-49C4-AF64-5F115DB14F15}" type="pres">
      <dgm:prSet presAssocID="{573544E5-4D9D-4FA2-B688-D5766D8D2EC2}" presName="parentNode2" presStyleLbl="node1" presStyleIdx="1" presStyleCnt="7" custLinFactNeighborX="11669" custLinFactNeighborY="-63139">
        <dgm:presLayoutVars>
          <dgm:chMax val="0"/>
          <dgm:bulletEnabled val="1"/>
        </dgm:presLayoutVars>
      </dgm:prSet>
      <dgm:spPr/>
    </dgm:pt>
    <dgm:pt modelId="{6317A030-E7F6-4870-AD5C-15F72E7243EF}" type="pres">
      <dgm:prSet presAssocID="{573544E5-4D9D-4FA2-B688-D5766D8D2EC2}" presName="connSite2" presStyleCnt="0"/>
      <dgm:spPr/>
    </dgm:pt>
    <dgm:pt modelId="{F38D9BD6-BA92-4E6A-B8BC-408D9296095E}" type="pres">
      <dgm:prSet presAssocID="{3D832584-89CA-407C-AC29-47883257F9E5}" presName="Name18" presStyleLbl="sibTrans2D1" presStyleIdx="1" presStyleCnt="6"/>
      <dgm:spPr/>
    </dgm:pt>
    <dgm:pt modelId="{2B52E05B-EE1F-4BF3-A411-B484DE2177D7}" type="pres">
      <dgm:prSet presAssocID="{5004EB3D-DD3A-40B0-A553-1440EEC27E20}" presName="composite1" presStyleCnt="0"/>
      <dgm:spPr/>
    </dgm:pt>
    <dgm:pt modelId="{3008F46D-F7A7-4FA5-AF3D-D1001EA21E8F}" type="pres">
      <dgm:prSet presAssocID="{5004EB3D-DD3A-40B0-A553-1440EEC27E20}" presName="dummyNode1" presStyleLbl="node1" presStyleIdx="1" presStyleCnt="7"/>
      <dgm:spPr/>
    </dgm:pt>
    <dgm:pt modelId="{67ACEFB5-F80B-41D2-9AD1-EC4D8DD76584}" type="pres">
      <dgm:prSet presAssocID="{5004EB3D-DD3A-40B0-A553-1440EEC27E20}" presName="childNode1" presStyleLbl="bgAcc1" presStyleIdx="2" presStyleCnt="7" custScaleY="149531">
        <dgm:presLayoutVars>
          <dgm:bulletEnabled val="1"/>
        </dgm:presLayoutVars>
      </dgm:prSet>
      <dgm:spPr/>
    </dgm:pt>
    <dgm:pt modelId="{D666C089-DBAF-4EDC-88D8-B29BACD9343D}" type="pres">
      <dgm:prSet presAssocID="{5004EB3D-DD3A-40B0-A553-1440EEC27E20}" presName="childNode1tx" presStyleLbl="bgAcc1" presStyleIdx="2" presStyleCnt="7">
        <dgm:presLayoutVars>
          <dgm:bulletEnabled val="1"/>
        </dgm:presLayoutVars>
      </dgm:prSet>
      <dgm:spPr/>
    </dgm:pt>
    <dgm:pt modelId="{B72CAF8E-FCCD-4684-B60D-A5BB4FE90C26}" type="pres">
      <dgm:prSet presAssocID="{5004EB3D-DD3A-40B0-A553-1440EEC27E20}" presName="parentNode1" presStyleLbl="node1" presStyleIdx="2" presStyleCnt="7" custLinFactNeighborX="-5430" custLinFactNeighborY="65869">
        <dgm:presLayoutVars>
          <dgm:chMax val="1"/>
          <dgm:bulletEnabled val="1"/>
        </dgm:presLayoutVars>
      </dgm:prSet>
      <dgm:spPr/>
    </dgm:pt>
    <dgm:pt modelId="{DB698753-ACFE-42A9-ACB1-DC9D0930C23A}" type="pres">
      <dgm:prSet presAssocID="{5004EB3D-DD3A-40B0-A553-1440EEC27E20}" presName="connSite1" presStyleCnt="0"/>
      <dgm:spPr/>
    </dgm:pt>
    <dgm:pt modelId="{9C21E6EC-4E45-49EF-86B5-8FDDA5F53DC9}" type="pres">
      <dgm:prSet presAssocID="{D6B3418A-A144-4347-A407-1B4E5569DF8A}" presName="Name9" presStyleLbl="sibTrans2D1" presStyleIdx="2" presStyleCnt="6"/>
      <dgm:spPr/>
    </dgm:pt>
    <dgm:pt modelId="{EF8A589D-D3B2-4223-A683-347E2F89CBC7}" type="pres">
      <dgm:prSet presAssocID="{D7916999-AC28-4C39-AEEE-028FB10650EB}" presName="composite2" presStyleCnt="0"/>
      <dgm:spPr/>
    </dgm:pt>
    <dgm:pt modelId="{07882FFC-4AFE-4A56-90F5-F7F6E01610CA}" type="pres">
      <dgm:prSet presAssocID="{D7916999-AC28-4C39-AEEE-028FB10650EB}" presName="dummyNode2" presStyleLbl="node1" presStyleIdx="2" presStyleCnt="7"/>
      <dgm:spPr/>
    </dgm:pt>
    <dgm:pt modelId="{3CF1F956-0CED-40FD-ADF1-E9CA684521C5}" type="pres">
      <dgm:prSet presAssocID="{D7916999-AC28-4C39-AEEE-028FB10650EB}" presName="childNode2" presStyleLbl="bgAcc1" presStyleIdx="3" presStyleCnt="7" custScaleY="149531">
        <dgm:presLayoutVars>
          <dgm:bulletEnabled val="1"/>
        </dgm:presLayoutVars>
      </dgm:prSet>
      <dgm:spPr/>
    </dgm:pt>
    <dgm:pt modelId="{0DBB7940-7C90-4D29-A520-F9D18E10F128}" type="pres">
      <dgm:prSet presAssocID="{D7916999-AC28-4C39-AEEE-028FB10650EB}" presName="childNode2tx" presStyleLbl="bgAcc1" presStyleIdx="3" presStyleCnt="7">
        <dgm:presLayoutVars>
          <dgm:bulletEnabled val="1"/>
        </dgm:presLayoutVars>
      </dgm:prSet>
      <dgm:spPr/>
    </dgm:pt>
    <dgm:pt modelId="{4AA4EC88-7620-42F5-9521-6E026606CF7D}" type="pres">
      <dgm:prSet presAssocID="{D7916999-AC28-4C39-AEEE-028FB10650EB}" presName="parentNode2" presStyleLbl="node1" presStyleIdx="3" presStyleCnt="7" custLinFactNeighborX="-5525" custLinFactNeighborY="-89988">
        <dgm:presLayoutVars>
          <dgm:chMax val="0"/>
          <dgm:bulletEnabled val="1"/>
        </dgm:presLayoutVars>
      </dgm:prSet>
      <dgm:spPr/>
    </dgm:pt>
    <dgm:pt modelId="{EF58CC24-8BAA-4D18-90BB-6DA6118A398B}" type="pres">
      <dgm:prSet presAssocID="{D7916999-AC28-4C39-AEEE-028FB10650EB}" presName="connSite2" presStyleCnt="0"/>
      <dgm:spPr/>
    </dgm:pt>
    <dgm:pt modelId="{E06DE0B7-F5F9-4B1E-BB05-B1927D37A259}" type="pres">
      <dgm:prSet presAssocID="{C5D8489B-9BFE-4E53-BC0E-309D8729B4CA}" presName="Name18" presStyleLbl="sibTrans2D1" presStyleIdx="3" presStyleCnt="6"/>
      <dgm:spPr/>
    </dgm:pt>
    <dgm:pt modelId="{DE943168-BBD1-4CFE-857F-7DD53999FB05}" type="pres">
      <dgm:prSet presAssocID="{16A262C7-509A-4506-88CD-BB89890BF305}" presName="composite1" presStyleCnt="0"/>
      <dgm:spPr/>
    </dgm:pt>
    <dgm:pt modelId="{5EF3A034-CAB8-4127-B79E-A5CF501C0426}" type="pres">
      <dgm:prSet presAssocID="{16A262C7-509A-4506-88CD-BB89890BF305}" presName="dummyNode1" presStyleLbl="node1" presStyleIdx="3" presStyleCnt="7"/>
      <dgm:spPr/>
    </dgm:pt>
    <dgm:pt modelId="{17A1AACE-0D96-446A-8B2C-8C2ACEDC4AFF}" type="pres">
      <dgm:prSet presAssocID="{16A262C7-509A-4506-88CD-BB89890BF305}" presName="childNode1" presStyleLbl="bgAcc1" presStyleIdx="4" presStyleCnt="7" custScaleY="149531">
        <dgm:presLayoutVars>
          <dgm:bulletEnabled val="1"/>
        </dgm:presLayoutVars>
      </dgm:prSet>
      <dgm:spPr/>
    </dgm:pt>
    <dgm:pt modelId="{07F068D6-73E9-4ADB-B5FE-243527679EEA}" type="pres">
      <dgm:prSet presAssocID="{16A262C7-509A-4506-88CD-BB89890BF305}" presName="childNode1tx" presStyleLbl="bgAcc1" presStyleIdx="4" presStyleCnt="7">
        <dgm:presLayoutVars>
          <dgm:bulletEnabled val="1"/>
        </dgm:presLayoutVars>
      </dgm:prSet>
      <dgm:spPr/>
    </dgm:pt>
    <dgm:pt modelId="{BB16F6C1-DD75-4289-8627-10F58D7E3533}" type="pres">
      <dgm:prSet presAssocID="{16A262C7-509A-4506-88CD-BB89890BF305}" presName="parentNode1" presStyleLbl="node1" presStyleIdx="4" presStyleCnt="7" custLinFactNeighborX="5285" custLinFactNeighborY="33124">
        <dgm:presLayoutVars>
          <dgm:chMax val="1"/>
          <dgm:bulletEnabled val="1"/>
        </dgm:presLayoutVars>
      </dgm:prSet>
      <dgm:spPr/>
    </dgm:pt>
    <dgm:pt modelId="{8E6A38CF-FC7E-41E9-91F8-FF5AFFDBC5A6}" type="pres">
      <dgm:prSet presAssocID="{16A262C7-509A-4506-88CD-BB89890BF305}" presName="connSite1" presStyleCnt="0"/>
      <dgm:spPr/>
    </dgm:pt>
    <dgm:pt modelId="{41FCD181-63D1-48A4-8041-444D4CC71930}" type="pres">
      <dgm:prSet presAssocID="{50AA62A3-59A7-4B58-A9DA-7D01DEE4D149}" presName="Name9" presStyleLbl="sibTrans2D1" presStyleIdx="4" presStyleCnt="6"/>
      <dgm:spPr/>
    </dgm:pt>
    <dgm:pt modelId="{64D1E65C-B403-4D07-AB83-B717D3A52560}" type="pres">
      <dgm:prSet presAssocID="{D48A1974-5486-492A-9F3C-160E3E1E61B7}" presName="composite2" presStyleCnt="0"/>
      <dgm:spPr/>
    </dgm:pt>
    <dgm:pt modelId="{0A7D27C7-47CB-4F6E-833C-9039EF69C3B8}" type="pres">
      <dgm:prSet presAssocID="{D48A1974-5486-492A-9F3C-160E3E1E61B7}" presName="dummyNode2" presStyleLbl="node1" presStyleIdx="4" presStyleCnt="7"/>
      <dgm:spPr/>
    </dgm:pt>
    <dgm:pt modelId="{CBCBF389-B868-4AEF-A426-FCC693C41D52}" type="pres">
      <dgm:prSet presAssocID="{D48A1974-5486-492A-9F3C-160E3E1E61B7}" presName="childNode2" presStyleLbl="bgAcc1" presStyleIdx="5" presStyleCnt="7" custScaleY="149531">
        <dgm:presLayoutVars>
          <dgm:bulletEnabled val="1"/>
        </dgm:presLayoutVars>
      </dgm:prSet>
      <dgm:spPr/>
    </dgm:pt>
    <dgm:pt modelId="{C78FB6F2-DB0E-4413-B2CE-93FD455FC24E}" type="pres">
      <dgm:prSet presAssocID="{D48A1974-5486-492A-9F3C-160E3E1E61B7}" presName="childNode2tx" presStyleLbl="bgAcc1" presStyleIdx="5" presStyleCnt="7">
        <dgm:presLayoutVars>
          <dgm:bulletEnabled val="1"/>
        </dgm:presLayoutVars>
      </dgm:prSet>
      <dgm:spPr/>
    </dgm:pt>
    <dgm:pt modelId="{9061F002-1A11-40F4-9276-B3F475FF44ED}" type="pres">
      <dgm:prSet presAssocID="{D48A1974-5486-492A-9F3C-160E3E1E61B7}" presName="parentNode2" presStyleLbl="node1" presStyleIdx="5" presStyleCnt="7" custLinFactNeighborX="1274" custLinFactNeighborY="-51098">
        <dgm:presLayoutVars>
          <dgm:chMax val="0"/>
          <dgm:bulletEnabled val="1"/>
        </dgm:presLayoutVars>
      </dgm:prSet>
      <dgm:spPr/>
    </dgm:pt>
    <dgm:pt modelId="{57E69E6A-E76E-457A-BE95-CB2BBA87AE1D}" type="pres">
      <dgm:prSet presAssocID="{D48A1974-5486-492A-9F3C-160E3E1E61B7}" presName="connSite2" presStyleCnt="0"/>
      <dgm:spPr/>
    </dgm:pt>
    <dgm:pt modelId="{C2658A8E-FA87-4D00-8B3B-1A9183A9892E}" type="pres">
      <dgm:prSet presAssocID="{5CBCD0BA-C3DC-4DAD-9B3D-6A9321658298}" presName="Name18" presStyleLbl="sibTrans2D1" presStyleIdx="5" presStyleCnt="6"/>
      <dgm:spPr/>
    </dgm:pt>
    <dgm:pt modelId="{858158F6-F8E2-4AF3-91BB-C7BCA1AA2EC3}" type="pres">
      <dgm:prSet presAssocID="{D016A94E-A677-4876-AD71-CDBBCAC02487}" presName="composite1" presStyleCnt="0"/>
      <dgm:spPr/>
    </dgm:pt>
    <dgm:pt modelId="{51422CAF-804D-4908-8C0F-C39B0B10D34D}" type="pres">
      <dgm:prSet presAssocID="{D016A94E-A677-4876-AD71-CDBBCAC02487}" presName="dummyNode1" presStyleLbl="node1" presStyleIdx="5" presStyleCnt="7"/>
      <dgm:spPr/>
    </dgm:pt>
    <dgm:pt modelId="{3E55CC54-AC97-4913-B4B6-84C4EB47443D}" type="pres">
      <dgm:prSet presAssocID="{D016A94E-A677-4876-AD71-CDBBCAC02487}" presName="childNode1" presStyleLbl="bgAcc1" presStyleIdx="6" presStyleCnt="7" custScaleY="118855" custLinFactNeighborX="-3100" custLinFactNeighborY="-6705">
        <dgm:presLayoutVars>
          <dgm:bulletEnabled val="1"/>
        </dgm:presLayoutVars>
      </dgm:prSet>
      <dgm:spPr/>
    </dgm:pt>
    <dgm:pt modelId="{5F79CEB4-A573-4D39-8B00-3A36B87B5F0D}" type="pres">
      <dgm:prSet presAssocID="{D016A94E-A677-4876-AD71-CDBBCAC02487}" presName="childNode1tx" presStyleLbl="bgAcc1" presStyleIdx="6" presStyleCnt="7">
        <dgm:presLayoutVars>
          <dgm:bulletEnabled val="1"/>
        </dgm:presLayoutVars>
      </dgm:prSet>
      <dgm:spPr/>
    </dgm:pt>
    <dgm:pt modelId="{B51E3BF1-6609-4F90-852A-3C982003C3F9}" type="pres">
      <dgm:prSet presAssocID="{D016A94E-A677-4876-AD71-CDBBCAC02487}" presName="parentNode1" presStyleLbl="node1" presStyleIdx="6" presStyleCnt="7" custLinFactNeighborX="-15908" custLinFactNeighborY="8771">
        <dgm:presLayoutVars>
          <dgm:chMax val="1"/>
          <dgm:bulletEnabled val="1"/>
        </dgm:presLayoutVars>
      </dgm:prSet>
      <dgm:spPr/>
    </dgm:pt>
    <dgm:pt modelId="{C3260BCE-8D69-4B0E-84C9-4FA941CF30AF}" type="pres">
      <dgm:prSet presAssocID="{D016A94E-A677-4876-AD71-CDBBCAC02487}" presName="connSite1" presStyleCnt="0"/>
      <dgm:spPr/>
    </dgm:pt>
  </dgm:ptLst>
  <dgm:cxnLst>
    <dgm:cxn modelId="{A82D5400-DB12-4804-8A02-35F98C0F4C36}" type="presOf" srcId="{594DAA65-9C41-463A-B291-914F3922E8C9}" destId="{0DBB7940-7C90-4D29-A520-F9D18E10F128}" srcOrd="1" destOrd="0" presId="urn:microsoft.com/office/officeart/2005/8/layout/hProcess4"/>
    <dgm:cxn modelId="{511D0104-887D-4FFD-9E08-519C44159106}" type="presOf" srcId="{50AA62A3-59A7-4B58-A9DA-7D01DEE4D149}" destId="{41FCD181-63D1-48A4-8041-444D4CC71930}" srcOrd="0" destOrd="0" presId="urn:microsoft.com/office/officeart/2005/8/layout/hProcess4"/>
    <dgm:cxn modelId="{ABCE3509-E20E-4808-8270-99DAF0229EFA}" type="presOf" srcId="{3E4B6C89-D1EF-4E6D-B747-314D29314D9B}" destId="{67ACEFB5-F80B-41D2-9AD1-EC4D8DD76584}" srcOrd="0" destOrd="0" presId="urn:microsoft.com/office/officeart/2005/8/layout/hProcess4"/>
    <dgm:cxn modelId="{CEB8430E-5412-417D-98C4-703FA2F6BC70}" type="presOf" srcId="{5004EB3D-DD3A-40B0-A553-1440EEC27E20}" destId="{B72CAF8E-FCCD-4684-B60D-A5BB4FE90C26}" srcOrd="0" destOrd="0" presId="urn:microsoft.com/office/officeart/2005/8/layout/hProcess4"/>
    <dgm:cxn modelId="{7FAC0F10-308B-4C09-B9C1-8BCBE142644A}" type="presOf" srcId="{D6B3418A-A144-4347-A407-1B4E5569DF8A}" destId="{9C21E6EC-4E45-49EF-86B5-8FDDA5F53DC9}" srcOrd="0" destOrd="0" presId="urn:microsoft.com/office/officeart/2005/8/layout/hProcess4"/>
    <dgm:cxn modelId="{2493AD10-3CEA-4743-9B69-8A833A8F6B49}" type="presOf" srcId="{C30B487C-E5F9-4665-97B9-A9BC128309FA}" destId="{3CF1F956-0CED-40FD-ADF1-E9CA684521C5}" srcOrd="0" destOrd="1" presId="urn:microsoft.com/office/officeart/2005/8/layout/hProcess4"/>
    <dgm:cxn modelId="{AD85BF11-DCC6-4A89-8CD6-DC22B71A6958}" srcId="{5E9CB7B3-3FE9-4DAA-A139-31CEA3A1AE64}" destId="{D7916999-AC28-4C39-AEEE-028FB10650EB}" srcOrd="3" destOrd="0" parTransId="{A086B147-2FB7-4597-A997-EBE3011CFA17}" sibTransId="{C5D8489B-9BFE-4E53-BC0E-309D8729B4CA}"/>
    <dgm:cxn modelId="{E2844C12-97FC-4995-8DB2-B4432CCE89CF}" type="presOf" srcId="{D48A1974-5486-492A-9F3C-160E3E1E61B7}" destId="{9061F002-1A11-40F4-9276-B3F475FF44ED}" srcOrd="0" destOrd="0" presId="urn:microsoft.com/office/officeart/2005/8/layout/hProcess4"/>
    <dgm:cxn modelId="{F3745A1E-227B-4495-B168-AA33D91E8D75}" type="presOf" srcId="{777666F0-120D-4903-A4EC-CD99BE0DC794}" destId="{17A1AACE-0D96-446A-8B2C-8C2ACEDC4AFF}" srcOrd="0" destOrd="1" presId="urn:microsoft.com/office/officeart/2005/8/layout/hProcess4"/>
    <dgm:cxn modelId="{7A483F22-D483-4DDE-BED3-48D7587B3E8D}" type="presOf" srcId="{B2D71EC2-63DD-46B2-B2D1-0368F04D1088}" destId="{17A1AACE-0D96-446A-8B2C-8C2ACEDC4AFF}" srcOrd="0" destOrd="0" presId="urn:microsoft.com/office/officeart/2005/8/layout/hProcess4"/>
    <dgm:cxn modelId="{CF4E8525-13AD-4540-9912-F90BBCF3C5CF}" type="presOf" srcId="{388463E5-340C-44DC-BB46-777CD97AADCB}" destId="{7D500E28-04B6-4029-BD59-6F824D70EF8A}" srcOrd="0" destOrd="0" presId="urn:microsoft.com/office/officeart/2005/8/layout/hProcess4"/>
    <dgm:cxn modelId="{9B92DE25-8EB1-4D48-B00C-DAD9B9F284BB}" srcId="{D7916999-AC28-4C39-AEEE-028FB10650EB}" destId="{EA08F531-67BE-4CA5-BDF6-38F2D51C7631}" srcOrd="2" destOrd="0" parTransId="{06E0541C-B8E9-4F16-8638-43CA5EC0AF33}" sibTransId="{2008CAF2-86DB-4A8C-B81A-DDC65B66648E}"/>
    <dgm:cxn modelId="{66BED429-A1DB-4FF6-BE7C-4671AE7B1455}" type="presOf" srcId="{C30B487C-E5F9-4665-97B9-A9BC128309FA}" destId="{0DBB7940-7C90-4D29-A520-F9D18E10F128}" srcOrd="1" destOrd="1" presId="urn:microsoft.com/office/officeart/2005/8/layout/hProcess4"/>
    <dgm:cxn modelId="{A8AF742A-C843-4F73-8AF5-B658C55EE6AF}" srcId="{D016A94E-A677-4876-AD71-CDBBCAC02487}" destId="{FA6C2D94-E226-427B-B6B8-E7453AFB0D57}" srcOrd="0" destOrd="0" parTransId="{00E7A32F-A5FC-47F6-9817-240FB8A498C2}" sibTransId="{00627F4E-268D-417D-A564-02FC3A93A87D}"/>
    <dgm:cxn modelId="{F3EF172E-7A17-494B-9145-60F92951F5B8}" srcId="{5E9CB7B3-3FE9-4DAA-A139-31CEA3A1AE64}" destId="{820502E1-DF3E-4475-828D-E82BD0DA23BD}" srcOrd="0" destOrd="0" parTransId="{115257F6-578D-46B3-9098-B9DFB527F937}" sibTransId="{AA35118D-A575-4651-87CC-255A612127D2}"/>
    <dgm:cxn modelId="{694CDB33-3F8F-40CA-9A0C-6449EC9D9328}" srcId="{5004EB3D-DD3A-40B0-A553-1440EEC27E20}" destId="{E9A7390F-949D-4F32-9E43-6F51B4155B9D}" srcOrd="1" destOrd="0" parTransId="{35B98BCF-9BC0-4485-938A-C3CE4A578E0B}" sibTransId="{DD89DA85-8853-4C71-BD82-F7524E6CC984}"/>
    <dgm:cxn modelId="{B9D87F38-D74D-4C74-9FD4-8F75E58295D8}" type="presOf" srcId="{3279E645-A3F9-49B9-A150-F5CDF438FAE0}" destId="{CBCBF389-B868-4AEF-A426-FCC693C41D52}" srcOrd="0" destOrd="1" presId="urn:microsoft.com/office/officeart/2005/8/layout/hProcess4"/>
    <dgm:cxn modelId="{055EB53B-0061-453E-8CAD-10E01B8F8035}" type="presOf" srcId="{E9A7390F-949D-4F32-9E43-6F51B4155B9D}" destId="{67ACEFB5-F80B-41D2-9AD1-EC4D8DD76584}" srcOrd="0" destOrd="1" presId="urn:microsoft.com/office/officeart/2005/8/layout/hProcess4"/>
    <dgm:cxn modelId="{0C31C33B-817B-48C6-8232-3DAC540F3044}" type="presOf" srcId="{AA35118D-A575-4651-87CC-255A612127D2}" destId="{C45D343D-B240-4A2F-AF58-F413595CBE58}" srcOrd="0" destOrd="0" presId="urn:microsoft.com/office/officeart/2005/8/layout/hProcess4"/>
    <dgm:cxn modelId="{242F7F64-52F0-4504-8B1B-BE6BC7E88D26}" srcId="{820502E1-DF3E-4475-828D-E82BD0DA23BD}" destId="{37828D44-87EB-4F4B-9E90-87BCD1063D09}" srcOrd="2" destOrd="0" parTransId="{1A95B76C-51C0-4B9A-85E9-99E9F86C220F}" sibTransId="{84E2DAFA-6F3A-4D9D-907B-7007317EF5CC}"/>
    <dgm:cxn modelId="{5B64A044-F3FE-4C9C-91DD-E248421DFF02}" type="presOf" srcId="{472A6AE4-9A97-42E1-BCB4-6D9C97263250}" destId="{5F79CEB4-A573-4D39-8B00-3A36B87B5F0D}" srcOrd="1" destOrd="1" presId="urn:microsoft.com/office/officeart/2005/8/layout/hProcess4"/>
    <dgm:cxn modelId="{B5BD6748-7369-4678-A3BA-8009421493C0}" srcId="{D7916999-AC28-4C39-AEEE-028FB10650EB}" destId="{594DAA65-9C41-463A-B291-914F3922E8C9}" srcOrd="0" destOrd="0" parTransId="{36D8329C-E825-4AF0-A117-85D6DA72831E}" sibTransId="{D6CCB44B-C46B-4394-BFD1-8ED5FECF2F6C}"/>
    <dgm:cxn modelId="{0F3C7B48-5963-4FAF-BB72-D065C743DC94}" srcId="{5004EB3D-DD3A-40B0-A553-1440EEC27E20}" destId="{D11A81FA-5A8A-4B1C-8F4F-47441CE1F4EA}" srcOrd="2" destOrd="0" parTransId="{E8C85113-DB60-44F5-9E49-B3AD50202E78}" sibTransId="{D914347F-5771-441B-B7F4-A467D33FA39B}"/>
    <dgm:cxn modelId="{63F18C4B-6A42-4280-8179-ED8E65F5C537}" type="presOf" srcId="{372ADC0A-F3A4-4E7C-8ECD-AD896C824FD5}" destId="{CBCBF389-B868-4AEF-A426-FCC693C41D52}" srcOrd="0" destOrd="0" presId="urn:microsoft.com/office/officeart/2005/8/layout/hProcess4"/>
    <dgm:cxn modelId="{DC00874D-7050-427B-9668-445C80F97427}" srcId="{5E9CB7B3-3FE9-4DAA-A139-31CEA3A1AE64}" destId="{D48A1974-5486-492A-9F3C-160E3E1E61B7}" srcOrd="5" destOrd="0" parTransId="{A0510DE5-4958-4A15-956B-AF29911D4D2A}" sibTransId="{5CBCD0BA-C3DC-4DAD-9B3D-6A9321658298}"/>
    <dgm:cxn modelId="{1F873671-C0CE-4B87-8982-2500D3BEFE3B}" type="presOf" srcId="{E9A7390F-949D-4F32-9E43-6F51B4155B9D}" destId="{D666C089-DBAF-4EDC-88D8-B29BACD9343D}" srcOrd="1" destOrd="1" presId="urn:microsoft.com/office/officeart/2005/8/layout/hProcess4"/>
    <dgm:cxn modelId="{13BF5051-4512-4EDD-8105-F3661EDF34F7}" srcId="{573544E5-4D9D-4FA2-B688-D5766D8D2EC2}" destId="{BA2A3011-0866-4082-8022-C6A01D45D0D8}" srcOrd="2" destOrd="0" parTransId="{8C8994A2-85F7-4D91-BAEE-F6C1789D9BAF}" sibTransId="{FD6A7A50-9B14-4325-8E5C-B0F9C77C8F24}"/>
    <dgm:cxn modelId="{3A37D352-0D8E-470F-9473-9B8B4724C85E}" type="presOf" srcId="{37828D44-87EB-4F4B-9E90-87BCD1063D09}" destId="{8079A01A-51A6-4003-8DC0-AC44F341DDE9}" srcOrd="0" destOrd="2" presId="urn:microsoft.com/office/officeart/2005/8/layout/hProcess4"/>
    <dgm:cxn modelId="{D6ACFA72-BB17-459D-B7C9-CAB0BF3F9208}" srcId="{820502E1-DF3E-4475-828D-E82BD0DA23BD}" destId="{2446C3B6-0832-475B-AC27-435EA95FF380}" srcOrd="0" destOrd="0" parTransId="{8EDE07EA-D915-4789-9E6C-33AAE49A3263}" sibTransId="{8BC33D49-04DE-42A0-BB9A-21901E85D1AB}"/>
    <dgm:cxn modelId="{69BD8853-EEC0-4A35-A0AA-A65091525AFF}" type="presOf" srcId="{D11A81FA-5A8A-4B1C-8F4F-47441CE1F4EA}" destId="{D666C089-DBAF-4EDC-88D8-B29BACD9343D}" srcOrd="1" destOrd="2" presId="urn:microsoft.com/office/officeart/2005/8/layout/hProcess4"/>
    <dgm:cxn modelId="{645D3075-CC84-4E68-B076-6AD3B146CBFF}" srcId="{573544E5-4D9D-4FA2-B688-D5766D8D2EC2}" destId="{45234681-AE7E-4F9D-A710-4BF0FD506763}" srcOrd="1" destOrd="0" parTransId="{872059A5-1BD8-438A-8E13-CDEE8B5F26FE}" sibTransId="{47249E7E-67C4-4421-9563-28FBB65F3EBB}"/>
    <dgm:cxn modelId="{A41EF476-FA2B-471D-9888-81B9238EB0D4}" type="presOf" srcId="{FA6C2D94-E226-427B-B6B8-E7453AFB0D57}" destId="{3E55CC54-AC97-4913-B4B6-84C4EB47443D}" srcOrd="0" destOrd="0" presId="urn:microsoft.com/office/officeart/2005/8/layout/hProcess4"/>
    <dgm:cxn modelId="{4A2FCF79-32AB-434E-BFD7-293D37748827}" srcId="{820502E1-DF3E-4475-828D-E82BD0DA23BD}" destId="{B6AB8E7C-5DBC-4FCE-98D6-AC3BD1906C9A}" srcOrd="1" destOrd="0" parTransId="{AF5BEC9A-8BF8-4619-A311-D9B28DD2C0E1}" sibTransId="{2F3EDCD0-C2D9-4A44-9E2D-FB91DA347BE8}"/>
    <dgm:cxn modelId="{B9FD185A-0AE1-4D60-928F-246FCD1031A8}" srcId="{5E9CB7B3-3FE9-4DAA-A139-31CEA3A1AE64}" destId="{573544E5-4D9D-4FA2-B688-D5766D8D2EC2}" srcOrd="1" destOrd="0" parTransId="{67C3786A-914E-409B-9BBE-DD1684938CDF}" sibTransId="{3D832584-89CA-407C-AC29-47883257F9E5}"/>
    <dgm:cxn modelId="{1F07B67A-5157-4E26-B354-15CAC8453D72}" type="presOf" srcId="{C5D8489B-9BFE-4E53-BC0E-309D8729B4CA}" destId="{E06DE0B7-F5F9-4B1E-BB05-B1927D37A259}" srcOrd="0" destOrd="0" presId="urn:microsoft.com/office/officeart/2005/8/layout/hProcess4"/>
    <dgm:cxn modelId="{04ABD05A-6F62-4EF9-9A07-959C0A0FFAB9}" type="presOf" srcId="{B2D71EC2-63DD-46B2-B2D1-0368F04D1088}" destId="{07F068D6-73E9-4ADB-B5FE-243527679EEA}" srcOrd="1" destOrd="0" presId="urn:microsoft.com/office/officeart/2005/8/layout/hProcess4"/>
    <dgm:cxn modelId="{69F5677E-8DE2-4C9B-9F6C-14B9751D2F55}" srcId="{5004EB3D-DD3A-40B0-A553-1440EEC27E20}" destId="{3E4B6C89-D1EF-4E6D-B747-314D29314D9B}" srcOrd="0" destOrd="0" parTransId="{E0B561EB-238D-4DEB-ABB3-0A292612E288}" sibTransId="{1B1F30A7-AE69-4A30-9D29-325B98338234}"/>
    <dgm:cxn modelId="{CC116886-228F-41E2-ABF9-F00AB26E9FA7}" srcId="{16A262C7-509A-4506-88CD-BB89890BF305}" destId="{777666F0-120D-4903-A4EC-CD99BE0DC794}" srcOrd="1" destOrd="0" parTransId="{5CA68670-9E22-4278-8D8F-9606A2817884}" sibTransId="{0E43C7C8-2843-4296-AF02-B5A61AE94EEF}"/>
    <dgm:cxn modelId="{3BCE428A-6066-40DE-9975-1648C6E5B896}" type="presOf" srcId="{777666F0-120D-4903-A4EC-CD99BE0DC794}" destId="{07F068D6-73E9-4ADB-B5FE-243527679EEA}" srcOrd="1" destOrd="1" presId="urn:microsoft.com/office/officeart/2005/8/layout/hProcess4"/>
    <dgm:cxn modelId="{D3963198-AAD0-42CE-B4FC-67DB58B22949}" srcId="{5E9CB7B3-3FE9-4DAA-A139-31CEA3A1AE64}" destId="{16A262C7-509A-4506-88CD-BB89890BF305}" srcOrd="4" destOrd="0" parTransId="{D1B2D63B-F9B7-46C9-8C83-0C9FA73A401E}" sibTransId="{50AA62A3-59A7-4B58-A9DA-7D01DEE4D149}"/>
    <dgm:cxn modelId="{9F2A859C-B158-4B80-B022-E9C742B5EF0F}" type="presOf" srcId="{5CBCD0BA-C3DC-4DAD-9B3D-6A9321658298}" destId="{C2658A8E-FA87-4D00-8B3B-1A9183A9892E}" srcOrd="0" destOrd="0" presId="urn:microsoft.com/office/officeart/2005/8/layout/hProcess4"/>
    <dgm:cxn modelId="{781D409F-28D0-4E44-B1A8-2347207161D0}" type="presOf" srcId="{573544E5-4D9D-4FA2-B688-D5766D8D2EC2}" destId="{5094BF05-3005-49C4-AF64-5F115DB14F15}" srcOrd="0" destOrd="0" presId="urn:microsoft.com/office/officeart/2005/8/layout/hProcess4"/>
    <dgm:cxn modelId="{392BE79F-75DF-41A9-98C8-3602C9A14A84}" type="presOf" srcId="{3D832584-89CA-407C-AC29-47883257F9E5}" destId="{F38D9BD6-BA92-4E6A-B8BC-408D9296095E}" srcOrd="0" destOrd="0" presId="urn:microsoft.com/office/officeart/2005/8/layout/hProcess4"/>
    <dgm:cxn modelId="{33C6C1A5-F257-42E7-958C-191E7794C053}" type="presOf" srcId="{D11A81FA-5A8A-4B1C-8F4F-47441CE1F4EA}" destId="{67ACEFB5-F80B-41D2-9AD1-EC4D8DD76584}" srcOrd="0" destOrd="2" presId="urn:microsoft.com/office/officeart/2005/8/layout/hProcess4"/>
    <dgm:cxn modelId="{771954A7-8D81-476B-9A49-9B803AC718B4}" type="presOf" srcId="{594DAA65-9C41-463A-B291-914F3922E8C9}" destId="{3CF1F956-0CED-40FD-ADF1-E9CA684521C5}" srcOrd="0" destOrd="0" presId="urn:microsoft.com/office/officeart/2005/8/layout/hProcess4"/>
    <dgm:cxn modelId="{BFDCDFAB-436F-4C42-9C8C-D8E2BC52EAE6}" type="presOf" srcId="{388463E5-340C-44DC-BB46-777CD97AADCB}" destId="{786249F8-43AD-43B5-B875-A29A545D447E}" srcOrd="1" destOrd="0" presId="urn:microsoft.com/office/officeart/2005/8/layout/hProcess4"/>
    <dgm:cxn modelId="{B71B41AE-3189-4C3F-8BED-0758009C2985}" type="presOf" srcId="{45234681-AE7E-4F9D-A710-4BF0FD506763}" destId="{786249F8-43AD-43B5-B875-A29A545D447E}" srcOrd="1" destOrd="1" presId="urn:microsoft.com/office/officeart/2005/8/layout/hProcess4"/>
    <dgm:cxn modelId="{CCFC86B1-743B-4495-99A0-E779562DA4AE}" srcId="{573544E5-4D9D-4FA2-B688-D5766D8D2EC2}" destId="{388463E5-340C-44DC-BB46-777CD97AADCB}" srcOrd="0" destOrd="0" parTransId="{6A2055F2-48B3-43A5-9A45-E8E4219A2B14}" sibTransId="{87DEBAF9-E688-47BF-ADD9-2E4B41593ACC}"/>
    <dgm:cxn modelId="{B3F986B3-3EEA-4D38-8A39-4157F781687F}" srcId="{5E9CB7B3-3FE9-4DAA-A139-31CEA3A1AE64}" destId="{D016A94E-A677-4876-AD71-CDBBCAC02487}" srcOrd="6" destOrd="0" parTransId="{71B76DBC-36BD-4D04-A7EB-F0CD7E1CAC63}" sibTransId="{CB964A1B-64E1-42D8-8D97-EABB405F8FEA}"/>
    <dgm:cxn modelId="{5D35D3B3-6C88-4120-BE43-17EAE978F95D}" type="presOf" srcId="{3E4B6C89-D1EF-4E6D-B747-314D29314D9B}" destId="{D666C089-DBAF-4EDC-88D8-B29BACD9343D}" srcOrd="1" destOrd="0" presId="urn:microsoft.com/office/officeart/2005/8/layout/hProcess4"/>
    <dgm:cxn modelId="{D4DF27B6-15AB-42CE-A87F-D94ED375DDCA}" type="presOf" srcId="{BA2A3011-0866-4082-8022-C6A01D45D0D8}" destId="{786249F8-43AD-43B5-B875-A29A545D447E}" srcOrd="1" destOrd="2" presId="urn:microsoft.com/office/officeart/2005/8/layout/hProcess4"/>
    <dgm:cxn modelId="{B57F88B6-8C44-4D8D-A3F2-B03F2C8B45F5}" type="presOf" srcId="{EA08F531-67BE-4CA5-BDF6-38F2D51C7631}" destId="{3CF1F956-0CED-40FD-ADF1-E9CA684521C5}" srcOrd="0" destOrd="2" presId="urn:microsoft.com/office/officeart/2005/8/layout/hProcess4"/>
    <dgm:cxn modelId="{C2E08FBE-2AD3-4467-AF1F-8EA950950491}" type="presOf" srcId="{16A262C7-509A-4506-88CD-BB89890BF305}" destId="{BB16F6C1-DD75-4289-8627-10F58D7E3533}" srcOrd="0" destOrd="0" presId="urn:microsoft.com/office/officeart/2005/8/layout/hProcess4"/>
    <dgm:cxn modelId="{7B4225C3-C0F8-4373-A74C-7E38174CDB88}" type="presOf" srcId="{BA2A3011-0866-4082-8022-C6A01D45D0D8}" destId="{7D500E28-04B6-4029-BD59-6F824D70EF8A}" srcOrd="0" destOrd="2" presId="urn:microsoft.com/office/officeart/2005/8/layout/hProcess4"/>
    <dgm:cxn modelId="{B6DCC8C3-61D4-41AC-9177-B56CB55CDDFE}" type="presOf" srcId="{B6AB8E7C-5DBC-4FCE-98D6-AC3BD1906C9A}" destId="{8079A01A-51A6-4003-8DC0-AC44F341DDE9}" srcOrd="0" destOrd="1" presId="urn:microsoft.com/office/officeart/2005/8/layout/hProcess4"/>
    <dgm:cxn modelId="{91B7A2C5-815B-405D-9326-FCE9CA417D0F}" srcId="{5E9CB7B3-3FE9-4DAA-A139-31CEA3A1AE64}" destId="{5004EB3D-DD3A-40B0-A553-1440EEC27E20}" srcOrd="2" destOrd="0" parTransId="{EF7F296C-F589-4760-B670-53910A68B68D}" sibTransId="{D6B3418A-A144-4347-A407-1B4E5569DF8A}"/>
    <dgm:cxn modelId="{79251FC6-A837-41AA-958B-92092D5EB5B1}" type="presOf" srcId="{45234681-AE7E-4F9D-A710-4BF0FD506763}" destId="{7D500E28-04B6-4029-BD59-6F824D70EF8A}" srcOrd="0" destOrd="1" presId="urn:microsoft.com/office/officeart/2005/8/layout/hProcess4"/>
    <dgm:cxn modelId="{1FC44CCF-D9F1-4B8D-BC1F-70D0181336D9}" type="presOf" srcId="{3279E645-A3F9-49B9-A150-F5CDF438FAE0}" destId="{C78FB6F2-DB0E-4413-B2CE-93FD455FC24E}" srcOrd="1" destOrd="1" presId="urn:microsoft.com/office/officeart/2005/8/layout/hProcess4"/>
    <dgm:cxn modelId="{FEA955D1-D990-4D1F-A5C3-24B63B22ED82}" type="presOf" srcId="{B6AB8E7C-5DBC-4FCE-98D6-AC3BD1906C9A}" destId="{79017EA3-D1EC-4B57-95E0-F14BCD3620FE}" srcOrd="1" destOrd="1" presId="urn:microsoft.com/office/officeart/2005/8/layout/hProcess4"/>
    <dgm:cxn modelId="{04E4D4D5-3843-427A-AF79-FD7871B371B6}" srcId="{D7916999-AC28-4C39-AEEE-028FB10650EB}" destId="{C30B487C-E5F9-4665-97B9-A9BC128309FA}" srcOrd="1" destOrd="0" parTransId="{85861F8D-61AB-4B7D-ADC2-5CA9816C8CA6}" sibTransId="{01DFA7E0-23FE-4B51-9871-DA471793F47E}"/>
    <dgm:cxn modelId="{80A3B4D6-04A2-4A94-9470-3405E2A644D6}" type="presOf" srcId="{D7916999-AC28-4C39-AEEE-028FB10650EB}" destId="{4AA4EC88-7620-42F5-9521-6E026606CF7D}" srcOrd="0" destOrd="0" presId="urn:microsoft.com/office/officeart/2005/8/layout/hProcess4"/>
    <dgm:cxn modelId="{5F32EFD7-2BF3-4734-9251-8B3F5529BFE8}" type="presOf" srcId="{472A6AE4-9A97-42E1-BCB4-6D9C97263250}" destId="{3E55CC54-AC97-4913-B4B6-84C4EB47443D}" srcOrd="0" destOrd="1" presId="urn:microsoft.com/office/officeart/2005/8/layout/hProcess4"/>
    <dgm:cxn modelId="{542E52DC-4647-4BB1-B95D-A975FF657C75}" type="presOf" srcId="{37828D44-87EB-4F4B-9E90-87BCD1063D09}" destId="{79017EA3-D1EC-4B57-95E0-F14BCD3620FE}" srcOrd="1" destOrd="2" presId="urn:microsoft.com/office/officeart/2005/8/layout/hProcess4"/>
    <dgm:cxn modelId="{458302DF-4078-4622-8636-FE5817EF0B9B}" type="presOf" srcId="{2446C3B6-0832-475B-AC27-435EA95FF380}" destId="{79017EA3-D1EC-4B57-95E0-F14BCD3620FE}" srcOrd="1" destOrd="0" presId="urn:microsoft.com/office/officeart/2005/8/layout/hProcess4"/>
    <dgm:cxn modelId="{7B76D2E1-A671-4577-BA4D-3A5EF6662343}" type="presOf" srcId="{FA6C2D94-E226-427B-B6B8-E7453AFB0D57}" destId="{5F79CEB4-A573-4D39-8B00-3A36B87B5F0D}" srcOrd="1" destOrd="0" presId="urn:microsoft.com/office/officeart/2005/8/layout/hProcess4"/>
    <dgm:cxn modelId="{03904BEA-1EAE-43E9-A24F-B5C99D383B97}" type="presOf" srcId="{820502E1-DF3E-4475-828D-E82BD0DA23BD}" destId="{8A78B17F-3303-46F1-B660-053D57B55218}" srcOrd="0" destOrd="0" presId="urn:microsoft.com/office/officeart/2005/8/layout/hProcess4"/>
    <dgm:cxn modelId="{C07E22EE-DBC7-4FB1-8591-37CE9F0C580B}" srcId="{D48A1974-5486-492A-9F3C-160E3E1E61B7}" destId="{372ADC0A-F3A4-4E7C-8ECD-AD896C824FD5}" srcOrd="0" destOrd="0" parTransId="{C90D5C73-A990-4F79-AA41-BA2BF2DC313F}" sibTransId="{205A41A8-6B52-4D99-AA31-5042027BCAFA}"/>
    <dgm:cxn modelId="{8888CAF1-6DBE-46B6-B2BD-AA75D8003F09}" type="presOf" srcId="{5E9CB7B3-3FE9-4DAA-A139-31CEA3A1AE64}" destId="{3144B7E1-92A2-4A69-BF5E-9BD7AC745B96}" srcOrd="0" destOrd="0" presId="urn:microsoft.com/office/officeart/2005/8/layout/hProcess4"/>
    <dgm:cxn modelId="{B7BA6DF5-67EF-405A-92B1-4E6029D7DEC5}" srcId="{D016A94E-A677-4876-AD71-CDBBCAC02487}" destId="{472A6AE4-9A97-42E1-BCB4-6D9C97263250}" srcOrd="1" destOrd="0" parTransId="{98572521-1F1B-4A34-9274-B9DD3C93FB3B}" sibTransId="{3A1A9AD7-17CA-4060-8EB4-FCB2150329CE}"/>
    <dgm:cxn modelId="{4F3B0BFA-79A9-4AEE-A598-9C558C6346AD}" srcId="{16A262C7-509A-4506-88CD-BB89890BF305}" destId="{B2D71EC2-63DD-46B2-B2D1-0368F04D1088}" srcOrd="0" destOrd="0" parTransId="{BA8C79D0-B297-4D7A-80E3-1CDDA05840FC}" sibTransId="{2537FFC8-6D29-483B-8371-BE2B67D66B18}"/>
    <dgm:cxn modelId="{4FAC2FFA-8AEB-43C3-B6E7-03528B1C0FB5}" type="presOf" srcId="{EA08F531-67BE-4CA5-BDF6-38F2D51C7631}" destId="{0DBB7940-7C90-4D29-A520-F9D18E10F128}" srcOrd="1" destOrd="2" presId="urn:microsoft.com/office/officeart/2005/8/layout/hProcess4"/>
    <dgm:cxn modelId="{99E286FA-FB0C-46A3-82FD-D7408F5FD5D9}" type="presOf" srcId="{372ADC0A-F3A4-4E7C-8ECD-AD896C824FD5}" destId="{C78FB6F2-DB0E-4413-B2CE-93FD455FC24E}" srcOrd="1" destOrd="0" presId="urn:microsoft.com/office/officeart/2005/8/layout/hProcess4"/>
    <dgm:cxn modelId="{9003D7FC-467C-4D95-B19F-D10FD62BB945}" type="presOf" srcId="{2446C3B6-0832-475B-AC27-435EA95FF380}" destId="{8079A01A-51A6-4003-8DC0-AC44F341DDE9}" srcOrd="0" destOrd="0" presId="urn:microsoft.com/office/officeart/2005/8/layout/hProcess4"/>
    <dgm:cxn modelId="{26AB43FD-0E10-4145-B5F9-CB5719102E9F}" srcId="{D48A1974-5486-492A-9F3C-160E3E1E61B7}" destId="{3279E645-A3F9-49B9-A150-F5CDF438FAE0}" srcOrd="1" destOrd="0" parTransId="{7DA0E43B-3C9F-46E8-9485-298DFE4C6AEA}" sibTransId="{404EBC06-93A1-4D5E-8F41-FE6AAF1F72FF}"/>
    <dgm:cxn modelId="{6B4BD9FD-71F9-4452-BD8C-6DDC1BC038AA}" type="presOf" srcId="{D016A94E-A677-4876-AD71-CDBBCAC02487}" destId="{B51E3BF1-6609-4F90-852A-3C982003C3F9}" srcOrd="0" destOrd="0" presId="urn:microsoft.com/office/officeart/2005/8/layout/hProcess4"/>
    <dgm:cxn modelId="{5990C126-06A1-45B9-A9FD-4CD638846DB5}" type="presParOf" srcId="{3144B7E1-92A2-4A69-BF5E-9BD7AC745B96}" destId="{D905CCB8-853B-498A-A308-5EBCE9B5D724}" srcOrd="0" destOrd="0" presId="urn:microsoft.com/office/officeart/2005/8/layout/hProcess4"/>
    <dgm:cxn modelId="{6A788A42-2722-475F-B5B5-46BDF0879565}" type="presParOf" srcId="{3144B7E1-92A2-4A69-BF5E-9BD7AC745B96}" destId="{E7874963-C17A-4797-A4EE-4C7BFE91D40D}" srcOrd="1" destOrd="0" presId="urn:microsoft.com/office/officeart/2005/8/layout/hProcess4"/>
    <dgm:cxn modelId="{0BD33B6F-B91F-4DE6-BA27-26F3A2FE59AF}" type="presParOf" srcId="{3144B7E1-92A2-4A69-BF5E-9BD7AC745B96}" destId="{92A8D840-2A2C-443A-A981-75F81BB55CD8}" srcOrd="2" destOrd="0" presId="urn:microsoft.com/office/officeart/2005/8/layout/hProcess4"/>
    <dgm:cxn modelId="{36EFEA63-D78B-4D7D-AAEB-677358F08BE3}" type="presParOf" srcId="{92A8D840-2A2C-443A-A981-75F81BB55CD8}" destId="{B85BC232-0E32-42BB-9FF0-ECEF25C90761}" srcOrd="0" destOrd="0" presId="urn:microsoft.com/office/officeart/2005/8/layout/hProcess4"/>
    <dgm:cxn modelId="{A113B79D-BA3A-42F8-BE00-62521081B259}" type="presParOf" srcId="{B85BC232-0E32-42BB-9FF0-ECEF25C90761}" destId="{569A2169-050C-4F87-AF36-E2F19B62D932}" srcOrd="0" destOrd="0" presId="urn:microsoft.com/office/officeart/2005/8/layout/hProcess4"/>
    <dgm:cxn modelId="{DD6C4A5F-6B87-441B-962D-BE2D360F3636}" type="presParOf" srcId="{B85BC232-0E32-42BB-9FF0-ECEF25C90761}" destId="{8079A01A-51A6-4003-8DC0-AC44F341DDE9}" srcOrd="1" destOrd="0" presId="urn:microsoft.com/office/officeart/2005/8/layout/hProcess4"/>
    <dgm:cxn modelId="{F28C6E54-F195-43E8-BE54-88E5F8B42710}" type="presParOf" srcId="{B85BC232-0E32-42BB-9FF0-ECEF25C90761}" destId="{79017EA3-D1EC-4B57-95E0-F14BCD3620FE}" srcOrd="2" destOrd="0" presId="urn:microsoft.com/office/officeart/2005/8/layout/hProcess4"/>
    <dgm:cxn modelId="{C1C6ADBC-1DAA-4B8E-9F8E-FDFEC66A0D7F}" type="presParOf" srcId="{B85BC232-0E32-42BB-9FF0-ECEF25C90761}" destId="{8A78B17F-3303-46F1-B660-053D57B55218}" srcOrd="3" destOrd="0" presId="urn:microsoft.com/office/officeart/2005/8/layout/hProcess4"/>
    <dgm:cxn modelId="{ABD4EEFB-F270-4E8D-8F9C-20A5BFCF60D4}" type="presParOf" srcId="{B85BC232-0E32-42BB-9FF0-ECEF25C90761}" destId="{DF398B88-8172-493C-BD24-AE0311BB43DE}" srcOrd="4" destOrd="0" presId="urn:microsoft.com/office/officeart/2005/8/layout/hProcess4"/>
    <dgm:cxn modelId="{31C6BCFD-46C6-40F2-A73C-2D33D5551465}" type="presParOf" srcId="{92A8D840-2A2C-443A-A981-75F81BB55CD8}" destId="{C45D343D-B240-4A2F-AF58-F413595CBE58}" srcOrd="1" destOrd="0" presId="urn:microsoft.com/office/officeart/2005/8/layout/hProcess4"/>
    <dgm:cxn modelId="{295B2758-9F57-47FF-A4FF-8960A4F4FFD6}" type="presParOf" srcId="{92A8D840-2A2C-443A-A981-75F81BB55CD8}" destId="{290C9532-482A-40C2-A11C-29304EA1600F}" srcOrd="2" destOrd="0" presId="urn:microsoft.com/office/officeart/2005/8/layout/hProcess4"/>
    <dgm:cxn modelId="{ADD947FC-E2F9-42C7-B6D6-77DB0CEF6B56}" type="presParOf" srcId="{290C9532-482A-40C2-A11C-29304EA1600F}" destId="{08BFA02F-3CC0-46CB-A572-FA70776B442B}" srcOrd="0" destOrd="0" presId="urn:microsoft.com/office/officeart/2005/8/layout/hProcess4"/>
    <dgm:cxn modelId="{077418F4-7305-4EED-9750-B1ED00208DB2}" type="presParOf" srcId="{290C9532-482A-40C2-A11C-29304EA1600F}" destId="{7D500E28-04B6-4029-BD59-6F824D70EF8A}" srcOrd="1" destOrd="0" presId="urn:microsoft.com/office/officeart/2005/8/layout/hProcess4"/>
    <dgm:cxn modelId="{E12DDCCE-C44E-4C81-8BE6-0D4045411775}" type="presParOf" srcId="{290C9532-482A-40C2-A11C-29304EA1600F}" destId="{786249F8-43AD-43B5-B875-A29A545D447E}" srcOrd="2" destOrd="0" presId="urn:microsoft.com/office/officeart/2005/8/layout/hProcess4"/>
    <dgm:cxn modelId="{1727E8CD-A236-48E7-B242-27B10C647F95}" type="presParOf" srcId="{290C9532-482A-40C2-A11C-29304EA1600F}" destId="{5094BF05-3005-49C4-AF64-5F115DB14F15}" srcOrd="3" destOrd="0" presId="urn:microsoft.com/office/officeart/2005/8/layout/hProcess4"/>
    <dgm:cxn modelId="{50F1AF1F-9C2B-4E67-BEE7-956244D77030}" type="presParOf" srcId="{290C9532-482A-40C2-A11C-29304EA1600F}" destId="{6317A030-E7F6-4870-AD5C-15F72E7243EF}" srcOrd="4" destOrd="0" presId="urn:microsoft.com/office/officeart/2005/8/layout/hProcess4"/>
    <dgm:cxn modelId="{C6AF1453-AFFF-4F44-B2F3-63ECC2C7AD2A}" type="presParOf" srcId="{92A8D840-2A2C-443A-A981-75F81BB55CD8}" destId="{F38D9BD6-BA92-4E6A-B8BC-408D9296095E}" srcOrd="3" destOrd="0" presId="urn:microsoft.com/office/officeart/2005/8/layout/hProcess4"/>
    <dgm:cxn modelId="{F0B1B899-F7B9-44B1-B175-771ABA5F4751}" type="presParOf" srcId="{92A8D840-2A2C-443A-A981-75F81BB55CD8}" destId="{2B52E05B-EE1F-4BF3-A411-B484DE2177D7}" srcOrd="4" destOrd="0" presId="urn:microsoft.com/office/officeart/2005/8/layout/hProcess4"/>
    <dgm:cxn modelId="{A455FE3E-DF70-48FB-9CB8-42C421D72564}" type="presParOf" srcId="{2B52E05B-EE1F-4BF3-A411-B484DE2177D7}" destId="{3008F46D-F7A7-4FA5-AF3D-D1001EA21E8F}" srcOrd="0" destOrd="0" presId="urn:microsoft.com/office/officeart/2005/8/layout/hProcess4"/>
    <dgm:cxn modelId="{DC27CEEA-EC9B-4394-BF06-434E4276D1BB}" type="presParOf" srcId="{2B52E05B-EE1F-4BF3-A411-B484DE2177D7}" destId="{67ACEFB5-F80B-41D2-9AD1-EC4D8DD76584}" srcOrd="1" destOrd="0" presId="urn:microsoft.com/office/officeart/2005/8/layout/hProcess4"/>
    <dgm:cxn modelId="{D98AB91A-960B-4448-B11D-3ED278234105}" type="presParOf" srcId="{2B52E05B-EE1F-4BF3-A411-B484DE2177D7}" destId="{D666C089-DBAF-4EDC-88D8-B29BACD9343D}" srcOrd="2" destOrd="0" presId="urn:microsoft.com/office/officeart/2005/8/layout/hProcess4"/>
    <dgm:cxn modelId="{89C2E111-E473-4A2B-904D-87DCD9BF16F4}" type="presParOf" srcId="{2B52E05B-EE1F-4BF3-A411-B484DE2177D7}" destId="{B72CAF8E-FCCD-4684-B60D-A5BB4FE90C26}" srcOrd="3" destOrd="0" presId="urn:microsoft.com/office/officeart/2005/8/layout/hProcess4"/>
    <dgm:cxn modelId="{63E0E2E9-991C-44B3-AB5F-E5D57FB7027E}" type="presParOf" srcId="{2B52E05B-EE1F-4BF3-A411-B484DE2177D7}" destId="{DB698753-ACFE-42A9-ACB1-DC9D0930C23A}" srcOrd="4" destOrd="0" presId="urn:microsoft.com/office/officeart/2005/8/layout/hProcess4"/>
    <dgm:cxn modelId="{7E706FAB-0A72-49F0-AFC8-E5DD9785C1A2}" type="presParOf" srcId="{92A8D840-2A2C-443A-A981-75F81BB55CD8}" destId="{9C21E6EC-4E45-49EF-86B5-8FDDA5F53DC9}" srcOrd="5" destOrd="0" presId="urn:microsoft.com/office/officeart/2005/8/layout/hProcess4"/>
    <dgm:cxn modelId="{BE5D59C0-1890-4F66-8E83-9EEACD5B89B9}" type="presParOf" srcId="{92A8D840-2A2C-443A-A981-75F81BB55CD8}" destId="{EF8A589D-D3B2-4223-A683-347E2F89CBC7}" srcOrd="6" destOrd="0" presId="urn:microsoft.com/office/officeart/2005/8/layout/hProcess4"/>
    <dgm:cxn modelId="{FBDD9726-89AF-48D3-9AD3-823AAD1FFBBD}" type="presParOf" srcId="{EF8A589D-D3B2-4223-A683-347E2F89CBC7}" destId="{07882FFC-4AFE-4A56-90F5-F7F6E01610CA}" srcOrd="0" destOrd="0" presId="urn:microsoft.com/office/officeart/2005/8/layout/hProcess4"/>
    <dgm:cxn modelId="{3ED9B260-0B68-4A14-A850-94F872A79B62}" type="presParOf" srcId="{EF8A589D-D3B2-4223-A683-347E2F89CBC7}" destId="{3CF1F956-0CED-40FD-ADF1-E9CA684521C5}" srcOrd="1" destOrd="0" presId="urn:microsoft.com/office/officeart/2005/8/layout/hProcess4"/>
    <dgm:cxn modelId="{D2B9F43F-2BBE-4746-BE3B-3CD9E52BF35D}" type="presParOf" srcId="{EF8A589D-D3B2-4223-A683-347E2F89CBC7}" destId="{0DBB7940-7C90-4D29-A520-F9D18E10F128}" srcOrd="2" destOrd="0" presId="urn:microsoft.com/office/officeart/2005/8/layout/hProcess4"/>
    <dgm:cxn modelId="{6C924C61-3BAC-4490-8911-DE7816F34AD3}" type="presParOf" srcId="{EF8A589D-D3B2-4223-A683-347E2F89CBC7}" destId="{4AA4EC88-7620-42F5-9521-6E026606CF7D}" srcOrd="3" destOrd="0" presId="urn:microsoft.com/office/officeart/2005/8/layout/hProcess4"/>
    <dgm:cxn modelId="{06C8D14A-A523-40BE-ABB5-2519FFF8CC07}" type="presParOf" srcId="{EF8A589D-D3B2-4223-A683-347E2F89CBC7}" destId="{EF58CC24-8BAA-4D18-90BB-6DA6118A398B}" srcOrd="4" destOrd="0" presId="urn:microsoft.com/office/officeart/2005/8/layout/hProcess4"/>
    <dgm:cxn modelId="{FBC86D93-6ED2-4CEE-B772-49284B58EF9E}" type="presParOf" srcId="{92A8D840-2A2C-443A-A981-75F81BB55CD8}" destId="{E06DE0B7-F5F9-4B1E-BB05-B1927D37A259}" srcOrd="7" destOrd="0" presId="urn:microsoft.com/office/officeart/2005/8/layout/hProcess4"/>
    <dgm:cxn modelId="{C88308C0-9C2B-4557-AE06-E88392E9A1E5}" type="presParOf" srcId="{92A8D840-2A2C-443A-A981-75F81BB55CD8}" destId="{DE943168-BBD1-4CFE-857F-7DD53999FB05}" srcOrd="8" destOrd="0" presId="urn:microsoft.com/office/officeart/2005/8/layout/hProcess4"/>
    <dgm:cxn modelId="{9594669F-A52E-44B8-AAE9-195AC59D6CEA}" type="presParOf" srcId="{DE943168-BBD1-4CFE-857F-7DD53999FB05}" destId="{5EF3A034-CAB8-4127-B79E-A5CF501C0426}" srcOrd="0" destOrd="0" presId="urn:microsoft.com/office/officeart/2005/8/layout/hProcess4"/>
    <dgm:cxn modelId="{9D7C9B0E-E430-4803-A9DF-1B0859DB3592}" type="presParOf" srcId="{DE943168-BBD1-4CFE-857F-7DD53999FB05}" destId="{17A1AACE-0D96-446A-8B2C-8C2ACEDC4AFF}" srcOrd="1" destOrd="0" presId="urn:microsoft.com/office/officeart/2005/8/layout/hProcess4"/>
    <dgm:cxn modelId="{B3236B5D-48B8-4943-A217-2F0300A60A3E}" type="presParOf" srcId="{DE943168-BBD1-4CFE-857F-7DD53999FB05}" destId="{07F068D6-73E9-4ADB-B5FE-243527679EEA}" srcOrd="2" destOrd="0" presId="urn:microsoft.com/office/officeart/2005/8/layout/hProcess4"/>
    <dgm:cxn modelId="{11F2EC09-B1EF-462E-8BA2-734FD5625187}" type="presParOf" srcId="{DE943168-BBD1-4CFE-857F-7DD53999FB05}" destId="{BB16F6C1-DD75-4289-8627-10F58D7E3533}" srcOrd="3" destOrd="0" presId="urn:microsoft.com/office/officeart/2005/8/layout/hProcess4"/>
    <dgm:cxn modelId="{703B284C-D2D3-437C-93FD-9A41F123E269}" type="presParOf" srcId="{DE943168-BBD1-4CFE-857F-7DD53999FB05}" destId="{8E6A38CF-FC7E-41E9-91F8-FF5AFFDBC5A6}" srcOrd="4" destOrd="0" presId="urn:microsoft.com/office/officeart/2005/8/layout/hProcess4"/>
    <dgm:cxn modelId="{797B762B-5562-4D7F-B580-DC38AE6A6F72}" type="presParOf" srcId="{92A8D840-2A2C-443A-A981-75F81BB55CD8}" destId="{41FCD181-63D1-48A4-8041-444D4CC71930}" srcOrd="9" destOrd="0" presId="urn:microsoft.com/office/officeart/2005/8/layout/hProcess4"/>
    <dgm:cxn modelId="{DC6A6070-B8C0-4E90-9959-9EBFEA485A95}" type="presParOf" srcId="{92A8D840-2A2C-443A-A981-75F81BB55CD8}" destId="{64D1E65C-B403-4D07-AB83-B717D3A52560}" srcOrd="10" destOrd="0" presId="urn:microsoft.com/office/officeart/2005/8/layout/hProcess4"/>
    <dgm:cxn modelId="{9381CAA8-BF75-4CF8-822F-9362F511831F}" type="presParOf" srcId="{64D1E65C-B403-4D07-AB83-B717D3A52560}" destId="{0A7D27C7-47CB-4F6E-833C-9039EF69C3B8}" srcOrd="0" destOrd="0" presId="urn:microsoft.com/office/officeart/2005/8/layout/hProcess4"/>
    <dgm:cxn modelId="{B84B2F7F-1014-46EF-9757-A4132DE9A0F7}" type="presParOf" srcId="{64D1E65C-B403-4D07-AB83-B717D3A52560}" destId="{CBCBF389-B868-4AEF-A426-FCC693C41D52}" srcOrd="1" destOrd="0" presId="urn:microsoft.com/office/officeart/2005/8/layout/hProcess4"/>
    <dgm:cxn modelId="{5B1FE8AF-9C8F-43E8-A5BB-B8B8EE3F7E49}" type="presParOf" srcId="{64D1E65C-B403-4D07-AB83-B717D3A52560}" destId="{C78FB6F2-DB0E-4413-B2CE-93FD455FC24E}" srcOrd="2" destOrd="0" presId="urn:microsoft.com/office/officeart/2005/8/layout/hProcess4"/>
    <dgm:cxn modelId="{CFBE7982-FD8A-431B-9F2B-058EAFD380F1}" type="presParOf" srcId="{64D1E65C-B403-4D07-AB83-B717D3A52560}" destId="{9061F002-1A11-40F4-9276-B3F475FF44ED}" srcOrd="3" destOrd="0" presId="urn:microsoft.com/office/officeart/2005/8/layout/hProcess4"/>
    <dgm:cxn modelId="{35A368B1-355F-4A85-BACE-6A07CA83F330}" type="presParOf" srcId="{64D1E65C-B403-4D07-AB83-B717D3A52560}" destId="{57E69E6A-E76E-457A-BE95-CB2BBA87AE1D}" srcOrd="4" destOrd="0" presId="urn:microsoft.com/office/officeart/2005/8/layout/hProcess4"/>
    <dgm:cxn modelId="{04F5D809-63AB-4F30-81C1-0DB609B5C793}" type="presParOf" srcId="{92A8D840-2A2C-443A-A981-75F81BB55CD8}" destId="{C2658A8E-FA87-4D00-8B3B-1A9183A9892E}" srcOrd="11" destOrd="0" presId="urn:microsoft.com/office/officeart/2005/8/layout/hProcess4"/>
    <dgm:cxn modelId="{855E6975-CD72-40F5-ABAA-DB627FE7305B}" type="presParOf" srcId="{92A8D840-2A2C-443A-A981-75F81BB55CD8}" destId="{858158F6-F8E2-4AF3-91BB-C7BCA1AA2EC3}" srcOrd="12" destOrd="0" presId="urn:microsoft.com/office/officeart/2005/8/layout/hProcess4"/>
    <dgm:cxn modelId="{143A0CB8-4B96-495C-AE68-7953843BBEEA}" type="presParOf" srcId="{858158F6-F8E2-4AF3-91BB-C7BCA1AA2EC3}" destId="{51422CAF-804D-4908-8C0F-C39B0B10D34D}" srcOrd="0" destOrd="0" presId="urn:microsoft.com/office/officeart/2005/8/layout/hProcess4"/>
    <dgm:cxn modelId="{6565009B-4F41-4D72-B19C-6FEECE5172CF}" type="presParOf" srcId="{858158F6-F8E2-4AF3-91BB-C7BCA1AA2EC3}" destId="{3E55CC54-AC97-4913-B4B6-84C4EB47443D}" srcOrd="1" destOrd="0" presId="urn:microsoft.com/office/officeart/2005/8/layout/hProcess4"/>
    <dgm:cxn modelId="{73D59F32-2CEE-4F8F-91CB-249FC517B0FB}" type="presParOf" srcId="{858158F6-F8E2-4AF3-91BB-C7BCA1AA2EC3}" destId="{5F79CEB4-A573-4D39-8B00-3A36B87B5F0D}" srcOrd="2" destOrd="0" presId="urn:microsoft.com/office/officeart/2005/8/layout/hProcess4"/>
    <dgm:cxn modelId="{7D88E2C1-3D1E-419D-BE4B-65FA0E1C6DEC}" type="presParOf" srcId="{858158F6-F8E2-4AF3-91BB-C7BCA1AA2EC3}" destId="{B51E3BF1-6609-4F90-852A-3C982003C3F9}" srcOrd="3" destOrd="0" presId="urn:microsoft.com/office/officeart/2005/8/layout/hProcess4"/>
    <dgm:cxn modelId="{598C1127-929E-4ED6-8C4A-DE9E4047B483}" type="presParOf" srcId="{858158F6-F8E2-4AF3-91BB-C7BCA1AA2EC3}" destId="{C3260BCE-8D69-4B0E-84C9-4FA941CF30AF}"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9CB7B3-3FE9-4DAA-A139-31CEA3A1AE64}" type="doc">
      <dgm:prSet loTypeId="urn:microsoft.com/office/officeart/2005/8/layout/hProcess4" loCatId="process" qsTypeId="urn:microsoft.com/office/officeart/2005/8/quickstyle/simple1" qsCatId="simple" csTypeId="urn:microsoft.com/office/officeart/2005/8/colors/accent2_1" csCatId="accent2" phldr="1"/>
      <dgm:spPr/>
      <dgm:t>
        <a:bodyPr/>
        <a:lstStyle/>
        <a:p>
          <a:endParaRPr lang="fi-FI"/>
        </a:p>
      </dgm:t>
    </dgm:pt>
    <dgm:pt modelId="{820502E1-DF3E-4475-828D-E82BD0DA23BD}">
      <dgm:prSet custT="1"/>
      <dgm:spPr/>
      <dgm:t>
        <a:bodyPr/>
        <a:lstStyle/>
        <a:p>
          <a:r>
            <a:rPr lang="fi-FI" sz="700" dirty="0"/>
            <a:t>Kotiin tarvitaan apua, jotta henkilö suoriutuu päivittäisistä toimistaan kodissaan.</a:t>
          </a:r>
        </a:p>
      </dgm:t>
    </dgm:pt>
    <dgm:pt modelId="{115257F6-578D-46B3-9098-B9DFB527F937}" type="parTrans" cxnId="{F3EF172E-7A17-494B-9145-60F92951F5B8}">
      <dgm:prSet/>
      <dgm:spPr/>
      <dgm:t>
        <a:bodyPr/>
        <a:lstStyle/>
        <a:p>
          <a:endParaRPr lang="fi-FI"/>
        </a:p>
      </dgm:t>
    </dgm:pt>
    <dgm:pt modelId="{AA35118D-A575-4651-87CC-255A612127D2}" type="sibTrans" cxnId="{F3EF172E-7A17-494B-9145-60F92951F5B8}">
      <dgm:prSet/>
      <dgm:spPr/>
      <dgm:t>
        <a:bodyPr/>
        <a:lstStyle/>
        <a:p>
          <a:endParaRPr lang="fi-FI"/>
        </a:p>
      </dgm:t>
    </dgm:pt>
    <dgm:pt modelId="{2446C3B6-0832-475B-AC27-435EA95FF380}">
      <dgm:prSet custT="1"/>
      <dgm:spPr/>
      <dgm:t>
        <a:bodyPr/>
        <a:lstStyle/>
        <a:p>
          <a:pPr>
            <a:buNone/>
          </a:pPr>
          <a:r>
            <a:rPr lang="fi-FI" sz="700" dirty="0"/>
            <a:t>Kohtaaminen asiakkaan ja läheisen kanssa.</a:t>
          </a:r>
        </a:p>
      </dgm:t>
    </dgm:pt>
    <dgm:pt modelId="{8EDE07EA-D915-4789-9E6C-33AAE49A3263}" type="parTrans" cxnId="{D6ACFA72-BB17-459D-B7C9-CAB0BF3F9208}">
      <dgm:prSet/>
      <dgm:spPr/>
      <dgm:t>
        <a:bodyPr/>
        <a:lstStyle/>
        <a:p>
          <a:endParaRPr lang="fi-FI"/>
        </a:p>
      </dgm:t>
    </dgm:pt>
    <dgm:pt modelId="{8BC33D49-04DE-42A0-BB9A-21901E85D1AB}" type="sibTrans" cxnId="{D6ACFA72-BB17-459D-B7C9-CAB0BF3F9208}">
      <dgm:prSet/>
      <dgm:spPr/>
      <dgm:t>
        <a:bodyPr/>
        <a:lstStyle/>
        <a:p>
          <a:endParaRPr lang="fi-FI"/>
        </a:p>
      </dgm:t>
    </dgm:pt>
    <dgm:pt modelId="{B6AB8E7C-5DBC-4FCE-98D6-AC3BD1906C9A}">
      <dgm:prSet custT="1"/>
      <dgm:spPr/>
      <dgm:t>
        <a:bodyPr/>
        <a:lstStyle/>
        <a:p>
          <a:pPr>
            <a:buNone/>
          </a:pPr>
          <a:r>
            <a:rPr lang="fi-FI" sz="700" dirty="0"/>
            <a:t>Alustava tieto etähoivan soveltuvuudesta (RAI-osittaisarvio)</a:t>
          </a:r>
        </a:p>
      </dgm:t>
    </dgm:pt>
    <dgm:pt modelId="{AF5BEC9A-8BF8-4619-A311-D9B28DD2C0E1}" type="parTrans" cxnId="{4A2FCF79-32AB-434E-BFD7-293D37748827}">
      <dgm:prSet/>
      <dgm:spPr/>
      <dgm:t>
        <a:bodyPr/>
        <a:lstStyle/>
        <a:p>
          <a:endParaRPr lang="fi-FI"/>
        </a:p>
      </dgm:t>
    </dgm:pt>
    <dgm:pt modelId="{2F3EDCD0-C2D9-4A44-9E2D-FB91DA347BE8}" type="sibTrans" cxnId="{4A2FCF79-32AB-434E-BFD7-293D37748827}">
      <dgm:prSet/>
      <dgm:spPr/>
      <dgm:t>
        <a:bodyPr/>
        <a:lstStyle/>
        <a:p>
          <a:endParaRPr lang="fi-FI"/>
        </a:p>
      </dgm:t>
    </dgm:pt>
    <dgm:pt modelId="{573544E5-4D9D-4FA2-B688-D5766D8D2EC2}">
      <dgm:prSet/>
      <dgm:spPr/>
      <dgm:t>
        <a:bodyPr/>
        <a:lstStyle/>
        <a:p>
          <a:r>
            <a:rPr lang="fi-FI" dirty="0"/>
            <a:t>Sovitaan kotihoidon arviointijakson aloituksesta </a:t>
          </a:r>
        </a:p>
      </dgm:t>
    </dgm:pt>
    <dgm:pt modelId="{67C3786A-914E-409B-9BBE-DD1684938CDF}" type="parTrans" cxnId="{B9FD185A-0AE1-4D60-928F-246FCD1031A8}">
      <dgm:prSet/>
      <dgm:spPr/>
      <dgm:t>
        <a:bodyPr/>
        <a:lstStyle/>
        <a:p>
          <a:endParaRPr lang="fi-FI"/>
        </a:p>
      </dgm:t>
    </dgm:pt>
    <dgm:pt modelId="{3D832584-89CA-407C-AC29-47883257F9E5}" type="sibTrans" cxnId="{B9FD185A-0AE1-4D60-928F-246FCD1031A8}">
      <dgm:prSet/>
      <dgm:spPr/>
      <dgm:t>
        <a:bodyPr/>
        <a:lstStyle/>
        <a:p>
          <a:endParaRPr lang="fi-FI"/>
        </a:p>
      </dgm:t>
    </dgm:pt>
    <dgm:pt modelId="{388463E5-340C-44DC-BB46-777CD97AADCB}">
      <dgm:prSet custT="1"/>
      <dgm:spPr/>
      <dgm:t>
        <a:bodyPr/>
        <a:lstStyle/>
        <a:p>
          <a:pPr>
            <a:buNone/>
          </a:pPr>
          <a:r>
            <a:rPr lang="fi-FI" sz="700" dirty="0"/>
            <a:t>Kirjataan asiakkaan kanssa sovitut kotihoidon arviointijakson tukitoimet:</a:t>
          </a:r>
        </a:p>
      </dgm:t>
    </dgm:pt>
    <dgm:pt modelId="{6A2055F2-48B3-43A5-9A45-E8E4219A2B14}" type="parTrans" cxnId="{CCFC86B1-743B-4495-99A0-E779562DA4AE}">
      <dgm:prSet/>
      <dgm:spPr/>
      <dgm:t>
        <a:bodyPr/>
        <a:lstStyle/>
        <a:p>
          <a:endParaRPr lang="fi-FI"/>
        </a:p>
      </dgm:t>
    </dgm:pt>
    <dgm:pt modelId="{87DEBAF9-E688-47BF-ADD9-2E4B41593ACC}" type="sibTrans" cxnId="{CCFC86B1-743B-4495-99A0-E779562DA4AE}">
      <dgm:prSet/>
      <dgm:spPr/>
      <dgm:t>
        <a:bodyPr/>
        <a:lstStyle/>
        <a:p>
          <a:endParaRPr lang="fi-FI"/>
        </a:p>
      </dgm:t>
    </dgm:pt>
    <dgm:pt modelId="{5004EB3D-DD3A-40B0-A553-1440EEC27E20}">
      <dgm:prSet custT="1"/>
      <dgm:spPr/>
      <dgm:t>
        <a:bodyPr/>
        <a:lstStyle/>
        <a:p>
          <a:r>
            <a:rPr lang="fi-FI" sz="700" dirty="0"/>
            <a:t>Kotihoito toimittaa kuvapuhelimen asiakkaan kotiin</a:t>
          </a:r>
        </a:p>
      </dgm:t>
    </dgm:pt>
    <dgm:pt modelId="{EF7F296C-F589-4760-B670-53910A68B68D}" type="parTrans" cxnId="{91B7A2C5-815B-405D-9326-FCE9CA417D0F}">
      <dgm:prSet/>
      <dgm:spPr/>
      <dgm:t>
        <a:bodyPr/>
        <a:lstStyle/>
        <a:p>
          <a:endParaRPr lang="fi-FI"/>
        </a:p>
      </dgm:t>
    </dgm:pt>
    <dgm:pt modelId="{D6B3418A-A144-4347-A407-1B4E5569DF8A}" type="sibTrans" cxnId="{91B7A2C5-815B-405D-9326-FCE9CA417D0F}">
      <dgm:prSet/>
      <dgm:spPr/>
      <dgm:t>
        <a:bodyPr/>
        <a:lstStyle/>
        <a:p>
          <a:endParaRPr lang="fi-FI"/>
        </a:p>
      </dgm:t>
    </dgm:pt>
    <dgm:pt modelId="{D7916999-AC28-4C39-AEEE-028FB10650EB}">
      <dgm:prSet/>
      <dgm:spPr/>
      <dgm:t>
        <a:bodyPr/>
        <a:lstStyle/>
        <a:p>
          <a:r>
            <a:rPr lang="fi-FI" dirty="0"/>
            <a:t>Asiakas harjoittelee yhdessä kotihoidon kanssa kuvapuhelimen käyttöä</a:t>
          </a:r>
        </a:p>
      </dgm:t>
    </dgm:pt>
    <dgm:pt modelId="{A086B147-2FB7-4597-A997-EBE3011CFA17}" type="parTrans" cxnId="{AD85BF11-DCC6-4A89-8CD6-DC22B71A6958}">
      <dgm:prSet/>
      <dgm:spPr/>
      <dgm:t>
        <a:bodyPr/>
        <a:lstStyle/>
        <a:p>
          <a:endParaRPr lang="fi-FI"/>
        </a:p>
      </dgm:t>
    </dgm:pt>
    <dgm:pt modelId="{C5D8489B-9BFE-4E53-BC0E-309D8729B4CA}" type="sibTrans" cxnId="{AD85BF11-DCC6-4A89-8CD6-DC22B71A6958}">
      <dgm:prSet/>
      <dgm:spPr/>
      <dgm:t>
        <a:bodyPr/>
        <a:lstStyle/>
        <a:p>
          <a:endParaRPr lang="fi-FI"/>
        </a:p>
      </dgm:t>
    </dgm:pt>
    <dgm:pt modelId="{16A262C7-509A-4506-88CD-BB89890BF305}">
      <dgm:prSet custT="1"/>
      <dgm:spPr/>
      <dgm:t>
        <a:bodyPr/>
        <a:lstStyle/>
        <a:p>
          <a:r>
            <a:rPr lang="fi-FI" sz="700" dirty="0"/>
            <a:t>Asiakas tulee kuvapuhelin laitteen luo, kun kotihoidon hoitaja ottaa yhteyden sovitusti</a:t>
          </a:r>
        </a:p>
      </dgm:t>
    </dgm:pt>
    <dgm:pt modelId="{D1B2D63B-F9B7-46C9-8C83-0C9FA73A401E}" type="parTrans" cxnId="{D3963198-AAD0-42CE-B4FC-67DB58B22949}">
      <dgm:prSet/>
      <dgm:spPr/>
      <dgm:t>
        <a:bodyPr/>
        <a:lstStyle/>
        <a:p>
          <a:endParaRPr lang="fi-FI"/>
        </a:p>
      </dgm:t>
    </dgm:pt>
    <dgm:pt modelId="{50AA62A3-59A7-4B58-A9DA-7D01DEE4D149}" type="sibTrans" cxnId="{D3963198-AAD0-42CE-B4FC-67DB58B22949}">
      <dgm:prSet/>
      <dgm:spPr/>
      <dgm:t>
        <a:bodyPr/>
        <a:lstStyle/>
        <a:p>
          <a:endParaRPr lang="fi-FI"/>
        </a:p>
      </dgm:t>
    </dgm:pt>
    <dgm:pt modelId="{B2D71EC2-63DD-46B2-B2D1-0368F04D1088}">
      <dgm:prSet custT="1"/>
      <dgm:spPr/>
      <dgm:t>
        <a:bodyPr/>
        <a:lstStyle/>
        <a:p>
          <a:pPr>
            <a:buNone/>
          </a:pPr>
          <a:r>
            <a:rPr lang="fi-FI" sz="700" dirty="0"/>
            <a:t>Asiakas vastaa etähoivan soittoon koskettamalla kosketusnäytön painiketta kuvapuhelimesta ja etäyhteys avautuu.</a:t>
          </a:r>
        </a:p>
      </dgm:t>
    </dgm:pt>
    <dgm:pt modelId="{BA8C79D0-B297-4D7A-80E3-1CDDA05840FC}" type="parTrans" cxnId="{4F3B0BFA-79A9-4AEE-A598-9C558C6346AD}">
      <dgm:prSet/>
      <dgm:spPr/>
      <dgm:t>
        <a:bodyPr/>
        <a:lstStyle/>
        <a:p>
          <a:endParaRPr lang="fi-FI"/>
        </a:p>
      </dgm:t>
    </dgm:pt>
    <dgm:pt modelId="{2537FFC8-6D29-483B-8371-BE2B67D66B18}" type="sibTrans" cxnId="{4F3B0BFA-79A9-4AEE-A598-9C558C6346AD}">
      <dgm:prSet/>
      <dgm:spPr/>
      <dgm:t>
        <a:bodyPr/>
        <a:lstStyle/>
        <a:p>
          <a:endParaRPr lang="fi-FI"/>
        </a:p>
      </dgm:t>
    </dgm:pt>
    <dgm:pt modelId="{777666F0-120D-4903-A4EC-CD99BE0DC794}">
      <dgm:prSet custT="1"/>
      <dgm:spPr/>
      <dgm:t>
        <a:bodyPr/>
        <a:lstStyle/>
        <a:p>
          <a:pPr>
            <a:buNone/>
          </a:pPr>
          <a:r>
            <a:rPr lang="fi-FI" sz="700" dirty="0"/>
            <a:t>Mikäli on sovittu automaattivastauksesta, kuvapuhelin aukeaa automaattisesti asiakkaan  kotona etäkäynnin ajaksi.</a:t>
          </a:r>
        </a:p>
      </dgm:t>
    </dgm:pt>
    <dgm:pt modelId="{5CA68670-9E22-4278-8D8F-9606A2817884}" type="parTrans" cxnId="{CC116886-228F-41E2-ABF9-F00AB26E9FA7}">
      <dgm:prSet/>
      <dgm:spPr/>
      <dgm:t>
        <a:bodyPr/>
        <a:lstStyle/>
        <a:p>
          <a:endParaRPr lang="fi-FI"/>
        </a:p>
      </dgm:t>
    </dgm:pt>
    <dgm:pt modelId="{0E43C7C8-2843-4296-AF02-B5A61AE94EEF}" type="sibTrans" cxnId="{CC116886-228F-41E2-ABF9-F00AB26E9FA7}">
      <dgm:prSet/>
      <dgm:spPr/>
      <dgm:t>
        <a:bodyPr/>
        <a:lstStyle/>
        <a:p>
          <a:endParaRPr lang="fi-FI"/>
        </a:p>
      </dgm:t>
    </dgm:pt>
    <dgm:pt modelId="{D48A1974-5486-492A-9F3C-160E3E1E61B7}">
      <dgm:prSet custT="1"/>
      <dgm:spPr/>
      <dgm:t>
        <a:bodyPr/>
        <a:lstStyle/>
        <a:p>
          <a:r>
            <a:rPr lang="fi-FI" sz="700" dirty="0"/>
            <a:t>Etähoivan käynnillä kotihoito tukee ja ohjaa asiakasta.</a:t>
          </a:r>
        </a:p>
      </dgm:t>
    </dgm:pt>
    <dgm:pt modelId="{A0510DE5-4958-4A15-956B-AF29911D4D2A}" type="parTrans" cxnId="{DC00874D-7050-427B-9668-445C80F97427}">
      <dgm:prSet/>
      <dgm:spPr/>
      <dgm:t>
        <a:bodyPr/>
        <a:lstStyle/>
        <a:p>
          <a:endParaRPr lang="fi-FI"/>
        </a:p>
      </dgm:t>
    </dgm:pt>
    <dgm:pt modelId="{5CBCD0BA-C3DC-4DAD-9B3D-6A9321658298}" type="sibTrans" cxnId="{DC00874D-7050-427B-9668-445C80F97427}">
      <dgm:prSet/>
      <dgm:spPr/>
      <dgm:t>
        <a:bodyPr/>
        <a:lstStyle/>
        <a:p>
          <a:endParaRPr lang="fi-FI"/>
        </a:p>
      </dgm:t>
    </dgm:pt>
    <dgm:pt modelId="{372ADC0A-F3A4-4E7C-8ECD-AD896C824FD5}">
      <dgm:prSet custT="1"/>
      <dgm:spPr/>
      <dgm:t>
        <a:bodyPr/>
        <a:lstStyle/>
        <a:p>
          <a:pPr>
            <a:buNone/>
          </a:pPr>
          <a:r>
            <a:rPr lang="fi-FI" sz="700" dirty="0"/>
            <a:t>Jos kotihoito ei tavoita asiakasta etähoivan käynnillä, selvittää kotihoito asiakkaan sijainnin ja toteuttaa tarvittaessa fyysisen käynnin.</a:t>
          </a:r>
        </a:p>
      </dgm:t>
    </dgm:pt>
    <dgm:pt modelId="{C90D5C73-A990-4F79-AA41-BA2BF2DC313F}" type="parTrans" cxnId="{C07E22EE-DBC7-4FB1-8591-37CE9F0C580B}">
      <dgm:prSet/>
      <dgm:spPr/>
      <dgm:t>
        <a:bodyPr/>
        <a:lstStyle/>
        <a:p>
          <a:endParaRPr lang="fi-FI"/>
        </a:p>
      </dgm:t>
    </dgm:pt>
    <dgm:pt modelId="{205A41A8-6B52-4D99-AA31-5042027BCAFA}" type="sibTrans" cxnId="{C07E22EE-DBC7-4FB1-8591-37CE9F0C580B}">
      <dgm:prSet/>
      <dgm:spPr/>
      <dgm:t>
        <a:bodyPr/>
        <a:lstStyle/>
        <a:p>
          <a:endParaRPr lang="fi-FI"/>
        </a:p>
      </dgm:t>
    </dgm:pt>
    <dgm:pt modelId="{3279E645-A3F9-49B9-A150-F5CDF438FAE0}">
      <dgm:prSet custT="1"/>
      <dgm:spPr/>
      <dgm:t>
        <a:bodyPr/>
        <a:lstStyle/>
        <a:p>
          <a:pPr>
            <a:buNone/>
          </a:pPr>
          <a:r>
            <a:rPr lang="fi-FI" sz="700" dirty="0"/>
            <a:t>Jos asiakkaalla on ongelmia kuvapuhelimen käytössä, saa hän avun kotihoidosta.</a:t>
          </a:r>
        </a:p>
      </dgm:t>
    </dgm:pt>
    <dgm:pt modelId="{7DA0E43B-3C9F-46E8-9485-298DFE4C6AEA}" type="parTrans" cxnId="{26AB43FD-0E10-4145-B5F9-CB5719102E9F}">
      <dgm:prSet/>
      <dgm:spPr/>
      <dgm:t>
        <a:bodyPr/>
        <a:lstStyle/>
        <a:p>
          <a:endParaRPr lang="fi-FI"/>
        </a:p>
      </dgm:t>
    </dgm:pt>
    <dgm:pt modelId="{404EBC06-93A1-4D5E-8F41-FE6AAF1F72FF}" type="sibTrans" cxnId="{26AB43FD-0E10-4145-B5F9-CB5719102E9F}">
      <dgm:prSet/>
      <dgm:spPr/>
      <dgm:t>
        <a:bodyPr/>
        <a:lstStyle/>
        <a:p>
          <a:endParaRPr lang="fi-FI"/>
        </a:p>
      </dgm:t>
    </dgm:pt>
    <dgm:pt modelId="{D016A94E-A677-4876-AD71-CDBBCAC02487}">
      <dgm:prSet custT="1"/>
      <dgm:spPr/>
      <dgm:t>
        <a:bodyPr/>
        <a:lstStyle/>
        <a:p>
          <a:r>
            <a:rPr lang="fi-FI" sz="700" dirty="0"/>
            <a:t>Etähoiva jatkuu osana säännöllistä kotihoitoa </a:t>
          </a:r>
        </a:p>
      </dgm:t>
    </dgm:pt>
    <dgm:pt modelId="{71B76DBC-36BD-4D04-A7EB-F0CD7E1CAC63}" type="parTrans" cxnId="{B3F986B3-3EEA-4D38-8A39-4157F781687F}">
      <dgm:prSet/>
      <dgm:spPr/>
      <dgm:t>
        <a:bodyPr/>
        <a:lstStyle/>
        <a:p>
          <a:endParaRPr lang="fi-FI"/>
        </a:p>
      </dgm:t>
    </dgm:pt>
    <dgm:pt modelId="{CB964A1B-64E1-42D8-8D97-EABB405F8FEA}" type="sibTrans" cxnId="{B3F986B3-3EEA-4D38-8A39-4157F781687F}">
      <dgm:prSet/>
      <dgm:spPr/>
      <dgm:t>
        <a:bodyPr/>
        <a:lstStyle/>
        <a:p>
          <a:endParaRPr lang="fi-FI"/>
        </a:p>
      </dgm:t>
    </dgm:pt>
    <dgm:pt modelId="{FA6C2D94-E226-427B-B6B8-E7453AFB0D57}">
      <dgm:prSet/>
      <dgm:spPr/>
      <dgm:t>
        <a:bodyPr/>
        <a:lstStyle/>
        <a:p>
          <a:pPr>
            <a:buNone/>
          </a:pPr>
          <a:r>
            <a:rPr lang="fi-FI" dirty="0"/>
            <a:t>Asiakkaan ja hänen läheisensä kanssa on keskusteltu. Etähoivan keinoin voidaan vastata asiakkaan palvelutarpeeseen osana kotihoitoa.</a:t>
          </a:r>
        </a:p>
      </dgm:t>
    </dgm:pt>
    <dgm:pt modelId="{00E7A32F-A5FC-47F6-9817-240FB8A498C2}" type="parTrans" cxnId="{A8AF742A-C843-4F73-8AF5-B658C55EE6AF}">
      <dgm:prSet/>
      <dgm:spPr/>
      <dgm:t>
        <a:bodyPr/>
        <a:lstStyle/>
        <a:p>
          <a:endParaRPr lang="fi-FI"/>
        </a:p>
      </dgm:t>
    </dgm:pt>
    <dgm:pt modelId="{00627F4E-268D-417D-A564-02FC3A93A87D}" type="sibTrans" cxnId="{A8AF742A-C843-4F73-8AF5-B658C55EE6AF}">
      <dgm:prSet/>
      <dgm:spPr/>
      <dgm:t>
        <a:bodyPr/>
        <a:lstStyle/>
        <a:p>
          <a:endParaRPr lang="fi-FI"/>
        </a:p>
      </dgm:t>
    </dgm:pt>
    <dgm:pt modelId="{3E4B6C89-D1EF-4E6D-B747-314D29314D9B}">
      <dgm:prSet custT="1"/>
      <dgm:spPr/>
      <dgm:t>
        <a:bodyPr/>
        <a:lstStyle/>
        <a:p>
          <a:pPr>
            <a:buNone/>
          </a:pPr>
          <a:r>
            <a:rPr lang="fi-FI" sz="700" dirty="0"/>
            <a:t>Asiakas saa tiedon, milloin etähoiva aloitetaan osana kotihoidon arviointijaksoa ja kuvapuhelin toimitetaan kotiin.</a:t>
          </a:r>
        </a:p>
      </dgm:t>
    </dgm:pt>
    <dgm:pt modelId="{E0B561EB-238D-4DEB-ABB3-0A292612E288}" type="parTrans" cxnId="{69F5677E-8DE2-4C9B-9F6C-14B9751D2F55}">
      <dgm:prSet/>
      <dgm:spPr/>
      <dgm:t>
        <a:bodyPr/>
        <a:lstStyle/>
        <a:p>
          <a:endParaRPr lang="fi-FI"/>
        </a:p>
      </dgm:t>
    </dgm:pt>
    <dgm:pt modelId="{1B1F30A7-AE69-4A30-9D29-325B98338234}" type="sibTrans" cxnId="{69F5677E-8DE2-4C9B-9F6C-14B9751D2F55}">
      <dgm:prSet/>
      <dgm:spPr/>
      <dgm:t>
        <a:bodyPr/>
        <a:lstStyle/>
        <a:p>
          <a:endParaRPr lang="fi-FI"/>
        </a:p>
      </dgm:t>
    </dgm:pt>
    <dgm:pt modelId="{594DAA65-9C41-463A-B291-914F3922E8C9}">
      <dgm:prSet custT="1"/>
      <dgm:spPr/>
      <dgm:t>
        <a:bodyPr/>
        <a:lstStyle/>
        <a:p>
          <a:pPr>
            <a:buNone/>
          </a:pPr>
          <a:r>
            <a:rPr lang="fi-FI" sz="700" dirty="0"/>
            <a:t>Kotihoito varmistaa, että asiakas kuulee kuvapuhelimen soiton ja on </a:t>
          </a:r>
          <a:r>
            <a:rPr lang="fi-FI" sz="700"/>
            <a:t>kyvykäs käyttämään </a:t>
          </a:r>
          <a:r>
            <a:rPr lang="fi-FI" sz="700" dirty="0"/>
            <a:t>laitetta.</a:t>
          </a:r>
        </a:p>
      </dgm:t>
    </dgm:pt>
    <dgm:pt modelId="{36D8329C-E825-4AF0-A117-85D6DA72831E}" type="parTrans" cxnId="{B5BD6748-7369-4678-A3BA-8009421493C0}">
      <dgm:prSet/>
      <dgm:spPr/>
      <dgm:t>
        <a:bodyPr/>
        <a:lstStyle/>
        <a:p>
          <a:endParaRPr lang="fi-FI"/>
        </a:p>
      </dgm:t>
    </dgm:pt>
    <dgm:pt modelId="{D6CCB44B-C46B-4394-BFD1-8ED5FECF2F6C}" type="sibTrans" cxnId="{B5BD6748-7369-4678-A3BA-8009421493C0}">
      <dgm:prSet/>
      <dgm:spPr/>
      <dgm:t>
        <a:bodyPr/>
        <a:lstStyle/>
        <a:p>
          <a:endParaRPr lang="fi-FI"/>
        </a:p>
      </dgm:t>
    </dgm:pt>
    <dgm:pt modelId="{37828D44-87EB-4F4B-9E90-87BCD1063D09}">
      <dgm:prSet custT="1"/>
      <dgm:spPr/>
      <dgm:t>
        <a:bodyPr/>
        <a:lstStyle/>
        <a:p>
          <a:pPr>
            <a:buNone/>
          </a:pPr>
          <a:r>
            <a:rPr lang="fi-FI" sz="700" dirty="0"/>
            <a:t>Tietoa asiakkaalle teknologiasta kotona asumisen tueksi ja vaihtoehdot päätöksen tueksi</a:t>
          </a:r>
        </a:p>
      </dgm:t>
    </dgm:pt>
    <dgm:pt modelId="{1A95B76C-51C0-4B9A-85E9-99E9F86C220F}" type="parTrans" cxnId="{242F7F64-52F0-4504-8B1B-BE6BC7E88D26}">
      <dgm:prSet/>
      <dgm:spPr/>
      <dgm:t>
        <a:bodyPr/>
        <a:lstStyle/>
        <a:p>
          <a:endParaRPr lang="fi-FI"/>
        </a:p>
      </dgm:t>
    </dgm:pt>
    <dgm:pt modelId="{84E2DAFA-6F3A-4D9D-907B-7007317EF5CC}" type="sibTrans" cxnId="{242F7F64-52F0-4504-8B1B-BE6BC7E88D26}">
      <dgm:prSet/>
      <dgm:spPr/>
      <dgm:t>
        <a:bodyPr/>
        <a:lstStyle/>
        <a:p>
          <a:endParaRPr lang="fi-FI"/>
        </a:p>
      </dgm:t>
    </dgm:pt>
    <dgm:pt modelId="{BA2A3011-0866-4082-8022-C6A01D45D0D8}">
      <dgm:prSet custT="1"/>
      <dgm:spPr/>
      <dgm:t>
        <a:bodyPr/>
        <a:lstStyle/>
        <a:p>
          <a:pPr>
            <a:buNone/>
          </a:pPr>
          <a:r>
            <a:rPr lang="fi-FI" sz="700" dirty="0"/>
            <a:t> Suunnitellaan alustavat kotihoidon ja etähoivan käynnit</a:t>
          </a:r>
        </a:p>
      </dgm:t>
    </dgm:pt>
    <dgm:pt modelId="{8C8994A2-85F7-4D91-BAEE-F6C1789D9BAF}" type="parTrans" cxnId="{13BF5051-4512-4EDD-8105-F3661EDF34F7}">
      <dgm:prSet/>
      <dgm:spPr/>
      <dgm:t>
        <a:bodyPr/>
        <a:lstStyle/>
        <a:p>
          <a:endParaRPr lang="fi-FI"/>
        </a:p>
      </dgm:t>
    </dgm:pt>
    <dgm:pt modelId="{FD6A7A50-9B14-4325-8E5C-B0F9C77C8F24}" type="sibTrans" cxnId="{13BF5051-4512-4EDD-8105-F3661EDF34F7}">
      <dgm:prSet/>
      <dgm:spPr/>
      <dgm:t>
        <a:bodyPr/>
        <a:lstStyle/>
        <a:p>
          <a:endParaRPr lang="fi-FI"/>
        </a:p>
      </dgm:t>
    </dgm:pt>
    <dgm:pt modelId="{45234681-AE7E-4F9D-A710-4BF0FD506763}">
      <dgm:prSet custT="1"/>
      <dgm:spPr/>
      <dgm:t>
        <a:bodyPr/>
        <a:lstStyle/>
        <a:p>
          <a:pPr>
            <a:buNone/>
          </a:pPr>
          <a:endParaRPr lang="fi-FI" sz="700" dirty="0"/>
        </a:p>
      </dgm:t>
    </dgm:pt>
    <dgm:pt modelId="{872059A5-1BD8-438A-8E13-CDEE8B5F26FE}" type="parTrans" cxnId="{645D3075-CC84-4E68-B076-6AD3B146CBFF}">
      <dgm:prSet/>
      <dgm:spPr/>
      <dgm:t>
        <a:bodyPr/>
        <a:lstStyle/>
        <a:p>
          <a:endParaRPr lang="fi-FI"/>
        </a:p>
      </dgm:t>
    </dgm:pt>
    <dgm:pt modelId="{47249E7E-67C4-4421-9563-28FBB65F3EBB}" type="sibTrans" cxnId="{645D3075-CC84-4E68-B076-6AD3B146CBFF}">
      <dgm:prSet/>
      <dgm:spPr/>
      <dgm:t>
        <a:bodyPr/>
        <a:lstStyle/>
        <a:p>
          <a:endParaRPr lang="fi-FI"/>
        </a:p>
      </dgm:t>
    </dgm:pt>
    <dgm:pt modelId="{D11A81FA-5A8A-4B1C-8F4F-47441CE1F4EA}">
      <dgm:prSet custT="1"/>
      <dgm:spPr/>
      <dgm:t>
        <a:bodyPr/>
        <a:lstStyle/>
        <a:p>
          <a:pPr>
            <a:buNone/>
          </a:pPr>
          <a:r>
            <a:rPr lang="fi-FI" sz="700" dirty="0"/>
            <a:t>Kotihoito katsoo asiakkaan ja läheisen kanssa sopivan paikan laitteelle.</a:t>
          </a:r>
        </a:p>
      </dgm:t>
    </dgm:pt>
    <dgm:pt modelId="{D914347F-5771-441B-B7F4-A467D33FA39B}" type="sibTrans" cxnId="{0F3C7B48-5963-4FAF-BB72-D065C743DC94}">
      <dgm:prSet/>
      <dgm:spPr/>
      <dgm:t>
        <a:bodyPr/>
        <a:lstStyle/>
        <a:p>
          <a:endParaRPr lang="fi-FI"/>
        </a:p>
      </dgm:t>
    </dgm:pt>
    <dgm:pt modelId="{E8C85113-DB60-44F5-9E49-B3AD50202E78}" type="parTrans" cxnId="{0F3C7B48-5963-4FAF-BB72-D065C743DC94}">
      <dgm:prSet/>
      <dgm:spPr/>
      <dgm:t>
        <a:bodyPr/>
        <a:lstStyle/>
        <a:p>
          <a:endParaRPr lang="fi-FI"/>
        </a:p>
      </dgm:t>
    </dgm:pt>
    <dgm:pt modelId="{E9A7390F-949D-4F32-9E43-6F51B4155B9D}">
      <dgm:prSet custT="1"/>
      <dgm:spPr/>
      <dgm:t>
        <a:bodyPr/>
        <a:lstStyle/>
        <a:p>
          <a:pPr>
            <a:buNone/>
          </a:pPr>
          <a:endParaRPr lang="fi-FI" sz="700" dirty="0"/>
        </a:p>
      </dgm:t>
    </dgm:pt>
    <dgm:pt modelId="{35B98BCF-9BC0-4485-938A-C3CE4A578E0B}" type="parTrans" cxnId="{694CDB33-3F8F-40CA-9A0C-6449EC9D9328}">
      <dgm:prSet/>
      <dgm:spPr/>
      <dgm:t>
        <a:bodyPr/>
        <a:lstStyle/>
        <a:p>
          <a:endParaRPr lang="fi-FI"/>
        </a:p>
      </dgm:t>
    </dgm:pt>
    <dgm:pt modelId="{DD89DA85-8853-4C71-BD82-F7524E6CC984}" type="sibTrans" cxnId="{694CDB33-3F8F-40CA-9A0C-6449EC9D9328}">
      <dgm:prSet/>
      <dgm:spPr/>
      <dgm:t>
        <a:bodyPr/>
        <a:lstStyle/>
        <a:p>
          <a:endParaRPr lang="fi-FI"/>
        </a:p>
      </dgm:t>
    </dgm:pt>
    <dgm:pt modelId="{C30B487C-E5F9-4665-97B9-A9BC128309FA}">
      <dgm:prSet custT="1"/>
      <dgm:spPr/>
      <dgm:t>
        <a:bodyPr/>
        <a:lstStyle/>
        <a:p>
          <a:pPr>
            <a:buNone/>
          </a:pPr>
          <a:r>
            <a:rPr lang="fi-FI" sz="700" dirty="0"/>
            <a:t>  Kotihoito sopii automaattivastaus-toiminnon käyttöönotosta tarvittaessa.</a:t>
          </a:r>
        </a:p>
      </dgm:t>
    </dgm:pt>
    <dgm:pt modelId="{85861F8D-61AB-4B7D-ADC2-5CA9816C8CA6}" type="parTrans" cxnId="{04E4D4D5-3843-427A-AF79-FD7871B371B6}">
      <dgm:prSet/>
      <dgm:spPr/>
      <dgm:t>
        <a:bodyPr/>
        <a:lstStyle/>
        <a:p>
          <a:endParaRPr lang="fi-FI"/>
        </a:p>
      </dgm:t>
    </dgm:pt>
    <dgm:pt modelId="{01DFA7E0-23FE-4B51-9871-DA471793F47E}" type="sibTrans" cxnId="{04E4D4D5-3843-427A-AF79-FD7871B371B6}">
      <dgm:prSet/>
      <dgm:spPr/>
      <dgm:t>
        <a:bodyPr/>
        <a:lstStyle/>
        <a:p>
          <a:endParaRPr lang="fi-FI"/>
        </a:p>
      </dgm:t>
    </dgm:pt>
    <dgm:pt modelId="{EA08F531-67BE-4CA5-BDF6-38F2D51C7631}">
      <dgm:prSet custT="1"/>
      <dgm:spPr/>
      <dgm:t>
        <a:bodyPr/>
        <a:lstStyle/>
        <a:p>
          <a:pPr>
            <a:buNone/>
          </a:pPr>
          <a:r>
            <a:rPr lang="fi-FI" sz="700" dirty="0">
              <a:sym typeface="Wingdings" panose="05000000000000000000" pitchFamily="2" charset="2"/>
            </a:rPr>
            <a:t>Asiakassuostumuksen täyttäminen</a:t>
          </a:r>
          <a:endParaRPr lang="fi-FI" sz="700" dirty="0"/>
        </a:p>
      </dgm:t>
    </dgm:pt>
    <dgm:pt modelId="{06E0541C-B8E9-4F16-8638-43CA5EC0AF33}" type="parTrans" cxnId="{9B92DE25-8EB1-4D48-B00C-DAD9B9F284BB}">
      <dgm:prSet/>
      <dgm:spPr/>
      <dgm:t>
        <a:bodyPr/>
        <a:lstStyle/>
        <a:p>
          <a:endParaRPr lang="fi-FI"/>
        </a:p>
      </dgm:t>
    </dgm:pt>
    <dgm:pt modelId="{2008CAF2-86DB-4A8C-B81A-DDC65B66648E}" type="sibTrans" cxnId="{9B92DE25-8EB1-4D48-B00C-DAD9B9F284BB}">
      <dgm:prSet/>
      <dgm:spPr/>
      <dgm:t>
        <a:bodyPr/>
        <a:lstStyle/>
        <a:p>
          <a:endParaRPr lang="fi-FI"/>
        </a:p>
      </dgm:t>
    </dgm:pt>
    <dgm:pt modelId="{3144B7E1-92A2-4A69-BF5E-9BD7AC745B96}" type="pres">
      <dgm:prSet presAssocID="{5E9CB7B3-3FE9-4DAA-A139-31CEA3A1AE64}" presName="Name0" presStyleCnt="0">
        <dgm:presLayoutVars>
          <dgm:dir/>
          <dgm:animLvl val="lvl"/>
          <dgm:resizeHandles val="exact"/>
        </dgm:presLayoutVars>
      </dgm:prSet>
      <dgm:spPr/>
    </dgm:pt>
    <dgm:pt modelId="{D905CCB8-853B-498A-A308-5EBCE9B5D724}" type="pres">
      <dgm:prSet presAssocID="{5E9CB7B3-3FE9-4DAA-A139-31CEA3A1AE64}" presName="tSp" presStyleCnt="0"/>
      <dgm:spPr/>
    </dgm:pt>
    <dgm:pt modelId="{E7874963-C17A-4797-A4EE-4C7BFE91D40D}" type="pres">
      <dgm:prSet presAssocID="{5E9CB7B3-3FE9-4DAA-A139-31CEA3A1AE64}" presName="bSp" presStyleCnt="0"/>
      <dgm:spPr/>
    </dgm:pt>
    <dgm:pt modelId="{92A8D840-2A2C-443A-A981-75F81BB55CD8}" type="pres">
      <dgm:prSet presAssocID="{5E9CB7B3-3FE9-4DAA-A139-31CEA3A1AE64}" presName="process" presStyleCnt="0"/>
      <dgm:spPr/>
    </dgm:pt>
    <dgm:pt modelId="{B85BC232-0E32-42BB-9FF0-ECEF25C90761}" type="pres">
      <dgm:prSet presAssocID="{820502E1-DF3E-4475-828D-E82BD0DA23BD}" presName="composite1" presStyleCnt="0"/>
      <dgm:spPr/>
    </dgm:pt>
    <dgm:pt modelId="{569A2169-050C-4F87-AF36-E2F19B62D932}" type="pres">
      <dgm:prSet presAssocID="{820502E1-DF3E-4475-828D-E82BD0DA23BD}" presName="dummyNode1" presStyleLbl="node1" presStyleIdx="0" presStyleCnt="7"/>
      <dgm:spPr/>
    </dgm:pt>
    <dgm:pt modelId="{8079A01A-51A6-4003-8DC0-AC44F341DDE9}" type="pres">
      <dgm:prSet presAssocID="{820502E1-DF3E-4475-828D-E82BD0DA23BD}" presName="childNode1" presStyleLbl="bgAcc1" presStyleIdx="0" presStyleCnt="7" custScaleY="153269" custLinFactNeighborX="-410" custLinFactNeighborY="0">
        <dgm:presLayoutVars>
          <dgm:bulletEnabled val="1"/>
        </dgm:presLayoutVars>
      </dgm:prSet>
      <dgm:spPr/>
    </dgm:pt>
    <dgm:pt modelId="{79017EA3-D1EC-4B57-95E0-F14BCD3620FE}" type="pres">
      <dgm:prSet presAssocID="{820502E1-DF3E-4475-828D-E82BD0DA23BD}" presName="childNode1tx" presStyleLbl="bgAcc1" presStyleIdx="0" presStyleCnt="7">
        <dgm:presLayoutVars>
          <dgm:bulletEnabled val="1"/>
        </dgm:presLayoutVars>
      </dgm:prSet>
      <dgm:spPr/>
    </dgm:pt>
    <dgm:pt modelId="{8A78B17F-3303-46F1-B660-053D57B55218}" type="pres">
      <dgm:prSet presAssocID="{820502E1-DF3E-4475-828D-E82BD0DA23BD}" presName="parentNode1" presStyleLbl="node1" presStyleIdx="0" presStyleCnt="7" custLinFactNeighborX="3299" custLinFactNeighborY="15505">
        <dgm:presLayoutVars>
          <dgm:chMax val="1"/>
          <dgm:bulletEnabled val="1"/>
        </dgm:presLayoutVars>
      </dgm:prSet>
      <dgm:spPr/>
    </dgm:pt>
    <dgm:pt modelId="{DF398B88-8172-493C-BD24-AE0311BB43DE}" type="pres">
      <dgm:prSet presAssocID="{820502E1-DF3E-4475-828D-E82BD0DA23BD}" presName="connSite1" presStyleCnt="0"/>
      <dgm:spPr/>
    </dgm:pt>
    <dgm:pt modelId="{C45D343D-B240-4A2F-AF58-F413595CBE58}" type="pres">
      <dgm:prSet presAssocID="{AA35118D-A575-4651-87CC-255A612127D2}" presName="Name9" presStyleLbl="sibTrans2D1" presStyleIdx="0" presStyleCnt="6"/>
      <dgm:spPr/>
    </dgm:pt>
    <dgm:pt modelId="{290C9532-482A-40C2-A11C-29304EA1600F}" type="pres">
      <dgm:prSet presAssocID="{573544E5-4D9D-4FA2-B688-D5766D8D2EC2}" presName="composite2" presStyleCnt="0"/>
      <dgm:spPr/>
    </dgm:pt>
    <dgm:pt modelId="{08BFA02F-3CC0-46CB-A572-FA70776B442B}" type="pres">
      <dgm:prSet presAssocID="{573544E5-4D9D-4FA2-B688-D5766D8D2EC2}" presName="dummyNode2" presStyleLbl="node1" presStyleIdx="0" presStyleCnt="7"/>
      <dgm:spPr/>
    </dgm:pt>
    <dgm:pt modelId="{7D500E28-04B6-4029-BD59-6F824D70EF8A}" type="pres">
      <dgm:prSet presAssocID="{573544E5-4D9D-4FA2-B688-D5766D8D2EC2}" presName="childNode2" presStyleLbl="bgAcc1" presStyleIdx="1" presStyleCnt="7" custScaleY="149531">
        <dgm:presLayoutVars>
          <dgm:bulletEnabled val="1"/>
        </dgm:presLayoutVars>
      </dgm:prSet>
      <dgm:spPr/>
    </dgm:pt>
    <dgm:pt modelId="{786249F8-43AD-43B5-B875-A29A545D447E}" type="pres">
      <dgm:prSet presAssocID="{573544E5-4D9D-4FA2-B688-D5766D8D2EC2}" presName="childNode2tx" presStyleLbl="bgAcc1" presStyleIdx="1" presStyleCnt="7">
        <dgm:presLayoutVars>
          <dgm:bulletEnabled val="1"/>
        </dgm:presLayoutVars>
      </dgm:prSet>
      <dgm:spPr/>
    </dgm:pt>
    <dgm:pt modelId="{5094BF05-3005-49C4-AF64-5F115DB14F15}" type="pres">
      <dgm:prSet presAssocID="{573544E5-4D9D-4FA2-B688-D5766D8D2EC2}" presName="parentNode2" presStyleLbl="node1" presStyleIdx="1" presStyleCnt="7" custLinFactNeighborX="11669" custLinFactNeighborY="-63139">
        <dgm:presLayoutVars>
          <dgm:chMax val="0"/>
          <dgm:bulletEnabled val="1"/>
        </dgm:presLayoutVars>
      </dgm:prSet>
      <dgm:spPr/>
    </dgm:pt>
    <dgm:pt modelId="{6317A030-E7F6-4870-AD5C-15F72E7243EF}" type="pres">
      <dgm:prSet presAssocID="{573544E5-4D9D-4FA2-B688-D5766D8D2EC2}" presName="connSite2" presStyleCnt="0"/>
      <dgm:spPr/>
    </dgm:pt>
    <dgm:pt modelId="{F38D9BD6-BA92-4E6A-B8BC-408D9296095E}" type="pres">
      <dgm:prSet presAssocID="{3D832584-89CA-407C-AC29-47883257F9E5}" presName="Name18" presStyleLbl="sibTrans2D1" presStyleIdx="1" presStyleCnt="6"/>
      <dgm:spPr/>
    </dgm:pt>
    <dgm:pt modelId="{2B52E05B-EE1F-4BF3-A411-B484DE2177D7}" type="pres">
      <dgm:prSet presAssocID="{5004EB3D-DD3A-40B0-A553-1440EEC27E20}" presName="composite1" presStyleCnt="0"/>
      <dgm:spPr/>
    </dgm:pt>
    <dgm:pt modelId="{3008F46D-F7A7-4FA5-AF3D-D1001EA21E8F}" type="pres">
      <dgm:prSet presAssocID="{5004EB3D-DD3A-40B0-A553-1440EEC27E20}" presName="dummyNode1" presStyleLbl="node1" presStyleIdx="1" presStyleCnt="7"/>
      <dgm:spPr/>
    </dgm:pt>
    <dgm:pt modelId="{67ACEFB5-F80B-41D2-9AD1-EC4D8DD76584}" type="pres">
      <dgm:prSet presAssocID="{5004EB3D-DD3A-40B0-A553-1440EEC27E20}" presName="childNode1" presStyleLbl="bgAcc1" presStyleIdx="2" presStyleCnt="7" custScaleY="149531">
        <dgm:presLayoutVars>
          <dgm:bulletEnabled val="1"/>
        </dgm:presLayoutVars>
      </dgm:prSet>
      <dgm:spPr/>
    </dgm:pt>
    <dgm:pt modelId="{D666C089-DBAF-4EDC-88D8-B29BACD9343D}" type="pres">
      <dgm:prSet presAssocID="{5004EB3D-DD3A-40B0-A553-1440EEC27E20}" presName="childNode1tx" presStyleLbl="bgAcc1" presStyleIdx="2" presStyleCnt="7">
        <dgm:presLayoutVars>
          <dgm:bulletEnabled val="1"/>
        </dgm:presLayoutVars>
      </dgm:prSet>
      <dgm:spPr/>
    </dgm:pt>
    <dgm:pt modelId="{B72CAF8E-FCCD-4684-B60D-A5BB4FE90C26}" type="pres">
      <dgm:prSet presAssocID="{5004EB3D-DD3A-40B0-A553-1440EEC27E20}" presName="parentNode1" presStyleLbl="node1" presStyleIdx="2" presStyleCnt="7" custLinFactNeighborX="-5430" custLinFactNeighborY="65869">
        <dgm:presLayoutVars>
          <dgm:chMax val="1"/>
          <dgm:bulletEnabled val="1"/>
        </dgm:presLayoutVars>
      </dgm:prSet>
      <dgm:spPr/>
    </dgm:pt>
    <dgm:pt modelId="{DB698753-ACFE-42A9-ACB1-DC9D0930C23A}" type="pres">
      <dgm:prSet presAssocID="{5004EB3D-DD3A-40B0-A553-1440EEC27E20}" presName="connSite1" presStyleCnt="0"/>
      <dgm:spPr/>
    </dgm:pt>
    <dgm:pt modelId="{9C21E6EC-4E45-49EF-86B5-8FDDA5F53DC9}" type="pres">
      <dgm:prSet presAssocID="{D6B3418A-A144-4347-A407-1B4E5569DF8A}" presName="Name9" presStyleLbl="sibTrans2D1" presStyleIdx="2" presStyleCnt="6"/>
      <dgm:spPr/>
    </dgm:pt>
    <dgm:pt modelId="{EF8A589D-D3B2-4223-A683-347E2F89CBC7}" type="pres">
      <dgm:prSet presAssocID="{D7916999-AC28-4C39-AEEE-028FB10650EB}" presName="composite2" presStyleCnt="0"/>
      <dgm:spPr/>
    </dgm:pt>
    <dgm:pt modelId="{07882FFC-4AFE-4A56-90F5-F7F6E01610CA}" type="pres">
      <dgm:prSet presAssocID="{D7916999-AC28-4C39-AEEE-028FB10650EB}" presName="dummyNode2" presStyleLbl="node1" presStyleIdx="2" presStyleCnt="7"/>
      <dgm:spPr/>
    </dgm:pt>
    <dgm:pt modelId="{3CF1F956-0CED-40FD-ADF1-E9CA684521C5}" type="pres">
      <dgm:prSet presAssocID="{D7916999-AC28-4C39-AEEE-028FB10650EB}" presName="childNode2" presStyleLbl="bgAcc1" presStyleIdx="3" presStyleCnt="7" custScaleY="149531">
        <dgm:presLayoutVars>
          <dgm:bulletEnabled val="1"/>
        </dgm:presLayoutVars>
      </dgm:prSet>
      <dgm:spPr/>
    </dgm:pt>
    <dgm:pt modelId="{0DBB7940-7C90-4D29-A520-F9D18E10F128}" type="pres">
      <dgm:prSet presAssocID="{D7916999-AC28-4C39-AEEE-028FB10650EB}" presName="childNode2tx" presStyleLbl="bgAcc1" presStyleIdx="3" presStyleCnt="7">
        <dgm:presLayoutVars>
          <dgm:bulletEnabled val="1"/>
        </dgm:presLayoutVars>
      </dgm:prSet>
      <dgm:spPr/>
    </dgm:pt>
    <dgm:pt modelId="{4AA4EC88-7620-42F5-9521-6E026606CF7D}" type="pres">
      <dgm:prSet presAssocID="{D7916999-AC28-4C39-AEEE-028FB10650EB}" presName="parentNode2" presStyleLbl="node1" presStyleIdx="3" presStyleCnt="7" custLinFactNeighborX="-5525" custLinFactNeighborY="-89988">
        <dgm:presLayoutVars>
          <dgm:chMax val="0"/>
          <dgm:bulletEnabled val="1"/>
        </dgm:presLayoutVars>
      </dgm:prSet>
      <dgm:spPr/>
    </dgm:pt>
    <dgm:pt modelId="{EF58CC24-8BAA-4D18-90BB-6DA6118A398B}" type="pres">
      <dgm:prSet presAssocID="{D7916999-AC28-4C39-AEEE-028FB10650EB}" presName="connSite2" presStyleCnt="0"/>
      <dgm:spPr/>
    </dgm:pt>
    <dgm:pt modelId="{E06DE0B7-F5F9-4B1E-BB05-B1927D37A259}" type="pres">
      <dgm:prSet presAssocID="{C5D8489B-9BFE-4E53-BC0E-309D8729B4CA}" presName="Name18" presStyleLbl="sibTrans2D1" presStyleIdx="3" presStyleCnt="6"/>
      <dgm:spPr/>
    </dgm:pt>
    <dgm:pt modelId="{DE943168-BBD1-4CFE-857F-7DD53999FB05}" type="pres">
      <dgm:prSet presAssocID="{16A262C7-509A-4506-88CD-BB89890BF305}" presName="composite1" presStyleCnt="0"/>
      <dgm:spPr/>
    </dgm:pt>
    <dgm:pt modelId="{5EF3A034-CAB8-4127-B79E-A5CF501C0426}" type="pres">
      <dgm:prSet presAssocID="{16A262C7-509A-4506-88CD-BB89890BF305}" presName="dummyNode1" presStyleLbl="node1" presStyleIdx="3" presStyleCnt="7"/>
      <dgm:spPr/>
    </dgm:pt>
    <dgm:pt modelId="{17A1AACE-0D96-446A-8B2C-8C2ACEDC4AFF}" type="pres">
      <dgm:prSet presAssocID="{16A262C7-509A-4506-88CD-BB89890BF305}" presName="childNode1" presStyleLbl="bgAcc1" presStyleIdx="4" presStyleCnt="7" custScaleY="149531">
        <dgm:presLayoutVars>
          <dgm:bulletEnabled val="1"/>
        </dgm:presLayoutVars>
      </dgm:prSet>
      <dgm:spPr/>
    </dgm:pt>
    <dgm:pt modelId="{07F068D6-73E9-4ADB-B5FE-243527679EEA}" type="pres">
      <dgm:prSet presAssocID="{16A262C7-509A-4506-88CD-BB89890BF305}" presName="childNode1tx" presStyleLbl="bgAcc1" presStyleIdx="4" presStyleCnt="7">
        <dgm:presLayoutVars>
          <dgm:bulletEnabled val="1"/>
        </dgm:presLayoutVars>
      </dgm:prSet>
      <dgm:spPr/>
    </dgm:pt>
    <dgm:pt modelId="{BB16F6C1-DD75-4289-8627-10F58D7E3533}" type="pres">
      <dgm:prSet presAssocID="{16A262C7-509A-4506-88CD-BB89890BF305}" presName="parentNode1" presStyleLbl="node1" presStyleIdx="4" presStyleCnt="7" custLinFactNeighborX="5285" custLinFactNeighborY="33124">
        <dgm:presLayoutVars>
          <dgm:chMax val="1"/>
          <dgm:bulletEnabled val="1"/>
        </dgm:presLayoutVars>
      </dgm:prSet>
      <dgm:spPr/>
    </dgm:pt>
    <dgm:pt modelId="{8E6A38CF-FC7E-41E9-91F8-FF5AFFDBC5A6}" type="pres">
      <dgm:prSet presAssocID="{16A262C7-509A-4506-88CD-BB89890BF305}" presName="connSite1" presStyleCnt="0"/>
      <dgm:spPr/>
    </dgm:pt>
    <dgm:pt modelId="{41FCD181-63D1-48A4-8041-444D4CC71930}" type="pres">
      <dgm:prSet presAssocID="{50AA62A3-59A7-4B58-A9DA-7D01DEE4D149}" presName="Name9" presStyleLbl="sibTrans2D1" presStyleIdx="4" presStyleCnt="6"/>
      <dgm:spPr/>
    </dgm:pt>
    <dgm:pt modelId="{64D1E65C-B403-4D07-AB83-B717D3A52560}" type="pres">
      <dgm:prSet presAssocID="{D48A1974-5486-492A-9F3C-160E3E1E61B7}" presName="composite2" presStyleCnt="0"/>
      <dgm:spPr/>
    </dgm:pt>
    <dgm:pt modelId="{0A7D27C7-47CB-4F6E-833C-9039EF69C3B8}" type="pres">
      <dgm:prSet presAssocID="{D48A1974-5486-492A-9F3C-160E3E1E61B7}" presName="dummyNode2" presStyleLbl="node1" presStyleIdx="4" presStyleCnt="7"/>
      <dgm:spPr/>
    </dgm:pt>
    <dgm:pt modelId="{CBCBF389-B868-4AEF-A426-FCC693C41D52}" type="pres">
      <dgm:prSet presAssocID="{D48A1974-5486-492A-9F3C-160E3E1E61B7}" presName="childNode2" presStyleLbl="bgAcc1" presStyleIdx="5" presStyleCnt="7" custScaleY="149531">
        <dgm:presLayoutVars>
          <dgm:bulletEnabled val="1"/>
        </dgm:presLayoutVars>
      </dgm:prSet>
      <dgm:spPr/>
    </dgm:pt>
    <dgm:pt modelId="{C78FB6F2-DB0E-4413-B2CE-93FD455FC24E}" type="pres">
      <dgm:prSet presAssocID="{D48A1974-5486-492A-9F3C-160E3E1E61B7}" presName="childNode2tx" presStyleLbl="bgAcc1" presStyleIdx="5" presStyleCnt="7">
        <dgm:presLayoutVars>
          <dgm:bulletEnabled val="1"/>
        </dgm:presLayoutVars>
      </dgm:prSet>
      <dgm:spPr/>
    </dgm:pt>
    <dgm:pt modelId="{9061F002-1A11-40F4-9276-B3F475FF44ED}" type="pres">
      <dgm:prSet presAssocID="{D48A1974-5486-492A-9F3C-160E3E1E61B7}" presName="parentNode2" presStyleLbl="node1" presStyleIdx="5" presStyleCnt="7" custLinFactNeighborX="1274" custLinFactNeighborY="-51098">
        <dgm:presLayoutVars>
          <dgm:chMax val="0"/>
          <dgm:bulletEnabled val="1"/>
        </dgm:presLayoutVars>
      </dgm:prSet>
      <dgm:spPr/>
    </dgm:pt>
    <dgm:pt modelId="{57E69E6A-E76E-457A-BE95-CB2BBA87AE1D}" type="pres">
      <dgm:prSet presAssocID="{D48A1974-5486-492A-9F3C-160E3E1E61B7}" presName="connSite2" presStyleCnt="0"/>
      <dgm:spPr/>
    </dgm:pt>
    <dgm:pt modelId="{C2658A8E-FA87-4D00-8B3B-1A9183A9892E}" type="pres">
      <dgm:prSet presAssocID="{5CBCD0BA-C3DC-4DAD-9B3D-6A9321658298}" presName="Name18" presStyleLbl="sibTrans2D1" presStyleIdx="5" presStyleCnt="6"/>
      <dgm:spPr/>
    </dgm:pt>
    <dgm:pt modelId="{858158F6-F8E2-4AF3-91BB-C7BCA1AA2EC3}" type="pres">
      <dgm:prSet presAssocID="{D016A94E-A677-4876-AD71-CDBBCAC02487}" presName="composite1" presStyleCnt="0"/>
      <dgm:spPr/>
    </dgm:pt>
    <dgm:pt modelId="{51422CAF-804D-4908-8C0F-C39B0B10D34D}" type="pres">
      <dgm:prSet presAssocID="{D016A94E-A677-4876-AD71-CDBBCAC02487}" presName="dummyNode1" presStyleLbl="node1" presStyleIdx="5" presStyleCnt="7"/>
      <dgm:spPr/>
    </dgm:pt>
    <dgm:pt modelId="{3E55CC54-AC97-4913-B4B6-84C4EB47443D}" type="pres">
      <dgm:prSet presAssocID="{D016A94E-A677-4876-AD71-CDBBCAC02487}" presName="childNode1" presStyleLbl="bgAcc1" presStyleIdx="6" presStyleCnt="7" custScaleY="118855" custLinFactNeighborX="-3100" custLinFactNeighborY="-6705">
        <dgm:presLayoutVars>
          <dgm:bulletEnabled val="1"/>
        </dgm:presLayoutVars>
      </dgm:prSet>
      <dgm:spPr/>
    </dgm:pt>
    <dgm:pt modelId="{5F79CEB4-A573-4D39-8B00-3A36B87B5F0D}" type="pres">
      <dgm:prSet presAssocID="{D016A94E-A677-4876-AD71-CDBBCAC02487}" presName="childNode1tx" presStyleLbl="bgAcc1" presStyleIdx="6" presStyleCnt="7">
        <dgm:presLayoutVars>
          <dgm:bulletEnabled val="1"/>
        </dgm:presLayoutVars>
      </dgm:prSet>
      <dgm:spPr/>
    </dgm:pt>
    <dgm:pt modelId="{B51E3BF1-6609-4F90-852A-3C982003C3F9}" type="pres">
      <dgm:prSet presAssocID="{D016A94E-A677-4876-AD71-CDBBCAC02487}" presName="parentNode1" presStyleLbl="node1" presStyleIdx="6" presStyleCnt="7" custLinFactNeighborX="-15908" custLinFactNeighborY="8771">
        <dgm:presLayoutVars>
          <dgm:chMax val="1"/>
          <dgm:bulletEnabled val="1"/>
        </dgm:presLayoutVars>
      </dgm:prSet>
      <dgm:spPr/>
    </dgm:pt>
    <dgm:pt modelId="{C3260BCE-8D69-4B0E-84C9-4FA941CF30AF}" type="pres">
      <dgm:prSet presAssocID="{D016A94E-A677-4876-AD71-CDBBCAC02487}" presName="connSite1" presStyleCnt="0"/>
      <dgm:spPr/>
    </dgm:pt>
  </dgm:ptLst>
  <dgm:cxnLst>
    <dgm:cxn modelId="{A82D5400-DB12-4804-8A02-35F98C0F4C36}" type="presOf" srcId="{594DAA65-9C41-463A-B291-914F3922E8C9}" destId="{0DBB7940-7C90-4D29-A520-F9D18E10F128}" srcOrd="1" destOrd="0" presId="urn:microsoft.com/office/officeart/2005/8/layout/hProcess4"/>
    <dgm:cxn modelId="{511D0104-887D-4FFD-9E08-519C44159106}" type="presOf" srcId="{50AA62A3-59A7-4B58-A9DA-7D01DEE4D149}" destId="{41FCD181-63D1-48A4-8041-444D4CC71930}" srcOrd="0" destOrd="0" presId="urn:microsoft.com/office/officeart/2005/8/layout/hProcess4"/>
    <dgm:cxn modelId="{ABCE3509-E20E-4808-8270-99DAF0229EFA}" type="presOf" srcId="{3E4B6C89-D1EF-4E6D-B747-314D29314D9B}" destId="{67ACEFB5-F80B-41D2-9AD1-EC4D8DD76584}" srcOrd="0" destOrd="0" presId="urn:microsoft.com/office/officeart/2005/8/layout/hProcess4"/>
    <dgm:cxn modelId="{CEB8430E-5412-417D-98C4-703FA2F6BC70}" type="presOf" srcId="{5004EB3D-DD3A-40B0-A553-1440EEC27E20}" destId="{B72CAF8E-FCCD-4684-B60D-A5BB4FE90C26}" srcOrd="0" destOrd="0" presId="urn:microsoft.com/office/officeart/2005/8/layout/hProcess4"/>
    <dgm:cxn modelId="{7FAC0F10-308B-4C09-B9C1-8BCBE142644A}" type="presOf" srcId="{D6B3418A-A144-4347-A407-1B4E5569DF8A}" destId="{9C21E6EC-4E45-49EF-86B5-8FDDA5F53DC9}" srcOrd="0" destOrd="0" presId="urn:microsoft.com/office/officeart/2005/8/layout/hProcess4"/>
    <dgm:cxn modelId="{2493AD10-3CEA-4743-9B69-8A833A8F6B49}" type="presOf" srcId="{C30B487C-E5F9-4665-97B9-A9BC128309FA}" destId="{3CF1F956-0CED-40FD-ADF1-E9CA684521C5}" srcOrd="0" destOrd="1" presId="urn:microsoft.com/office/officeart/2005/8/layout/hProcess4"/>
    <dgm:cxn modelId="{AD85BF11-DCC6-4A89-8CD6-DC22B71A6958}" srcId="{5E9CB7B3-3FE9-4DAA-A139-31CEA3A1AE64}" destId="{D7916999-AC28-4C39-AEEE-028FB10650EB}" srcOrd="3" destOrd="0" parTransId="{A086B147-2FB7-4597-A997-EBE3011CFA17}" sibTransId="{C5D8489B-9BFE-4E53-BC0E-309D8729B4CA}"/>
    <dgm:cxn modelId="{E2844C12-97FC-4995-8DB2-B4432CCE89CF}" type="presOf" srcId="{D48A1974-5486-492A-9F3C-160E3E1E61B7}" destId="{9061F002-1A11-40F4-9276-B3F475FF44ED}" srcOrd="0" destOrd="0" presId="urn:microsoft.com/office/officeart/2005/8/layout/hProcess4"/>
    <dgm:cxn modelId="{F3745A1E-227B-4495-B168-AA33D91E8D75}" type="presOf" srcId="{777666F0-120D-4903-A4EC-CD99BE0DC794}" destId="{17A1AACE-0D96-446A-8B2C-8C2ACEDC4AFF}" srcOrd="0" destOrd="1" presId="urn:microsoft.com/office/officeart/2005/8/layout/hProcess4"/>
    <dgm:cxn modelId="{7A483F22-D483-4DDE-BED3-48D7587B3E8D}" type="presOf" srcId="{B2D71EC2-63DD-46B2-B2D1-0368F04D1088}" destId="{17A1AACE-0D96-446A-8B2C-8C2ACEDC4AFF}" srcOrd="0" destOrd="0" presId="urn:microsoft.com/office/officeart/2005/8/layout/hProcess4"/>
    <dgm:cxn modelId="{CF4E8525-13AD-4540-9912-F90BBCF3C5CF}" type="presOf" srcId="{388463E5-340C-44DC-BB46-777CD97AADCB}" destId="{7D500E28-04B6-4029-BD59-6F824D70EF8A}" srcOrd="0" destOrd="0" presId="urn:microsoft.com/office/officeart/2005/8/layout/hProcess4"/>
    <dgm:cxn modelId="{9B92DE25-8EB1-4D48-B00C-DAD9B9F284BB}" srcId="{D7916999-AC28-4C39-AEEE-028FB10650EB}" destId="{EA08F531-67BE-4CA5-BDF6-38F2D51C7631}" srcOrd="2" destOrd="0" parTransId="{06E0541C-B8E9-4F16-8638-43CA5EC0AF33}" sibTransId="{2008CAF2-86DB-4A8C-B81A-DDC65B66648E}"/>
    <dgm:cxn modelId="{66BED429-A1DB-4FF6-BE7C-4671AE7B1455}" type="presOf" srcId="{C30B487C-E5F9-4665-97B9-A9BC128309FA}" destId="{0DBB7940-7C90-4D29-A520-F9D18E10F128}" srcOrd="1" destOrd="1" presId="urn:microsoft.com/office/officeart/2005/8/layout/hProcess4"/>
    <dgm:cxn modelId="{A8AF742A-C843-4F73-8AF5-B658C55EE6AF}" srcId="{D016A94E-A677-4876-AD71-CDBBCAC02487}" destId="{FA6C2D94-E226-427B-B6B8-E7453AFB0D57}" srcOrd="0" destOrd="0" parTransId="{00E7A32F-A5FC-47F6-9817-240FB8A498C2}" sibTransId="{00627F4E-268D-417D-A564-02FC3A93A87D}"/>
    <dgm:cxn modelId="{F3EF172E-7A17-494B-9145-60F92951F5B8}" srcId="{5E9CB7B3-3FE9-4DAA-A139-31CEA3A1AE64}" destId="{820502E1-DF3E-4475-828D-E82BD0DA23BD}" srcOrd="0" destOrd="0" parTransId="{115257F6-578D-46B3-9098-B9DFB527F937}" sibTransId="{AA35118D-A575-4651-87CC-255A612127D2}"/>
    <dgm:cxn modelId="{694CDB33-3F8F-40CA-9A0C-6449EC9D9328}" srcId="{5004EB3D-DD3A-40B0-A553-1440EEC27E20}" destId="{E9A7390F-949D-4F32-9E43-6F51B4155B9D}" srcOrd="1" destOrd="0" parTransId="{35B98BCF-9BC0-4485-938A-C3CE4A578E0B}" sibTransId="{DD89DA85-8853-4C71-BD82-F7524E6CC984}"/>
    <dgm:cxn modelId="{B9D87F38-D74D-4C74-9FD4-8F75E58295D8}" type="presOf" srcId="{3279E645-A3F9-49B9-A150-F5CDF438FAE0}" destId="{CBCBF389-B868-4AEF-A426-FCC693C41D52}" srcOrd="0" destOrd="1" presId="urn:microsoft.com/office/officeart/2005/8/layout/hProcess4"/>
    <dgm:cxn modelId="{055EB53B-0061-453E-8CAD-10E01B8F8035}" type="presOf" srcId="{E9A7390F-949D-4F32-9E43-6F51B4155B9D}" destId="{67ACEFB5-F80B-41D2-9AD1-EC4D8DD76584}" srcOrd="0" destOrd="1" presId="urn:microsoft.com/office/officeart/2005/8/layout/hProcess4"/>
    <dgm:cxn modelId="{0C31C33B-817B-48C6-8232-3DAC540F3044}" type="presOf" srcId="{AA35118D-A575-4651-87CC-255A612127D2}" destId="{C45D343D-B240-4A2F-AF58-F413595CBE58}" srcOrd="0" destOrd="0" presId="urn:microsoft.com/office/officeart/2005/8/layout/hProcess4"/>
    <dgm:cxn modelId="{242F7F64-52F0-4504-8B1B-BE6BC7E88D26}" srcId="{820502E1-DF3E-4475-828D-E82BD0DA23BD}" destId="{37828D44-87EB-4F4B-9E90-87BCD1063D09}" srcOrd="2" destOrd="0" parTransId="{1A95B76C-51C0-4B9A-85E9-99E9F86C220F}" sibTransId="{84E2DAFA-6F3A-4D9D-907B-7007317EF5CC}"/>
    <dgm:cxn modelId="{B5BD6748-7369-4678-A3BA-8009421493C0}" srcId="{D7916999-AC28-4C39-AEEE-028FB10650EB}" destId="{594DAA65-9C41-463A-B291-914F3922E8C9}" srcOrd="0" destOrd="0" parTransId="{36D8329C-E825-4AF0-A117-85D6DA72831E}" sibTransId="{D6CCB44B-C46B-4394-BFD1-8ED5FECF2F6C}"/>
    <dgm:cxn modelId="{0F3C7B48-5963-4FAF-BB72-D065C743DC94}" srcId="{5004EB3D-DD3A-40B0-A553-1440EEC27E20}" destId="{D11A81FA-5A8A-4B1C-8F4F-47441CE1F4EA}" srcOrd="2" destOrd="0" parTransId="{E8C85113-DB60-44F5-9E49-B3AD50202E78}" sibTransId="{D914347F-5771-441B-B7F4-A467D33FA39B}"/>
    <dgm:cxn modelId="{63F18C4B-6A42-4280-8179-ED8E65F5C537}" type="presOf" srcId="{372ADC0A-F3A4-4E7C-8ECD-AD896C824FD5}" destId="{CBCBF389-B868-4AEF-A426-FCC693C41D52}" srcOrd="0" destOrd="0" presId="urn:microsoft.com/office/officeart/2005/8/layout/hProcess4"/>
    <dgm:cxn modelId="{DC00874D-7050-427B-9668-445C80F97427}" srcId="{5E9CB7B3-3FE9-4DAA-A139-31CEA3A1AE64}" destId="{D48A1974-5486-492A-9F3C-160E3E1E61B7}" srcOrd="5" destOrd="0" parTransId="{A0510DE5-4958-4A15-956B-AF29911D4D2A}" sibTransId="{5CBCD0BA-C3DC-4DAD-9B3D-6A9321658298}"/>
    <dgm:cxn modelId="{1F873671-C0CE-4B87-8982-2500D3BEFE3B}" type="presOf" srcId="{E9A7390F-949D-4F32-9E43-6F51B4155B9D}" destId="{D666C089-DBAF-4EDC-88D8-B29BACD9343D}" srcOrd="1" destOrd="1" presId="urn:microsoft.com/office/officeart/2005/8/layout/hProcess4"/>
    <dgm:cxn modelId="{13BF5051-4512-4EDD-8105-F3661EDF34F7}" srcId="{573544E5-4D9D-4FA2-B688-D5766D8D2EC2}" destId="{BA2A3011-0866-4082-8022-C6A01D45D0D8}" srcOrd="2" destOrd="0" parTransId="{8C8994A2-85F7-4D91-BAEE-F6C1789D9BAF}" sibTransId="{FD6A7A50-9B14-4325-8E5C-B0F9C77C8F24}"/>
    <dgm:cxn modelId="{3A37D352-0D8E-470F-9473-9B8B4724C85E}" type="presOf" srcId="{37828D44-87EB-4F4B-9E90-87BCD1063D09}" destId="{8079A01A-51A6-4003-8DC0-AC44F341DDE9}" srcOrd="0" destOrd="2" presId="urn:microsoft.com/office/officeart/2005/8/layout/hProcess4"/>
    <dgm:cxn modelId="{D6ACFA72-BB17-459D-B7C9-CAB0BF3F9208}" srcId="{820502E1-DF3E-4475-828D-E82BD0DA23BD}" destId="{2446C3B6-0832-475B-AC27-435EA95FF380}" srcOrd="0" destOrd="0" parTransId="{8EDE07EA-D915-4789-9E6C-33AAE49A3263}" sibTransId="{8BC33D49-04DE-42A0-BB9A-21901E85D1AB}"/>
    <dgm:cxn modelId="{69BD8853-EEC0-4A35-A0AA-A65091525AFF}" type="presOf" srcId="{D11A81FA-5A8A-4B1C-8F4F-47441CE1F4EA}" destId="{D666C089-DBAF-4EDC-88D8-B29BACD9343D}" srcOrd="1" destOrd="2" presId="urn:microsoft.com/office/officeart/2005/8/layout/hProcess4"/>
    <dgm:cxn modelId="{645D3075-CC84-4E68-B076-6AD3B146CBFF}" srcId="{573544E5-4D9D-4FA2-B688-D5766D8D2EC2}" destId="{45234681-AE7E-4F9D-A710-4BF0FD506763}" srcOrd="1" destOrd="0" parTransId="{872059A5-1BD8-438A-8E13-CDEE8B5F26FE}" sibTransId="{47249E7E-67C4-4421-9563-28FBB65F3EBB}"/>
    <dgm:cxn modelId="{A41EF476-FA2B-471D-9888-81B9238EB0D4}" type="presOf" srcId="{FA6C2D94-E226-427B-B6B8-E7453AFB0D57}" destId="{3E55CC54-AC97-4913-B4B6-84C4EB47443D}" srcOrd="0" destOrd="0" presId="urn:microsoft.com/office/officeart/2005/8/layout/hProcess4"/>
    <dgm:cxn modelId="{4A2FCF79-32AB-434E-BFD7-293D37748827}" srcId="{820502E1-DF3E-4475-828D-E82BD0DA23BD}" destId="{B6AB8E7C-5DBC-4FCE-98D6-AC3BD1906C9A}" srcOrd="1" destOrd="0" parTransId="{AF5BEC9A-8BF8-4619-A311-D9B28DD2C0E1}" sibTransId="{2F3EDCD0-C2D9-4A44-9E2D-FB91DA347BE8}"/>
    <dgm:cxn modelId="{B9FD185A-0AE1-4D60-928F-246FCD1031A8}" srcId="{5E9CB7B3-3FE9-4DAA-A139-31CEA3A1AE64}" destId="{573544E5-4D9D-4FA2-B688-D5766D8D2EC2}" srcOrd="1" destOrd="0" parTransId="{67C3786A-914E-409B-9BBE-DD1684938CDF}" sibTransId="{3D832584-89CA-407C-AC29-47883257F9E5}"/>
    <dgm:cxn modelId="{1F07B67A-5157-4E26-B354-15CAC8453D72}" type="presOf" srcId="{C5D8489B-9BFE-4E53-BC0E-309D8729B4CA}" destId="{E06DE0B7-F5F9-4B1E-BB05-B1927D37A259}" srcOrd="0" destOrd="0" presId="urn:microsoft.com/office/officeart/2005/8/layout/hProcess4"/>
    <dgm:cxn modelId="{04ABD05A-6F62-4EF9-9A07-959C0A0FFAB9}" type="presOf" srcId="{B2D71EC2-63DD-46B2-B2D1-0368F04D1088}" destId="{07F068D6-73E9-4ADB-B5FE-243527679EEA}" srcOrd="1" destOrd="0" presId="urn:microsoft.com/office/officeart/2005/8/layout/hProcess4"/>
    <dgm:cxn modelId="{69F5677E-8DE2-4C9B-9F6C-14B9751D2F55}" srcId="{5004EB3D-DD3A-40B0-A553-1440EEC27E20}" destId="{3E4B6C89-D1EF-4E6D-B747-314D29314D9B}" srcOrd="0" destOrd="0" parTransId="{E0B561EB-238D-4DEB-ABB3-0A292612E288}" sibTransId="{1B1F30A7-AE69-4A30-9D29-325B98338234}"/>
    <dgm:cxn modelId="{CC116886-228F-41E2-ABF9-F00AB26E9FA7}" srcId="{16A262C7-509A-4506-88CD-BB89890BF305}" destId="{777666F0-120D-4903-A4EC-CD99BE0DC794}" srcOrd="1" destOrd="0" parTransId="{5CA68670-9E22-4278-8D8F-9606A2817884}" sibTransId="{0E43C7C8-2843-4296-AF02-B5A61AE94EEF}"/>
    <dgm:cxn modelId="{3BCE428A-6066-40DE-9975-1648C6E5B896}" type="presOf" srcId="{777666F0-120D-4903-A4EC-CD99BE0DC794}" destId="{07F068D6-73E9-4ADB-B5FE-243527679EEA}" srcOrd="1" destOrd="1" presId="urn:microsoft.com/office/officeart/2005/8/layout/hProcess4"/>
    <dgm:cxn modelId="{D3963198-AAD0-42CE-B4FC-67DB58B22949}" srcId="{5E9CB7B3-3FE9-4DAA-A139-31CEA3A1AE64}" destId="{16A262C7-509A-4506-88CD-BB89890BF305}" srcOrd="4" destOrd="0" parTransId="{D1B2D63B-F9B7-46C9-8C83-0C9FA73A401E}" sibTransId="{50AA62A3-59A7-4B58-A9DA-7D01DEE4D149}"/>
    <dgm:cxn modelId="{9F2A859C-B158-4B80-B022-E9C742B5EF0F}" type="presOf" srcId="{5CBCD0BA-C3DC-4DAD-9B3D-6A9321658298}" destId="{C2658A8E-FA87-4D00-8B3B-1A9183A9892E}" srcOrd="0" destOrd="0" presId="urn:microsoft.com/office/officeart/2005/8/layout/hProcess4"/>
    <dgm:cxn modelId="{781D409F-28D0-4E44-B1A8-2347207161D0}" type="presOf" srcId="{573544E5-4D9D-4FA2-B688-D5766D8D2EC2}" destId="{5094BF05-3005-49C4-AF64-5F115DB14F15}" srcOrd="0" destOrd="0" presId="urn:microsoft.com/office/officeart/2005/8/layout/hProcess4"/>
    <dgm:cxn modelId="{392BE79F-75DF-41A9-98C8-3602C9A14A84}" type="presOf" srcId="{3D832584-89CA-407C-AC29-47883257F9E5}" destId="{F38D9BD6-BA92-4E6A-B8BC-408D9296095E}" srcOrd="0" destOrd="0" presId="urn:microsoft.com/office/officeart/2005/8/layout/hProcess4"/>
    <dgm:cxn modelId="{33C6C1A5-F257-42E7-958C-191E7794C053}" type="presOf" srcId="{D11A81FA-5A8A-4B1C-8F4F-47441CE1F4EA}" destId="{67ACEFB5-F80B-41D2-9AD1-EC4D8DD76584}" srcOrd="0" destOrd="2" presId="urn:microsoft.com/office/officeart/2005/8/layout/hProcess4"/>
    <dgm:cxn modelId="{771954A7-8D81-476B-9A49-9B803AC718B4}" type="presOf" srcId="{594DAA65-9C41-463A-B291-914F3922E8C9}" destId="{3CF1F956-0CED-40FD-ADF1-E9CA684521C5}" srcOrd="0" destOrd="0" presId="urn:microsoft.com/office/officeart/2005/8/layout/hProcess4"/>
    <dgm:cxn modelId="{BFDCDFAB-436F-4C42-9C8C-D8E2BC52EAE6}" type="presOf" srcId="{388463E5-340C-44DC-BB46-777CD97AADCB}" destId="{786249F8-43AD-43B5-B875-A29A545D447E}" srcOrd="1" destOrd="0" presId="urn:microsoft.com/office/officeart/2005/8/layout/hProcess4"/>
    <dgm:cxn modelId="{B71B41AE-3189-4C3F-8BED-0758009C2985}" type="presOf" srcId="{45234681-AE7E-4F9D-A710-4BF0FD506763}" destId="{786249F8-43AD-43B5-B875-A29A545D447E}" srcOrd="1" destOrd="1" presId="urn:microsoft.com/office/officeart/2005/8/layout/hProcess4"/>
    <dgm:cxn modelId="{CCFC86B1-743B-4495-99A0-E779562DA4AE}" srcId="{573544E5-4D9D-4FA2-B688-D5766D8D2EC2}" destId="{388463E5-340C-44DC-BB46-777CD97AADCB}" srcOrd="0" destOrd="0" parTransId="{6A2055F2-48B3-43A5-9A45-E8E4219A2B14}" sibTransId="{87DEBAF9-E688-47BF-ADD9-2E4B41593ACC}"/>
    <dgm:cxn modelId="{B3F986B3-3EEA-4D38-8A39-4157F781687F}" srcId="{5E9CB7B3-3FE9-4DAA-A139-31CEA3A1AE64}" destId="{D016A94E-A677-4876-AD71-CDBBCAC02487}" srcOrd="6" destOrd="0" parTransId="{71B76DBC-36BD-4D04-A7EB-F0CD7E1CAC63}" sibTransId="{CB964A1B-64E1-42D8-8D97-EABB405F8FEA}"/>
    <dgm:cxn modelId="{5D35D3B3-6C88-4120-BE43-17EAE978F95D}" type="presOf" srcId="{3E4B6C89-D1EF-4E6D-B747-314D29314D9B}" destId="{D666C089-DBAF-4EDC-88D8-B29BACD9343D}" srcOrd="1" destOrd="0" presId="urn:microsoft.com/office/officeart/2005/8/layout/hProcess4"/>
    <dgm:cxn modelId="{D4DF27B6-15AB-42CE-A87F-D94ED375DDCA}" type="presOf" srcId="{BA2A3011-0866-4082-8022-C6A01D45D0D8}" destId="{786249F8-43AD-43B5-B875-A29A545D447E}" srcOrd="1" destOrd="2" presId="urn:microsoft.com/office/officeart/2005/8/layout/hProcess4"/>
    <dgm:cxn modelId="{B57F88B6-8C44-4D8D-A3F2-B03F2C8B45F5}" type="presOf" srcId="{EA08F531-67BE-4CA5-BDF6-38F2D51C7631}" destId="{3CF1F956-0CED-40FD-ADF1-E9CA684521C5}" srcOrd="0" destOrd="2" presId="urn:microsoft.com/office/officeart/2005/8/layout/hProcess4"/>
    <dgm:cxn modelId="{C2E08FBE-2AD3-4467-AF1F-8EA950950491}" type="presOf" srcId="{16A262C7-509A-4506-88CD-BB89890BF305}" destId="{BB16F6C1-DD75-4289-8627-10F58D7E3533}" srcOrd="0" destOrd="0" presId="urn:microsoft.com/office/officeart/2005/8/layout/hProcess4"/>
    <dgm:cxn modelId="{7B4225C3-C0F8-4373-A74C-7E38174CDB88}" type="presOf" srcId="{BA2A3011-0866-4082-8022-C6A01D45D0D8}" destId="{7D500E28-04B6-4029-BD59-6F824D70EF8A}" srcOrd="0" destOrd="2" presId="urn:microsoft.com/office/officeart/2005/8/layout/hProcess4"/>
    <dgm:cxn modelId="{B6DCC8C3-61D4-41AC-9177-B56CB55CDDFE}" type="presOf" srcId="{B6AB8E7C-5DBC-4FCE-98D6-AC3BD1906C9A}" destId="{8079A01A-51A6-4003-8DC0-AC44F341DDE9}" srcOrd="0" destOrd="1" presId="urn:microsoft.com/office/officeart/2005/8/layout/hProcess4"/>
    <dgm:cxn modelId="{91B7A2C5-815B-405D-9326-FCE9CA417D0F}" srcId="{5E9CB7B3-3FE9-4DAA-A139-31CEA3A1AE64}" destId="{5004EB3D-DD3A-40B0-A553-1440EEC27E20}" srcOrd="2" destOrd="0" parTransId="{EF7F296C-F589-4760-B670-53910A68B68D}" sibTransId="{D6B3418A-A144-4347-A407-1B4E5569DF8A}"/>
    <dgm:cxn modelId="{79251FC6-A837-41AA-958B-92092D5EB5B1}" type="presOf" srcId="{45234681-AE7E-4F9D-A710-4BF0FD506763}" destId="{7D500E28-04B6-4029-BD59-6F824D70EF8A}" srcOrd="0" destOrd="1" presId="urn:microsoft.com/office/officeart/2005/8/layout/hProcess4"/>
    <dgm:cxn modelId="{1FC44CCF-D9F1-4B8D-BC1F-70D0181336D9}" type="presOf" srcId="{3279E645-A3F9-49B9-A150-F5CDF438FAE0}" destId="{C78FB6F2-DB0E-4413-B2CE-93FD455FC24E}" srcOrd="1" destOrd="1" presId="urn:microsoft.com/office/officeart/2005/8/layout/hProcess4"/>
    <dgm:cxn modelId="{FEA955D1-D990-4D1F-A5C3-24B63B22ED82}" type="presOf" srcId="{B6AB8E7C-5DBC-4FCE-98D6-AC3BD1906C9A}" destId="{79017EA3-D1EC-4B57-95E0-F14BCD3620FE}" srcOrd="1" destOrd="1" presId="urn:microsoft.com/office/officeart/2005/8/layout/hProcess4"/>
    <dgm:cxn modelId="{04E4D4D5-3843-427A-AF79-FD7871B371B6}" srcId="{D7916999-AC28-4C39-AEEE-028FB10650EB}" destId="{C30B487C-E5F9-4665-97B9-A9BC128309FA}" srcOrd="1" destOrd="0" parTransId="{85861F8D-61AB-4B7D-ADC2-5CA9816C8CA6}" sibTransId="{01DFA7E0-23FE-4B51-9871-DA471793F47E}"/>
    <dgm:cxn modelId="{80A3B4D6-04A2-4A94-9470-3405E2A644D6}" type="presOf" srcId="{D7916999-AC28-4C39-AEEE-028FB10650EB}" destId="{4AA4EC88-7620-42F5-9521-6E026606CF7D}" srcOrd="0" destOrd="0" presId="urn:microsoft.com/office/officeart/2005/8/layout/hProcess4"/>
    <dgm:cxn modelId="{542E52DC-4647-4BB1-B95D-A975FF657C75}" type="presOf" srcId="{37828D44-87EB-4F4B-9E90-87BCD1063D09}" destId="{79017EA3-D1EC-4B57-95E0-F14BCD3620FE}" srcOrd="1" destOrd="2" presId="urn:microsoft.com/office/officeart/2005/8/layout/hProcess4"/>
    <dgm:cxn modelId="{458302DF-4078-4622-8636-FE5817EF0B9B}" type="presOf" srcId="{2446C3B6-0832-475B-AC27-435EA95FF380}" destId="{79017EA3-D1EC-4B57-95E0-F14BCD3620FE}" srcOrd="1" destOrd="0" presId="urn:microsoft.com/office/officeart/2005/8/layout/hProcess4"/>
    <dgm:cxn modelId="{7B76D2E1-A671-4577-BA4D-3A5EF6662343}" type="presOf" srcId="{FA6C2D94-E226-427B-B6B8-E7453AFB0D57}" destId="{5F79CEB4-A573-4D39-8B00-3A36B87B5F0D}" srcOrd="1" destOrd="0" presId="urn:microsoft.com/office/officeart/2005/8/layout/hProcess4"/>
    <dgm:cxn modelId="{03904BEA-1EAE-43E9-A24F-B5C99D383B97}" type="presOf" srcId="{820502E1-DF3E-4475-828D-E82BD0DA23BD}" destId="{8A78B17F-3303-46F1-B660-053D57B55218}" srcOrd="0" destOrd="0" presId="urn:microsoft.com/office/officeart/2005/8/layout/hProcess4"/>
    <dgm:cxn modelId="{C07E22EE-DBC7-4FB1-8591-37CE9F0C580B}" srcId="{D48A1974-5486-492A-9F3C-160E3E1E61B7}" destId="{372ADC0A-F3A4-4E7C-8ECD-AD896C824FD5}" srcOrd="0" destOrd="0" parTransId="{C90D5C73-A990-4F79-AA41-BA2BF2DC313F}" sibTransId="{205A41A8-6B52-4D99-AA31-5042027BCAFA}"/>
    <dgm:cxn modelId="{8888CAF1-6DBE-46B6-B2BD-AA75D8003F09}" type="presOf" srcId="{5E9CB7B3-3FE9-4DAA-A139-31CEA3A1AE64}" destId="{3144B7E1-92A2-4A69-BF5E-9BD7AC745B96}" srcOrd="0" destOrd="0" presId="urn:microsoft.com/office/officeart/2005/8/layout/hProcess4"/>
    <dgm:cxn modelId="{4F3B0BFA-79A9-4AEE-A598-9C558C6346AD}" srcId="{16A262C7-509A-4506-88CD-BB89890BF305}" destId="{B2D71EC2-63DD-46B2-B2D1-0368F04D1088}" srcOrd="0" destOrd="0" parTransId="{BA8C79D0-B297-4D7A-80E3-1CDDA05840FC}" sibTransId="{2537FFC8-6D29-483B-8371-BE2B67D66B18}"/>
    <dgm:cxn modelId="{4FAC2FFA-8AEB-43C3-B6E7-03528B1C0FB5}" type="presOf" srcId="{EA08F531-67BE-4CA5-BDF6-38F2D51C7631}" destId="{0DBB7940-7C90-4D29-A520-F9D18E10F128}" srcOrd="1" destOrd="2" presId="urn:microsoft.com/office/officeart/2005/8/layout/hProcess4"/>
    <dgm:cxn modelId="{99E286FA-FB0C-46A3-82FD-D7408F5FD5D9}" type="presOf" srcId="{372ADC0A-F3A4-4E7C-8ECD-AD896C824FD5}" destId="{C78FB6F2-DB0E-4413-B2CE-93FD455FC24E}" srcOrd="1" destOrd="0" presId="urn:microsoft.com/office/officeart/2005/8/layout/hProcess4"/>
    <dgm:cxn modelId="{9003D7FC-467C-4D95-B19F-D10FD62BB945}" type="presOf" srcId="{2446C3B6-0832-475B-AC27-435EA95FF380}" destId="{8079A01A-51A6-4003-8DC0-AC44F341DDE9}" srcOrd="0" destOrd="0" presId="urn:microsoft.com/office/officeart/2005/8/layout/hProcess4"/>
    <dgm:cxn modelId="{26AB43FD-0E10-4145-B5F9-CB5719102E9F}" srcId="{D48A1974-5486-492A-9F3C-160E3E1E61B7}" destId="{3279E645-A3F9-49B9-A150-F5CDF438FAE0}" srcOrd="1" destOrd="0" parTransId="{7DA0E43B-3C9F-46E8-9485-298DFE4C6AEA}" sibTransId="{404EBC06-93A1-4D5E-8F41-FE6AAF1F72FF}"/>
    <dgm:cxn modelId="{6B4BD9FD-71F9-4452-BD8C-6DDC1BC038AA}" type="presOf" srcId="{D016A94E-A677-4876-AD71-CDBBCAC02487}" destId="{B51E3BF1-6609-4F90-852A-3C982003C3F9}" srcOrd="0" destOrd="0" presId="urn:microsoft.com/office/officeart/2005/8/layout/hProcess4"/>
    <dgm:cxn modelId="{5990C126-06A1-45B9-A9FD-4CD638846DB5}" type="presParOf" srcId="{3144B7E1-92A2-4A69-BF5E-9BD7AC745B96}" destId="{D905CCB8-853B-498A-A308-5EBCE9B5D724}" srcOrd="0" destOrd="0" presId="urn:microsoft.com/office/officeart/2005/8/layout/hProcess4"/>
    <dgm:cxn modelId="{6A788A42-2722-475F-B5B5-46BDF0879565}" type="presParOf" srcId="{3144B7E1-92A2-4A69-BF5E-9BD7AC745B96}" destId="{E7874963-C17A-4797-A4EE-4C7BFE91D40D}" srcOrd="1" destOrd="0" presId="urn:microsoft.com/office/officeart/2005/8/layout/hProcess4"/>
    <dgm:cxn modelId="{0BD33B6F-B91F-4DE6-BA27-26F3A2FE59AF}" type="presParOf" srcId="{3144B7E1-92A2-4A69-BF5E-9BD7AC745B96}" destId="{92A8D840-2A2C-443A-A981-75F81BB55CD8}" srcOrd="2" destOrd="0" presId="urn:microsoft.com/office/officeart/2005/8/layout/hProcess4"/>
    <dgm:cxn modelId="{36EFEA63-D78B-4D7D-AAEB-677358F08BE3}" type="presParOf" srcId="{92A8D840-2A2C-443A-A981-75F81BB55CD8}" destId="{B85BC232-0E32-42BB-9FF0-ECEF25C90761}" srcOrd="0" destOrd="0" presId="urn:microsoft.com/office/officeart/2005/8/layout/hProcess4"/>
    <dgm:cxn modelId="{A113B79D-BA3A-42F8-BE00-62521081B259}" type="presParOf" srcId="{B85BC232-0E32-42BB-9FF0-ECEF25C90761}" destId="{569A2169-050C-4F87-AF36-E2F19B62D932}" srcOrd="0" destOrd="0" presId="urn:microsoft.com/office/officeart/2005/8/layout/hProcess4"/>
    <dgm:cxn modelId="{DD6C4A5F-6B87-441B-962D-BE2D360F3636}" type="presParOf" srcId="{B85BC232-0E32-42BB-9FF0-ECEF25C90761}" destId="{8079A01A-51A6-4003-8DC0-AC44F341DDE9}" srcOrd="1" destOrd="0" presId="urn:microsoft.com/office/officeart/2005/8/layout/hProcess4"/>
    <dgm:cxn modelId="{F28C6E54-F195-43E8-BE54-88E5F8B42710}" type="presParOf" srcId="{B85BC232-0E32-42BB-9FF0-ECEF25C90761}" destId="{79017EA3-D1EC-4B57-95E0-F14BCD3620FE}" srcOrd="2" destOrd="0" presId="urn:microsoft.com/office/officeart/2005/8/layout/hProcess4"/>
    <dgm:cxn modelId="{C1C6ADBC-1DAA-4B8E-9F8E-FDFEC66A0D7F}" type="presParOf" srcId="{B85BC232-0E32-42BB-9FF0-ECEF25C90761}" destId="{8A78B17F-3303-46F1-B660-053D57B55218}" srcOrd="3" destOrd="0" presId="urn:microsoft.com/office/officeart/2005/8/layout/hProcess4"/>
    <dgm:cxn modelId="{ABD4EEFB-F270-4E8D-8F9C-20A5BFCF60D4}" type="presParOf" srcId="{B85BC232-0E32-42BB-9FF0-ECEF25C90761}" destId="{DF398B88-8172-493C-BD24-AE0311BB43DE}" srcOrd="4" destOrd="0" presId="urn:microsoft.com/office/officeart/2005/8/layout/hProcess4"/>
    <dgm:cxn modelId="{31C6BCFD-46C6-40F2-A73C-2D33D5551465}" type="presParOf" srcId="{92A8D840-2A2C-443A-A981-75F81BB55CD8}" destId="{C45D343D-B240-4A2F-AF58-F413595CBE58}" srcOrd="1" destOrd="0" presId="urn:microsoft.com/office/officeart/2005/8/layout/hProcess4"/>
    <dgm:cxn modelId="{295B2758-9F57-47FF-A4FF-8960A4F4FFD6}" type="presParOf" srcId="{92A8D840-2A2C-443A-A981-75F81BB55CD8}" destId="{290C9532-482A-40C2-A11C-29304EA1600F}" srcOrd="2" destOrd="0" presId="urn:microsoft.com/office/officeart/2005/8/layout/hProcess4"/>
    <dgm:cxn modelId="{ADD947FC-E2F9-42C7-B6D6-77DB0CEF6B56}" type="presParOf" srcId="{290C9532-482A-40C2-A11C-29304EA1600F}" destId="{08BFA02F-3CC0-46CB-A572-FA70776B442B}" srcOrd="0" destOrd="0" presId="urn:microsoft.com/office/officeart/2005/8/layout/hProcess4"/>
    <dgm:cxn modelId="{077418F4-7305-4EED-9750-B1ED00208DB2}" type="presParOf" srcId="{290C9532-482A-40C2-A11C-29304EA1600F}" destId="{7D500E28-04B6-4029-BD59-6F824D70EF8A}" srcOrd="1" destOrd="0" presId="urn:microsoft.com/office/officeart/2005/8/layout/hProcess4"/>
    <dgm:cxn modelId="{E12DDCCE-C44E-4C81-8BE6-0D4045411775}" type="presParOf" srcId="{290C9532-482A-40C2-A11C-29304EA1600F}" destId="{786249F8-43AD-43B5-B875-A29A545D447E}" srcOrd="2" destOrd="0" presId="urn:microsoft.com/office/officeart/2005/8/layout/hProcess4"/>
    <dgm:cxn modelId="{1727E8CD-A236-48E7-B242-27B10C647F95}" type="presParOf" srcId="{290C9532-482A-40C2-A11C-29304EA1600F}" destId="{5094BF05-3005-49C4-AF64-5F115DB14F15}" srcOrd="3" destOrd="0" presId="urn:microsoft.com/office/officeart/2005/8/layout/hProcess4"/>
    <dgm:cxn modelId="{50F1AF1F-9C2B-4E67-BEE7-956244D77030}" type="presParOf" srcId="{290C9532-482A-40C2-A11C-29304EA1600F}" destId="{6317A030-E7F6-4870-AD5C-15F72E7243EF}" srcOrd="4" destOrd="0" presId="urn:microsoft.com/office/officeart/2005/8/layout/hProcess4"/>
    <dgm:cxn modelId="{C6AF1453-AFFF-4F44-B2F3-63ECC2C7AD2A}" type="presParOf" srcId="{92A8D840-2A2C-443A-A981-75F81BB55CD8}" destId="{F38D9BD6-BA92-4E6A-B8BC-408D9296095E}" srcOrd="3" destOrd="0" presId="urn:microsoft.com/office/officeart/2005/8/layout/hProcess4"/>
    <dgm:cxn modelId="{F0B1B899-F7B9-44B1-B175-771ABA5F4751}" type="presParOf" srcId="{92A8D840-2A2C-443A-A981-75F81BB55CD8}" destId="{2B52E05B-EE1F-4BF3-A411-B484DE2177D7}" srcOrd="4" destOrd="0" presId="urn:microsoft.com/office/officeart/2005/8/layout/hProcess4"/>
    <dgm:cxn modelId="{A455FE3E-DF70-48FB-9CB8-42C421D72564}" type="presParOf" srcId="{2B52E05B-EE1F-4BF3-A411-B484DE2177D7}" destId="{3008F46D-F7A7-4FA5-AF3D-D1001EA21E8F}" srcOrd="0" destOrd="0" presId="urn:microsoft.com/office/officeart/2005/8/layout/hProcess4"/>
    <dgm:cxn modelId="{DC27CEEA-EC9B-4394-BF06-434E4276D1BB}" type="presParOf" srcId="{2B52E05B-EE1F-4BF3-A411-B484DE2177D7}" destId="{67ACEFB5-F80B-41D2-9AD1-EC4D8DD76584}" srcOrd="1" destOrd="0" presId="urn:microsoft.com/office/officeart/2005/8/layout/hProcess4"/>
    <dgm:cxn modelId="{D98AB91A-960B-4448-B11D-3ED278234105}" type="presParOf" srcId="{2B52E05B-EE1F-4BF3-A411-B484DE2177D7}" destId="{D666C089-DBAF-4EDC-88D8-B29BACD9343D}" srcOrd="2" destOrd="0" presId="urn:microsoft.com/office/officeart/2005/8/layout/hProcess4"/>
    <dgm:cxn modelId="{89C2E111-E473-4A2B-904D-87DCD9BF16F4}" type="presParOf" srcId="{2B52E05B-EE1F-4BF3-A411-B484DE2177D7}" destId="{B72CAF8E-FCCD-4684-B60D-A5BB4FE90C26}" srcOrd="3" destOrd="0" presId="urn:microsoft.com/office/officeart/2005/8/layout/hProcess4"/>
    <dgm:cxn modelId="{63E0E2E9-991C-44B3-AB5F-E5D57FB7027E}" type="presParOf" srcId="{2B52E05B-EE1F-4BF3-A411-B484DE2177D7}" destId="{DB698753-ACFE-42A9-ACB1-DC9D0930C23A}" srcOrd="4" destOrd="0" presId="urn:microsoft.com/office/officeart/2005/8/layout/hProcess4"/>
    <dgm:cxn modelId="{7E706FAB-0A72-49F0-AFC8-E5DD9785C1A2}" type="presParOf" srcId="{92A8D840-2A2C-443A-A981-75F81BB55CD8}" destId="{9C21E6EC-4E45-49EF-86B5-8FDDA5F53DC9}" srcOrd="5" destOrd="0" presId="urn:microsoft.com/office/officeart/2005/8/layout/hProcess4"/>
    <dgm:cxn modelId="{BE5D59C0-1890-4F66-8E83-9EEACD5B89B9}" type="presParOf" srcId="{92A8D840-2A2C-443A-A981-75F81BB55CD8}" destId="{EF8A589D-D3B2-4223-A683-347E2F89CBC7}" srcOrd="6" destOrd="0" presId="urn:microsoft.com/office/officeart/2005/8/layout/hProcess4"/>
    <dgm:cxn modelId="{FBDD9726-89AF-48D3-9AD3-823AAD1FFBBD}" type="presParOf" srcId="{EF8A589D-D3B2-4223-A683-347E2F89CBC7}" destId="{07882FFC-4AFE-4A56-90F5-F7F6E01610CA}" srcOrd="0" destOrd="0" presId="urn:microsoft.com/office/officeart/2005/8/layout/hProcess4"/>
    <dgm:cxn modelId="{3ED9B260-0B68-4A14-A850-94F872A79B62}" type="presParOf" srcId="{EF8A589D-D3B2-4223-A683-347E2F89CBC7}" destId="{3CF1F956-0CED-40FD-ADF1-E9CA684521C5}" srcOrd="1" destOrd="0" presId="urn:microsoft.com/office/officeart/2005/8/layout/hProcess4"/>
    <dgm:cxn modelId="{D2B9F43F-2BBE-4746-BE3B-3CD9E52BF35D}" type="presParOf" srcId="{EF8A589D-D3B2-4223-A683-347E2F89CBC7}" destId="{0DBB7940-7C90-4D29-A520-F9D18E10F128}" srcOrd="2" destOrd="0" presId="urn:microsoft.com/office/officeart/2005/8/layout/hProcess4"/>
    <dgm:cxn modelId="{6C924C61-3BAC-4490-8911-DE7816F34AD3}" type="presParOf" srcId="{EF8A589D-D3B2-4223-A683-347E2F89CBC7}" destId="{4AA4EC88-7620-42F5-9521-6E026606CF7D}" srcOrd="3" destOrd="0" presId="urn:microsoft.com/office/officeart/2005/8/layout/hProcess4"/>
    <dgm:cxn modelId="{06C8D14A-A523-40BE-ABB5-2519FFF8CC07}" type="presParOf" srcId="{EF8A589D-D3B2-4223-A683-347E2F89CBC7}" destId="{EF58CC24-8BAA-4D18-90BB-6DA6118A398B}" srcOrd="4" destOrd="0" presId="urn:microsoft.com/office/officeart/2005/8/layout/hProcess4"/>
    <dgm:cxn modelId="{FBC86D93-6ED2-4CEE-B772-49284B58EF9E}" type="presParOf" srcId="{92A8D840-2A2C-443A-A981-75F81BB55CD8}" destId="{E06DE0B7-F5F9-4B1E-BB05-B1927D37A259}" srcOrd="7" destOrd="0" presId="urn:microsoft.com/office/officeart/2005/8/layout/hProcess4"/>
    <dgm:cxn modelId="{C88308C0-9C2B-4557-AE06-E88392E9A1E5}" type="presParOf" srcId="{92A8D840-2A2C-443A-A981-75F81BB55CD8}" destId="{DE943168-BBD1-4CFE-857F-7DD53999FB05}" srcOrd="8" destOrd="0" presId="urn:microsoft.com/office/officeart/2005/8/layout/hProcess4"/>
    <dgm:cxn modelId="{9594669F-A52E-44B8-AAE9-195AC59D6CEA}" type="presParOf" srcId="{DE943168-BBD1-4CFE-857F-7DD53999FB05}" destId="{5EF3A034-CAB8-4127-B79E-A5CF501C0426}" srcOrd="0" destOrd="0" presId="urn:microsoft.com/office/officeart/2005/8/layout/hProcess4"/>
    <dgm:cxn modelId="{9D7C9B0E-E430-4803-A9DF-1B0859DB3592}" type="presParOf" srcId="{DE943168-BBD1-4CFE-857F-7DD53999FB05}" destId="{17A1AACE-0D96-446A-8B2C-8C2ACEDC4AFF}" srcOrd="1" destOrd="0" presId="urn:microsoft.com/office/officeart/2005/8/layout/hProcess4"/>
    <dgm:cxn modelId="{B3236B5D-48B8-4943-A217-2F0300A60A3E}" type="presParOf" srcId="{DE943168-BBD1-4CFE-857F-7DD53999FB05}" destId="{07F068D6-73E9-4ADB-B5FE-243527679EEA}" srcOrd="2" destOrd="0" presId="urn:microsoft.com/office/officeart/2005/8/layout/hProcess4"/>
    <dgm:cxn modelId="{11F2EC09-B1EF-462E-8BA2-734FD5625187}" type="presParOf" srcId="{DE943168-BBD1-4CFE-857F-7DD53999FB05}" destId="{BB16F6C1-DD75-4289-8627-10F58D7E3533}" srcOrd="3" destOrd="0" presId="urn:microsoft.com/office/officeart/2005/8/layout/hProcess4"/>
    <dgm:cxn modelId="{703B284C-D2D3-437C-93FD-9A41F123E269}" type="presParOf" srcId="{DE943168-BBD1-4CFE-857F-7DD53999FB05}" destId="{8E6A38CF-FC7E-41E9-91F8-FF5AFFDBC5A6}" srcOrd="4" destOrd="0" presId="urn:microsoft.com/office/officeart/2005/8/layout/hProcess4"/>
    <dgm:cxn modelId="{797B762B-5562-4D7F-B580-DC38AE6A6F72}" type="presParOf" srcId="{92A8D840-2A2C-443A-A981-75F81BB55CD8}" destId="{41FCD181-63D1-48A4-8041-444D4CC71930}" srcOrd="9" destOrd="0" presId="urn:microsoft.com/office/officeart/2005/8/layout/hProcess4"/>
    <dgm:cxn modelId="{DC6A6070-B8C0-4E90-9959-9EBFEA485A95}" type="presParOf" srcId="{92A8D840-2A2C-443A-A981-75F81BB55CD8}" destId="{64D1E65C-B403-4D07-AB83-B717D3A52560}" srcOrd="10" destOrd="0" presId="urn:microsoft.com/office/officeart/2005/8/layout/hProcess4"/>
    <dgm:cxn modelId="{9381CAA8-BF75-4CF8-822F-9362F511831F}" type="presParOf" srcId="{64D1E65C-B403-4D07-AB83-B717D3A52560}" destId="{0A7D27C7-47CB-4F6E-833C-9039EF69C3B8}" srcOrd="0" destOrd="0" presId="urn:microsoft.com/office/officeart/2005/8/layout/hProcess4"/>
    <dgm:cxn modelId="{B84B2F7F-1014-46EF-9757-A4132DE9A0F7}" type="presParOf" srcId="{64D1E65C-B403-4D07-AB83-B717D3A52560}" destId="{CBCBF389-B868-4AEF-A426-FCC693C41D52}" srcOrd="1" destOrd="0" presId="urn:microsoft.com/office/officeart/2005/8/layout/hProcess4"/>
    <dgm:cxn modelId="{5B1FE8AF-9C8F-43E8-A5BB-B8B8EE3F7E49}" type="presParOf" srcId="{64D1E65C-B403-4D07-AB83-B717D3A52560}" destId="{C78FB6F2-DB0E-4413-B2CE-93FD455FC24E}" srcOrd="2" destOrd="0" presId="urn:microsoft.com/office/officeart/2005/8/layout/hProcess4"/>
    <dgm:cxn modelId="{CFBE7982-FD8A-431B-9F2B-058EAFD380F1}" type="presParOf" srcId="{64D1E65C-B403-4D07-AB83-B717D3A52560}" destId="{9061F002-1A11-40F4-9276-B3F475FF44ED}" srcOrd="3" destOrd="0" presId="urn:microsoft.com/office/officeart/2005/8/layout/hProcess4"/>
    <dgm:cxn modelId="{35A368B1-355F-4A85-BACE-6A07CA83F330}" type="presParOf" srcId="{64D1E65C-B403-4D07-AB83-B717D3A52560}" destId="{57E69E6A-E76E-457A-BE95-CB2BBA87AE1D}" srcOrd="4" destOrd="0" presId="urn:microsoft.com/office/officeart/2005/8/layout/hProcess4"/>
    <dgm:cxn modelId="{04F5D809-63AB-4F30-81C1-0DB609B5C793}" type="presParOf" srcId="{92A8D840-2A2C-443A-A981-75F81BB55CD8}" destId="{C2658A8E-FA87-4D00-8B3B-1A9183A9892E}" srcOrd="11" destOrd="0" presId="urn:microsoft.com/office/officeart/2005/8/layout/hProcess4"/>
    <dgm:cxn modelId="{855E6975-CD72-40F5-ABAA-DB627FE7305B}" type="presParOf" srcId="{92A8D840-2A2C-443A-A981-75F81BB55CD8}" destId="{858158F6-F8E2-4AF3-91BB-C7BCA1AA2EC3}" srcOrd="12" destOrd="0" presId="urn:microsoft.com/office/officeart/2005/8/layout/hProcess4"/>
    <dgm:cxn modelId="{143A0CB8-4B96-495C-AE68-7953843BBEEA}" type="presParOf" srcId="{858158F6-F8E2-4AF3-91BB-C7BCA1AA2EC3}" destId="{51422CAF-804D-4908-8C0F-C39B0B10D34D}" srcOrd="0" destOrd="0" presId="urn:microsoft.com/office/officeart/2005/8/layout/hProcess4"/>
    <dgm:cxn modelId="{6565009B-4F41-4D72-B19C-6FEECE5172CF}" type="presParOf" srcId="{858158F6-F8E2-4AF3-91BB-C7BCA1AA2EC3}" destId="{3E55CC54-AC97-4913-B4B6-84C4EB47443D}" srcOrd="1" destOrd="0" presId="urn:microsoft.com/office/officeart/2005/8/layout/hProcess4"/>
    <dgm:cxn modelId="{73D59F32-2CEE-4F8F-91CB-249FC517B0FB}" type="presParOf" srcId="{858158F6-F8E2-4AF3-91BB-C7BCA1AA2EC3}" destId="{5F79CEB4-A573-4D39-8B00-3A36B87B5F0D}" srcOrd="2" destOrd="0" presId="urn:microsoft.com/office/officeart/2005/8/layout/hProcess4"/>
    <dgm:cxn modelId="{7D88E2C1-3D1E-419D-BE4B-65FA0E1C6DEC}" type="presParOf" srcId="{858158F6-F8E2-4AF3-91BB-C7BCA1AA2EC3}" destId="{B51E3BF1-6609-4F90-852A-3C982003C3F9}" srcOrd="3" destOrd="0" presId="urn:microsoft.com/office/officeart/2005/8/layout/hProcess4"/>
    <dgm:cxn modelId="{598C1127-929E-4ED6-8C4A-DE9E4047B483}" type="presParOf" srcId="{858158F6-F8E2-4AF3-91BB-C7BCA1AA2EC3}" destId="{C3260BCE-8D69-4B0E-84C9-4FA941CF30AF}"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B3E786-2958-4CCA-9682-354494FA1D6E}" type="doc">
      <dgm:prSet loTypeId="urn:microsoft.com/office/officeart/2005/8/layout/hProcess4" loCatId="process" qsTypeId="urn:microsoft.com/office/officeart/2005/8/quickstyle/simple1" qsCatId="simple" csTypeId="urn:microsoft.com/office/officeart/2005/8/colors/accent2_1" csCatId="accent2" phldr="1"/>
      <dgm:spPr/>
      <dgm:t>
        <a:bodyPr/>
        <a:lstStyle/>
        <a:p>
          <a:endParaRPr lang="fi-FI"/>
        </a:p>
      </dgm:t>
    </dgm:pt>
    <dgm:pt modelId="{3F23B470-366C-4786-8A64-E1BCE31FC482}">
      <dgm:prSet/>
      <dgm:spPr/>
      <dgm:t>
        <a:bodyPr/>
        <a:lstStyle/>
        <a:p>
          <a:r>
            <a:rPr lang="fi-FI" dirty="0"/>
            <a:t>Soveltuuko etähoiva asiakkaalle?</a:t>
          </a:r>
        </a:p>
      </dgm:t>
    </dgm:pt>
    <dgm:pt modelId="{70FD3246-4DC4-4A21-8F22-CFFC6F48B305}" type="parTrans" cxnId="{EEF42527-72FF-4E61-B871-B8F117169AB6}">
      <dgm:prSet/>
      <dgm:spPr/>
      <dgm:t>
        <a:bodyPr/>
        <a:lstStyle/>
        <a:p>
          <a:endParaRPr lang="fi-FI"/>
        </a:p>
      </dgm:t>
    </dgm:pt>
    <dgm:pt modelId="{9C6CB206-944B-4A05-B4FE-5E1F7D381DD5}" type="sibTrans" cxnId="{EEF42527-72FF-4E61-B871-B8F117169AB6}">
      <dgm:prSet/>
      <dgm:spPr/>
      <dgm:t>
        <a:bodyPr/>
        <a:lstStyle/>
        <a:p>
          <a:endParaRPr lang="fi-FI"/>
        </a:p>
      </dgm:t>
    </dgm:pt>
    <dgm:pt modelId="{8C6A83D4-BD68-4A59-9B96-EA203020D219}">
      <dgm:prSet/>
      <dgm:spPr/>
      <dgm:t>
        <a:bodyPr/>
        <a:lstStyle/>
        <a:p>
          <a:pPr>
            <a:buNone/>
          </a:pPr>
          <a:r>
            <a:rPr lang="fi-FI" dirty="0"/>
            <a:t>Onko kuvapuhelimelle tarvetta?</a:t>
          </a:r>
        </a:p>
      </dgm:t>
    </dgm:pt>
    <dgm:pt modelId="{BFB6CEB5-1C74-4A14-B49D-69B2882E62A5}" type="parTrans" cxnId="{35AFE049-E2FF-46F2-B2EF-DE58FBF7FEFB}">
      <dgm:prSet/>
      <dgm:spPr/>
      <dgm:t>
        <a:bodyPr/>
        <a:lstStyle/>
        <a:p>
          <a:endParaRPr lang="fi-FI"/>
        </a:p>
      </dgm:t>
    </dgm:pt>
    <dgm:pt modelId="{BA9B0CA4-38FE-40F5-8BB2-31C54C9F1451}" type="sibTrans" cxnId="{35AFE049-E2FF-46F2-B2EF-DE58FBF7FEFB}">
      <dgm:prSet/>
      <dgm:spPr/>
      <dgm:t>
        <a:bodyPr/>
        <a:lstStyle/>
        <a:p>
          <a:endParaRPr lang="fi-FI"/>
        </a:p>
      </dgm:t>
    </dgm:pt>
    <dgm:pt modelId="{5821B7FC-F9EA-445D-9315-6E1175928FA7}">
      <dgm:prSet/>
      <dgm:spPr/>
      <dgm:t>
        <a:bodyPr/>
        <a:lstStyle/>
        <a:p>
          <a:r>
            <a:rPr lang="fi-FI" dirty="0"/>
            <a:t>Sovitaan etähoivan aloitus</a:t>
          </a:r>
        </a:p>
      </dgm:t>
    </dgm:pt>
    <dgm:pt modelId="{92B9E1E1-4D00-4EFA-8E3D-724D04C8132B}" type="parTrans" cxnId="{FF0EC881-D20D-4B69-BF53-6E28ADF4E26D}">
      <dgm:prSet/>
      <dgm:spPr/>
      <dgm:t>
        <a:bodyPr/>
        <a:lstStyle/>
        <a:p>
          <a:endParaRPr lang="fi-FI"/>
        </a:p>
      </dgm:t>
    </dgm:pt>
    <dgm:pt modelId="{52B1BA18-E5D4-4D8D-9046-A92EF985FEAA}" type="sibTrans" cxnId="{FF0EC881-D20D-4B69-BF53-6E28ADF4E26D}">
      <dgm:prSet/>
      <dgm:spPr/>
      <dgm:t>
        <a:bodyPr/>
        <a:lstStyle/>
        <a:p>
          <a:endParaRPr lang="fi-FI"/>
        </a:p>
      </dgm:t>
    </dgm:pt>
    <dgm:pt modelId="{8112DFE3-DC61-4EE1-BFFB-FA7D53FB50A6}">
      <dgm:prSet/>
      <dgm:spPr/>
      <dgm:t>
        <a:bodyPr/>
        <a:lstStyle/>
        <a:p>
          <a:pPr>
            <a:buNone/>
          </a:pPr>
          <a:r>
            <a:rPr lang="fi-FI" dirty="0"/>
            <a:t>Keskustelu asiakkaan ja läheisen kanssa. Tietoa etähoivasta ja kuvapuhelimesta.</a:t>
          </a:r>
        </a:p>
      </dgm:t>
    </dgm:pt>
    <dgm:pt modelId="{EE330707-A940-4711-BEA9-E1C0A4D368FA}" type="parTrans" cxnId="{9605173D-61D7-4E40-B63A-BB5F0BBE6CF7}">
      <dgm:prSet/>
      <dgm:spPr/>
      <dgm:t>
        <a:bodyPr/>
        <a:lstStyle/>
        <a:p>
          <a:endParaRPr lang="fi-FI"/>
        </a:p>
      </dgm:t>
    </dgm:pt>
    <dgm:pt modelId="{5C57B6E9-B27E-41DF-AC12-29639DCFD109}" type="sibTrans" cxnId="{9605173D-61D7-4E40-B63A-BB5F0BBE6CF7}">
      <dgm:prSet/>
      <dgm:spPr/>
      <dgm:t>
        <a:bodyPr/>
        <a:lstStyle/>
        <a:p>
          <a:endParaRPr lang="fi-FI"/>
        </a:p>
      </dgm:t>
    </dgm:pt>
    <dgm:pt modelId="{7DC597C1-77C5-4147-B57C-CEE580607FC0}">
      <dgm:prSet/>
      <dgm:spPr/>
      <dgm:t>
        <a:bodyPr/>
        <a:lstStyle/>
        <a:p>
          <a:r>
            <a:rPr lang="fi-FI" dirty="0"/>
            <a:t>Soveltuuko kuvapuhelin asiakkaan kotiin?</a:t>
          </a:r>
        </a:p>
      </dgm:t>
    </dgm:pt>
    <dgm:pt modelId="{DA08E6EF-168F-4913-BE20-BD4AE757881C}" type="parTrans" cxnId="{B2B15665-4455-47DC-9107-4D55F368D1EA}">
      <dgm:prSet/>
      <dgm:spPr/>
      <dgm:t>
        <a:bodyPr/>
        <a:lstStyle/>
        <a:p>
          <a:endParaRPr lang="fi-FI"/>
        </a:p>
      </dgm:t>
    </dgm:pt>
    <dgm:pt modelId="{5B958984-70D5-46C7-A281-441F693EA61F}" type="sibTrans" cxnId="{B2B15665-4455-47DC-9107-4D55F368D1EA}">
      <dgm:prSet/>
      <dgm:spPr/>
      <dgm:t>
        <a:bodyPr/>
        <a:lstStyle/>
        <a:p>
          <a:endParaRPr lang="fi-FI"/>
        </a:p>
      </dgm:t>
    </dgm:pt>
    <dgm:pt modelId="{D4B5C852-23BB-4053-B0DF-1EF8C2890289}">
      <dgm:prSet/>
      <dgm:spPr/>
      <dgm:t>
        <a:bodyPr/>
        <a:lstStyle/>
        <a:p>
          <a:pPr>
            <a:buNone/>
          </a:pPr>
          <a:r>
            <a:rPr lang="fi-FI" dirty="0"/>
            <a:t>Toimiiko internetyhteys asiakkaan kotona?</a:t>
          </a:r>
        </a:p>
      </dgm:t>
    </dgm:pt>
    <dgm:pt modelId="{4B0BB4A4-BCED-4CF5-9121-B5E406BE0C84}" type="parTrans" cxnId="{72D36947-654C-4F36-884F-9593DFBB540D}">
      <dgm:prSet/>
      <dgm:spPr/>
      <dgm:t>
        <a:bodyPr/>
        <a:lstStyle/>
        <a:p>
          <a:endParaRPr lang="fi-FI"/>
        </a:p>
      </dgm:t>
    </dgm:pt>
    <dgm:pt modelId="{FACC1CFF-3585-4EFF-B5C4-2994473427FA}" type="sibTrans" cxnId="{72D36947-654C-4F36-884F-9593DFBB540D}">
      <dgm:prSet/>
      <dgm:spPr/>
      <dgm:t>
        <a:bodyPr/>
        <a:lstStyle/>
        <a:p>
          <a:endParaRPr lang="fi-FI"/>
        </a:p>
      </dgm:t>
    </dgm:pt>
    <dgm:pt modelId="{95F47E6B-1D23-4248-B6F6-2D5CB81BB197}">
      <dgm:prSet/>
      <dgm:spPr/>
      <dgm:t>
        <a:bodyPr/>
        <a:lstStyle/>
        <a:p>
          <a:r>
            <a:rPr lang="fi-FI" dirty="0"/>
            <a:t>Miten kuvapuhelimen käytön harjoittelu sujuu?</a:t>
          </a:r>
        </a:p>
      </dgm:t>
    </dgm:pt>
    <dgm:pt modelId="{3FC51344-A72E-4AFB-A973-F0065529B3B0}" type="parTrans" cxnId="{01D3024C-D0B8-4582-9BA1-9F39E397A2E8}">
      <dgm:prSet/>
      <dgm:spPr/>
      <dgm:t>
        <a:bodyPr/>
        <a:lstStyle/>
        <a:p>
          <a:endParaRPr lang="fi-FI"/>
        </a:p>
      </dgm:t>
    </dgm:pt>
    <dgm:pt modelId="{043B9DFA-0F7B-41ED-9C0E-B7D158526053}" type="sibTrans" cxnId="{01D3024C-D0B8-4582-9BA1-9F39E397A2E8}">
      <dgm:prSet/>
      <dgm:spPr/>
      <dgm:t>
        <a:bodyPr/>
        <a:lstStyle/>
        <a:p>
          <a:endParaRPr lang="fi-FI"/>
        </a:p>
      </dgm:t>
    </dgm:pt>
    <dgm:pt modelId="{E76E1590-EEE2-464C-8464-19DBEE6C2602}">
      <dgm:prSet/>
      <dgm:spPr/>
      <dgm:t>
        <a:bodyPr/>
        <a:lstStyle/>
        <a:p>
          <a:pPr>
            <a:buNone/>
          </a:pPr>
          <a:r>
            <a:rPr lang="fi-FI" dirty="0"/>
            <a:t>Soveltuuko kuvapuhelin etähoiva asiakkaalle?</a:t>
          </a:r>
        </a:p>
      </dgm:t>
    </dgm:pt>
    <dgm:pt modelId="{06849A95-8EC7-4DBF-8BC9-5B9F70E72F71}" type="parTrans" cxnId="{4B651DA3-F598-4E72-89FE-690EB3D41871}">
      <dgm:prSet/>
      <dgm:spPr/>
      <dgm:t>
        <a:bodyPr/>
        <a:lstStyle/>
        <a:p>
          <a:endParaRPr lang="fi-FI"/>
        </a:p>
      </dgm:t>
    </dgm:pt>
    <dgm:pt modelId="{EB30FD5A-C859-46E3-942F-CEA0565A17EA}" type="sibTrans" cxnId="{4B651DA3-F598-4E72-89FE-690EB3D41871}">
      <dgm:prSet/>
      <dgm:spPr/>
      <dgm:t>
        <a:bodyPr/>
        <a:lstStyle/>
        <a:p>
          <a:endParaRPr lang="fi-FI"/>
        </a:p>
      </dgm:t>
    </dgm:pt>
    <dgm:pt modelId="{76DBFCA0-C915-46EF-9C15-95B8D0FD23CF}">
      <dgm:prSet/>
      <dgm:spPr/>
      <dgm:t>
        <a:bodyPr/>
        <a:lstStyle/>
        <a:p>
          <a:r>
            <a:rPr lang="fi-FI" dirty="0"/>
            <a:t>Miten kuvapuhelimen käyttö sujuu?</a:t>
          </a:r>
        </a:p>
      </dgm:t>
    </dgm:pt>
    <dgm:pt modelId="{E39EF195-E429-466C-A57D-87C4864A41F3}" type="parTrans" cxnId="{F8BFD7C1-8B79-4F18-9E01-29B87C020BBF}">
      <dgm:prSet/>
      <dgm:spPr/>
      <dgm:t>
        <a:bodyPr/>
        <a:lstStyle/>
        <a:p>
          <a:endParaRPr lang="fi-FI"/>
        </a:p>
      </dgm:t>
    </dgm:pt>
    <dgm:pt modelId="{EE17D87F-5BE5-4A13-932C-82BB79A9291F}" type="sibTrans" cxnId="{F8BFD7C1-8B79-4F18-9E01-29B87C020BBF}">
      <dgm:prSet/>
      <dgm:spPr/>
      <dgm:t>
        <a:bodyPr/>
        <a:lstStyle/>
        <a:p>
          <a:endParaRPr lang="fi-FI"/>
        </a:p>
      </dgm:t>
    </dgm:pt>
    <dgm:pt modelId="{BD44AB81-7E67-4682-82E3-DF18E3E5C883}">
      <dgm:prSet/>
      <dgm:spPr/>
      <dgm:t>
        <a:bodyPr/>
        <a:lstStyle/>
        <a:p>
          <a:pPr>
            <a:buNone/>
          </a:pPr>
          <a:r>
            <a:rPr lang="fi-FI" dirty="0"/>
            <a:t>Onko etähoiva kuvapuhelin soveltuva tuki asiakkaalle osana kotihoitoa?</a:t>
          </a:r>
        </a:p>
      </dgm:t>
    </dgm:pt>
    <dgm:pt modelId="{ED99F706-051B-4D92-AC08-240EF8FFE55B}" type="parTrans" cxnId="{BB8D76D5-6D0D-4E68-9E0F-630FF91BFDB5}">
      <dgm:prSet/>
      <dgm:spPr/>
      <dgm:t>
        <a:bodyPr/>
        <a:lstStyle/>
        <a:p>
          <a:endParaRPr lang="fi-FI"/>
        </a:p>
      </dgm:t>
    </dgm:pt>
    <dgm:pt modelId="{D462D1F9-F908-4D40-9084-212B7838D9E6}" type="sibTrans" cxnId="{BB8D76D5-6D0D-4E68-9E0F-630FF91BFDB5}">
      <dgm:prSet/>
      <dgm:spPr/>
      <dgm:t>
        <a:bodyPr/>
        <a:lstStyle/>
        <a:p>
          <a:endParaRPr lang="fi-FI"/>
        </a:p>
      </dgm:t>
    </dgm:pt>
    <dgm:pt modelId="{9A5EAEA3-F781-4C5F-8696-ECA4B78AB747}">
      <dgm:prSet/>
      <dgm:spPr/>
      <dgm:t>
        <a:bodyPr/>
        <a:lstStyle/>
        <a:p>
          <a:r>
            <a:rPr lang="fi-FI" dirty="0"/>
            <a:t>Kuvapuhelin etähoivan lopetus</a:t>
          </a:r>
        </a:p>
      </dgm:t>
    </dgm:pt>
    <dgm:pt modelId="{1A236E4E-F992-4807-BF79-9630EF4C7CAC}" type="parTrans" cxnId="{FBA67261-2C13-4C31-BCAB-5CCC891D99F6}">
      <dgm:prSet/>
      <dgm:spPr/>
      <dgm:t>
        <a:bodyPr/>
        <a:lstStyle/>
        <a:p>
          <a:endParaRPr lang="fi-FI"/>
        </a:p>
      </dgm:t>
    </dgm:pt>
    <dgm:pt modelId="{52F1908D-1540-40F8-BDD0-BF00EA8D492E}" type="sibTrans" cxnId="{FBA67261-2C13-4C31-BCAB-5CCC891D99F6}">
      <dgm:prSet/>
      <dgm:spPr/>
      <dgm:t>
        <a:bodyPr/>
        <a:lstStyle/>
        <a:p>
          <a:endParaRPr lang="fi-FI"/>
        </a:p>
      </dgm:t>
    </dgm:pt>
    <dgm:pt modelId="{10B6F502-37F1-4AEE-AE8E-98240A5161FE}">
      <dgm:prSet/>
      <dgm:spPr/>
      <dgm:t>
        <a:bodyPr/>
        <a:lstStyle/>
        <a:p>
          <a:pPr>
            <a:buNone/>
          </a:pPr>
          <a:r>
            <a:rPr lang="fi-FI" dirty="0"/>
            <a:t>Etähoiva kuvapuhelimen avulla ei voida vastata kotihoidon asiakkaan palvelutarpeeseen.</a:t>
          </a:r>
        </a:p>
      </dgm:t>
    </dgm:pt>
    <dgm:pt modelId="{A0877E33-F22C-47DA-8670-76DAB18BB74C}" type="parTrans" cxnId="{AE4D0929-4D24-4D57-9BC5-589315DC41BF}">
      <dgm:prSet/>
      <dgm:spPr/>
      <dgm:t>
        <a:bodyPr/>
        <a:lstStyle/>
        <a:p>
          <a:endParaRPr lang="fi-FI"/>
        </a:p>
      </dgm:t>
    </dgm:pt>
    <dgm:pt modelId="{688D7219-3AAE-4A2E-9E91-74E139A37864}" type="sibTrans" cxnId="{AE4D0929-4D24-4D57-9BC5-589315DC41BF}">
      <dgm:prSet/>
      <dgm:spPr/>
      <dgm:t>
        <a:bodyPr/>
        <a:lstStyle/>
        <a:p>
          <a:endParaRPr lang="fi-FI"/>
        </a:p>
      </dgm:t>
    </dgm:pt>
    <dgm:pt modelId="{7A5E9F39-72F9-4E00-A241-4F6DB6C0BF60}">
      <dgm:prSet/>
      <dgm:spPr/>
      <dgm:t>
        <a:bodyPr/>
        <a:lstStyle/>
        <a:p>
          <a:endParaRPr lang="fi-FI" dirty="0"/>
        </a:p>
      </dgm:t>
    </dgm:pt>
    <dgm:pt modelId="{04EA204B-9A44-41DF-B9E2-15CB81E62F21}" type="parTrans" cxnId="{C388E0EA-616E-4D77-A445-BAEACB7EF120}">
      <dgm:prSet/>
      <dgm:spPr/>
      <dgm:t>
        <a:bodyPr/>
        <a:lstStyle/>
        <a:p>
          <a:endParaRPr lang="fi-FI"/>
        </a:p>
      </dgm:t>
    </dgm:pt>
    <dgm:pt modelId="{FCF45B3F-1BC0-4109-912A-AADCC938210B}" type="sibTrans" cxnId="{C388E0EA-616E-4D77-A445-BAEACB7EF120}">
      <dgm:prSet/>
      <dgm:spPr/>
      <dgm:t>
        <a:bodyPr/>
        <a:lstStyle/>
        <a:p>
          <a:endParaRPr lang="fi-FI"/>
        </a:p>
      </dgm:t>
    </dgm:pt>
    <dgm:pt modelId="{829313CA-0148-482E-9208-930084FE2E4F}">
      <dgm:prSet/>
      <dgm:spPr/>
      <dgm:t>
        <a:bodyPr/>
        <a:lstStyle/>
        <a:p>
          <a:pPr>
            <a:buNone/>
          </a:pPr>
          <a:endParaRPr lang="fi-FI" dirty="0"/>
        </a:p>
      </dgm:t>
    </dgm:pt>
    <dgm:pt modelId="{0B8DAE0C-3B33-4554-B270-960B76DD4008}" type="parTrans" cxnId="{DA5EDD1B-C98E-494B-B782-C3D8131E3A46}">
      <dgm:prSet/>
      <dgm:spPr/>
      <dgm:t>
        <a:bodyPr/>
        <a:lstStyle/>
        <a:p>
          <a:endParaRPr lang="fi-FI"/>
        </a:p>
      </dgm:t>
    </dgm:pt>
    <dgm:pt modelId="{33E5297C-F902-42C3-A76F-8E1F21E06089}" type="sibTrans" cxnId="{DA5EDD1B-C98E-494B-B782-C3D8131E3A46}">
      <dgm:prSet/>
      <dgm:spPr/>
      <dgm:t>
        <a:bodyPr/>
        <a:lstStyle/>
        <a:p>
          <a:endParaRPr lang="fi-FI"/>
        </a:p>
      </dgm:t>
    </dgm:pt>
    <dgm:pt modelId="{F7C18821-1C88-4339-B1FD-71FF089E01F3}" type="pres">
      <dgm:prSet presAssocID="{99B3E786-2958-4CCA-9682-354494FA1D6E}" presName="Name0" presStyleCnt="0">
        <dgm:presLayoutVars>
          <dgm:dir/>
          <dgm:animLvl val="lvl"/>
          <dgm:resizeHandles val="exact"/>
        </dgm:presLayoutVars>
      </dgm:prSet>
      <dgm:spPr/>
    </dgm:pt>
    <dgm:pt modelId="{704AF688-5323-456E-AD3F-FC8202167727}" type="pres">
      <dgm:prSet presAssocID="{99B3E786-2958-4CCA-9682-354494FA1D6E}" presName="tSp" presStyleCnt="0"/>
      <dgm:spPr/>
    </dgm:pt>
    <dgm:pt modelId="{2940B7D3-11E0-4005-A046-2CA4D24A845F}" type="pres">
      <dgm:prSet presAssocID="{99B3E786-2958-4CCA-9682-354494FA1D6E}" presName="bSp" presStyleCnt="0"/>
      <dgm:spPr/>
    </dgm:pt>
    <dgm:pt modelId="{46BCF578-78A6-42CB-A8C0-247489C3BC14}" type="pres">
      <dgm:prSet presAssocID="{99B3E786-2958-4CCA-9682-354494FA1D6E}" presName="process" presStyleCnt="0"/>
      <dgm:spPr/>
    </dgm:pt>
    <dgm:pt modelId="{262FBB5D-D375-4B4C-B983-82709A1E7584}" type="pres">
      <dgm:prSet presAssocID="{3F23B470-366C-4786-8A64-E1BCE31FC482}" presName="composite1" presStyleCnt="0"/>
      <dgm:spPr/>
    </dgm:pt>
    <dgm:pt modelId="{051192ED-4F6E-456D-B244-137CE491558E}" type="pres">
      <dgm:prSet presAssocID="{3F23B470-366C-4786-8A64-E1BCE31FC482}" presName="dummyNode1" presStyleLbl="node1" presStyleIdx="0" presStyleCnt="6"/>
      <dgm:spPr/>
    </dgm:pt>
    <dgm:pt modelId="{1BABBB01-3B44-473F-A425-7DC2A6A2C78B}" type="pres">
      <dgm:prSet presAssocID="{3F23B470-366C-4786-8A64-E1BCE31FC482}" presName="childNode1" presStyleLbl="bgAcc1" presStyleIdx="0" presStyleCnt="6">
        <dgm:presLayoutVars>
          <dgm:bulletEnabled val="1"/>
        </dgm:presLayoutVars>
      </dgm:prSet>
      <dgm:spPr/>
    </dgm:pt>
    <dgm:pt modelId="{0709F322-68F8-4DF8-A885-4BF66D4E9224}" type="pres">
      <dgm:prSet presAssocID="{3F23B470-366C-4786-8A64-E1BCE31FC482}" presName="childNode1tx" presStyleLbl="bgAcc1" presStyleIdx="0" presStyleCnt="6">
        <dgm:presLayoutVars>
          <dgm:bulletEnabled val="1"/>
        </dgm:presLayoutVars>
      </dgm:prSet>
      <dgm:spPr/>
    </dgm:pt>
    <dgm:pt modelId="{70AF5F35-018B-47DD-8BF7-D12D53A42493}" type="pres">
      <dgm:prSet presAssocID="{3F23B470-366C-4786-8A64-E1BCE31FC482}" presName="parentNode1" presStyleLbl="node1" presStyleIdx="0" presStyleCnt="6">
        <dgm:presLayoutVars>
          <dgm:chMax val="1"/>
          <dgm:bulletEnabled val="1"/>
        </dgm:presLayoutVars>
      </dgm:prSet>
      <dgm:spPr/>
    </dgm:pt>
    <dgm:pt modelId="{6D004B3C-3F98-4D02-9D26-43A084EA040F}" type="pres">
      <dgm:prSet presAssocID="{3F23B470-366C-4786-8A64-E1BCE31FC482}" presName="connSite1" presStyleCnt="0"/>
      <dgm:spPr/>
    </dgm:pt>
    <dgm:pt modelId="{329DB414-D94D-4C23-876F-DD7A23C7B8BD}" type="pres">
      <dgm:prSet presAssocID="{9C6CB206-944B-4A05-B4FE-5E1F7D381DD5}" presName="Name9" presStyleLbl="sibTrans2D1" presStyleIdx="0" presStyleCnt="5"/>
      <dgm:spPr/>
    </dgm:pt>
    <dgm:pt modelId="{A62910AF-76D0-4A4D-BFF6-654B44872845}" type="pres">
      <dgm:prSet presAssocID="{5821B7FC-F9EA-445D-9315-6E1175928FA7}" presName="composite2" presStyleCnt="0"/>
      <dgm:spPr/>
    </dgm:pt>
    <dgm:pt modelId="{EEC5AC03-7F79-4609-BAF8-789A85CE6C22}" type="pres">
      <dgm:prSet presAssocID="{5821B7FC-F9EA-445D-9315-6E1175928FA7}" presName="dummyNode2" presStyleLbl="node1" presStyleIdx="0" presStyleCnt="6"/>
      <dgm:spPr/>
    </dgm:pt>
    <dgm:pt modelId="{AB9D7438-BEFE-4995-984A-A38F22C04A96}" type="pres">
      <dgm:prSet presAssocID="{5821B7FC-F9EA-445D-9315-6E1175928FA7}" presName="childNode2" presStyleLbl="bgAcc1" presStyleIdx="1" presStyleCnt="6" custLinFactNeighborX="-1549" custLinFactNeighborY="1283">
        <dgm:presLayoutVars>
          <dgm:bulletEnabled val="1"/>
        </dgm:presLayoutVars>
      </dgm:prSet>
      <dgm:spPr/>
    </dgm:pt>
    <dgm:pt modelId="{C1994CF4-14BE-479A-8D2C-E79FF9871DFE}" type="pres">
      <dgm:prSet presAssocID="{5821B7FC-F9EA-445D-9315-6E1175928FA7}" presName="childNode2tx" presStyleLbl="bgAcc1" presStyleIdx="1" presStyleCnt="6">
        <dgm:presLayoutVars>
          <dgm:bulletEnabled val="1"/>
        </dgm:presLayoutVars>
      </dgm:prSet>
      <dgm:spPr/>
    </dgm:pt>
    <dgm:pt modelId="{C311F057-5F10-4EE9-B57C-052AF3A8ACBE}" type="pres">
      <dgm:prSet presAssocID="{5821B7FC-F9EA-445D-9315-6E1175928FA7}" presName="parentNode2" presStyleLbl="node1" presStyleIdx="1" presStyleCnt="6">
        <dgm:presLayoutVars>
          <dgm:chMax val="0"/>
          <dgm:bulletEnabled val="1"/>
        </dgm:presLayoutVars>
      </dgm:prSet>
      <dgm:spPr/>
    </dgm:pt>
    <dgm:pt modelId="{5DD76A3B-09E1-4031-89B7-B84B594965F2}" type="pres">
      <dgm:prSet presAssocID="{5821B7FC-F9EA-445D-9315-6E1175928FA7}" presName="connSite2" presStyleCnt="0"/>
      <dgm:spPr/>
    </dgm:pt>
    <dgm:pt modelId="{81B98E45-DF12-4B02-A17D-B47E90B2604C}" type="pres">
      <dgm:prSet presAssocID="{52B1BA18-E5D4-4D8D-9046-A92EF985FEAA}" presName="Name18" presStyleLbl="sibTrans2D1" presStyleIdx="1" presStyleCnt="5"/>
      <dgm:spPr/>
    </dgm:pt>
    <dgm:pt modelId="{48C3282B-0358-42BD-B76A-F5D4B1A35A22}" type="pres">
      <dgm:prSet presAssocID="{7DC597C1-77C5-4147-B57C-CEE580607FC0}" presName="composite1" presStyleCnt="0"/>
      <dgm:spPr/>
    </dgm:pt>
    <dgm:pt modelId="{FDE75CB4-3EE0-43BE-A64E-C08D3AB224DD}" type="pres">
      <dgm:prSet presAssocID="{7DC597C1-77C5-4147-B57C-CEE580607FC0}" presName="dummyNode1" presStyleLbl="node1" presStyleIdx="1" presStyleCnt="6"/>
      <dgm:spPr/>
    </dgm:pt>
    <dgm:pt modelId="{65ED3308-7F68-4362-8C7E-5B219EB547C8}" type="pres">
      <dgm:prSet presAssocID="{7DC597C1-77C5-4147-B57C-CEE580607FC0}" presName="childNode1" presStyleLbl="bgAcc1" presStyleIdx="2" presStyleCnt="6">
        <dgm:presLayoutVars>
          <dgm:bulletEnabled val="1"/>
        </dgm:presLayoutVars>
      </dgm:prSet>
      <dgm:spPr/>
    </dgm:pt>
    <dgm:pt modelId="{34124C01-4ED0-43DF-81DF-11AD488A65F4}" type="pres">
      <dgm:prSet presAssocID="{7DC597C1-77C5-4147-B57C-CEE580607FC0}" presName="childNode1tx" presStyleLbl="bgAcc1" presStyleIdx="2" presStyleCnt="6">
        <dgm:presLayoutVars>
          <dgm:bulletEnabled val="1"/>
        </dgm:presLayoutVars>
      </dgm:prSet>
      <dgm:spPr/>
    </dgm:pt>
    <dgm:pt modelId="{D93402E7-03FE-40C4-A544-8D4C96C0F651}" type="pres">
      <dgm:prSet presAssocID="{7DC597C1-77C5-4147-B57C-CEE580607FC0}" presName="parentNode1" presStyleLbl="node1" presStyleIdx="2" presStyleCnt="6">
        <dgm:presLayoutVars>
          <dgm:chMax val="1"/>
          <dgm:bulletEnabled val="1"/>
        </dgm:presLayoutVars>
      </dgm:prSet>
      <dgm:spPr/>
    </dgm:pt>
    <dgm:pt modelId="{0E4B4B7A-F314-4A94-8131-8A21529A0BB1}" type="pres">
      <dgm:prSet presAssocID="{7DC597C1-77C5-4147-B57C-CEE580607FC0}" presName="connSite1" presStyleCnt="0"/>
      <dgm:spPr/>
    </dgm:pt>
    <dgm:pt modelId="{856CCF93-5C55-4802-9343-3D7E6D6713AC}" type="pres">
      <dgm:prSet presAssocID="{5B958984-70D5-46C7-A281-441F693EA61F}" presName="Name9" presStyleLbl="sibTrans2D1" presStyleIdx="2" presStyleCnt="5"/>
      <dgm:spPr/>
    </dgm:pt>
    <dgm:pt modelId="{8E2848B6-7227-43F2-84F7-F724D78466D8}" type="pres">
      <dgm:prSet presAssocID="{95F47E6B-1D23-4248-B6F6-2D5CB81BB197}" presName="composite2" presStyleCnt="0"/>
      <dgm:spPr/>
    </dgm:pt>
    <dgm:pt modelId="{03C5819A-9E07-42F9-B28A-A60E3871E362}" type="pres">
      <dgm:prSet presAssocID="{95F47E6B-1D23-4248-B6F6-2D5CB81BB197}" presName="dummyNode2" presStyleLbl="node1" presStyleIdx="2" presStyleCnt="6"/>
      <dgm:spPr/>
    </dgm:pt>
    <dgm:pt modelId="{D1427D2A-7585-4174-8684-3F0F35577A4C}" type="pres">
      <dgm:prSet presAssocID="{95F47E6B-1D23-4248-B6F6-2D5CB81BB197}" presName="childNode2" presStyleLbl="bgAcc1" presStyleIdx="3" presStyleCnt="6">
        <dgm:presLayoutVars>
          <dgm:bulletEnabled val="1"/>
        </dgm:presLayoutVars>
      </dgm:prSet>
      <dgm:spPr/>
    </dgm:pt>
    <dgm:pt modelId="{0D24592D-7AAF-4E7E-A3E5-F31DE0D28E83}" type="pres">
      <dgm:prSet presAssocID="{95F47E6B-1D23-4248-B6F6-2D5CB81BB197}" presName="childNode2tx" presStyleLbl="bgAcc1" presStyleIdx="3" presStyleCnt="6">
        <dgm:presLayoutVars>
          <dgm:bulletEnabled val="1"/>
        </dgm:presLayoutVars>
      </dgm:prSet>
      <dgm:spPr/>
    </dgm:pt>
    <dgm:pt modelId="{E543E5BA-2B72-445E-B2D5-98FEFB4C5C8E}" type="pres">
      <dgm:prSet presAssocID="{95F47E6B-1D23-4248-B6F6-2D5CB81BB197}" presName="parentNode2" presStyleLbl="node1" presStyleIdx="3" presStyleCnt="6">
        <dgm:presLayoutVars>
          <dgm:chMax val="0"/>
          <dgm:bulletEnabled val="1"/>
        </dgm:presLayoutVars>
      </dgm:prSet>
      <dgm:spPr/>
    </dgm:pt>
    <dgm:pt modelId="{71198E21-F89F-4602-AA71-3EA89D1264DA}" type="pres">
      <dgm:prSet presAssocID="{95F47E6B-1D23-4248-B6F6-2D5CB81BB197}" presName="connSite2" presStyleCnt="0"/>
      <dgm:spPr/>
    </dgm:pt>
    <dgm:pt modelId="{1A71E485-F2CB-47D3-A28E-D97676C85A33}" type="pres">
      <dgm:prSet presAssocID="{043B9DFA-0F7B-41ED-9C0E-B7D158526053}" presName="Name18" presStyleLbl="sibTrans2D1" presStyleIdx="3" presStyleCnt="5"/>
      <dgm:spPr/>
    </dgm:pt>
    <dgm:pt modelId="{92879DB2-FFC3-4C7D-AE01-B654A9C2A005}" type="pres">
      <dgm:prSet presAssocID="{76DBFCA0-C915-46EF-9C15-95B8D0FD23CF}" presName="composite1" presStyleCnt="0"/>
      <dgm:spPr/>
    </dgm:pt>
    <dgm:pt modelId="{D6F84CCF-8A7F-4412-847C-B5922155A73C}" type="pres">
      <dgm:prSet presAssocID="{76DBFCA0-C915-46EF-9C15-95B8D0FD23CF}" presName="dummyNode1" presStyleLbl="node1" presStyleIdx="3" presStyleCnt="6"/>
      <dgm:spPr/>
    </dgm:pt>
    <dgm:pt modelId="{0C1F2AF8-4E8B-446C-92AC-B4A17935F94D}" type="pres">
      <dgm:prSet presAssocID="{76DBFCA0-C915-46EF-9C15-95B8D0FD23CF}" presName="childNode1" presStyleLbl="bgAcc1" presStyleIdx="4" presStyleCnt="6">
        <dgm:presLayoutVars>
          <dgm:bulletEnabled val="1"/>
        </dgm:presLayoutVars>
      </dgm:prSet>
      <dgm:spPr/>
    </dgm:pt>
    <dgm:pt modelId="{3CE48AA5-DC8E-44EE-981D-1C34C7E8714D}" type="pres">
      <dgm:prSet presAssocID="{76DBFCA0-C915-46EF-9C15-95B8D0FD23CF}" presName="childNode1tx" presStyleLbl="bgAcc1" presStyleIdx="4" presStyleCnt="6">
        <dgm:presLayoutVars>
          <dgm:bulletEnabled val="1"/>
        </dgm:presLayoutVars>
      </dgm:prSet>
      <dgm:spPr/>
    </dgm:pt>
    <dgm:pt modelId="{B9EFCAEA-6428-4F08-90AA-5CF4F36620BC}" type="pres">
      <dgm:prSet presAssocID="{76DBFCA0-C915-46EF-9C15-95B8D0FD23CF}" presName="parentNode1" presStyleLbl="node1" presStyleIdx="4" presStyleCnt="6">
        <dgm:presLayoutVars>
          <dgm:chMax val="1"/>
          <dgm:bulletEnabled val="1"/>
        </dgm:presLayoutVars>
      </dgm:prSet>
      <dgm:spPr/>
    </dgm:pt>
    <dgm:pt modelId="{1D61D55B-87C8-4A01-A879-8BBE51C652C2}" type="pres">
      <dgm:prSet presAssocID="{76DBFCA0-C915-46EF-9C15-95B8D0FD23CF}" presName="connSite1" presStyleCnt="0"/>
      <dgm:spPr/>
    </dgm:pt>
    <dgm:pt modelId="{BE85D81C-9578-4CC5-9609-21F7E364B61E}" type="pres">
      <dgm:prSet presAssocID="{EE17D87F-5BE5-4A13-932C-82BB79A9291F}" presName="Name9" presStyleLbl="sibTrans2D1" presStyleIdx="4" presStyleCnt="5"/>
      <dgm:spPr/>
    </dgm:pt>
    <dgm:pt modelId="{7193F3F1-AA5A-4531-BA78-1B57BFF55DD6}" type="pres">
      <dgm:prSet presAssocID="{9A5EAEA3-F781-4C5F-8696-ECA4B78AB747}" presName="composite2" presStyleCnt="0"/>
      <dgm:spPr/>
    </dgm:pt>
    <dgm:pt modelId="{6F0A9D20-4AD6-408B-8945-C517267FB133}" type="pres">
      <dgm:prSet presAssocID="{9A5EAEA3-F781-4C5F-8696-ECA4B78AB747}" presName="dummyNode2" presStyleLbl="node1" presStyleIdx="4" presStyleCnt="6"/>
      <dgm:spPr/>
    </dgm:pt>
    <dgm:pt modelId="{0415D6CA-A0D5-4C66-8393-0B692B3ABA91}" type="pres">
      <dgm:prSet presAssocID="{9A5EAEA3-F781-4C5F-8696-ECA4B78AB747}" presName="childNode2" presStyleLbl="bgAcc1" presStyleIdx="5" presStyleCnt="6">
        <dgm:presLayoutVars>
          <dgm:bulletEnabled val="1"/>
        </dgm:presLayoutVars>
      </dgm:prSet>
      <dgm:spPr/>
    </dgm:pt>
    <dgm:pt modelId="{145E7D57-E222-4B71-A536-3B8D221D607A}" type="pres">
      <dgm:prSet presAssocID="{9A5EAEA3-F781-4C5F-8696-ECA4B78AB747}" presName="childNode2tx" presStyleLbl="bgAcc1" presStyleIdx="5" presStyleCnt="6">
        <dgm:presLayoutVars>
          <dgm:bulletEnabled val="1"/>
        </dgm:presLayoutVars>
      </dgm:prSet>
      <dgm:spPr/>
    </dgm:pt>
    <dgm:pt modelId="{0FB011FC-8C9D-4FB8-86FD-039826950F42}" type="pres">
      <dgm:prSet presAssocID="{9A5EAEA3-F781-4C5F-8696-ECA4B78AB747}" presName="parentNode2" presStyleLbl="node1" presStyleIdx="5" presStyleCnt="6" custLinFactNeighborX="94" custLinFactNeighborY="-1659">
        <dgm:presLayoutVars>
          <dgm:chMax val="0"/>
          <dgm:bulletEnabled val="1"/>
        </dgm:presLayoutVars>
      </dgm:prSet>
      <dgm:spPr/>
    </dgm:pt>
    <dgm:pt modelId="{253EA82E-DF2B-45A7-AE75-FDB257787265}" type="pres">
      <dgm:prSet presAssocID="{9A5EAEA3-F781-4C5F-8696-ECA4B78AB747}" presName="connSite2" presStyleCnt="0"/>
      <dgm:spPr/>
    </dgm:pt>
  </dgm:ptLst>
  <dgm:cxnLst>
    <dgm:cxn modelId="{44553F01-61B3-428C-A5A4-A605ACB09996}" type="presOf" srcId="{E76E1590-EEE2-464C-8464-19DBEE6C2602}" destId="{D1427D2A-7585-4174-8684-3F0F35577A4C}" srcOrd="0" destOrd="0" presId="urn:microsoft.com/office/officeart/2005/8/layout/hProcess4"/>
    <dgm:cxn modelId="{0DD4691A-9395-4877-AFED-2751B0C409F6}" type="presOf" srcId="{7DC597C1-77C5-4147-B57C-CEE580607FC0}" destId="{D93402E7-03FE-40C4-A544-8D4C96C0F651}" srcOrd="0" destOrd="0" presId="urn:microsoft.com/office/officeart/2005/8/layout/hProcess4"/>
    <dgm:cxn modelId="{DA5EDD1B-C98E-494B-B782-C3D8131E3A46}" srcId="{3F23B470-366C-4786-8A64-E1BCE31FC482}" destId="{829313CA-0148-482E-9208-930084FE2E4F}" srcOrd="1" destOrd="0" parTransId="{0B8DAE0C-3B33-4554-B270-960B76DD4008}" sibTransId="{33E5297C-F902-42C3-A76F-8E1F21E06089}"/>
    <dgm:cxn modelId="{9495C61D-78BD-4E83-B98D-E41767FF4DA1}" type="presOf" srcId="{9A5EAEA3-F781-4C5F-8696-ECA4B78AB747}" destId="{0FB011FC-8C9D-4FB8-86FD-039826950F42}" srcOrd="0" destOrd="0" presId="urn:microsoft.com/office/officeart/2005/8/layout/hProcess4"/>
    <dgm:cxn modelId="{C75E4020-FD07-441D-AA79-A8A3BE75B58E}" type="presOf" srcId="{99B3E786-2958-4CCA-9682-354494FA1D6E}" destId="{F7C18821-1C88-4339-B1FD-71FF089E01F3}" srcOrd="0" destOrd="0" presId="urn:microsoft.com/office/officeart/2005/8/layout/hProcess4"/>
    <dgm:cxn modelId="{EEF42527-72FF-4E61-B871-B8F117169AB6}" srcId="{99B3E786-2958-4CCA-9682-354494FA1D6E}" destId="{3F23B470-366C-4786-8A64-E1BCE31FC482}" srcOrd="0" destOrd="0" parTransId="{70FD3246-4DC4-4A21-8F22-CFFC6F48B305}" sibTransId="{9C6CB206-944B-4A05-B4FE-5E1F7D381DD5}"/>
    <dgm:cxn modelId="{AE4D0929-4D24-4D57-9BC5-589315DC41BF}" srcId="{9A5EAEA3-F781-4C5F-8696-ECA4B78AB747}" destId="{10B6F502-37F1-4AEE-AE8E-98240A5161FE}" srcOrd="0" destOrd="0" parTransId="{A0877E33-F22C-47DA-8670-76DAB18BB74C}" sibTransId="{688D7219-3AAE-4A2E-9E91-74E139A37864}"/>
    <dgm:cxn modelId="{4A80652E-F927-4691-87A8-D86AB32A1616}" type="presOf" srcId="{7A5E9F39-72F9-4E00-A241-4F6DB6C0BF60}" destId="{145E7D57-E222-4B71-A536-3B8D221D607A}" srcOrd="1" destOrd="1" presId="urn:microsoft.com/office/officeart/2005/8/layout/hProcess4"/>
    <dgm:cxn modelId="{F9A0C13A-9179-4012-A1EC-265136087D80}" type="presOf" srcId="{BD44AB81-7E67-4682-82E3-DF18E3E5C883}" destId="{0C1F2AF8-4E8B-446C-92AC-B4A17935F94D}" srcOrd="0" destOrd="0" presId="urn:microsoft.com/office/officeart/2005/8/layout/hProcess4"/>
    <dgm:cxn modelId="{53AB133B-D844-4A9E-BE32-13DD76F7DA9B}" type="presOf" srcId="{8112DFE3-DC61-4EE1-BFFB-FA7D53FB50A6}" destId="{C1994CF4-14BE-479A-8D2C-E79FF9871DFE}" srcOrd="1" destOrd="0" presId="urn:microsoft.com/office/officeart/2005/8/layout/hProcess4"/>
    <dgm:cxn modelId="{9605173D-61D7-4E40-B63A-BB5F0BBE6CF7}" srcId="{5821B7FC-F9EA-445D-9315-6E1175928FA7}" destId="{8112DFE3-DC61-4EE1-BFFB-FA7D53FB50A6}" srcOrd="0" destOrd="0" parTransId="{EE330707-A940-4711-BEA9-E1C0A4D368FA}" sibTransId="{5C57B6E9-B27E-41DF-AC12-29639DCFD109}"/>
    <dgm:cxn modelId="{243D815F-38E2-448C-AF9B-7E52CC30230D}" type="presOf" srcId="{E76E1590-EEE2-464C-8464-19DBEE6C2602}" destId="{0D24592D-7AAF-4E7E-A3E5-F31DE0D28E83}" srcOrd="1" destOrd="0" presId="urn:microsoft.com/office/officeart/2005/8/layout/hProcess4"/>
    <dgm:cxn modelId="{FBA67261-2C13-4C31-BCAB-5CCC891D99F6}" srcId="{99B3E786-2958-4CCA-9682-354494FA1D6E}" destId="{9A5EAEA3-F781-4C5F-8696-ECA4B78AB747}" srcOrd="5" destOrd="0" parTransId="{1A236E4E-F992-4807-BF79-9630EF4C7CAC}" sibTransId="{52F1908D-1540-40F8-BDD0-BF00EA8D492E}"/>
    <dgm:cxn modelId="{643EC162-256A-46E6-8F46-D63147D25994}" type="presOf" srcId="{BD44AB81-7E67-4682-82E3-DF18E3E5C883}" destId="{3CE48AA5-DC8E-44EE-981D-1C34C7E8714D}" srcOrd="1" destOrd="0" presId="urn:microsoft.com/office/officeart/2005/8/layout/hProcess4"/>
    <dgm:cxn modelId="{8BEA3B64-62C9-4ECC-A03B-03470839B029}" type="presOf" srcId="{D4B5C852-23BB-4053-B0DF-1EF8C2890289}" destId="{65ED3308-7F68-4362-8C7E-5B219EB547C8}" srcOrd="0" destOrd="0" presId="urn:microsoft.com/office/officeart/2005/8/layout/hProcess4"/>
    <dgm:cxn modelId="{B2B15665-4455-47DC-9107-4D55F368D1EA}" srcId="{99B3E786-2958-4CCA-9682-354494FA1D6E}" destId="{7DC597C1-77C5-4147-B57C-CEE580607FC0}" srcOrd="2" destOrd="0" parTransId="{DA08E6EF-168F-4913-BE20-BD4AE757881C}" sibTransId="{5B958984-70D5-46C7-A281-441F693EA61F}"/>
    <dgm:cxn modelId="{72D36947-654C-4F36-884F-9593DFBB540D}" srcId="{7DC597C1-77C5-4147-B57C-CEE580607FC0}" destId="{D4B5C852-23BB-4053-B0DF-1EF8C2890289}" srcOrd="0" destOrd="0" parTransId="{4B0BB4A4-BCED-4CF5-9121-B5E406BE0C84}" sibTransId="{FACC1CFF-3585-4EFF-B5C4-2994473427FA}"/>
    <dgm:cxn modelId="{0F69C667-ADF3-4B20-89FD-96F33914F1E8}" type="presOf" srcId="{8C6A83D4-BD68-4A59-9B96-EA203020D219}" destId="{0709F322-68F8-4DF8-A885-4BF66D4E9224}" srcOrd="1" destOrd="0" presId="urn:microsoft.com/office/officeart/2005/8/layout/hProcess4"/>
    <dgm:cxn modelId="{35AFE049-E2FF-46F2-B2EF-DE58FBF7FEFB}" srcId="{3F23B470-366C-4786-8A64-E1BCE31FC482}" destId="{8C6A83D4-BD68-4A59-9B96-EA203020D219}" srcOrd="0" destOrd="0" parTransId="{BFB6CEB5-1C74-4A14-B49D-69B2882E62A5}" sibTransId="{BA9B0CA4-38FE-40F5-8BB2-31C54C9F1451}"/>
    <dgm:cxn modelId="{01D3024C-D0B8-4582-9BA1-9F39E397A2E8}" srcId="{99B3E786-2958-4CCA-9682-354494FA1D6E}" destId="{95F47E6B-1D23-4248-B6F6-2D5CB81BB197}" srcOrd="3" destOrd="0" parTransId="{3FC51344-A72E-4AFB-A973-F0065529B3B0}" sibTransId="{043B9DFA-0F7B-41ED-9C0E-B7D158526053}"/>
    <dgm:cxn modelId="{2BB5D44F-C2E5-487B-AFD5-5904CF974DA6}" type="presOf" srcId="{829313CA-0148-482E-9208-930084FE2E4F}" destId="{1BABBB01-3B44-473F-A425-7DC2A6A2C78B}" srcOrd="0" destOrd="1" presId="urn:microsoft.com/office/officeart/2005/8/layout/hProcess4"/>
    <dgm:cxn modelId="{1D300E55-943E-49B5-A4C1-29EBDFB330A5}" type="presOf" srcId="{EE17D87F-5BE5-4A13-932C-82BB79A9291F}" destId="{BE85D81C-9578-4CC5-9609-21F7E364B61E}" srcOrd="0" destOrd="0" presId="urn:microsoft.com/office/officeart/2005/8/layout/hProcess4"/>
    <dgm:cxn modelId="{39854A58-9799-4B04-99BB-DE9B4D8FEE15}" type="presOf" srcId="{5B958984-70D5-46C7-A281-441F693EA61F}" destId="{856CCF93-5C55-4802-9343-3D7E6D6713AC}" srcOrd="0" destOrd="0" presId="urn:microsoft.com/office/officeart/2005/8/layout/hProcess4"/>
    <dgm:cxn modelId="{86480E5A-B846-402A-AC05-0994C346F238}" type="presOf" srcId="{95F47E6B-1D23-4248-B6F6-2D5CB81BB197}" destId="{E543E5BA-2B72-445E-B2D5-98FEFB4C5C8E}" srcOrd="0" destOrd="0" presId="urn:microsoft.com/office/officeart/2005/8/layout/hProcess4"/>
    <dgm:cxn modelId="{FF0EC881-D20D-4B69-BF53-6E28ADF4E26D}" srcId="{99B3E786-2958-4CCA-9682-354494FA1D6E}" destId="{5821B7FC-F9EA-445D-9315-6E1175928FA7}" srcOrd="1" destOrd="0" parTransId="{92B9E1E1-4D00-4EFA-8E3D-724D04C8132B}" sibTransId="{52B1BA18-E5D4-4D8D-9046-A92EF985FEAA}"/>
    <dgm:cxn modelId="{D9B56E82-F9B4-46BB-9584-7738922D2DD4}" type="presOf" srcId="{043B9DFA-0F7B-41ED-9C0E-B7D158526053}" destId="{1A71E485-F2CB-47D3-A28E-D97676C85A33}" srcOrd="0" destOrd="0" presId="urn:microsoft.com/office/officeart/2005/8/layout/hProcess4"/>
    <dgm:cxn modelId="{747A188B-7642-4D61-A4F9-44BF6C5CE823}" type="presOf" srcId="{10B6F502-37F1-4AEE-AE8E-98240A5161FE}" destId="{145E7D57-E222-4B71-A536-3B8D221D607A}" srcOrd="1" destOrd="0" presId="urn:microsoft.com/office/officeart/2005/8/layout/hProcess4"/>
    <dgm:cxn modelId="{80C11094-8BC4-4240-89EC-E455FA226FF9}" type="presOf" srcId="{3F23B470-366C-4786-8A64-E1BCE31FC482}" destId="{70AF5F35-018B-47DD-8BF7-D12D53A42493}" srcOrd="0" destOrd="0" presId="urn:microsoft.com/office/officeart/2005/8/layout/hProcess4"/>
    <dgm:cxn modelId="{0669F599-CA6E-4BC3-9FA6-44E6CF6F10E7}" type="presOf" srcId="{9C6CB206-944B-4A05-B4FE-5E1F7D381DD5}" destId="{329DB414-D94D-4C23-876F-DD7A23C7B8BD}" srcOrd="0" destOrd="0" presId="urn:microsoft.com/office/officeart/2005/8/layout/hProcess4"/>
    <dgm:cxn modelId="{4B651DA3-F598-4E72-89FE-690EB3D41871}" srcId="{95F47E6B-1D23-4248-B6F6-2D5CB81BB197}" destId="{E76E1590-EEE2-464C-8464-19DBEE6C2602}" srcOrd="0" destOrd="0" parTransId="{06849A95-8EC7-4DBF-8BC9-5B9F70E72F71}" sibTransId="{EB30FD5A-C859-46E3-942F-CEA0565A17EA}"/>
    <dgm:cxn modelId="{7AC030A5-F312-458A-9E59-ABFAAEC10285}" type="presOf" srcId="{52B1BA18-E5D4-4D8D-9046-A92EF985FEAA}" destId="{81B98E45-DF12-4B02-A17D-B47E90B2604C}" srcOrd="0" destOrd="0" presId="urn:microsoft.com/office/officeart/2005/8/layout/hProcess4"/>
    <dgm:cxn modelId="{F860A9AC-1333-43AE-B27C-3378CC3DAB51}" type="presOf" srcId="{8C6A83D4-BD68-4A59-9B96-EA203020D219}" destId="{1BABBB01-3B44-473F-A425-7DC2A6A2C78B}" srcOrd="0" destOrd="0" presId="urn:microsoft.com/office/officeart/2005/8/layout/hProcess4"/>
    <dgm:cxn modelId="{12ABFFB3-5504-4336-845B-4CC15E787BDF}" type="presOf" srcId="{D4B5C852-23BB-4053-B0DF-1EF8C2890289}" destId="{34124C01-4ED0-43DF-81DF-11AD488A65F4}" srcOrd="1" destOrd="0" presId="urn:microsoft.com/office/officeart/2005/8/layout/hProcess4"/>
    <dgm:cxn modelId="{F8BFD7C1-8B79-4F18-9E01-29B87C020BBF}" srcId="{99B3E786-2958-4CCA-9682-354494FA1D6E}" destId="{76DBFCA0-C915-46EF-9C15-95B8D0FD23CF}" srcOrd="4" destOrd="0" parTransId="{E39EF195-E429-466C-A57D-87C4864A41F3}" sibTransId="{EE17D87F-5BE5-4A13-932C-82BB79A9291F}"/>
    <dgm:cxn modelId="{DA0429C5-D166-4B64-B5D3-1356E4681509}" type="presOf" srcId="{829313CA-0148-482E-9208-930084FE2E4F}" destId="{0709F322-68F8-4DF8-A885-4BF66D4E9224}" srcOrd="1" destOrd="1" presId="urn:microsoft.com/office/officeart/2005/8/layout/hProcess4"/>
    <dgm:cxn modelId="{0C0A45C9-3CF7-45D5-9B27-8C1E3281FB50}" type="presOf" srcId="{7A5E9F39-72F9-4E00-A241-4F6DB6C0BF60}" destId="{0415D6CA-A0D5-4C66-8393-0B692B3ABA91}" srcOrd="0" destOrd="1" presId="urn:microsoft.com/office/officeart/2005/8/layout/hProcess4"/>
    <dgm:cxn modelId="{C1BBF9C9-39A9-4D9C-9785-6E94AEB92717}" type="presOf" srcId="{10B6F502-37F1-4AEE-AE8E-98240A5161FE}" destId="{0415D6CA-A0D5-4C66-8393-0B692B3ABA91}" srcOrd="0" destOrd="0" presId="urn:microsoft.com/office/officeart/2005/8/layout/hProcess4"/>
    <dgm:cxn modelId="{F9006FCC-EFFE-4EFB-B44A-48B908719FF4}" type="presOf" srcId="{5821B7FC-F9EA-445D-9315-6E1175928FA7}" destId="{C311F057-5F10-4EE9-B57C-052AF3A8ACBE}" srcOrd="0" destOrd="0" presId="urn:microsoft.com/office/officeart/2005/8/layout/hProcess4"/>
    <dgm:cxn modelId="{BB8D76D5-6D0D-4E68-9E0F-630FF91BFDB5}" srcId="{76DBFCA0-C915-46EF-9C15-95B8D0FD23CF}" destId="{BD44AB81-7E67-4682-82E3-DF18E3E5C883}" srcOrd="0" destOrd="0" parTransId="{ED99F706-051B-4D92-AC08-240EF8FFE55B}" sibTransId="{D462D1F9-F908-4D40-9084-212B7838D9E6}"/>
    <dgm:cxn modelId="{9240FAE4-F872-4365-B7E5-53DBD5E618DD}" type="presOf" srcId="{8112DFE3-DC61-4EE1-BFFB-FA7D53FB50A6}" destId="{AB9D7438-BEFE-4995-984A-A38F22C04A96}" srcOrd="0" destOrd="0" presId="urn:microsoft.com/office/officeart/2005/8/layout/hProcess4"/>
    <dgm:cxn modelId="{C388E0EA-616E-4D77-A445-BAEACB7EF120}" srcId="{9A5EAEA3-F781-4C5F-8696-ECA4B78AB747}" destId="{7A5E9F39-72F9-4E00-A241-4F6DB6C0BF60}" srcOrd="1" destOrd="0" parTransId="{04EA204B-9A44-41DF-B9E2-15CB81E62F21}" sibTransId="{FCF45B3F-1BC0-4109-912A-AADCC938210B}"/>
    <dgm:cxn modelId="{554738F1-B3EB-4BB3-8D8D-D0A7989AE635}" type="presOf" srcId="{76DBFCA0-C915-46EF-9C15-95B8D0FD23CF}" destId="{B9EFCAEA-6428-4F08-90AA-5CF4F36620BC}" srcOrd="0" destOrd="0" presId="urn:microsoft.com/office/officeart/2005/8/layout/hProcess4"/>
    <dgm:cxn modelId="{AA3C6362-48BA-4CCB-B75C-0D200A247A79}" type="presParOf" srcId="{F7C18821-1C88-4339-B1FD-71FF089E01F3}" destId="{704AF688-5323-456E-AD3F-FC8202167727}" srcOrd="0" destOrd="0" presId="urn:microsoft.com/office/officeart/2005/8/layout/hProcess4"/>
    <dgm:cxn modelId="{BDDD572B-C226-4CED-A13B-5C06F938F9AF}" type="presParOf" srcId="{F7C18821-1C88-4339-B1FD-71FF089E01F3}" destId="{2940B7D3-11E0-4005-A046-2CA4D24A845F}" srcOrd="1" destOrd="0" presId="urn:microsoft.com/office/officeart/2005/8/layout/hProcess4"/>
    <dgm:cxn modelId="{28369108-6A98-40EA-B186-6F020739D4E6}" type="presParOf" srcId="{F7C18821-1C88-4339-B1FD-71FF089E01F3}" destId="{46BCF578-78A6-42CB-A8C0-247489C3BC14}" srcOrd="2" destOrd="0" presId="urn:microsoft.com/office/officeart/2005/8/layout/hProcess4"/>
    <dgm:cxn modelId="{39ABDFA5-6880-4954-8400-16F6494B8BCA}" type="presParOf" srcId="{46BCF578-78A6-42CB-A8C0-247489C3BC14}" destId="{262FBB5D-D375-4B4C-B983-82709A1E7584}" srcOrd="0" destOrd="0" presId="urn:microsoft.com/office/officeart/2005/8/layout/hProcess4"/>
    <dgm:cxn modelId="{06F37EE6-F8C3-439A-959F-B1710FD59F26}" type="presParOf" srcId="{262FBB5D-D375-4B4C-B983-82709A1E7584}" destId="{051192ED-4F6E-456D-B244-137CE491558E}" srcOrd="0" destOrd="0" presId="urn:microsoft.com/office/officeart/2005/8/layout/hProcess4"/>
    <dgm:cxn modelId="{B4C6999F-0D24-410F-AA9C-F02EFF4B1F75}" type="presParOf" srcId="{262FBB5D-D375-4B4C-B983-82709A1E7584}" destId="{1BABBB01-3B44-473F-A425-7DC2A6A2C78B}" srcOrd="1" destOrd="0" presId="urn:microsoft.com/office/officeart/2005/8/layout/hProcess4"/>
    <dgm:cxn modelId="{94A2B790-EF65-416C-A7DE-59957A4CDD5A}" type="presParOf" srcId="{262FBB5D-D375-4B4C-B983-82709A1E7584}" destId="{0709F322-68F8-4DF8-A885-4BF66D4E9224}" srcOrd="2" destOrd="0" presId="urn:microsoft.com/office/officeart/2005/8/layout/hProcess4"/>
    <dgm:cxn modelId="{A38D68BC-C1B2-41EE-B80C-64A342ACECCC}" type="presParOf" srcId="{262FBB5D-D375-4B4C-B983-82709A1E7584}" destId="{70AF5F35-018B-47DD-8BF7-D12D53A42493}" srcOrd="3" destOrd="0" presId="urn:microsoft.com/office/officeart/2005/8/layout/hProcess4"/>
    <dgm:cxn modelId="{BA9D9438-14E1-4444-8123-5B9F5F4D901C}" type="presParOf" srcId="{262FBB5D-D375-4B4C-B983-82709A1E7584}" destId="{6D004B3C-3F98-4D02-9D26-43A084EA040F}" srcOrd="4" destOrd="0" presId="urn:microsoft.com/office/officeart/2005/8/layout/hProcess4"/>
    <dgm:cxn modelId="{2F7DFB9B-4D6F-4FB0-A048-9BDAE1D1BC61}" type="presParOf" srcId="{46BCF578-78A6-42CB-A8C0-247489C3BC14}" destId="{329DB414-D94D-4C23-876F-DD7A23C7B8BD}" srcOrd="1" destOrd="0" presId="urn:microsoft.com/office/officeart/2005/8/layout/hProcess4"/>
    <dgm:cxn modelId="{CE00C3A1-3CBC-44A9-9EE4-94A7A49C9935}" type="presParOf" srcId="{46BCF578-78A6-42CB-A8C0-247489C3BC14}" destId="{A62910AF-76D0-4A4D-BFF6-654B44872845}" srcOrd="2" destOrd="0" presId="urn:microsoft.com/office/officeart/2005/8/layout/hProcess4"/>
    <dgm:cxn modelId="{0C1AC703-1F28-4167-AC1E-00E519F89998}" type="presParOf" srcId="{A62910AF-76D0-4A4D-BFF6-654B44872845}" destId="{EEC5AC03-7F79-4609-BAF8-789A85CE6C22}" srcOrd="0" destOrd="0" presId="urn:microsoft.com/office/officeart/2005/8/layout/hProcess4"/>
    <dgm:cxn modelId="{89E281E2-34B0-40B2-BAA7-81827470C941}" type="presParOf" srcId="{A62910AF-76D0-4A4D-BFF6-654B44872845}" destId="{AB9D7438-BEFE-4995-984A-A38F22C04A96}" srcOrd="1" destOrd="0" presId="urn:microsoft.com/office/officeart/2005/8/layout/hProcess4"/>
    <dgm:cxn modelId="{43A5EFDE-919A-46C6-B13C-3D2D721B5860}" type="presParOf" srcId="{A62910AF-76D0-4A4D-BFF6-654B44872845}" destId="{C1994CF4-14BE-479A-8D2C-E79FF9871DFE}" srcOrd="2" destOrd="0" presId="urn:microsoft.com/office/officeart/2005/8/layout/hProcess4"/>
    <dgm:cxn modelId="{9CE23A53-E1CB-42EE-8275-ADC08E66F2A3}" type="presParOf" srcId="{A62910AF-76D0-4A4D-BFF6-654B44872845}" destId="{C311F057-5F10-4EE9-B57C-052AF3A8ACBE}" srcOrd="3" destOrd="0" presId="urn:microsoft.com/office/officeart/2005/8/layout/hProcess4"/>
    <dgm:cxn modelId="{9F03C510-1424-4F29-BC9A-92538B5E1DF7}" type="presParOf" srcId="{A62910AF-76D0-4A4D-BFF6-654B44872845}" destId="{5DD76A3B-09E1-4031-89B7-B84B594965F2}" srcOrd="4" destOrd="0" presId="urn:microsoft.com/office/officeart/2005/8/layout/hProcess4"/>
    <dgm:cxn modelId="{1A715455-44D4-45E5-9096-201DF7AD3DB1}" type="presParOf" srcId="{46BCF578-78A6-42CB-A8C0-247489C3BC14}" destId="{81B98E45-DF12-4B02-A17D-B47E90B2604C}" srcOrd="3" destOrd="0" presId="urn:microsoft.com/office/officeart/2005/8/layout/hProcess4"/>
    <dgm:cxn modelId="{F25BB9DE-EBA8-4157-BA0B-0E5F0066F24B}" type="presParOf" srcId="{46BCF578-78A6-42CB-A8C0-247489C3BC14}" destId="{48C3282B-0358-42BD-B76A-F5D4B1A35A22}" srcOrd="4" destOrd="0" presId="urn:microsoft.com/office/officeart/2005/8/layout/hProcess4"/>
    <dgm:cxn modelId="{C76B51EE-C0F0-47D4-B1CD-8A8CF0425D7B}" type="presParOf" srcId="{48C3282B-0358-42BD-B76A-F5D4B1A35A22}" destId="{FDE75CB4-3EE0-43BE-A64E-C08D3AB224DD}" srcOrd="0" destOrd="0" presId="urn:microsoft.com/office/officeart/2005/8/layout/hProcess4"/>
    <dgm:cxn modelId="{D4D60D76-39A3-4958-A68A-B59CEB1B0923}" type="presParOf" srcId="{48C3282B-0358-42BD-B76A-F5D4B1A35A22}" destId="{65ED3308-7F68-4362-8C7E-5B219EB547C8}" srcOrd="1" destOrd="0" presId="urn:microsoft.com/office/officeart/2005/8/layout/hProcess4"/>
    <dgm:cxn modelId="{D1277C98-4E8E-44D6-AC1F-1F07A6E22E92}" type="presParOf" srcId="{48C3282B-0358-42BD-B76A-F5D4B1A35A22}" destId="{34124C01-4ED0-43DF-81DF-11AD488A65F4}" srcOrd="2" destOrd="0" presId="urn:microsoft.com/office/officeart/2005/8/layout/hProcess4"/>
    <dgm:cxn modelId="{D6B32249-6ACC-4D54-934C-5D66BE6D3C44}" type="presParOf" srcId="{48C3282B-0358-42BD-B76A-F5D4B1A35A22}" destId="{D93402E7-03FE-40C4-A544-8D4C96C0F651}" srcOrd="3" destOrd="0" presId="urn:microsoft.com/office/officeart/2005/8/layout/hProcess4"/>
    <dgm:cxn modelId="{503FF5E0-8A4E-4A3B-9B12-29DF31AC7AA0}" type="presParOf" srcId="{48C3282B-0358-42BD-B76A-F5D4B1A35A22}" destId="{0E4B4B7A-F314-4A94-8131-8A21529A0BB1}" srcOrd="4" destOrd="0" presId="urn:microsoft.com/office/officeart/2005/8/layout/hProcess4"/>
    <dgm:cxn modelId="{9BEDDF1E-4BBA-45D4-BA34-2F8B177E8242}" type="presParOf" srcId="{46BCF578-78A6-42CB-A8C0-247489C3BC14}" destId="{856CCF93-5C55-4802-9343-3D7E6D6713AC}" srcOrd="5" destOrd="0" presId="urn:microsoft.com/office/officeart/2005/8/layout/hProcess4"/>
    <dgm:cxn modelId="{4AA664F8-D1B0-4C9B-BC7C-656DB289093E}" type="presParOf" srcId="{46BCF578-78A6-42CB-A8C0-247489C3BC14}" destId="{8E2848B6-7227-43F2-84F7-F724D78466D8}" srcOrd="6" destOrd="0" presId="urn:microsoft.com/office/officeart/2005/8/layout/hProcess4"/>
    <dgm:cxn modelId="{48A0F36B-C897-422A-A3C5-D7DD0568D750}" type="presParOf" srcId="{8E2848B6-7227-43F2-84F7-F724D78466D8}" destId="{03C5819A-9E07-42F9-B28A-A60E3871E362}" srcOrd="0" destOrd="0" presId="urn:microsoft.com/office/officeart/2005/8/layout/hProcess4"/>
    <dgm:cxn modelId="{C1855EC4-BBDF-4BF0-99B8-DC536A30C8A9}" type="presParOf" srcId="{8E2848B6-7227-43F2-84F7-F724D78466D8}" destId="{D1427D2A-7585-4174-8684-3F0F35577A4C}" srcOrd="1" destOrd="0" presId="urn:microsoft.com/office/officeart/2005/8/layout/hProcess4"/>
    <dgm:cxn modelId="{CFCDB3A5-6CD2-47A5-824E-142C839C0068}" type="presParOf" srcId="{8E2848B6-7227-43F2-84F7-F724D78466D8}" destId="{0D24592D-7AAF-4E7E-A3E5-F31DE0D28E83}" srcOrd="2" destOrd="0" presId="urn:microsoft.com/office/officeart/2005/8/layout/hProcess4"/>
    <dgm:cxn modelId="{E50F0FDD-B067-4D7D-B512-ED5514DCC746}" type="presParOf" srcId="{8E2848B6-7227-43F2-84F7-F724D78466D8}" destId="{E543E5BA-2B72-445E-B2D5-98FEFB4C5C8E}" srcOrd="3" destOrd="0" presId="urn:microsoft.com/office/officeart/2005/8/layout/hProcess4"/>
    <dgm:cxn modelId="{CCBF7730-F8AB-4DAE-B884-336E9083EF6F}" type="presParOf" srcId="{8E2848B6-7227-43F2-84F7-F724D78466D8}" destId="{71198E21-F89F-4602-AA71-3EA89D1264DA}" srcOrd="4" destOrd="0" presId="urn:microsoft.com/office/officeart/2005/8/layout/hProcess4"/>
    <dgm:cxn modelId="{0C8A0A44-B525-4E10-A8DA-22D70B4BAB35}" type="presParOf" srcId="{46BCF578-78A6-42CB-A8C0-247489C3BC14}" destId="{1A71E485-F2CB-47D3-A28E-D97676C85A33}" srcOrd="7" destOrd="0" presId="urn:microsoft.com/office/officeart/2005/8/layout/hProcess4"/>
    <dgm:cxn modelId="{CB01B6E7-0DD8-413D-A929-A607A485271C}" type="presParOf" srcId="{46BCF578-78A6-42CB-A8C0-247489C3BC14}" destId="{92879DB2-FFC3-4C7D-AE01-B654A9C2A005}" srcOrd="8" destOrd="0" presId="urn:microsoft.com/office/officeart/2005/8/layout/hProcess4"/>
    <dgm:cxn modelId="{9536CAF8-065E-441C-BA85-EAD6E18BE096}" type="presParOf" srcId="{92879DB2-FFC3-4C7D-AE01-B654A9C2A005}" destId="{D6F84CCF-8A7F-4412-847C-B5922155A73C}" srcOrd="0" destOrd="0" presId="urn:microsoft.com/office/officeart/2005/8/layout/hProcess4"/>
    <dgm:cxn modelId="{9CE9678E-8FA4-42BE-8D37-659B32911A01}" type="presParOf" srcId="{92879DB2-FFC3-4C7D-AE01-B654A9C2A005}" destId="{0C1F2AF8-4E8B-446C-92AC-B4A17935F94D}" srcOrd="1" destOrd="0" presId="urn:microsoft.com/office/officeart/2005/8/layout/hProcess4"/>
    <dgm:cxn modelId="{AA979F4C-D61B-43C6-9EB8-5A80D61496F4}" type="presParOf" srcId="{92879DB2-FFC3-4C7D-AE01-B654A9C2A005}" destId="{3CE48AA5-DC8E-44EE-981D-1C34C7E8714D}" srcOrd="2" destOrd="0" presId="urn:microsoft.com/office/officeart/2005/8/layout/hProcess4"/>
    <dgm:cxn modelId="{3A042800-18FB-4DF1-A5D2-C535F09C6923}" type="presParOf" srcId="{92879DB2-FFC3-4C7D-AE01-B654A9C2A005}" destId="{B9EFCAEA-6428-4F08-90AA-5CF4F36620BC}" srcOrd="3" destOrd="0" presId="urn:microsoft.com/office/officeart/2005/8/layout/hProcess4"/>
    <dgm:cxn modelId="{A4B8A3D9-4FB6-41DF-8AD0-672F7B624C9F}" type="presParOf" srcId="{92879DB2-FFC3-4C7D-AE01-B654A9C2A005}" destId="{1D61D55B-87C8-4A01-A879-8BBE51C652C2}" srcOrd="4" destOrd="0" presId="urn:microsoft.com/office/officeart/2005/8/layout/hProcess4"/>
    <dgm:cxn modelId="{DDBE3D7C-B9D5-4D7B-B539-0D1A337CCE75}" type="presParOf" srcId="{46BCF578-78A6-42CB-A8C0-247489C3BC14}" destId="{BE85D81C-9578-4CC5-9609-21F7E364B61E}" srcOrd="9" destOrd="0" presId="urn:microsoft.com/office/officeart/2005/8/layout/hProcess4"/>
    <dgm:cxn modelId="{0A894E16-76F7-4A4E-AEDB-6C8C62BB674A}" type="presParOf" srcId="{46BCF578-78A6-42CB-A8C0-247489C3BC14}" destId="{7193F3F1-AA5A-4531-BA78-1B57BFF55DD6}" srcOrd="10" destOrd="0" presId="urn:microsoft.com/office/officeart/2005/8/layout/hProcess4"/>
    <dgm:cxn modelId="{A0C4917C-5E7F-482B-A15B-1F09352E4EEE}" type="presParOf" srcId="{7193F3F1-AA5A-4531-BA78-1B57BFF55DD6}" destId="{6F0A9D20-4AD6-408B-8945-C517267FB133}" srcOrd="0" destOrd="0" presId="urn:microsoft.com/office/officeart/2005/8/layout/hProcess4"/>
    <dgm:cxn modelId="{2AD98F86-629D-4EC9-BA58-56F4259DB11D}" type="presParOf" srcId="{7193F3F1-AA5A-4531-BA78-1B57BFF55DD6}" destId="{0415D6CA-A0D5-4C66-8393-0B692B3ABA91}" srcOrd="1" destOrd="0" presId="urn:microsoft.com/office/officeart/2005/8/layout/hProcess4"/>
    <dgm:cxn modelId="{5765C3AB-45BC-43B3-BA34-EDE81CAB7AFA}" type="presParOf" srcId="{7193F3F1-AA5A-4531-BA78-1B57BFF55DD6}" destId="{145E7D57-E222-4B71-A536-3B8D221D607A}" srcOrd="2" destOrd="0" presId="urn:microsoft.com/office/officeart/2005/8/layout/hProcess4"/>
    <dgm:cxn modelId="{E30C8382-E778-4E0F-A280-5D40CCC20512}" type="presParOf" srcId="{7193F3F1-AA5A-4531-BA78-1B57BFF55DD6}" destId="{0FB011FC-8C9D-4FB8-86FD-039826950F42}" srcOrd="3" destOrd="0" presId="urn:microsoft.com/office/officeart/2005/8/layout/hProcess4"/>
    <dgm:cxn modelId="{4E79C152-6276-4D63-9DCF-A3A1C40977B3}" type="presParOf" srcId="{7193F3F1-AA5A-4531-BA78-1B57BFF55DD6}" destId="{253EA82E-DF2B-45A7-AE75-FDB257787265}" srcOrd="4" destOrd="0" presId="urn:microsoft.com/office/officeart/2005/8/layout/h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55966D-0E2B-40CF-8F76-EA49CA6B4A4E}" type="doc">
      <dgm:prSet loTypeId="urn:microsoft.com/office/officeart/2005/8/layout/venn1" loCatId="relationship" qsTypeId="urn:microsoft.com/office/officeart/2005/8/quickstyle/simple1" qsCatId="simple" csTypeId="urn:microsoft.com/office/officeart/2005/8/colors/accent2_2" csCatId="accent2" phldr="1"/>
      <dgm:spPr/>
      <dgm:t>
        <a:bodyPr/>
        <a:lstStyle/>
        <a:p>
          <a:endParaRPr lang="fi-FI"/>
        </a:p>
      </dgm:t>
    </dgm:pt>
    <dgm:pt modelId="{0E1F9407-482E-437F-B9DD-E3C51CEC82CC}">
      <dgm:prSet/>
      <dgm:spPr/>
      <dgm:t>
        <a:bodyPr/>
        <a:lstStyle/>
        <a:p>
          <a:r>
            <a:rPr lang="fi-FI" dirty="0"/>
            <a:t>Jatkuva palvelutarpeen arviointi</a:t>
          </a:r>
        </a:p>
      </dgm:t>
    </dgm:pt>
    <dgm:pt modelId="{AED91228-CF50-4376-BEB4-49589FD9CAD1}" type="parTrans" cxnId="{5451F892-7C80-46FE-B440-140F638CF2EF}">
      <dgm:prSet/>
      <dgm:spPr/>
      <dgm:t>
        <a:bodyPr/>
        <a:lstStyle/>
        <a:p>
          <a:endParaRPr lang="fi-FI"/>
        </a:p>
      </dgm:t>
    </dgm:pt>
    <dgm:pt modelId="{F36E01CD-8D51-4B1C-BA2D-EBABD3E12D94}" type="sibTrans" cxnId="{5451F892-7C80-46FE-B440-140F638CF2EF}">
      <dgm:prSet/>
      <dgm:spPr/>
      <dgm:t>
        <a:bodyPr/>
        <a:lstStyle/>
        <a:p>
          <a:endParaRPr lang="fi-FI"/>
        </a:p>
      </dgm:t>
    </dgm:pt>
    <dgm:pt modelId="{EAC0D49E-E338-4D2E-A01A-3E111C0CB366}">
      <dgm:prSet/>
      <dgm:spPr/>
      <dgm:t>
        <a:bodyPr/>
        <a:lstStyle/>
        <a:p>
          <a:r>
            <a:rPr lang="fi-FI"/>
            <a:t>Asiakaskokemus</a:t>
          </a:r>
        </a:p>
      </dgm:t>
    </dgm:pt>
    <dgm:pt modelId="{E5750E2C-43CB-4FBB-B270-56E9AE6C14C4}" type="parTrans" cxnId="{9A1A7517-D070-4DAD-9058-36C715D2A6EC}">
      <dgm:prSet/>
      <dgm:spPr/>
      <dgm:t>
        <a:bodyPr/>
        <a:lstStyle/>
        <a:p>
          <a:endParaRPr lang="fi-FI"/>
        </a:p>
      </dgm:t>
    </dgm:pt>
    <dgm:pt modelId="{CCE2A598-FF9C-4AC1-B532-BC28CB99B0CC}" type="sibTrans" cxnId="{9A1A7517-D070-4DAD-9058-36C715D2A6EC}">
      <dgm:prSet/>
      <dgm:spPr/>
      <dgm:t>
        <a:bodyPr/>
        <a:lstStyle/>
        <a:p>
          <a:endParaRPr lang="fi-FI"/>
        </a:p>
      </dgm:t>
    </dgm:pt>
    <dgm:pt modelId="{359074B4-3FAC-4FDF-BFF1-C4E17684A8B3}">
      <dgm:prSet/>
      <dgm:spPr/>
      <dgm:t>
        <a:bodyPr/>
        <a:lstStyle/>
        <a:p>
          <a:r>
            <a:rPr lang="fi-FI" dirty="0"/>
            <a:t>Kotihoidon ja läheisten havainnot kuvapuhelimen käytön aikana</a:t>
          </a:r>
        </a:p>
      </dgm:t>
    </dgm:pt>
    <dgm:pt modelId="{20A641E7-C342-465C-8A6E-AACDDEF5128B}" type="parTrans" cxnId="{E166DF5A-97C0-4235-9FFB-6C6840059C4D}">
      <dgm:prSet/>
      <dgm:spPr/>
      <dgm:t>
        <a:bodyPr/>
        <a:lstStyle/>
        <a:p>
          <a:endParaRPr lang="fi-FI"/>
        </a:p>
      </dgm:t>
    </dgm:pt>
    <dgm:pt modelId="{121F0539-7FC2-41C4-BBCD-0E520E76B002}" type="sibTrans" cxnId="{E166DF5A-97C0-4235-9FFB-6C6840059C4D}">
      <dgm:prSet/>
      <dgm:spPr/>
      <dgm:t>
        <a:bodyPr/>
        <a:lstStyle/>
        <a:p>
          <a:endParaRPr lang="fi-FI"/>
        </a:p>
      </dgm:t>
    </dgm:pt>
    <dgm:pt modelId="{F748EF5A-4F9D-4D9F-BD33-30BCFB04FD63}">
      <dgm:prSet/>
      <dgm:spPr/>
      <dgm:t>
        <a:bodyPr/>
        <a:lstStyle/>
        <a:p>
          <a:r>
            <a:rPr lang="fi-FI"/>
            <a:t>RAI-tiedon hyödyntäminen</a:t>
          </a:r>
        </a:p>
      </dgm:t>
    </dgm:pt>
    <dgm:pt modelId="{51A8F0E2-DD5B-497A-967A-998AFD234696}" type="parTrans" cxnId="{3B80DB6F-06DE-4B11-B683-22A47638B0D9}">
      <dgm:prSet/>
      <dgm:spPr/>
      <dgm:t>
        <a:bodyPr/>
        <a:lstStyle/>
        <a:p>
          <a:endParaRPr lang="fi-FI"/>
        </a:p>
      </dgm:t>
    </dgm:pt>
    <dgm:pt modelId="{1B14BD68-C9DC-4815-BEC4-27CB5F0B3D80}" type="sibTrans" cxnId="{3B80DB6F-06DE-4B11-B683-22A47638B0D9}">
      <dgm:prSet/>
      <dgm:spPr/>
      <dgm:t>
        <a:bodyPr/>
        <a:lstStyle/>
        <a:p>
          <a:endParaRPr lang="fi-FI"/>
        </a:p>
      </dgm:t>
    </dgm:pt>
    <dgm:pt modelId="{99C63B46-B75F-4D8C-A347-7630DCEA1E7F}">
      <dgm:prSet/>
      <dgm:spPr/>
      <dgm:t>
        <a:bodyPr/>
        <a:lstStyle/>
        <a:p>
          <a:r>
            <a:rPr lang="fi-FI"/>
            <a:t>RAI –arvion laatumoduuli ja kuvapuhelin-seulonta VideoVisit</a:t>
          </a:r>
        </a:p>
      </dgm:t>
    </dgm:pt>
    <dgm:pt modelId="{5BB29F24-E009-4B6B-B605-631DEFEDC503}" type="parTrans" cxnId="{B5FD206A-91F0-4986-AD8E-4ECB6B071FE4}">
      <dgm:prSet/>
      <dgm:spPr/>
      <dgm:t>
        <a:bodyPr/>
        <a:lstStyle/>
        <a:p>
          <a:endParaRPr lang="fi-FI"/>
        </a:p>
      </dgm:t>
    </dgm:pt>
    <dgm:pt modelId="{25AAC247-7BD4-4C64-8F8A-6CF32F40E351}" type="sibTrans" cxnId="{B5FD206A-91F0-4986-AD8E-4ECB6B071FE4}">
      <dgm:prSet/>
      <dgm:spPr/>
      <dgm:t>
        <a:bodyPr/>
        <a:lstStyle/>
        <a:p>
          <a:endParaRPr lang="fi-FI"/>
        </a:p>
      </dgm:t>
    </dgm:pt>
    <dgm:pt modelId="{95052873-6CF5-40C5-8502-993DF888144B}" type="pres">
      <dgm:prSet presAssocID="{3755966D-0E2B-40CF-8F76-EA49CA6B4A4E}" presName="compositeShape" presStyleCnt="0">
        <dgm:presLayoutVars>
          <dgm:chMax val="7"/>
          <dgm:dir/>
          <dgm:resizeHandles val="exact"/>
        </dgm:presLayoutVars>
      </dgm:prSet>
      <dgm:spPr/>
    </dgm:pt>
    <dgm:pt modelId="{2A8B7872-8B70-4CCA-BF97-4DAE0507FA8D}" type="pres">
      <dgm:prSet presAssocID="{0E1F9407-482E-437F-B9DD-E3C51CEC82CC}" presName="circ1" presStyleLbl="vennNode1" presStyleIdx="0" presStyleCnt="4"/>
      <dgm:spPr/>
    </dgm:pt>
    <dgm:pt modelId="{81D1984D-544D-478A-B157-2A237BA8DABD}" type="pres">
      <dgm:prSet presAssocID="{0E1F9407-482E-437F-B9DD-E3C51CEC82CC}" presName="circ1Tx" presStyleLbl="revTx" presStyleIdx="0" presStyleCnt="0">
        <dgm:presLayoutVars>
          <dgm:chMax val="0"/>
          <dgm:chPref val="0"/>
          <dgm:bulletEnabled val="1"/>
        </dgm:presLayoutVars>
      </dgm:prSet>
      <dgm:spPr/>
    </dgm:pt>
    <dgm:pt modelId="{4B72AC6F-6011-473E-B544-803561987900}" type="pres">
      <dgm:prSet presAssocID="{EAC0D49E-E338-4D2E-A01A-3E111C0CB366}" presName="circ2" presStyleLbl="vennNode1" presStyleIdx="1" presStyleCnt="4"/>
      <dgm:spPr/>
    </dgm:pt>
    <dgm:pt modelId="{5947BDF1-BBA1-4B2B-B627-0ACF86564FBD}" type="pres">
      <dgm:prSet presAssocID="{EAC0D49E-E338-4D2E-A01A-3E111C0CB366}" presName="circ2Tx" presStyleLbl="revTx" presStyleIdx="0" presStyleCnt="0">
        <dgm:presLayoutVars>
          <dgm:chMax val="0"/>
          <dgm:chPref val="0"/>
          <dgm:bulletEnabled val="1"/>
        </dgm:presLayoutVars>
      </dgm:prSet>
      <dgm:spPr/>
    </dgm:pt>
    <dgm:pt modelId="{177E7F67-1437-4566-A97B-8C359143D005}" type="pres">
      <dgm:prSet presAssocID="{359074B4-3FAC-4FDF-BFF1-C4E17684A8B3}" presName="circ3" presStyleLbl="vennNode1" presStyleIdx="2" presStyleCnt="4" custScaleY="119708"/>
      <dgm:spPr/>
    </dgm:pt>
    <dgm:pt modelId="{65DF4E14-A544-4CE8-9E84-BA9F80627174}" type="pres">
      <dgm:prSet presAssocID="{359074B4-3FAC-4FDF-BFF1-C4E17684A8B3}" presName="circ3Tx" presStyleLbl="revTx" presStyleIdx="0" presStyleCnt="0">
        <dgm:presLayoutVars>
          <dgm:chMax val="0"/>
          <dgm:chPref val="0"/>
          <dgm:bulletEnabled val="1"/>
        </dgm:presLayoutVars>
      </dgm:prSet>
      <dgm:spPr/>
    </dgm:pt>
    <dgm:pt modelId="{7644398C-7931-43B8-A60A-4CE771CA61F0}" type="pres">
      <dgm:prSet presAssocID="{F748EF5A-4F9D-4D9F-BD33-30BCFB04FD63}" presName="circ4" presStyleLbl="vennNode1" presStyleIdx="3" presStyleCnt="4" custLinFactNeighborX="-3931" custLinFactNeighborY="636"/>
      <dgm:spPr/>
    </dgm:pt>
    <dgm:pt modelId="{D4620E65-14D7-426F-B0BA-C8B733CA2563}" type="pres">
      <dgm:prSet presAssocID="{F748EF5A-4F9D-4D9F-BD33-30BCFB04FD63}" presName="circ4Tx" presStyleLbl="revTx" presStyleIdx="0" presStyleCnt="0">
        <dgm:presLayoutVars>
          <dgm:chMax val="0"/>
          <dgm:chPref val="0"/>
          <dgm:bulletEnabled val="1"/>
        </dgm:presLayoutVars>
      </dgm:prSet>
      <dgm:spPr/>
    </dgm:pt>
  </dgm:ptLst>
  <dgm:cxnLst>
    <dgm:cxn modelId="{6894A20E-DFD9-420F-BAD2-D888BCC3BF6C}" type="presOf" srcId="{99C63B46-B75F-4D8C-A347-7630DCEA1E7F}" destId="{7644398C-7931-43B8-A60A-4CE771CA61F0}" srcOrd="0" destOrd="1" presId="urn:microsoft.com/office/officeart/2005/8/layout/venn1"/>
    <dgm:cxn modelId="{9A1A7517-D070-4DAD-9058-36C715D2A6EC}" srcId="{3755966D-0E2B-40CF-8F76-EA49CA6B4A4E}" destId="{EAC0D49E-E338-4D2E-A01A-3E111C0CB366}" srcOrd="1" destOrd="0" parTransId="{E5750E2C-43CB-4FBB-B270-56E9AE6C14C4}" sibTransId="{CCE2A598-FF9C-4AC1-B532-BC28CB99B0CC}"/>
    <dgm:cxn modelId="{D7380625-62E0-4635-AFBB-E58865CC1480}" type="presOf" srcId="{359074B4-3FAC-4FDF-BFF1-C4E17684A8B3}" destId="{65DF4E14-A544-4CE8-9E84-BA9F80627174}" srcOrd="1" destOrd="0" presId="urn:microsoft.com/office/officeart/2005/8/layout/venn1"/>
    <dgm:cxn modelId="{FE8E0345-3DE9-49C8-B3EB-19BA5299F2BB}" type="presOf" srcId="{359074B4-3FAC-4FDF-BFF1-C4E17684A8B3}" destId="{177E7F67-1437-4566-A97B-8C359143D005}" srcOrd="0" destOrd="0" presId="urn:microsoft.com/office/officeart/2005/8/layout/venn1"/>
    <dgm:cxn modelId="{B5FD206A-91F0-4986-AD8E-4ECB6B071FE4}" srcId="{F748EF5A-4F9D-4D9F-BD33-30BCFB04FD63}" destId="{99C63B46-B75F-4D8C-A347-7630DCEA1E7F}" srcOrd="0" destOrd="0" parTransId="{5BB29F24-E009-4B6B-B605-631DEFEDC503}" sibTransId="{25AAC247-7BD4-4C64-8F8A-6CF32F40E351}"/>
    <dgm:cxn modelId="{3B80DB6F-06DE-4B11-B683-22A47638B0D9}" srcId="{3755966D-0E2B-40CF-8F76-EA49CA6B4A4E}" destId="{F748EF5A-4F9D-4D9F-BD33-30BCFB04FD63}" srcOrd="3" destOrd="0" parTransId="{51A8F0E2-DD5B-497A-967A-998AFD234696}" sibTransId="{1B14BD68-C9DC-4815-BEC4-27CB5F0B3D80}"/>
    <dgm:cxn modelId="{E166DF5A-97C0-4235-9FFB-6C6840059C4D}" srcId="{3755966D-0E2B-40CF-8F76-EA49CA6B4A4E}" destId="{359074B4-3FAC-4FDF-BFF1-C4E17684A8B3}" srcOrd="2" destOrd="0" parTransId="{20A641E7-C342-465C-8A6E-AACDDEF5128B}" sibTransId="{121F0539-7FC2-41C4-BBCD-0E520E76B002}"/>
    <dgm:cxn modelId="{5451F892-7C80-46FE-B440-140F638CF2EF}" srcId="{3755966D-0E2B-40CF-8F76-EA49CA6B4A4E}" destId="{0E1F9407-482E-437F-B9DD-E3C51CEC82CC}" srcOrd="0" destOrd="0" parTransId="{AED91228-CF50-4376-BEB4-49589FD9CAD1}" sibTransId="{F36E01CD-8D51-4B1C-BA2D-EBABD3E12D94}"/>
    <dgm:cxn modelId="{34710194-421D-44C3-AC53-E8347CC66E1F}" type="presOf" srcId="{EAC0D49E-E338-4D2E-A01A-3E111C0CB366}" destId="{5947BDF1-BBA1-4B2B-B627-0ACF86564FBD}" srcOrd="1" destOrd="0" presId="urn:microsoft.com/office/officeart/2005/8/layout/venn1"/>
    <dgm:cxn modelId="{8E183897-CFF4-46C3-ADC2-9D0720931C07}" type="presOf" srcId="{0E1F9407-482E-437F-B9DD-E3C51CEC82CC}" destId="{2A8B7872-8B70-4CCA-BF97-4DAE0507FA8D}" srcOrd="0" destOrd="0" presId="urn:microsoft.com/office/officeart/2005/8/layout/venn1"/>
    <dgm:cxn modelId="{A0B1DBA2-2767-49EE-91E0-0310361D6DA0}" type="presOf" srcId="{99C63B46-B75F-4D8C-A347-7630DCEA1E7F}" destId="{D4620E65-14D7-426F-B0BA-C8B733CA2563}" srcOrd="1" destOrd="1" presId="urn:microsoft.com/office/officeart/2005/8/layout/venn1"/>
    <dgm:cxn modelId="{E9B079BC-8385-484D-A14D-FBFEE6F27B11}" type="presOf" srcId="{3755966D-0E2B-40CF-8F76-EA49CA6B4A4E}" destId="{95052873-6CF5-40C5-8502-993DF888144B}" srcOrd="0" destOrd="0" presId="urn:microsoft.com/office/officeart/2005/8/layout/venn1"/>
    <dgm:cxn modelId="{891ADEBE-CE11-40CC-A921-205048D77F37}" type="presOf" srcId="{0E1F9407-482E-437F-B9DD-E3C51CEC82CC}" destId="{81D1984D-544D-478A-B157-2A237BA8DABD}" srcOrd="1" destOrd="0" presId="urn:microsoft.com/office/officeart/2005/8/layout/venn1"/>
    <dgm:cxn modelId="{C28CBBD7-0E73-49F7-8C85-48FF5F93C51C}" type="presOf" srcId="{F748EF5A-4F9D-4D9F-BD33-30BCFB04FD63}" destId="{D4620E65-14D7-426F-B0BA-C8B733CA2563}" srcOrd="1" destOrd="0" presId="urn:microsoft.com/office/officeart/2005/8/layout/venn1"/>
    <dgm:cxn modelId="{745D8BDC-98B1-4A68-800E-64DA97B8F617}" type="presOf" srcId="{EAC0D49E-E338-4D2E-A01A-3E111C0CB366}" destId="{4B72AC6F-6011-473E-B544-803561987900}" srcOrd="0" destOrd="0" presId="urn:microsoft.com/office/officeart/2005/8/layout/venn1"/>
    <dgm:cxn modelId="{97CE6EF4-0C3A-4D60-A603-5EE4AE850AB6}" type="presOf" srcId="{F748EF5A-4F9D-4D9F-BD33-30BCFB04FD63}" destId="{7644398C-7931-43B8-A60A-4CE771CA61F0}" srcOrd="0" destOrd="0" presId="urn:microsoft.com/office/officeart/2005/8/layout/venn1"/>
    <dgm:cxn modelId="{71C0D381-80A7-4BE0-8CCE-340891C0792B}" type="presParOf" srcId="{95052873-6CF5-40C5-8502-993DF888144B}" destId="{2A8B7872-8B70-4CCA-BF97-4DAE0507FA8D}" srcOrd="0" destOrd="0" presId="urn:microsoft.com/office/officeart/2005/8/layout/venn1"/>
    <dgm:cxn modelId="{14304FA9-04F9-4EC6-B7AB-E1A2D4EFF152}" type="presParOf" srcId="{95052873-6CF5-40C5-8502-993DF888144B}" destId="{81D1984D-544D-478A-B157-2A237BA8DABD}" srcOrd="1" destOrd="0" presId="urn:microsoft.com/office/officeart/2005/8/layout/venn1"/>
    <dgm:cxn modelId="{721D5A83-B6DC-48B3-8A14-D48A3D75B728}" type="presParOf" srcId="{95052873-6CF5-40C5-8502-993DF888144B}" destId="{4B72AC6F-6011-473E-B544-803561987900}" srcOrd="2" destOrd="0" presId="urn:microsoft.com/office/officeart/2005/8/layout/venn1"/>
    <dgm:cxn modelId="{CA63C5F5-83BD-41E7-B660-5B2264E4EA0E}" type="presParOf" srcId="{95052873-6CF5-40C5-8502-993DF888144B}" destId="{5947BDF1-BBA1-4B2B-B627-0ACF86564FBD}" srcOrd="3" destOrd="0" presId="urn:microsoft.com/office/officeart/2005/8/layout/venn1"/>
    <dgm:cxn modelId="{AF708A2D-83CE-4716-9C84-0B991A5AFBAC}" type="presParOf" srcId="{95052873-6CF5-40C5-8502-993DF888144B}" destId="{177E7F67-1437-4566-A97B-8C359143D005}" srcOrd="4" destOrd="0" presId="urn:microsoft.com/office/officeart/2005/8/layout/venn1"/>
    <dgm:cxn modelId="{26322B3A-129D-4BEE-B066-66DE43FA27E2}" type="presParOf" srcId="{95052873-6CF5-40C5-8502-993DF888144B}" destId="{65DF4E14-A544-4CE8-9E84-BA9F80627174}" srcOrd="5" destOrd="0" presId="urn:microsoft.com/office/officeart/2005/8/layout/venn1"/>
    <dgm:cxn modelId="{0DA51EDC-1BCA-4249-ABD3-01BAC5C2F61D}" type="presParOf" srcId="{95052873-6CF5-40C5-8502-993DF888144B}" destId="{7644398C-7931-43B8-A60A-4CE771CA61F0}" srcOrd="6" destOrd="0" presId="urn:microsoft.com/office/officeart/2005/8/layout/venn1"/>
    <dgm:cxn modelId="{48CDFD55-2060-4951-8AA2-79330BF1B7E0}" type="presParOf" srcId="{95052873-6CF5-40C5-8502-993DF888144B}" destId="{D4620E65-14D7-426F-B0BA-C8B733CA2563}" srcOrd="7" destOrd="0" presId="urn:microsoft.com/office/officeart/2005/8/layout/ven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F48667-F386-4ABD-9E4B-490CF24D6976}" type="doc">
      <dgm:prSet loTypeId="urn:microsoft.com/office/officeart/2005/8/layout/matrix3" loCatId="matrix" qsTypeId="urn:microsoft.com/office/officeart/2005/8/quickstyle/simple1" qsCatId="simple" csTypeId="urn:microsoft.com/office/officeart/2005/8/colors/accent6_2" csCatId="accent6"/>
      <dgm:spPr/>
      <dgm:t>
        <a:bodyPr/>
        <a:lstStyle/>
        <a:p>
          <a:endParaRPr lang="en-US"/>
        </a:p>
      </dgm:t>
    </dgm:pt>
    <dgm:pt modelId="{EB117B67-2D41-4BBF-8FE0-D94E6DB5BCB6}">
      <dgm:prSet/>
      <dgm:spPr/>
      <dgm:t>
        <a:bodyPr/>
        <a:lstStyle/>
        <a:p>
          <a:r>
            <a:rPr lang="fi-FI"/>
            <a:t>Monikanavainen ja saavutettava tieto osana ohjausta</a:t>
          </a:r>
          <a:endParaRPr lang="en-US"/>
        </a:p>
      </dgm:t>
    </dgm:pt>
    <dgm:pt modelId="{5AD1BB41-3D35-48E6-ACF9-7DABA416D773}" type="parTrans" cxnId="{4AF06530-B5FD-44C4-A001-1C4069F332EE}">
      <dgm:prSet/>
      <dgm:spPr/>
      <dgm:t>
        <a:bodyPr/>
        <a:lstStyle/>
        <a:p>
          <a:endParaRPr lang="en-US"/>
        </a:p>
      </dgm:t>
    </dgm:pt>
    <dgm:pt modelId="{1A642AFA-11B8-4A61-9B29-72AE0EC3B95D}" type="sibTrans" cxnId="{4AF06530-B5FD-44C4-A001-1C4069F332EE}">
      <dgm:prSet/>
      <dgm:spPr/>
      <dgm:t>
        <a:bodyPr/>
        <a:lstStyle/>
        <a:p>
          <a:endParaRPr lang="en-US"/>
        </a:p>
      </dgm:t>
    </dgm:pt>
    <dgm:pt modelId="{E610B014-E121-4A1B-9C1E-3CDD56E51A5A}">
      <dgm:prSet/>
      <dgm:spPr/>
      <dgm:t>
        <a:bodyPr/>
        <a:lstStyle/>
        <a:p>
          <a:r>
            <a:rPr lang="fi-FI"/>
            <a:t>Selkeästi puhuttu</a:t>
          </a:r>
          <a:endParaRPr lang="en-US"/>
        </a:p>
      </dgm:t>
    </dgm:pt>
    <dgm:pt modelId="{05B3E010-5DB9-4C11-8B99-88AED8566795}" type="parTrans" cxnId="{C753FD48-B068-4A49-A32F-7B5904BB2EFF}">
      <dgm:prSet/>
      <dgm:spPr/>
      <dgm:t>
        <a:bodyPr/>
        <a:lstStyle/>
        <a:p>
          <a:endParaRPr lang="en-US"/>
        </a:p>
      </dgm:t>
    </dgm:pt>
    <dgm:pt modelId="{AE04E617-C181-4E6A-B57C-13C6D0C7EAE9}" type="sibTrans" cxnId="{C753FD48-B068-4A49-A32F-7B5904BB2EFF}">
      <dgm:prSet/>
      <dgm:spPr/>
      <dgm:t>
        <a:bodyPr/>
        <a:lstStyle/>
        <a:p>
          <a:endParaRPr lang="en-US"/>
        </a:p>
      </dgm:t>
    </dgm:pt>
    <dgm:pt modelId="{2F1D7EC3-32FC-4F75-87FB-B1AEAA85BCC2}">
      <dgm:prSet/>
      <dgm:spPr/>
      <dgm:t>
        <a:bodyPr/>
        <a:lstStyle/>
        <a:p>
          <a:r>
            <a:rPr lang="fi-FI"/>
            <a:t>Lyhyt kirjallinen materiaali</a:t>
          </a:r>
          <a:endParaRPr lang="en-US"/>
        </a:p>
      </dgm:t>
    </dgm:pt>
    <dgm:pt modelId="{A6F2758C-D4B0-4613-83EE-A147371162E1}" type="parTrans" cxnId="{EF6B7E49-9050-4526-B190-D34D37E74745}">
      <dgm:prSet/>
      <dgm:spPr/>
      <dgm:t>
        <a:bodyPr/>
        <a:lstStyle/>
        <a:p>
          <a:endParaRPr lang="en-US"/>
        </a:p>
      </dgm:t>
    </dgm:pt>
    <dgm:pt modelId="{C27A7FA6-789A-4DFE-93C6-766F9713C5BB}" type="sibTrans" cxnId="{EF6B7E49-9050-4526-B190-D34D37E74745}">
      <dgm:prSet/>
      <dgm:spPr/>
      <dgm:t>
        <a:bodyPr/>
        <a:lstStyle/>
        <a:p>
          <a:endParaRPr lang="en-US"/>
        </a:p>
      </dgm:t>
    </dgm:pt>
    <dgm:pt modelId="{BC09C2D8-9C3D-4401-9708-76EDFBEDFB8A}">
      <dgm:prSet/>
      <dgm:spPr/>
      <dgm:t>
        <a:bodyPr/>
        <a:lstStyle/>
        <a:p>
          <a:r>
            <a:rPr lang="fi-FI"/>
            <a:t>Videot esimerkiksi hyvinvointialueen internetsivuilla</a:t>
          </a:r>
          <a:endParaRPr lang="en-US"/>
        </a:p>
      </dgm:t>
    </dgm:pt>
    <dgm:pt modelId="{A47BE577-A9E5-4B3B-861D-609C8E9B49F2}" type="parTrans" cxnId="{D57EA76D-103F-4BA0-B692-A776FF93B009}">
      <dgm:prSet/>
      <dgm:spPr/>
      <dgm:t>
        <a:bodyPr/>
        <a:lstStyle/>
        <a:p>
          <a:endParaRPr lang="en-US"/>
        </a:p>
      </dgm:t>
    </dgm:pt>
    <dgm:pt modelId="{DF11B031-FB5E-477B-9EDA-63F47A1B8CF8}" type="sibTrans" cxnId="{D57EA76D-103F-4BA0-B692-A776FF93B009}">
      <dgm:prSet/>
      <dgm:spPr/>
      <dgm:t>
        <a:bodyPr/>
        <a:lstStyle/>
        <a:p>
          <a:endParaRPr lang="en-US"/>
        </a:p>
      </dgm:t>
    </dgm:pt>
    <dgm:pt modelId="{5D749826-9BB0-45FF-B9DF-56BA45F09756}">
      <dgm:prSet/>
      <dgm:spPr/>
      <dgm:t>
        <a:bodyPr/>
        <a:lstStyle/>
        <a:p>
          <a:r>
            <a:rPr lang="fi-FI" b="0" i="0"/>
            <a:t>Palvelua tarjottaessa olisi hyvä, että kotikäynnillä olisi mukana laite, mihin pääsisi heti tutustumaan.  </a:t>
          </a:r>
          <a:endParaRPr lang="en-US"/>
        </a:p>
      </dgm:t>
    </dgm:pt>
    <dgm:pt modelId="{3F5EC47A-A6B1-4D90-9509-573083496E4E}" type="parTrans" cxnId="{CCEFAEA1-B973-49B0-AAA8-2A745646E8B9}">
      <dgm:prSet/>
      <dgm:spPr/>
      <dgm:t>
        <a:bodyPr/>
        <a:lstStyle/>
        <a:p>
          <a:endParaRPr lang="en-US"/>
        </a:p>
      </dgm:t>
    </dgm:pt>
    <dgm:pt modelId="{C8F974CB-6214-43BE-95DF-546CF24C2473}" type="sibTrans" cxnId="{CCEFAEA1-B973-49B0-AAA8-2A745646E8B9}">
      <dgm:prSet/>
      <dgm:spPr/>
      <dgm:t>
        <a:bodyPr/>
        <a:lstStyle/>
        <a:p>
          <a:endParaRPr lang="en-US"/>
        </a:p>
      </dgm:t>
    </dgm:pt>
    <dgm:pt modelId="{05515FDD-FCAA-4A55-8808-7508ED29A7FB}">
      <dgm:prSet/>
      <dgm:spPr/>
      <dgm:t>
        <a:bodyPr/>
        <a:lstStyle/>
        <a:p>
          <a:r>
            <a:rPr lang="fi-FI" b="0" i="0"/>
            <a:t>Asiakas voi helposti kieltäytyä uudesta palvelusta, jos sitä tarjoaa hänelle tuntematon henkilö. </a:t>
          </a:r>
          <a:endParaRPr lang="en-US"/>
        </a:p>
      </dgm:t>
    </dgm:pt>
    <dgm:pt modelId="{BB32DA41-F118-4A69-B3F0-5CAAF01ACF27}" type="parTrans" cxnId="{56EBF0BC-E26D-4865-8E84-56381292BAC5}">
      <dgm:prSet/>
      <dgm:spPr/>
      <dgm:t>
        <a:bodyPr/>
        <a:lstStyle/>
        <a:p>
          <a:endParaRPr lang="en-US"/>
        </a:p>
      </dgm:t>
    </dgm:pt>
    <dgm:pt modelId="{ED09EF2C-57D3-4467-8056-7BB0C28F7918}" type="sibTrans" cxnId="{56EBF0BC-E26D-4865-8E84-56381292BAC5}">
      <dgm:prSet/>
      <dgm:spPr/>
      <dgm:t>
        <a:bodyPr/>
        <a:lstStyle/>
        <a:p>
          <a:endParaRPr lang="en-US"/>
        </a:p>
      </dgm:t>
    </dgm:pt>
    <dgm:pt modelId="{14C51132-7E79-45CE-A28C-8D97855BFC44}">
      <dgm:prSet/>
      <dgm:spPr/>
      <dgm:t>
        <a:bodyPr/>
        <a:lstStyle/>
        <a:p>
          <a:r>
            <a:rPr lang="fi-FI" b="0" i="0"/>
            <a:t>Asiakkaan omahoitajan on helpompi saada myönteinen suhtautumien uuden palvelun käyttöön ottamiseen ja kokeiluun.</a:t>
          </a:r>
          <a:endParaRPr lang="en-US"/>
        </a:p>
      </dgm:t>
    </dgm:pt>
    <dgm:pt modelId="{EC60428C-1C7B-4995-BB07-34ED14A3FA0C}" type="parTrans" cxnId="{A47C3FD7-D2E5-475A-B472-D5326959F942}">
      <dgm:prSet/>
      <dgm:spPr/>
      <dgm:t>
        <a:bodyPr/>
        <a:lstStyle/>
        <a:p>
          <a:endParaRPr lang="en-US"/>
        </a:p>
      </dgm:t>
    </dgm:pt>
    <dgm:pt modelId="{56B253D1-F70E-404C-A3DF-B1F216737D23}" type="sibTrans" cxnId="{A47C3FD7-D2E5-475A-B472-D5326959F942}">
      <dgm:prSet/>
      <dgm:spPr/>
      <dgm:t>
        <a:bodyPr/>
        <a:lstStyle/>
        <a:p>
          <a:endParaRPr lang="en-US"/>
        </a:p>
      </dgm:t>
    </dgm:pt>
    <dgm:pt modelId="{511962F6-7CE5-4B37-85B6-551D95FD76F1}" type="pres">
      <dgm:prSet presAssocID="{B3F48667-F386-4ABD-9E4B-490CF24D6976}" presName="matrix" presStyleCnt="0">
        <dgm:presLayoutVars>
          <dgm:chMax val="1"/>
          <dgm:dir/>
          <dgm:resizeHandles val="exact"/>
        </dgm:presLayoutVars>
      </dgm:prSet>
      <dgm:spPr/>
    </dgm:pt>
    <dgm:pt modelId="{5A48302C-E6E4-4672-9B71-A504F1060DD6}" type="pres">
      <dgm:prSet presAssocID="{B3F48667-F386-4ABD-9E4B-490CF24D6976}" presName="diamond" presStyleLbl="bgShp" presStyleIdx="0" presStyleCnt="1"/>
      <dgm:spPr/>
    </dgm:pt>
    <dgm:pt modelId="{9F08C693-FE62-4BA8-9CF8-4D7E79162574}" type="pres">
      <dgm:prSet presAssocID="{B3F48667-F386-4ABD-9E4B-490CF24D6976}" presName="quad1" presStyleLbl="node1" presStyleIdx="0" presStyleCnt="4">
        <dgm:presLayoutVars>
          <dgm:chMax val="0"/>
          <dgm:chPref val="0"/>
          <dgm:bulletEnabled val="1"/>
        </dgm:presLayoutVars>
      </dgm:prSet>
      <dgm:spPr/>
    </dgm:pt>
    <dgm:pt modelId="{FFACAA25-22BB-470E-8B81-2BAA725BE1E4}" type="pres">
      <dgm:prSet presAssocID="{B3F48667-F386-4ABD-9E4B-490CF24D6976}" presName="quad2" presStyleLbl="node1" presStyleIdx="1" presStyleCnt="4">
        <dgm:presLayoutVars>
          <dgm:chMax val="0"/>
          <dgm:chPref val="0"/>
          <dgm:bulletEnabled val="1"/>
        </dgm:presLayoutVars>
      </dgm:prSet>
      <dgm:spPr/>
    </dgm:pt>
    <dgm:pt modelId="{7E186CE8-E062-49B2-B81B-FC5C4756B67F}" type="pres">
      <dgm:prSet presAssocID="{B3F48667-F386-4ABD-9E4B-490CF24D6976}" presName="quad3" presStyleLbl="node1" presStyleIdx="2" presStyleCnt="4">
        <dgm:presLayoutVars>
          <dgm:chMax val="0"/>
          <dgm:chPref val="0"/>
          <dgm:bulletEnabled val="1"/>
        </dgm:presLayoutVars>
      </dgm:prSet>
      <dgm:spPr/>
    </dgm:pt>
    <dgm:pt modelId="{B5776C24-37BA-4B4B-822A-51DD2F134F40}" type="pres">
      <dgm:prSet presAssocID="{B3F48667-F386-4ABD-9E4B-490CF24D6976}" presName="quad4" presStyleLbl="node1" presStyleIdx="3" presStyleCnt="4">
        <dgm:presLayoutVars>
          <dgm:chMax val="0"/>
          <dgm:chPref val="0"/>
          <dgm:bulletEnabled val="1"/>
        </dgm:presLayoutVars>
      </dgm:prSet>
      <dgm:spPr/>
    </dgm:pt>
  </dgm:ptLst>
  <dgm:cxnLst>
    <dgm:cxn modelId="{4AF06530-B5FD-44C4-A001-1C4069F332EE}" srcId="{B3F48667-F386-4ABD-9E4B-490CF24D6976}" destId="{EB117B67-2D41-4BBF-8FE0-D94E6DB5BCB6}" srcOrd="0" destOrd="0" parTransId="{5AD1BB41-3D35-48E6-ACF9-7DABA416D773}" sibTransId="{1A642AFA-11B8-4A61-9B29-72AE0EC3B95D}"/>
    <dgm:cxn modelId="{BFA17634-27F8-402F-97F6-9A30ABE19B69}" type="presOf" srcId="{14C51132-7E79-45CE-A28C-8D97855BFC44}" destId="{B5776C24-37BA-4B4B-822A-51DD2F134F40}" srcOrd="0" destOrd="0" presId="urn:microsoft.com/office/officeart/2005/8/layout/matrix3"/>
    <dgm:cxn modelId="{862B5A45-C138-4647-B029-6E83976B984B}" type="presOf" srcId="{BC09C2D8-9C3D-4401-9708-76EDFBEDFB8A}" destId="{9F08C693-FE62-4BA8-9CF8-4D7E79162574}" srcOrd="0" destOrd="3" presId="urn:microsoft.com/office/officeart/2005/8/layout/matrix3"/>
    <dgm:cxn modelId="{C753FD48-B068-4A49-A32F-7B5904BB2EFF}" srcId="{EB117B67-2D41-4BBF-8FE0-D94E6DB5BCB6}" destId="{E610B014-E121-4A1B-9C1E-3CDD56E51A5A}" srcOrd="0" destOrd="0" parTransId="{05B3E010-5DB9-4C11-8B99-88AED8566795}" sibTransId="{AE04E617-C181-4E6A-B57C-13C6D0C7EAE9}"/>
    <dgm:cxn modelId="{EF6B7E49-9050-4526-B190-D34D37E74745}" srcId="{EB117B67-2D41-4BBF-8FE0-D94E6DB5BCB6}" destId="{2F1D7EC3-32FC-4F75-87FB-B1AEAA85BCC2}" srcOrd="1" destOrd="0" parTransId="{A6F2758C-D4B0-4613-83EE-A147371162E1}" sibTransId="{C27A7FA6-789A-4DFE-93C6-766F9713C5BB}"/>
    <dgm:cxn modelId="{D57EA76D-103F-4BA0-B692-A776FF93B009}" srcId="{EB117B67-2D41-4BBF-8FE0-D94E6DB5BCB6}" destId="{BC09C2D8-9C3D-4401-9708-76EDFBEDFB8A}" srcOrd="2" destOrd="0" parTransId="{A47BE577-A9E5-4B3B-861D-609C8E9B49F2}" sibTransId="{DF11B031-FB5E-477B-9EDA-63F47A1B8CF8}"/>
    <dgm:cxn modelId="{BF8C4E59-EDC7-4849-BC76-27EF0A17B6E7}" type="presOf" srcId="{E610B014-E121-4A1B-9C1E-3CDD56E51A5A}" destId="{9F08C693-FE62-4BA8-9CF8-4D7E79162574}" srcOrd="0" destOrd="1" presId="urn:microsoft.com/office/officeart/2005/8/layout/matrix3"/>
    <dgm:cxn modelId="{3AEA5481-C1AF-4312-8804-1C7F2CB126F5}" type="presOf" srcId="{B3F48667-F386-4ABD-9E4B-490CF24D6976}" destId="{511962F6-7CE5-4B37-85B6-551D95FD76F1}" srcOrd="0" destOrd="0" presId="urn:microsoft.com/office/officeart/2005/8/layout/matrix3"/>
    <dgm:cxn modelId="{CCEFAEA1-B973-49B0-AAA8-2A745646E8B9}" srcId="{B3F48667-F386-4ABD-9E4B-490CF24D6976}" destId="{5D749826-9BB0-45FF-B9DF-56BA45F09756}" srcOrd="1" destOrd="0" parTransId="{3F5EC47A-A6B1-4D90-9509-573083496E4E}" sibTransId="{C8F974CB-6214-43BE-95DF-546CF24C2473}"/>
    <dgm:cxn modelId="{4F7ACDA7-C00D-41F3-BF3D-22C852E792F0}" type="presOf" srcId="{05515FDD-FCAA-4A55-8808-7508ED29A7FB}" destId="{7E186CE8-E062-49B2-B81B-FC5C4756B67F}" srcOrd="0" destOrd="0" presId="urn:microsoft.com/office/officeart/2005/8/layout/matrix3"/>
    <dgm:cxn modelId="{FEF085BC-E39D-4820-9E5A-6321E6F3A062}" type="presOf" srcId="{EB117B67-2D41-4BBF-8FE0-D94E6DB5BCB6}" destId="{9F08C693-FE62-4BA8-9CF8-4D7E79162574}" srcOrd="0" destOrd="0" presId="urn:microsoft.com/office/officeart/2005/8/layout/matrix3"/>
    <dgm:cxn modelId="{56EBF0BC-E26D-4865-8E84-56381292BAC5}" srcId="{B3F48667-F386-4ABD-9E4B-490CF24D6976}" destId="{05515FDD-FCAA-4A55-8808-7508ED29A7FB}" srcOrd="2" destOrd="0" parTransId="{BB32DA41-F118-4A69-B3F0-5CAAF01ACF27}" sibTransId="{ED09EF2C-57D3-4467-8056-7BB0C28F7918}"/>
    <dgm:cxn modelId="{93D06BBD-F533-4CEF-B29E-F778E5DF372C}" type="presOf" srcId="{2F1D7EC3-32FC-4F75-87FB-B1AEAA85BCC2}" destId="{9F08C693-FE62-4BA8-9CF8-4D7E79162574}" srcOrd="0" destOrd="2" presId="urn:microsoft.com/office/officeart/2005/8/layout/matrix3"/>
    <dgm:cxn modelId="{A47C3FD7-D2E5-475A-B472-D5326959F942}" srcId="{B3F48667-F386-4ABD-9E4B-490CF24D6976}" destId="{14C51132-7E79-45CE-A28C-8D97855BFC44}" srcOrd="3" destOrd="0" parTransId="{EC60428C-1C7B-4995-BB07-34ED14A3FA0C}" sibTransId="{56B253D1-F70E-404C-A3DF-B1F216737D23}"/>
    <dgm:cxn modelId="{80B2E2DA-D1CF-48A1-8900-627F8FBD8C41}" type="presOf" srcId="{5D749826-9BB0-45FF-B9DF-56BA45F09756}" destId="{FFACAA25-22BB-470E-8B81-2BAA725BE1E4}" srcOrd="0" destOrd="0" presId="urn:microsoft.com/office/officeart/2005/8/layout/matrix3"/>
    <dgm:cxn modelId="{42AE9BC3-2529-4B27-B41F-FAC370DF3EF1}" type="presParOf" srcId="{511962F6-7CE5-4B37-85B6-551D95FD76F1}" destId="{5A48302C-E6E4-4672-9B71-A504F1060DD6}" srcOrd="0" destOrd="0" presId="urn:microsoft.com/office/officeart/2005/8/layout/matrix3"/>
    <dgm:cxn modelId="{21F39E8E-2080-465E-A1C6-612ACE65A121}" type="presParOf" srcId="{511962F6-7CE5-4B37-85B6-551D95FD76F1}" destId="{9F08C693-FE62-4BA8-9CF8-4D7E79162574}" srcOrd="1" destOrd="0" presId="urn:microsoft.com/office/officeart/2005/8/layout/matrix3"/>
    <dgm:cxn modelId="{79D7B663-7906-4E2D-BC40-D2C12E3C686F}" type="presParOf" srcId="{511962F6-7CE5-4B37-85B6-551D95FD76F1}" destId="{FFACAA25-22BB-470E-8B81-2BAA725BE1E4}" srcOrd="2" destOrd="0" presId="urn:microsoft.com/office/officeart/2005/8/layout/matrix3"/>
    <dgm:cxn modelId="{36E03BAE-310C-49AB-BBA6-049790E32742}" type="presParOf" srcId="{511962F6-7CE5-4B37-85B6-551D95FD76F1}" destId="{7E186CE8-E062-49B2-B81B-FC5C4756B67F}" srcOrd="3" destOrd="0" presId="urn:microsoft.com/office/officeart/2005/8/layout/matrix3"/>
    <dgm:cxn modelId="{2A7ABEFC-32CD-4B9C-9A27-4066CF5C52EE}" type="presParOf" srcId="{511962F6-7CE5-4B37-85B6-551D95FD76F1}" destId="{B5776C24-37BA-4B4B-822A-51DD2F134F4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81A226-D668-40C7-AF58-EAF952B961C7}"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F5548362-E859-4459-8D60-67149A165A23}">
      <dgm:prSet/>
      <dgm:spPr/>
      <dgm:t>
        <a:bodyPr/>
        <a:lstStyle/>
        <a:p>
          <a:r>
            <a:rPr lang="fi-FI" b="0" i="0"/>
            <a:t>Kotihoidon </a:t>
          </a:r>
          <a:r>
            <a:rPr lang="fi-FI"/>
            <a:t>työyhteisössä </a:t>
          </a:r>
          <a:r>
            <a:rPr lang="fi-FI" b="0" i="0"/>
            <a:t>tulee olla tukea käytettävissä, jotta positiivinen suhtautuminen etähoivaan olisi mahdollista. </a:t>
          </a:r>
          <a:endParaRPr lang="en-US"/>
        </a:p>
      </dgm:t>
    </dgm:pt>
    <dgm:pt modelId="{600FE170-69C4-478B-9628-5986DA37B2E5}" type="parTrans" cxnId="{8F35F87B-9D70-46D4-8473-43529EEA15F9}">
      <dgm:prSet/>
      <dgm:spPr/>
      <dgm:t>
        <a:bodyPr/>
        <a:lstStyle/>
        <a:p>
          <a:endParaRPr lang="en-US"/>
        </a:p>
      </dgm:t>
    </dgm:pt>
    <dgm:pt modelId="{6BEDC4BB-E252-40D0-A9E3-1AAA679857A0}" type="sibTrans" cxnId="{8F35F87B-9D70-46D4-8473-43529EEA15F9}">
      <dgm:prSet/>
      <dgm:spPr/>
      <dgm:t>
        <a:bodyPr/>
        <a:lstStyle/>
        <a:p>
          <a:endParaRPr lang="en-US"/>
        </a:p>
      </dgm:t>
    </dgm:pt>
    <dgm:pt modelId="{64AEDB85-6E89-4590-B6B9-61C48427B03F}">
      <dgm:prSet/>
      <dgm:spPr/>
      <dgm:t>
        <a:bodyPr/>
        <a:lstStyle/>
        <a:p>
          <a:r>
            <a:rPr lang="fi-FI" b="0" i="0" dirty="0"/>
            <a:t>Tukea ja opastusta on hyvä olla helposti ja oikea-aikaisesti saatavilla. </a:t>
          </a:r>
          <a:r>
            <a:rPr lang="en-US" dirty="0"/>
            <a:t> </a:t>
          </a:r>
        </a:p>
      </dgm:t>
    </dgm:pt>
    <dgm:pt modelId="{304B9D19-4BB8-4498-94D7-63737BEAC499}" type="parTrans" cxnId="{335D37F0-E651-499D-B274-209C834A9A6D}">
      <dgm:prSet/>
      <dgm:spPr/>
      <dgm:t>
        <a:bodyPr/>
        <a:lstStyle/>
        <a:p>
          <a:endParaRPr lang="en-US"/>
        </a:p>
      </dgm:t>
    </dgm:pt>
    <dgm:pt modelId="{6423AB82-268A-4A00-9201-78A1C36278D7}" type="sibTrans" cxnId="{335D37F0-E651-499D-B274-209C834A9A6D}">
      <dgm:prSet/>
      <dgm:spPr/>
      <dgm:t>
        <a:bodyPr/>
        <a:lstStyle/>
        <a:p>
          <a:endParaRPr lang="en-US"/>
        </a:p>
      </dgm:t>
    </dgm:pt>
    <dgm:pt modelId="{77104C8A-17BE-4665-BB16-BD8AD9DCD6A5}">
      <dgm:prSet/>
      <dgm:spPr/>
      <dgm:t>
        <a:bodyPr/>
        <a:lstStyle/>
        <a:p>
          <a:r>
            <a:rPr lang="fi-FI" b="0" i="0" dirty="0"/>
            <a:t>Oleellista on huomioida myös työntekijöiden erilaiset valmiudet muutoksien omaksumisessa.</a:t>
          </a:r>
          <a:endParaRPr lang="en-US" dirty="0"/>
        </a:p>
      </dgm:t>
    </dgm:pt>
    <dgm:pt modelId="{8F26310A-200A-4940-9F5A-E2DC8D3B5B4F}" type="parTrans" cxnId="{CBD9E765-8CF6-4B98-8AAB-D5CCFB163953}">
      <dgm:prSet/>
      <dgm:spPr/>
      <dgm:t>
        <a:bodyPr/>
        <a:lstStyle/>
        <a:p>
          <a:endParaRPr lang="en-US"/>
        </a:p>
      </dgm:t>
    </dgm:pt>
    <dgm:pt modelId="{745A3495-E2D6-40C0-A84E-EA3146AC847A}" type="sibTrans" cxnId="{CBD9E765-8CF6-4B98-8AAB-D5CCFB163953}">
      <dgm:prSet/>
      <dgm:spPr/>
      <dgm:t>
        <a:bodyPr/>
        <a:lstStyle/>
        <a:p>
          <a:endParaRPr lang="en-US"/>
        </a:p>
      </dgm:t>
    </dgm:pt>
    <dgm:pt modelId="{37400C1C-6A30-461C-9378-18EB6F8FA859}">
      <dgm:prSet/>
      <dgm:spPr/>
      <dgm:t>
        <a:bodyPr/>
        <a:lstStyle/>
        <a:p>
          <a:r>
            <a:rPr lang="fi-FI"/>
            <a:t>Tuki kotihoidolle kuvapuhelimen käyttöönotossa ja käytön ongelmissa:</a:t>
          </a:r>
          <a:endParaRPr lang="en-US"/>
        </a:p>
      </dgm:t>
    </dgm:pt>
    <dgm:pt modelId="{8CD37831-EF13-46A5-ADCC-01C560F4FDC1}" type="parTrans" cxnId="{D0F15046-2043-4E77-97C1-C3E49C84692F}">
      <dgm:prSet/>
      <dgm:spPr/>
      <dgm:t>
        <a:bodyPr/>
        <a:lstStyle/>
        <a:p>
          <a:endParaRPr lang="en-US"/>
        </a:p>
      </dgm:t>
    </dgm:pt>
    <dgm:pt modelId="{8060BE9A-E1D2-4B19-9B9B-A82C2E7B9C3D}" type="sibTrans" cxnId="{D0F15046-2043-4E77-97C1-C3E49C84692F}">
      <dgm:prSet/>
      <dgm:spPr/>
      <dgm:t>
        <a:bodyPr/>
        <a:lstStyle/>
        <a:p>
          <a:endParaRPr lang="en-US"/>
        </a:p>
      </dgm:t>
    </dgm:pt>
    <dgm:pt modelId="{BC2D0EE5-2E3F-400F-9AED-C43A56454BCA}">
      <dgm:prSet/>
      <dgm:spPr/>
      <dgm:t>
        <a:bodyPr/>
        <a:lstStyle/>
        <a:p>
          <a:r>
            <a:rPr lang="fi-FI" dirty="0"/>
            <a:t>Kotihoito kuvapuhelintiimi kotihoidon lähipalvelualueella tukee käyttöönotossa (alueelliset erot) </a:t>
          </a:r>
          <a:endParaRPr lang="en-US" dirty="0"/>
        </a:p>
      </dgm:t>
    </dgm:pt>
    <dgm:pt modelId="{CDD6F7DF-6DC6-4C34-B8FA-2CE2A2704B45}" type="parTrans" cxnId="{14D491DB-8373-4315-B512-870FE94FE0EC}">
      <dgm:prSet/>
      <dgm:spPr/>
      <dgm:t>
        <a:bodyPr/>
        <a:lstStyle/>
        <a:p>
          <a:endParaRPr lang="en-US"/>
        </a:p>
      </dgm:t>
    </dgm:pt>
    <dgm:pt modelId="{4E880FF2-B191-421C-8D6F-D5AE522F3469}" type="sibTrans" cxnId="{14D491DB-8373-4315-B512-870FE94FE0EC}">
      <dgm:prSet/>
      <dgm:spPr/>
      <dgm:t>
        <a:bodyPr/>
        <a:lstStyle/>
        <a:p>
          <a:endParaRPr lang="en-US"/>
        </a:p>
      </dgm:t>
    </dgm:pt>
    <dgm:pt modelId="{0BD46F72-FE7A-4E84-ACF3-70487021224F}">
      <dgm:prSet/>
      <dgm:spPr/>
      <dgm:t>
        <a:bodyPr/>
        <a:lstStyle/>
        <a:p>
          <a:r>
            <a:rPr lang="fi-FI" b="0" i="0"/>
            <a:t>Kuvapuhelupalvelun vastuuhoitaja  kotihoidon lähipalvelu alueella</a:t>
          </a:r>
          <a:r>
            <a:rPr lang="fi-FI"/>
            <a:t> tukee käyttöönotossa</a:t>
          </a:r>
          <a:r>
            <a:rPr lang="fi-FI" b="0" i="0"/>
            <a:t> (alueelliset erot)</a:t>
          </a:r>
          <a:endParaRPr lang="en-US"/>
        </a:p>
      </dgm:t>
    </dgm:pt>
    <dgm:pt modelId="{CA6D9F8D-3756-43AB-B4A9-D495F479DC97}" type="parTrans" cxnId="{C26A225E-859B-45AE-BFB0-7C5FAF660D0E}">
      <dgm:prSet/>
      <dgm:spPr/>
      <dgm:t>
        <a:bodyPr/>
        <a:lstStyle/>
        <a:p>
          <a:endParaRPr lang="en-US"/>
        </a:p>
      </dgm:t>
    </dgm:pt>
    <dgm:pt modelId="{30F03A63-8149-45AF-A0AD-B3FB86D2FF37}" type="sibTrans" cxnId="{C26A225E-859B-45AE-BFB0-7C5FAF660D0E}">
      <dgm:prSet/>
      <dgm:spPr/>
      <dgm:t>
        <a:bodyPr/>
        <a:lstStyle/>
        <a:p>
          <a:endParaRPr lang="en-US"/>
        </a:p>
      </dgm:t>
    </dgm:pt>
    <dgm:pt modelId="{A944D57C-794C-45CD-9D37-DB972E543F46}">
      <dgm:prSet/>
      <dgm:spPr/>
      <dgm:t>
        <a:bodyPr/>
        <a:lstStyle/>
        <a:p>
          <a:r>
            <a:rPr lang="fi-FI"/>
            <a:t>O</a:t>
          </a:r>
          <a:r>
            <a:rPr lang="fi-FI" b="0" i="0"/>
            <a:t>ngelma- ja häiriötilanteissa ja toiminut yhteyshenkilönä VideoVisitin suuntaan.</a:t>
          </a:r>
          <a:endParaRPr lang="en-US"/>
        </a:p>
      </dgm:t>
    </dgm:pt>
    <dgm:pt modelId="{9C7006F0-BB14-41CA-AE55-6B93EF361748}" type="parTrans" cxnId="{68030B15-3967-4398-B686-7345B7592E6E}">
      <dgm:prSet/>
      <dgm:spPr/>
      <dgm:t>
        <a:bodyPr/>
        <a:lstStyle/>
        <a:p>
          <a:endParaRPr lang="en-US"/>
        </a:p>
      </dgm:t>
    </dgm:pt>
    <dgm:pt modelId="{DE488D38-7379-4EDF-9290-6BB5C4D47A3F}" type="sibTrans" cxnId="{68030B15-3967-4398-B686-7345B7592E6E}">
      <dgm:prSet/>
      <dgm:spPr/>
      <dgm:t>
        <a:bodyPr/>
        <a:lstStyle/>
        <a:p>
          <a:endParaRPr lang="en-US"/>
        </a:p>
      </dgm:t>
    </dgm:pt>
    <dgm:pt modelId="{ADF6B9E2-D5BD-4D2C-BEC5-51B3F06DDEE2}">
      <dgm:prSet/>
      <dgm:spPr/>
      <dgm:t>
        <a:bodyPr/>
        <a:lstStyle/>
        <a:p>
          <a:r>
            <a:rPr lang="fi-FI"/>
            <a:t>Koulutus</a:t>
          </a:r>
          <a:endParaRPr lang="en-US"/>
        </a:p>
      </dgm:t>
    </dgm:pt>
    <dgm:pt modelId="{DF57697D-1FAA-4B9C-8084-7FEF5C762B17}" type="parTrans" cxnId="{4A5AA60B-311B-4867-8E6E-69872DC4E700}">
      <dgm:prSet/>
      <dgm:spPr/>
      <dgm:t>
        <a:bodyPr/>
        <a:lstStyle/>
        <a:p>
          <a:endParaRPr lang="en-US"/>
        </a:p>
      </dgm:t>
    </dgm:pt>
    <dgm:pt modelId="{B36AE798-27C6-4B41-BF60-1E57366BF52C}" type="sibTrans" cxnId="{4A5AA60B-311B-4867-8E6E-69872DC4E700}">
      <dgm:prSet/>
      <dgm:spPr/>
      <dgm:t>
        <a:bodyPr/>
        <a:lstStyle/>
        <a:p>
          <a:endParaRPr lang="en-US"/>
        </a:p>
      </dgm:t>
    </dgm:pt>
    <dgm:pt modelId="{EC7E9D58-92D8-4370-96F7-771601EC33D2}">
      <dgm:prSet/>
      <dgm:spPr/>
      <dgm:t>
        <a:bodyPr/>
        <a:lstStyle/>
        <a:p>
          <a:r>
            <a:rPr lang="fi-FI" b="0" i="0"/>
            <a:t>Uusien hoitajien perehdytyksessä on apuna Videovisitin verkkokoulutuskanta.</a:t>
          </a:r>
          <a:endParaRPr lang="en-US"/>
        </a:p>
      </dgm:t>
    </dgm:pt>
    <dgm:pt modelId="{141BFB59-99C3-44D3-9459-D6BCD4D9073F}" type="parTrans" cxnId="{4878FC9B-3648-4F67-BA79-3E017C387DDB}">
      <dgm:prSet/>
      <dgm:spPr/>
      <dgm:t>
        <a:bodyPr/>
        <a:lstStyle/>
        <a:p>
          <a:endParaRPr lang="en-US"/>
        </a:p>
      </dgm:t>
    </dgm:pt>
    <dgm:pt modelId="{16009AAF-4803-4DFB-BF9A-79E5D628B86B}" type="sibTrans" cxnId="{4878FC9B-3648-4F67-BA79-3E017C387DDB}">
      <dgm:prSet/>
      <dgm:spPr/>
      <dgm:t>
        <a:bodyPr/>
        <a:lstStyle/>
        <a:p>
          <a:endParaRPr lang="en-US"/>
        </a:p>
      </dgm:t>
    </dgm:pt>
    <dgm:pt modelId="{0DCEA97C-0CE6-4172-A213-F123B16AEA49}">
      <dgm:prSet/>
      <dgm:spPr/>
      <dgm:t>
        <a:bodyPr/>
        <a:lstStyle/>
        <a:p>
          <a:r>
            <a:rPr lang="fi-FI" b="0" i="0"/>
            <a:t>Kertausta järjestetään tarvittaessa. </a:t>
          </a:r>
          <a:endParaRPr lang="en-US"/>
        </a:p>
      </dgm:t>
    </dgm:pt>
    <dgm:pt modelId="{1DA98B47-7271-4213-9576-44B1CCA0C78A}" type="parTrans" cxnId="{4EDE03B1-BE62-4F6B-A750-A4DC029B5F7F}">
      <dgm:prSet/>
      <dgm:spPr/>
      <dgm:t>
        <a:bodyPr/>
        <a:lstStyle/>
        <a:p>
          <a:endParaRPr lang="en-US"/>
        </a:p>
      </dgm:t>
    </dgm:pt>
    <dgm:pt modelId="{307CB765-A1DD-42F1-AA79-569E7BED6F3F}" type="sibTrans" cxnId="{4EDE03B1-BE62-4F6B-A750-A4DC029B5F7F}">
      <dgm:prSet/>
      <dgm:spPr/>
      <dgm:t>
        <a:bodyPr/>
        <a:lstStyle/>
        <a:p>
          <a:endParaRPr lang="en-US"/>
        </a:p>
      </dgm:t>
    </dgm:pt>
    <dgm:pt modelId="{1F1E9513-0790-4AD8-ADBC-71DF7BFF8316}">
      <dgm:prSet/>
      <dgm:spPr/>
      <dgm:t>
        <a:bodyPr/>
        <a:lstStyle/>
        <a:p>
          <a:r>
            <a:rPr lang="fi-FI" b="0" i="0"/>
            <a:t>Soittokäytännöistä on oltava helposti saatavilla myös kirjalliset ohjeet. </a:t>
          </a:r>
          <a:endParaRPr lang="en-US"/>
        </a:p>
      </dgm:t>
    </dgm:pt>
    <dgm:pt modelId="{A9E89F2A-88A9-4D51-8549-9206E333E755}" type="parTrans" cxnId="{4EE75A06-A967-486A-99BE-2DA885131053}">
      <dgm:prSet/>
      <dgm:spPr/>
      <dgm:t>
        <a:bodyPr/>
        <a:lstStyle/>
        <a:p>
          <a:endParaRPr lang="en-US"/>
        </a:p>
      </dgm:t>
    </dgm:pt>
    <dgm:pt modelId="{28C1B990-1662-4DE9-9605-0B6438FC9B7F}" type="sibTrans" cxnId="{4EE75A06-A967-486A-99BE-2DA885131053}">
      <dgm:prSet/>
      <dgm:spPr/>
      <dgm:t>
        <a:bodyPr/>
        <a:lstStyle/>
        <a:p>
          <a:endParaRPr lang="en-US"/>
        </a:p>
      </dgm:t>
    </dgm:pt>
    <dgm:pt modelId="{60BF67C0-5EA0-4BD4-9EF6-5FE1FEAB2B78}">
      <dgm:prSet/>
      <dgm:spPr/>
      <dgm:t>
        <a:bodyPr/>
        <a:lstStyle/>
        <a:p>
          <a:r>
            <a:rPr lang="fi-FI" b="0" i="0"/>
            <a:t>Ohjeistuksista tehtiin niin yksinkertaiset, että kaikki hoitajat pystyvät tarvittaessa soittamaan kuvapuhelun.</a:t>
          </a:r>
          <a:endParaRPr lang="en-US"/>
        </a:p>
      </dgm:t>
    </dgm:pt>
    <dgm:pt modelId="{63548253-6BA9-4B9A-A0EC-908734FFFC66}" type="parTrans" cxnId="{5795446C-5F42-41DD-877A-76BFF2A3D834}">
      <dgm:prSet/>
      <dgm:spPr/>
      <dgm:t>
        <a:bodyPr/>
        <a:lstStyle/>
        <a:p>
          <a:endParaRPr lang="en-US"/>
        </a:p>
      </dgm:t>
    </dgm:pt>
    <dgm:pt modelId="{28F85DED-643B-4768-BF42-9B22D89240C3}" type="sibTrans" cxnId="{5795446C-5F42-41DD-877A-76BFF2A3D834}">
      <dgm:prSet/>
      <dgm:spPr/>
      <dgm:t>
        <a:bodyPr/>
        <a:lstStyle/>
        <a:p>
          <a:endParaRPr lang="en-US"/>
        </a:p>
      </dgm:t>
    </dgm:pt>
    <dgm:pt modelId="{5C3EF6DD-0D24-467B-A7A4-D6A6F5000CE9}">
      <dgm:prSet/>
      <dgm:spPr/>
      <dgm:t>
        <a:bodyPr/>
        <a:lstStyle/>
        <a:p>
          <a:r>
            <a:rPr lang="en-US" dirty="0" err="1"/>
            <a:t>Kotihoidon</a:t>
          </a:r>
          <a:r>
            <a:rPr lang="en-US" dirty="0"/>
            <a:t> </a:t>
          </a:r>
          <a:r>
            <a:rPr lang="en-US" dirty="0" err="1"/>
            <a:t>esihenkilöllä</a:t>
          </a:r>
          <a:r>
            <a:rPr lang="en-US" dirty="0"/>
            <a:t> on </a:t>
          </a:r>
          <a:r>
            <a:rPr lang="en-US" dirty="0" err="1"/>
            <a:t>tietoa</a:t>
          </a:r>
          <a:r>
            <a:rPr lang="en-US" dirty="0"/>
            <a:t> ja </a:t>
          </a:r>
          <a:r>
            <a:rPr lang="en-US" dirty="0" err="1"/>
            <a:t>positiivinen</a:t>
          </a:r>
          <a:r>
            <a:rPr lang="en-US" dirty="0"/>
            <a:t> </a:t>
          </a:r>
          <a:r>
            <a:rPr lang="en-US" dirty="0" err="1"/>
            <a:t>kannustava</a:t>
          </a:r>
          <a:r>
            <a:rPr lang="en-US" dirty="0"/>
            <a:t> </a:t>
          </a:r>
          <a:r>
            <a:rPr lang="en-US" dirty="0" err="1"/>
            <a:t>asenne</a:t>
          </a:r>
          <a:r>
            <a:rPr lang="en-US" dirty="0"/>
            <a:t> </a:t>
          </a:r>
          <a:r>
            <a:rPr lang="en-US" dirty="0" err="1"/>
            <a:t>etähoivaan</a:t>
          </a:r>
          <a:r>
            <a:rPr lang="en-US" dirty="0"/>
            <a:t>.</a:t>
          </a:r>
        </a:p>
      </dgm:t>
    </dgm:pt>
    <dgm:pt modelId="{C0F1C170-26CF-4851-9801-6E92EE9D0FC0}" type="parTrans" cxnId="{33186CBD-70EF-4A36-B12E-A67F503CD92E}">
      <dgm:prSet/>
      <dgm:spPr/>
    </dgm:pt>
    <dgm:pt modelId="{DFA039A6-6895-4D7A-9BE0-5206B77D6E39}" type="sibTrans" cxnId="{33186CBD-70EF-4A36-B12E-A67F503CD92E}">
      <dgm:prSet/>
      <dgm:spPr/>
    </dgm:pt>
    <dgm:pt modelId="{8EE2333F-5914-4283-8905-6AFE478E8D44}">
      <dgm:prSet/>
      <dgm:spPr/>
      <dgm:t>
        <a:bodyPr/>
        <a:lstStyle/>
        <a:p>
          <a:r>
            <a:rPr lang="en-US" dirty="0" err="1"/>
            <a:t>Myönteiset</a:t>
          </a:r>
          <a:r>
            <a:rPr lang="en-US" dirty="0"/>
            <a:t> </a:t>
          </a:r>
          <a:r>
            <a:rPr lang="en-US" dirty="0" err="1"/>
            <a:t>asenteet</a:t>
          </a:r>
          <a:r>
            <a:rPr lang="en-US" dirty="0"/>
            <a:t> ja </a:t>
          </a:r>
          <a:r>
            <a:rPr lang="en-US" dirty="0" err="1"/>
            <a:t>tieto</a:t>
          </a:r>
          <a:r>
            <a:rPr lang="en-US" dirty="0"/>
            <a:t> </a:t>
          </a:r>
          <a:r>
            <a:rPr lang="en-US" dirty="0" err="1"/>
            <a:t>etähoivaan</a:t>
          </a:r>
          <a:r>
            <a:rPr lang="en-US" dirty="0"/>
            <a:t> </a:t>
          </a:r>
          <a:r>
            <a:rPr lang="en-US" dirty="0" err="1"/>
            <a:t>ovat</a:t>
          </a:r>
          <a:r>
            <a:rPr lang="en-US" dirty="0"/>
            <a:t> </a:t>
          </a:r>
          <a:r>
            <a:rPr lang="en-US" dirty="0" err="1"/>
            <a:t>osa</a:t>
          </a:r>
          <a:r>
            <a:rPr lang="en-US" dirty="0"/>
            <a:t> </a:t>
          </a:r>
          <a:r>
            <a:rPr lang="en-US" dirty="0" err="1"/>
            <a:t>johtamista</a:t>
          </a:r>
          <a:r>
            <a:rPr lang="en-US" dirty="0"/>
            <a:t>. </a:t>
          </a:r>
          <a:endParaRPr lang="fi-FI" dirty="0"/>
        </a:p>
      </dgm:t>
    </dgm:pt>
    <dgm:pt modelId="{A5DD5377-A916-4D49-8379-ACD180482498}" type="parTrans" cxnId="{8E24B53F-61FE-4E04-864B-7503DFDED30C}">
      <dgm:prSet/>
      <dgm:spPr/>
      <dgm:t>
        <a:bodyPr/>
        <a:lstStyle/>
        <a:p>
          <a:endParaRPr lang="fi-FI"/>
        </a:p>
      </dgm:t>
    </dgm:pt>
    <dgm:pt modelId="{4E7AD101-C917-498F-A2C0-521888FAEA10}" type="sibTrans" cxnId="{8E24B53F-61FE-4E04-864B-7503DFDED30C}">
      <dgm:prSet/>
      <dgm:spPr/>
      <dgm:t>
        <a:bodyPr/>
        <a:lstStyle/>
        <a:p>
          <a:endParaRPr lang="fi-FI"/>
        </a:p>
      </dgm:t>
    </dgm:pt>
    <dgm:pt modelId="{BD586C46-8CD2-4F4D-AF03-407C06A341DA}" type="pres">
      <dgm:prSet presAssocID="{4981A226-D668-40C7-AF58-EAF952B961C7}" presName="Name0" presStyleCnt="0">
        <dgm:presLayoutVars>
          <dgm:dir/>
          <dgm:animLvl val="lvl"/>
          <dgm:resizeHandles val="exact"/>
        </dgm:presLayoutVars>
      </dgm:prSet>
      <dgm:spPr/>
    </dgm:pt>
    <dgm:pt modelId="{0669B64C-257F-44E3-8F5F-131A730E7E15}" type="pres">
      <dgm:prSet presAssocID="{F5548362-E859-4459-8D60-67149A165A23}" presName="composite" presStyleCnt="0"/>
      <dgm:spPr/>
    </dgm:pt>
    <dgm:pt modelId="{514FE8EA-A5A2-4665-B483-357B6A80D6C9}" type="pres">
      <dgm:prSet presAssocID="{F5548362-E859-4459-8D60-67149A165A23}" presName="parTx" presStyleLbl="alignNode1" presStyleIdx="0" presStyleCnt="3">
        <dgm:presLayoutVars>
          <dgm:chMax val="0"/>
          <dgm:chPref val="0"/>
          <dgm:bulletEnabled val="1"/>
        </dgm:presLayoutVars>
      </dgm:prSet>
      <dgm:spPr/>
    </dgm:pt>
    <dgm:pt modelId="{5970D3C8-EF52-4F1C-99E8-C9399FD28681}" type="pres">
      <dgm:prSet presAssocID="{F5548362-E859-4459-8D60-67149A165A23}" presName="desTx" presStyleLbl="alignAccFollowNode1" presStyleIdx="0" presStyleCnt="3">
        <dgm:presLayoutVars>
          <dgm:bulletEnabled val="1"/>
        </dgm:presLayoutVars>
      </dgm:prSet>
      <dgm:spPr/>
    </dgm:pt>
    <dgm:pt modelId="{7F7377B9-1D23-4C0D-9B00-897CFE7FAF07}" type="pres">
      <dgm:prSet presAssocID="{6BEDC4BB-E252-40D0-A9E3-1AAA679857A0}" presName="space" presStyleCnt="0"/>
      <dgm:spPr/>
    </dgm:pt>
    <dgm:pt modelId="{1B492812-C083-4EA2-BF25-216E77E9629C}" type="pres">
      <dgm:prSet presAssocID="{37400C1C-6A30-461C-9378-18EB6F8FA859}" presName="composite" presStyleCnt="0"/>
      <dgm:spPr/>
    </dgm:pt>
    <dgm:pt modelId="{31D67F02-4621-48F7-B0B6-9E33532EA429}" type="pres">
      <dgm:prSet presAssocID="{37400C1C-6A30-461C-9378-18EB6F8FA859}" presName="parTx" presStyleLbl="alignNode1" presStyleIdx="1" presStyleCnt="3">
        <dgm:presLayoutVars>
          <dgm:chMax val="0"/>
          <dgm:chPref val="0"/>
          <dgm:bulletEnabled val="1"/>
        </dgm:presLayoutVars>
      </dgm:prSet>
      <dgm:spPr/>
    </dgm:pt>
    <dgm:pt modelId="{13339DA2-76E3-41AA-82CF-5E2A122583C5}" type="pres">
      <dgm:prSet presAssocID="{37400C1C-6A30-461C-9378-18EB6F8FA859}" presName="desTx" presStyleLbl="alignAccFollowNode1" presStyleIdx="1" presStyleCnt="3">
        <dgm:presLayoutVars>
          <dgm:bulletEnabled val="1"/>
        </dgm:presLayoutVars>
      </dgm:prSet>
      <dgm:spPr/>
    </dgm:pt>
    <dgm:pt modelId="{DD38DB51-1FFB-4168-9D91-8416E47E26D3}" type="pres">
      <dgm:prSet presAssocID="{8060BE9A-E1D2-4B19-9B9B-A82C2E7B9C3D}" presName="space" presStyleCnt="0"/>
      <dgm:spPr/>
    </dgm:pt>
    <dgm:pt modelId="{2E8E8BCF-3FC8-42A0-957E-555FEB7ACF32}" type="pres">
      <dgm:prSet presAssocID="{ADF6B9E2-D5BD-4D2C-BEC5-51B3F06DDEE2}" presName="composite" presStyleCnt="0"/>
      <dgm:spPr/>
    </dgm:pt>
    <dgm:pt modelId="{E6F1330B-D215-4E14-92D6-199A0F31C014}" type="pres">
      <dgm:prSet presAssocID="{ADF6B9E2-D5BD-4D2C-BEC5-51B3F06DDEE2}" presName="parTx" presStyleLbl="alignNode1" presStyleIdx="2" presStyleCnt="3">
        <dgm:presLayoutVars>
          <dgm:chMax val="0"/>
          <dgm:chPref val="0"/>
          <dgm:bulletEnabled val="1"/>
        </dgm:presLayoutVars>
      </dgm:prSet>
      <dgm:spPr/>
    </dgm:pt>
    <dgm:pt modelId="{954A39A0-C824-4AA8-BBEF-9B00FE9579B5}" type="pres">
      <dgm:prSet presAssocID="{ADF6B9E2-D5BD-4D2C-BEC5-51B3F06DDEE2}" presName="desTx" presStyleLbl="alignAccFollowNode1" presStyleIdx="2" presStyleCnt="3">
        <dgm:presLayoutVars>
          <dgm:bulletEnabled val="1"/>
        </dgm:presLayoutVars>
      </dgm:prSet>
      <dgm:spPr/>
    </dgm:pt>
  </dgm:ptLst>
  <dgm:cxnLst>
    <dgm:cxn modelId="{4EE75A06-A967-486A-99BE-2DA885131053}" srcId="{ADF6B9E2-D5BD-4D2C-BEC5-51B3F06DDEE2}" destId="{1F1E9513-0790-4AD8-ADBC-71DF7BFF8316}" srcOrd="2" destOrd="0" parTransId="{A9E89F2A-88A9-4D51-8549-9206E333E755}" sibTransId="{28C1B990-1662-4DE9-9605-0B6438FC9B7F}"/>
    <dgm:cxn modelId="{585FC807-AE4E-489B-840F-9F988F07F854}" type="presOf" srcId="{F5548362-E859-4459-8D60-67149A165A23}" destId="{514FE8EA-A5A2-4665-B483-357B6A80D6C9}" srcOrd="0" destOrd="0" presId="urn:microsoft.com/office/officeart/2005/8/layout/hList1"/>
    <dgm:cxn modelId="{4A5AA60B-311B-4867-8E6E-69872DC4E700}" srcId="{4981A226-D668-40C7-AF58-EAF952B961C7}" destId="{ADF6B9E2-D5BD-4D2C-BEC5-51B3F06DDEE2}" srcOrd="2" destOrd="0" parTransId="{DF57697D-1FAA-4B9C-8084-7FEF5C762B17}" sibTransId="{B36AE798-27C6-4B41-BF60-1E57366BF52C}"/>
    <dgm:cxn modelId="{68030B15-3967-4398-B686-7345B7592E6E}" srcId="{0BD46F72-FE7A-4E84-ACF3-70487021224F}" destId="{A944D57C-794C-45CD-9D37-DB972E543F46}" srcOrd="0" destOrd="0" parTransId="{9C7006F0-BB14-41CA-AE55-6B93EF361748}" sibTransId="{DE488D38-7379-4EDF-9290-6BB5C4D47A3F}"/>
    <dgm:cxn modelId="{A0DFAD27-319C-494A-98B1-CFB11DC2D003}" type="presOf" srcId="{0DCEA97C-0CE6-4172-A213-F123B16AEA49}" destId="{954A39A0-C824-4AA8-BBEF-9B00FE9579B5}" srcOrd="0" destOrd="1" presId="urn:microsoft.com/office/officeart/2005/8/layout/hList1"/>
    <dgm:cxn modelId="{63A4F636-695F-4BFD-A871-5223A7886515}" type="presOf" srcId="{4981A226-D668-40C7-AF58-EAF952B961C7}" destId="{BD586C46-8CD2-4F4D-AF03-407C06A341DA}" srcOrd="0" destOrd="0" presId="urn:microsoft.com/office/officeart/2005/8/layout/hList1"/>
    <dgm:cxn modelId="{8E24B53F-61FE-4E04-864B-7503DFDED30C}" srcId="{F5548362-E859-4459-8D60-67149A165A23}" destId="{8EE2333F-5914-4283-8905-6AFE478E8D44}" srcOrd="3" destOrd="0" parTransId="{A5DD5377-A916-4D49-8379-ACD180482498}" sibTransId="{4E7AD101-C917-498F-A2C0-521888FAEA10}"/>
    <dgm:cxn modelId="{C26A225E-859B-45AE-BFB0-7C5FAF660D0E}" srcId="{37400C1C-6A30-461C-9378-18EB6F8FA859}" destId="{0BD46F72-FE7A-4E84-ACF3-70487021224F}" srcOrd="1" destOrd="0" parTransId="{CA6D9F8D-3756-43AB-B4A9-D495F479DC97}" sibTransId="{30F03A63-8149-45AF-A0AD-B3FB86D2FF37}"/>
    <dgm:cxn modelId="{4E055B42-9FFF-4B12-9EA7-C89B2B17C2C2}" type="presOf" srcId="{5C3EF6DD-0D24-467B-A7A4-D6A6F5000CE9}" destId="{5970D3C8-EF52-4F1C-99E8-C9399FD28681}" srcOrd="0" destOrd="2" presId="urn:microsoft.com/office/officeart/2005/8/layout/hList1"/>
    <dgm:cxn modelId="{4EE79F62-6337-45F9-9B1D-35AA5EFA20CA}" type="presOf" srcId="{ADF6B9E2-D5BD-4D2C-BEC5-51B3F06DDEE2}" destId="{E6F1330B-D215-4E14-92D6-199A0F31C014}" srcOrd="0" destOrd="0" presId="urn:microsoft.com/office/officeart/2005/8/layout/hList1"/>
    <dgm:cxn modelId="{53CBC842-1D0D-4A1C-92F2-C09046B30EFD}" type="presOf" srcId="{0BD46F72-FE7A-4E84-ACF3-70487021224F}" destId="{13339DA2-76E3-41AA-82CF-5E2A122583C5}" srcOrd="0" destOrd="1" presId="urn:microsoft.com/office/officeart/2005/8/layout/hList1"/>
    <dgm:cxn modelId="{3D27EF63-2276-4D47-9C7C-7FA7C1A1B4CF}" type="presOf" srcId="{EC7E9D58-92D8-4370-96F7-771601EC33D2}" destId="{954A39A0-C824-4AA8-BBEF-9B00FE9579B5}" srcOrd="0" destOrd="0" presId="urn:microsoft.com/office/officeart/2005/8/layout/hList1"/>
    <dgm:cxn modelId="{CBD9E765-8CF6-4B98-8AAB-D5CCFB163953}" srcId="{F5548362-E859-4459-8D60-67149A165A23}" destId="{77104C8A-17BE-4665-BB16-BD8AD9DCD6A5}" srcOrd="1" destOrd="0" parTransId="{8F26310A-200A-4940-9F5A-E2DC8D3B5B4F}" sibTransId="{745A3495-E2D6-40C0-A84E-EA3146AC847A}"/>
    <dgm:cxn modelId="{92DC6766-0560-4FDF-B24B-738D093521F4}" type="presOf" srcId="{1F1E9513-0790-4AD8-ADBC-71DF7BFF8316}" destId="{954A39A0-C824-4AA8-BBEF-9B00FE9579B5}" srcOrd="0" destOrd="2" presId="urn:microsoft.com/office/officeart/2005/8/layout/hList1"/>
    <dgm:cxn modelId="{D0F15046-2043-4E77-97C1-C3E49C84692F}" srcId="{4981A226-D668-40C7-AF58-EAF952B961C7}" destId="{37400C1C-6A30-461C-9378-18EB6F8FA859}" srcOrd="1" destOrd="0" parTransId="{8CD37831-EF13-46A5-ADCC-01C560F4FDC1}" sibTransId="{8060BE9A-E1D2-4B19-9B9B-A82C2E7B9C3D}"/>
    <dgm:cxn modelId="{74B7E866-FDFE-4A74-8D10-BFCD1824603D}" type="presOf" srcId="{77104C8A-17BE-4665-BB16-BD8AD9DCD6A5}" destId="{5970D3C8-EF52-4F1C-99E8-C9399FD28681}" srcOrd="0" destOrd="1" presId="urn:microsoft.com/office/officeart/2005/8/layout/hList1"/>
    <dgm:cxn modelId="{C6436E47-A5C7-4480-8FF8-8D791FD502CE}" type="presOf" srcId="{A944D57C-794C-45CD-9D37-DB972E543F46}" destId="{13339DA2-76E3-41AA-82CF-5E2A122583C5}" srcOrd="0" destOrd="2" presId="urn:microsoft.com/office/officeart/2005/8/layout/hList1"/>
    <dgm:cxn modelId="{5795446C-5F42-41DD-877A-76BFF2A3D834}" srcId="{ADF6B9E2-D5BD-4D2C-BEC5-51B3F06DDEE2}" destId="{60BF67C0-5EA0-4BD4-9EF6-5FE1FEAB2B78}" srcOrd="3" destOrd="0" parTransId="{63548253-6BA9-4B9A-A0EC-908734FFFC66}" sibTransId="{28F85DED-643B-4768-BF42-9B22D89240C3}"/>
    <dgm:cxn modelId="{E37AB453-DB2F-42A3-B061-4B65CFB40C8F}" type="presOf" srcId="{37400C1C-6A30-461C-9378-18EB6F8FA859}" destId="{31D67F02-4621-48F7-B0B6-9E33532EA429}" srcOrd="0" destOrd="0" presId="urn:microsoft.com/office/officeart/2005/8/layout/hList1"/>
    <dgm:cxn modelId="{8F35F87B-9D70-46D4-8473-43529EEA15F9}" srcId="{4981A226-D668-40C7-AF58-EAF952B961C7}" destId="{F5548362-E859-4459-8D60-67149A165A23}" srcOrd="0" destOrd="0" parTransId="{600FE170-69C4-478B-9628-5986DA37B2E5}" sibTransId="{6BEDC4BB-E252-40D0-A9E3-1AAA679857A0}"/>
    <dgm:cxn modelId="{FC5D1593-F816-4B01-ADAC-EC6E35FDA5F5}" type="presOf" srcId="{BC2D0EE5-2E3F-400F-9AED-C43A56454BCA}" destId="{13339DA2-76E3-41AA-82CF-5E2A122583C5}" srcOrd="0" destOrd="0" presId="urn:microsoft.com/office/officeart/2005/8/layout/hList1"/>
    <dgm:cxn modelId="{7ADF5999-95A4-4D0F-B259-DFF52EE02B01}" type="presOf" srcId="{64AEDB85-6E89-4590-B6B9-61C48427B03F}" destId="{5970D3C8-EF52-4F1C-99E8-C9399FD28681}" srcOrd="0" destOrd="0" presId="urn:microsoft.com/office/officeart/2005/8/layout/hList1"/>
    <dgm:cxn modelId="{4878FC9B-3648-4F67-BA79-3E017C387DDB}" srcId="{ADF6B9E2-D5BD-4D2C-BEC5-51B3F06DDEE2}" destId="{EC7E9D58-92D8-4370-96F7-771601EC33D2}" srcOrd="0" destOrd="0" parTransId="{141BFB59-99C3-44D3-9459-D6BCD4D9073F}" sibTransId="{16009AAF-4803-4DFB-BF9A-79E5D628B86B}"/>
    <dgm:cxn modelId="{4EDE03B1-BE62-4F6B-A750-A4DC029B5F7F}" srcId="{ADF6B9E2-D5BD-4D2C-BEC5-51B3F06DDEE2}" destId="{0DCEA97C-0CE6-4172-A213-F123B16AEA49}" srcOrd="1" destOrd="0" parTransId="{1DA98B47-7271-4213-9576-44B1CCA0C78A}" sibTransId="{307CB765-A1DD-42F1-AA79-569E7BED6F3F}"/>
    <dgm:cxn modelId="{33186CBD-70EF-4A36-B12E-A67F503CD92E}" srcId="{F5548362-E859-4459-8D60-67149A165A23}" destId="{5C3EF6DD-0D24-467B-A7A4-D6A6F5000CE9}" srcOrd="2" destOrd="0" parTransId="{C0F1C170-26CF-4851-9801-6E92EE9D0FC0}" sibTransId="{DFA039A6-6895-4D7A-9BE0-5206B77D6E39}"/>
    <dgm:cxn modelId="{14D491DB-8373-4315-B512-870FE94FE0EC}" srcId="{37400C1C-6A30-461C-9378-18EB6F8FA859}" destId="{BC2D0EE5-2E3F-400F-9AED-C43A56454BCA}" srcOrd="0" destOrd="0" parTransId="{CDD6F7DF-6DC6-4C34-B8FA-2CE2A2704B45}" sibTransId="{4E880FF2-B191-421C-8D6F-D5AE522F3469}"/>
    <dgm:cxn modelId="{2E08B3EE-B7C2-4CAA-AF8A-8813BC1FE0F1}" type="presOf" srcId="{8EE2333F-5914-4283-8905-6AFE478E8D44}" destId="{5970D3C8-EF52-4F1C-99E8-C9399FD28681}" srcOrd="0" destOrd="3" presId="urn:microsoft.com/office/officeart/2005/8/layout/hList1"/>
    <dgm:cxn modelId="{335D37F0-E651-499D-B274-209C834A9A6D}" srcId="{F5548362-E859-4459-8D60-67149A165A23}" destId="{64AEDB85-6E89-4590-B6B9-61C48427B03F}" srcOrd="0" destOrd="0" parTransId="{304B9D19-4BB8-4498-94D7-63737BEAC499}" sibTransId="{6423AB82-268A-4A00-9201-78A1C36278D7}"/>
    <dgm:cxn modelId="{094EEEF3-66BF-4700-9A6C-3066F705D728}" type="presOf" srcId="{60BF67C0-5EA0-4BD4-9EF6-5FE1FEAB2B78}" destId="{954A39A0-C824-4AA8-BBEF-9B00FE9579B5}" srcOrd="0" destOrd="3" presId="urn:microsoft.com/office/officeart/2005/8/layout/hList1"/>
    <dgm:cxn modelId="{568B3B32-6BCD-43C0-907C-9562C86DD1B2}" type="presParOf" srcId="{BD586C46-8CD2-4F4D-AF03-407C06A341DA}" destId="{0669B64C-257F-44E3-8F5F-131A730E7E15}" srcOrd="0" destOrd="0" presId="urn:microsoft.com/office/officeart/2005/8/layout/hList1"/>
    <dgm:cxn modelId="{16D6A715-729B-4D41-964D-9D3FB9879B76}" type="presParOf" srcId="{0669B64C-257F-44E3-8F5F-131A730E7E15}" destId="{514FE8EA-A5A2-4665-B483-357B6A80D6C9}" srcOrd="0" destOrd="0" presId="urn:microsoft.com/office/officeart/2005/8/layout/hList1"/>
    <dgm:cxn modelId="{DF79F2FA-B3ED-4B64-B729-2BD2082E3BD5}" type="presParOf" srcId="{0669B64C-257F-44E3-8F5F-131A730E7E15}" destId="{5970D3C8-EF52-4F1C-99E8-C9399FD28681}" srcOrd="1" destOrd="0" presId="urn:microsoft.com/office/officeart/2005/8/layout/hList1"/>
    <dgm:cxn modelId="{F306B177-404F-43E2-80D2-88B00A7F01E6}" type="presParOf" srcId="{BD586C46-8CD2-4F4D-AF03-407C06A341DA}" destId="{7F7377B9-1D23-4C0D-9B00-897CFE7FAF07}" srcOrd="1" destOrd="0" presId="urn:microsoft.com/office/officeart/2005/8/layout/hList1"/>
    <dgm:cxn modelId="{40259CD9-B3A8-43C3-A868-D0D4B2C7B016}" type="presParOf" srcId="{BD586C46-8CD2-4F4D-AF03-407C06A341DA}" destId="{1B492812-C083-4EA2-BF25-216E77E9629C}" srcOrd="2" destOrd="0" presId="urn:microsoft.com/office/officeart/2005/8/layout/hList1"/>
    <dgm:cxn modelId="{02812106-DA21-43C7-A277-FD665AE19277}" type="presParOf" srcId="{1B492812-C083-4EA2-BF25-216E77E9629C}" destId="{31D67F02-4621-48F7-B0B6-9E33532EA429}" srcOrd="0" destOrd="0" presId="urn:microsoft.com/office/officeart/2005/8/layout/hList1"/>
    <dgm:cxn modelId="{C04C8AC6-CD9B-4EE4-BF75-734A4B16BBE8}" type="presParOf" srcId="{1B492812-C083-4EA2-BF25-216E77E9629C}" destId="{13339DA2-76E3-41AA-82CF-5E2A122583C5}" srcOrd="1" destOrd="0" presId="urn:microsoft.com/office/officeart/2005/8/layout/hList1"/>
    <dgm:cxn modelId="{D2300179-E907-4A18-8F75-D423A552A111}" type="presParOf" srcId="{BD586C46-8CD2-4F4D-AF03-407C06A341DA}" destId="{DD38DB51-1FFB-4168-9D91-8416E47E26D3}" srcOrd="3" destOrd="0" presId="urn:microsoft.com/office/officeart/2005/8/layout/hList1"/>
    <dgm:cxn modelId="{9E91DA51-8031-49F8-A3C9-97F66934FDD1}" type="presParOf" srcId="{BD586C46-8CD2-4F4D-AF03-407C06A341DA}" destId="{2E8E8BCF-3FC8-42A0-957E-555FEB7ACF32}" srcOrd="4" destOrd="0" presId="urn:microsoft.com/office/officeart/2005/8/layout/hList1"/>
    <dgm:cxn modelId="{8F738BDB-D8F5-4286-847B-B1F6DB149D6F}" type="presParOf" srcId="{2E8E8BCF-3FC8-42A0-957E-555FEB7ACF32}" destId="{E6F1330B-D215-4E14-92D6-199A0F31C014}" srcOrd="0" destOrd="0" presId="urn:microsoft.com/office/officeart/2005/8/layout/hList1"/>
    <dgm:cxn modelId="{7959645F-A293-48C1-8B88-E4D379363BD6}" type="presParOf" srcId="{2E8E8BCF-3FC8-42A0-957E-555FEB7ACF32}" destId="{954A39A0-C824-4AA8-BBEF-9B00FE9579B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461D4F-917B-4C9B-B757-DF2D548D4A77}"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fi-FI"/>
        </a:p>
      </dgm:t>
    </dgm:pt>
    <dgm:pt modelId="{D61B651A-F787-4A54-A4AF-956B952523D6}">
      <dgm:prSet/>
      <dgm:spPr/>
      <dgm:t>
        <a:bodyPr/>
        <a:lstStyle/>
        <a:p>
          <a:r>
            <a:rPr lang="fi-FI"/>
            <a:t>Esikarsinta</a:t>
          </a:r>
        </a:p>
      </dgm:t>
    </dgm:pt>
    <dgm:pt modelId="{920FC162-DE50-4D7A-B0F5-511992BAC55D}" type="parTrans" cxnId="{8C80A0EC-1B0F-403F-92C7-BDE342CF7915}">
      <dgm:prSet/>
      <dgm:spPr/>
      <dgm:t>
        <a:bodyPr/>
        <a:lstStyle/>
        <a:p>
          <a:endParaRPr lang="fi-FI"/>
        </a:p>
      </dgm:t>
    </dgm:pt>
    <dgm:pt modelId="{ED0E27B9-CD9B-4D16-8437-D5F866F71711}" type="sibTrans" cxnId="{8C80A0EC-1B0F-403F-92C7-BDE342CF7915}">
      <dgm:prSet/>
      <dgm:spPr/>
      <dgm:t>
        <a:bodyPr/>
        <a:lstStyle/>
        <a:p>
          <a:endParaRPr lang="fi-FI"/>
        </a:p>
      </dgm:t>
    </dgm:pt>
    <dgm:pt modelId="{CC7661FA-B572-4AB9-AFBF-EEC9FC4C26F0}">
      <dgm:prSet/>
      <dgm:spPr/>
      <dgm:t>
        <a:bodyPr/>
        <a:lstStyle/>
        <a:p>
          <a:r>
            <a:rPr lang="fi-FI"/>
            <a:t>Käyttöönoton valmistelu</a:t>
          </a:r>
        </a:p>
      </dgm:t>
    </dgm:pt>
    <dgm:pt modelId="{ECFD0089-1AD1-4EE2-AD57-CFEB59DB05F6}" type="parTrans" cxnId="{088166F1-D525-4B5E-A362-67790AFD2C7C}">
      <dgm:prSet/>
      <dgm:spPr/>
      <dgm:t>
        <a:bodyPr/>
        <a:lstStyle/>
        <a:p>
          <a:endParaRPr lang="fi-FI"/>
        </a:p>
      </dgm:t>
    </dgm:pt>
    <dgm:pt modelId="{3A92898C-ECBD-4361-A3B1-D7B96465C449}" type="sibTrans" cxnId="{088166F1-D525-4B5E-A362-67790AFD2C7C}">
      <dgm:prSet/>
      <dgm:spPr/>
      <dgm:t>
        <a:bodyPr/>
        <a:lstStyle/>
        <a:p>
          <a:endParaRPr lang="fi-FI"/>
        </a:p>
      </dgm:t>
    </dgm:pt>
    <dgm:pt modelId="{4D3418F8-5278-4EED-A723-101851E03193}">
      <dgm:prSet/>
      <dgm:spPr/>
      <dgm:t>
        <a:bodyPr/>
        <a:lstStyle/>
        <a:p>
          <a:r>
            <a:rPr lang="fi-FI"/>
            <a:t>Käyttöönotto </a:t>
          </a:r>
        </a:p>
      </dgm:t>
    </dgm:pt>
    <dgm:pt modelId="{9DEA3816-2EF4-4544-AAD7-E7DCDEFB75EF}" type="parTrans" cxnId="{EA51F4D7-6820-413E-8B7B-B10300556618}">
      <dgm:prSet/>
      <dgm:spPr/>
      <dgm:t>
        <a:bodyPr/>
        <a:lstStyle/>
        <a:p>
          <a:endParaRPr lang="fi-FI"/>
        </a:p>
      </dgm:t>
    </dgm:pt>
    <dgm:pt modelId="{E86C3F94-757D-4023-83FA-07834B9ADBE4}" type="sibTrans" cxnId="{EA51F4D7-6820-413E-8B7B-B10300556618}">
      <dgm:prSet/>
      <dgm:spPr/>
      <dgm:t>
        <a:bodyPr/>
        <a:lstStyle/>
        <a:p>
          <a:endParaRPr lang="fi-FI"/>
        </a:p>
      </dgm:t>
    </dgm:pt>
    <dgm:pt modelId="{8A3E5051-E407-4A6D-BC3B-4A4BB3DC04FE}">
      <dgm:prSet/>
      <dgm:spPr/>
      <dgm:t>
        <a:bodyPr/>
        <a:lstStyle/>
        <a:p>
          <a:r>
            <a:rPr lang="fi-FI"/>
            <a:t>Teknologian käyttö</a:t>
          </a:r>
        </a:p>
      </dgm:t>
    </dgm:pt>
    <dgm:pt modelId="{426B9440-74E2-4FAC-AA42-BB8B835AFA16}" type="parTrans" cxnId="{9E77CF9D-A95A-4EEB-BC29-832C2ACCAB9E}">
      <dgm:prSet/>
      <dgm:spPr/>
      <dgm:t>
        <a:bodyPr/>
        <a:lstStyle/>
        <a:p>
          <a:endParaRPr lang="fi-FI"/>
        </a:p>
      </dgm:t>
    </dgm:pt>
    <dgm:pt modelId="{F73981CD-310B-4F3C-AF35-5213ADE2327F}" type="sibTrans" cxnId="{9E77CF9D-A95A-4EEB-BC29-832C2ACCAB9E}">
      <dgm:prSet/>
      <dgm:spPr/>
      <dgm:t>
        <a:bodyPr/>
        <a:lstStyle/>
        <a:p>
          <a:endParaRPr lang="fi-FI"/>
        </a:p>
      </dgm:t>
    </dgm:pt>
    <dgm:pt modelId="{56EAE816-5D56-4943-9E4E-30216D4BC62D}">
      <dgm:prSet/>
      <dgm:spPr/>
      <dgm:t>
        <a:bodyPr/>
        <a:lstStyle/>
        <a:p>
          <a:r>
            <a:rPr lang="fi-FI" dirty="0"/>
            <a:t>Käytön lopettaminen</a:t>
          </a:r>
        </a:p>
      </dgm:t>
    </dgm:pt>
    <dgm:pt modelId="{543B1CA5-05A3-4072-BF14-998154AA22BE}" type="parTrans" cxnId="{4A97C2A4-F182-4CB9-AC9E-6E9CADBE2085}">
      <dgm:prSet/>
      <dgm:spPr/>
      <dgm:t>
        <a:bodyPr/>
        <a:lstStyle/>
        <a:p>
          <a:endParaRPr lang="fi-FI"/>
        </a:p>
      </dgm:t>
    </dgm:pt>
    <dgm:pt modelId="{41F99107-1FFF-4A43-BCD3-62E1B5B5644E}" type="sibTrans" cxnId="{4A97C2A4-F182-4CB9-AC9E-6E9CADBE2085}">
      <dgm:prSet/>
      <dgm:spPr/>
      <dgm:t>
        <a:bodyPr/>
        <a:lstStyle/>
        <a:p>
          <a:endParaRPr lang="fi-FI"/>
        </a:p>
      </dgm:t>
    </dgm:pt>
    <dgm:pt modelId="{4FBB8BA1-0BCB-420A-BA91-4CC0AF6AE316}" type="pres">
      <dgm:prSet presAssocID="{2D461D4F-917B-4C9B-B757-DF2D548D4A77}" presName="linear" presStyleCnt="0">
        <dgm:presLayoutVars>
          <dgm:dir/>
          <dgm:resizeHandles val="exact"/>
        </dgm:presLayoutVars>
      </dgm:prSet>
      <dgm:spPr/>
    </dgm:pt>
    <dgm:pt modelId="{258F4F12-232B-462B-AFEC-461460A66A38}" type="pres">
      <dgm:prSet presAssocID="{D61B651A-F787-4A54-A4AF-956B952523D6}" presName="comp" presStyleCnt="0"/>
      <dgm:spPr/>
    </dgm:pt>
    <dgm:pt modelId="{1907163C-CAD4-4EDD-BB65-B46A5072F59F}" type="pres">
      <dgm:prSet presAssocID="{D61B651A-F787-4A54-A4AF-956B952523D6}" presName="box" presStyleLbl="node1" presStyleIdx="0" presStyleCnt="5"/>
      <dgm:spPr/>
    </dgm:pt>
    <dgm:pt modelId="{CB178746-EC0A-4FF9-8530-B23C904F4E77}" type="pres">
      <dgm:prSet presAssocID="{D61B651A-F787-4A54-A4AF-956B952523D6}" presName="img" presStyleLbl="f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A57585E7-4FF9-48A9-B7BA-09E7610FF0D9}" type="pres">
      <dgm:prSet presAssocID="{D61B651A-F787-4A54-A4AF-956B952523D6}" presName="text" presStyleLbl="node1" presStyleIdx="0" presStyleCnt="5">
        <dgm:presLayoutVars>
          <dgm:bulletEnabled val="1"/>
        </dgm:presLayoutVars>
      </dgm:prSet>
      <dgm:spPr/>
    </dgm:pt>
    <dgm:pt modelId="{D6E36120-AAF4-4962-ACE1-E4712A31EE6C}" type="pres">
      <dgm:prSet presAssocID="{ED0E27B9-CD9B-4D16-8437-D5F866F71711}" presName="spacer" presStyleCnt="0"/>
      <dgm:spPr/>
    </dgm:pt>
    <dgm:pt modelId="{4F510322-94EF-4A34-8344-58FB7D136D5D}" type="pres">
      <dgm:prSet presAssocID="{CC7661FA-B572-4AB9-AFBF-EEC9FC4C26F0}" presName="comp" presStyleCnt="0"/>
      <dgm:spPr/>
    </dgm:pt>
    <dgm:pt modelId="{D665F461-969E-4186-BAB1-76C60B1B2658}" type="pres">
      <dgm:prSet presAssocID="{CC7661FA-B572-4AB9-AFBF-EEC9FC4C26F0}" presName="box" presStyleLbl="node1" presStyleIdx="1" presStyleCnt="5"/>
      <dgm:spPr/>
    </dgm:pt>
    <dgm:pt modelId="{4339D33A-C98C-47BB-A54D-A6C54FFC384F}" type="pres">
      <dgm:prSet presAssocID="{CC7661FA-B572-4AB9-AFBF-EEC9FC4C26F0}" presName="img" presStyleLbl="fgImgPlace1" presStyleIdx="1" presStyleCnt="5"/>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F5DA8E84-180F-4104-A0A2-08D79406E5F4}" type="pres">
      <dgm:prSet presAssocID="{CC7661FA-B572-4AB9-AFBF-EEC9FC4C26F0}" presName="text" presStyleLbl="node1" presStyleIdx="1" presStyleCnt="5">
        <dgm:presLayoutVars>
          <dgm:bulletEnabled val="1"/>
        </dgm:presLayoutVars>
      </dgm:prSet>
      <dgm:spPr/>
    </dgm:pt>
    <dgm:pt modelId="{87C8CD47-8D50-4BA4-9947-481342B839EB}" type="pres">
      <dgm:prSet presAssocID="{3A92898C-ECBD-4361-A3B1-D7B96465C449}" presName="spacer" presStyleCnt="0"/>
      <dgm:spPr/>
    </dgm:pt>
    <dgm:pt modelId="{4011EB00-25AF-4EB5-BD5D-55F498CE5706}" type="pres">
      <dgm:prSet presAssocID="{4D3418F8-5278-4EED-A723-101851E03193}" presName="comp" presStyleCnt="0"/>
      <dgm:spPr/>
    </dgm:pt>
    <dgm:pt modelId="{ECDEEE3D-EF20-4B90-BE7C-49B0B0CEFC3C}" type="pres">
      <dgm:prSet presAssocID="{4D3418F8-5278-4EED-A723-101851E03193}" presName="box" presStyleLbl="node1" presStyleIdx="2" presStyleCnt="5"/>
      <dgm:spPr/>
    </dgm:pt>
    <dgm:pt modelId="{FC064259-3A2A-4139-A819-F9A54E0A1A9E}" type="pres">
      <dgm:prSet presAssocID="{4D3418F8-5278-4EED-A723-101851E03193}" presName="img" presStyleLbl="fgImgPlace1" presStyleIdx="2" presStyleCnt="5"/>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F8FD9329-E96D-4794-98BE-E73967A09DB8}" type="pres">
      <dgm:prSet presAssocID="{4D3418F8-5278-4EED-A723-101851E03193}" presName="text" presStyleLbl="node1" presStyleIdx="2" presStyleCnt="5">
        <dgm:presLayoutVars>
          <dgm:bulletEnabled val="1"/>
        </dgm:presLayoutVars>
      </dgm:prSet>
      <dgm:spPr/>
    </dgm:pt>
    <dgm:pt modelId="{E60D65C4-9BBA-4B0F-8720-93A1B18BE346}" type="pres">
      <dgm:prSet presAssocID="{E86C3F94-757D-4023-83FA-07834B9ADBE4}" presName="spacer" presStyleCnt="0"/>
      <dgm:spPr/>
    </dgm:pt>
    <dgm:pt modelId="{E956CFF2-3659-4388-86BB-13B8ED4C87CC}" type="pres">
      <dgm:prSet presAssocID="{8A3E5051-E407-4A6D-BC3B-4A4BB3DC04FE}" presName="comp" presStyleCnt="0"/>
      <dgm:spPr/>
    </dgm:pt>
    <dgm:pt modelId="{B66DE337-5CF7-4249-A7CF-DF3A5BFEBF6C}" type="pres">
      <dgm:prSet presAssocID="{8A3E5051-E407-4A6D-BC3B-4A4BB3DC04FE}" presName="box" presStyleLbl="node1" presStyleIdx="3" presStyleCnt="5"/>
      <dgm:spPr/>
    </dgm:pt>
    <dgm:pt modelId="{55320EFD-BF0B-49D6-A1E8-81A5FE1BA2F1}" type="pres">
      <dgm:prSet presAssocID="{8A3E5051-E407-4A6D-BC3B-4A4BB3DC04FE}" presName="img" presStyleLbl="fgImgPlac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Vlogi tasaisella täytöllä"/>
        </a:ext>
      </dgm:extLst>
    </dgm:pt>
    <dgm:pt modelId="{2757E4B3-0D46-434F-969D-69AE910054DC}" type="pres">
      <dgm:prSet presAssocID="{8A3E5051-E407-4A6D-BC3B-4A4BB3DC04FE}" presName="text" presStyleLbl="node1" presStyleIdx="3" presStyleCnt="5">
        <dgm:presLayoutVars>
          <dgm:bulletEnabled val="1"/>
        </dgm:presLayoutVars>
      </dgm:prSet>
      <dgm:spPr/>
    </dgm:pt>
    <dgm:pt modelId="{B22B8E0A-6422-4C56-ADB7-97478288228B}" type="pres">
      <dgm:prSet presAssocID="{F73981CD-310B-4F3C-AF35-5213ADE2327F}" presName="spacer" presStyleCnt="0"/>
      <dgm:spPr/>
    </dgm:pt>
    <dgm:pt modelId="{C2C4E57B-BE75-4AC4-8FB4-326D946CEF0C}" type="pres">
      <dgm:prSet presAssocID="{56EAE816-5D56-4943-9E4E-30216D4BC62D}" presName="comp" presStyleCnt="0"/>
      <dgm:spPr/>
    </dgm:pt>
    <dgm:pt modelId="{E09206D4-3810-479F-89A7-4BD12282E25B}" type="pres">
      <dgm:prSet presAssocID="{56EAE816-5D56-4943-9E4E-30216D4BC62D}" presName="box" presStyleLbl="node1" presStyleIdx="4" presStyleCnt="5"/>
      <dgm:spPr/>
    </dgm:pt>
    <dgm:pt modelId="{BB2A53AD-778C-489F-9D14-2291C6559549}" type="pres">
      <dgm:prSet presAssocID="{56EAE816-5D56-4943-9E4E-30216D4BC62D}" presName="img" presStyleLbl="fgImgPlace1" presStyleIdx="4" presStyleCnt="5"/>
      <dgm:spPr>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pt>
    <dgm:pt modelId="{57C30A98-E5CF-4ADB-9721-FD0EB1223902}" type="pres">
      <dgm:prSet presAssocID="{56EAE816-5D56-4943-9E4E-30216D4BC62D}" presName="text" presStyleLbl="node1" presStyleIdx="4" presStyleCnt="5">
        <dgm:presLayoutVars>
          <dgm:bulletEnabled val="1"/>
        </dgm:presLayoutVars>
      </dgm:prSet>
      <dgm:spPr/>
    </dgm:pt>
  </dgm:ptLst>
  <dgm:cxnLst>
    <dgm:cxn modelId="{CA652D02-2619-40CD-A70B-11FCC1F7CABA}" type="presOf" srcId="{D61B651A-F787-4A54-A4AF-956B952523D6}" destId="{1907163C-CAD4-4EDD-BB65-B46A5072F59F}" srcOrd="0" destOrd="0" presId="urn:microsoft.com/office/officeart/2005/8/layout/vList4"/>
    <dgm:cxn modelId="{6F3F1344-AFD2-4230-B427-83BD490B6458}" type="presOf" srcId="{8A3E5051-E407-4A6D-BC3B-4A4BB3DC04FE}" destId="{B66DE337-5CF7-4249-A7CF-DF3A5BFEBF6C}" srcOrd="0" destOrd="0" presId="urn:microsoft.com/office/officeart/2005/8/layout/vList4"/>
    <dgm:cxn modelId="{B6AB4365-2480-460A-B496-1006EF6016FE}" type="presOf" srcId="{4D3418F8-5278-4EED-A723-101851E03193}" destId="{F8FD9329-E96D-4794-98BE-E73967A09DB8}" srcOrd="1" destOrd="0" presId="urn:microsoft.com/office/officeart/2005/8/layout/vList4"/>
    <dgm:cxn modelId="{5280366F-480D-4261-B2C7-9A1554AE8B41}" type="presOf" srcId="{56EAE816-5D56-4943-9E4E-30216D4BC62D}" destId="{E09206D4-3810-479F-89A7-4BD12282E25B}" srcOrd="0" destOrd="0" presId="urn:microsoft.com/office/officeart/2005/8/layout/vList4"/>
    <dgm:cxn modelId="{3A3ABC58-8D1B-40AC-9E60-A506C05F8649}" type="presOf" srcId="{D61B651A-F787-4A54-A4AF-956B952523D6}" destId="{A57585E7-4FF9-48A9-B7BA-09E7610FF0D9}" srcOrd="1" destOrd="0" presId="urn:microsoft.com/office/officeart/2005/8/layout/vList4"/>
    <dgm:cxn modelId="{30CF9A5A-F479-4CDA-8698-D68C575B1382}" type="presOf" srcId="{CC7661FA-B572-4AB9-AFBF-EEC9FC4C26F0}" destId="{D665F461-969E-4186-BAB1-76C60B1B2658}" srcOrd="0" destOrd="0" presId="urn:microsoft.com/office/officeart/2005/8/layout/vList4"/>
    <dgm:cxn modelId="{F9787981-FDE4-42BA-9BBF-571CF7960F85}" type="presOf" srcId="{8A3E5051-E407-4A6D-BC3B-4A4BB3DC04FE}" destId="{2757E4B3-0D46-434F-969D-69AE910054DC}" srcOrd="1" destOrd="0" presId="urn:microsoft.com/office/officeart/2005/8/layout/vList4"/>
    <dgm:cxn modelId="{39055A8E-B220-4738-8288-02B36D3DAA67}" type="presOf" srcId="{4D3418F8-5278-4EED-A723-101851E03193}" destId="{ECDEEE3D-EF20-4B90-BE7C-49B0B0CEFC3C}" srcOrd="0" destOrd="0" presId="urn:microsoft.com/office/officeart/2005/8/layout/vList4"/>
    <dgm:cxn modelId="{9E77CF9D-A95A-4EEB-BC29-832C2ACCAB9E}" srcId="{2D461D4F-917B-4C9B-B757-DF2D548D4A77}" destId="{8A3E5051-E407-4A6D-BC3B-4A4BB3DC04FE}" srcOrd="3" destOrd="0" parTransId="{426B9440-74E2-4FAC-AA42-BB8B835AFA16}" sibTransId="{F73981CD-310B-4F3C-AF35-5213ADE2327F}"/>
    <dgm:cxn modelId="{4A97C2A4-F182-4CB9-AC9E-6E9CADBE2085}" srcId="{2D461D4F-917B-4C9B-B757-DF2D548D4A77}" destId="{56EAE816-5D56-4943-9E4E-30216D4BC62D}" srcOrd="4" destOrd="0" parTransId="{543B1CA5-05A3-4072-BF14-998154AA22BE}" sibTransId="{41F99107-1FFF-4A43-BCD3-62E1B5B5644E}"/>
    <dgm:cxn modelId="{3E4313C5-E57A-4842-8A94-BAD96C75FEC6}" type="presOf" srcId="{CC7661FA-B572-4AB9-AFBF-EEC9FC4C26F0}" destId="{F5DA8E84-180F-4104-A0A2-08D79406E5F4}" srcOrd="1" destOrd="0" presId="urn:microsoft.com/office/officeart/2005/8/layout/vList4"/>
    <dgm:cxn modelId="{10A846C9-B3CF-4EA1-8907-3DF2124302BF}" type="presOf" srcId="{56EAE816-5D56-4943-9E4E-30216D4BC62D}" destId="{57C30A98-E5CF-4ADB-9721-FD0EB1223902}" srcOrd="1" destOrd="0" presId="urn:microsoft.com/office/officeart/2005/8/layout/vList4"/>
    <dgm:cxn modelId="{EA51F4D7-6820-413E-8B7B-B10300556618}" srcId="{2D461D4F-917B-4C9B-B757-DF2D548D4A77}" destId="{4D3418F8-5278-4EED-A723-101851E03193}" srcOrd="2" destOrd="0" parTransId="{9DEA3816-2EF4-4544-AAD7-E7DCDEFB75EF}" sibTransId="{E86C3F94-757D-4023-83FA-07834B9ADBE4}"/>
    <dgm:cxn modelId="{8C80A0EC-1B0F-403F-92C7-BDE342CF7915}" srcId="{2D461D4F-917B-4C9B-B757-DF2D548D4A77}" destId="{D61B651A-F787-4A54-A4AF-956B952523D6}" srcOrd="0" destOrd="0" parTransId="{920FC162-DE50-4D7A-B0F5-511992BAC55D}" sibTransId="{ED0E27B9-CD9B-4D16-8437-D5F866F71711}"/>
    <dgm:cxn modelId="{DB908AF0-5768-48BA-8ED9-64915E82FB8A}" type="presOf" srcId="{2D461D4F-917B-4C9B-B757-DF2D548D4A77}" destId="{4FBB8BA1-0BCB-420A-BA91-4CC0AF6AE316}" srcOrd="0" destOrd="0" presId="urn:microsoft.com/office/officeart/2005/8/layout/vList4"/>
    <dgm:cxn modelId="{088166F1-D525-4B5E-A362-67790AFD2C7C}" srcId="{2D461D4F-917B-4C9B-B757-DF2D548D4A77}" destId="{CC7661FA-B572-4AB9-AFBF-EEC9FC4C26F0}" srcOrd="1" destOrd="0" parTransId="{ECFD0089-1AD1-4EE2-AD57-CFEB59DB05F6}" sibTransId="{3A92898C-ECBD-4361-A3B1-D7B96465C449}"/>
    <dgm:cxn modelId="{B218D6DC-54FE-4D3B-909C-493913F01C74}" type="presParOf" srcId="{4FBB8BA1-0BCB-420A-BA91-4CC0AF6AE316}" destId="{258F4F12-232B-462B-AFEC-461460A66A38}" srcOrd="0" destOrd="0" presId="urn:microsoft.com/office/officeart/2005/8/layout/vList4"/>
    <dgm:cxn modelId="{069DB5FF-EF7A-4161-AD34-C31E561B6CAF}" type="presParOf" srcId="{258F4F12-232B-462B-AFEC-461460A66A38}" destId="{1907163C-CAD4-4EDD-BB65-B46A5072F59F}" srcOrd="0" destOrd="0" presId="urn:microsoft.com/office/officeart/2005/8/layout/vList4"/>
    <dgm:cxn modelId="{03784062-6376-4F56-8618-0992C251A787}" type="presParOf" srcId="{258F4F12-232B-462B-AFEC-461460A66A38}" destId="{CB178746-EC0A-4FF9-8530-B23C904F4E77}" srcOrd="1" destOrd="0" presId="urn:microsoft.com/office/officeart/2005/8/layout/vList4"/>
    <dgm:cxn modelId="{6FE8C4F2-7848-4FA1-B08A-2E90C868841A}" type="presParOf" srcId="{258F4F12-232B-462B-AFEC-461460A66A38}" destId="{A57585E7-4FF9-48A9-B7BA-09E7610FF0D9}" srcOrd="2" destOrd="0" presId="urn:microsoft.com/office/officeart/2005/8/layout/vList4"/>
    <dgm:cxn modelId="{8E4F2E2A-20CF-445B-A408-541613DC0654}" type="presParOf" srcId="{4FBB8BA1-0BCB-420A-BA91-4CC0AF6AE316}" destId="{D6E36120-AAF4-4962-ACE1-E4712A31EE6C}" srcOrd="1" destOrd="0" presId="urn:microsoft.com/office/officeart/2005/8/layout/vList4"/>
    <dgm:cxn modelId="{346DE073-904A-489E-8E79-1A627ABDA3E7}" type="presParOf" srcId="{4FBB8BA1-0BCB-420A-BA91-4CC0AF6AE316}" destId="{4F510322-94EF-4A34-8344-58FB7D136D5D}" srcOrd="2" destOrd="0" presId="urn:microsoft.com/office/officeart/2005/8/layout/vList4"/>
    <dgm:cxn modelId="{C3048693-6F51-4F70-A672-B8B7DA9755F2}" type="presParOf" srcId="{4F510322-94EF-4A34-8344-58FB7D136D5D}" destId="{D665F461-969E-4186-BAB1-76C60B1B2658}" srcOrd="0" destOrd="0" presId="urn:microsoft.com/office/officeart/2005/8/layout/vList4"/>
    <dgm:cxn modelId="{32257843-E587-4DD7-B831-F7EC6616CC30}" type="presParOf" srcId="{4F510322-94EF-4A34-8344-58FB7D136D5D}" destId="{4339D33A-C98C-47BB-A54D-A6C54FFC384F}" srcOrd="1" destOrd="0" presId="urn:microsoft.com/office/officeart/2005/8/layout/vList4"/>
    <dgm:cxn modelId="{052773A8-34CB-4348-A126-017353335889}" type="presParOf" srcId="{4F510322-94EF-4A34-8344-58FB7D136D5D}" destId="{F5DA8E84-180F-4104-A0A2-08D79406E5F4}" srcOrd="2" destOrd="0" presId="urn:microsoft.com/office/officeart/2005/8/layout/vList4"/>
    <dgm:cxn modelId="{EBA6E269-FF9E-49BC-A651-1247B7C4497D}" type="presParOf" srcId="{4FBB8BA1-0BCB-420A-BA91-4CC0AF6AE316}" destId="{87C8CD47-8D50-4BA4-9947-481342B839EB}" srcOrd="3" destOrd="0" presId="urn:microsoft.com/office/officeart/2005/8/layout/vList4"/>
    <dgm:cxn modelId="{1B3C9ADC-689C-4A78-8FE7-FCFFEA1FF339}" type="presParOf" srcId="{4FBB8BA1-0BCB-420A-BA91-4CC0AF6AE316}" destId="{4011EB00-25AF-4EB5-BD5D-55F498CE5706}" srcOrd="4" destOrd="0" presId="urn:microsoft.com/office/officeart/2005/8/layout/vList4"/>
    <dgm:cxn modelId="{656D486B-E07B-40B1-8993-827DA2DBE004}" type="presParOf" srcId="{4011EB00-25AF-4EB5-BD5D-55F498CE5706}" destId="{ECDEEE3D-EF20-4B90-BE7C-49B0B0CEFC3C}" srcOrd="0" destOrd="0" presId="urn:microsoft.com/office/officeart/2005/8/layout/vList4"/>
    <dgm:cxn modelId="{E70928A5-7006-4FDB-B5E4-9AD897B25CD5}" type="presParOf" srcId="{4011EB00-25AF-4EB5-BD5D-55F498CE5706}" destId="{FC064259-3A2A-4139-A819-F9A54E0A1A9E}" srcOrd="1" destOrd="0" presId="urn:microsoft.com/office/officeart/2005/8/layout/vList4"/>
    <dgm:cxn modelId="{B09FF668-3A57-4DCA-A5FB-5721DCBDFC87}" type="presParOf" srcId="{4011EB00-25AF-4EB5-BD5D-55F498CE5706}" destId="{F8FD9329-E96D-4794-98BE-E73967A09DB8}" srcOrd="2" destOrd="0" presId="urn:microsoft.com/office/officeart/2005/8/layout/vList4"/>
    <dgm:cxn modelId="{29CC9929-AAA4-4186-A9D7-C765B2EA1822}" type="presParOf" srcId="{4FBB8BA1-0BCB-420A-BA91-4CC0AF6AE316}" destId="{E60D65C4-9BBA-4B0F-8720-93A1B18BE346}" srcOrd="5" destOrd="0" presId="urn:microsoft.com/office/officeart/2005/8/layout/vList4"/>
    <dgm:cxn modelId="{8E1D2A2E-4585-479C-8782-67C8C1084CF0}" type="presParOf" srcId="{4FBB8BA1-0BCB-420A-BA91-4CC0AF6AE316}" destId="{E956CFF2-3659-4388-86BB-13B8ED4C87CC}" srcOrd="6" destOrd="0" presId="urn:microsoft.com/office/officeart/2005/8/layout/vList4"/>
    <dgm:cxn modelId="{295EA5D6-8999-4FB2-9193-5C9B57006D21}" type="presParOf" srcId="{E956CFF2-3659-4388-86BB-13B8ED4C87CC}" destId="{B66DE337-5CF7-4249-A7CF-DF3A5BFEBF6C}" srcOrd="0" destOrd="0" presId="urn:microsoft.com/office/officeart/2005/8/layout/vList4"/>
    <dgm:cxn modelId="{060C9AD3-0AB2-40C2-9634-63EE8FBE94A6}" type="presParOf" srcId="{E956CFF2-3659-4388-86BB-13B8ED4C87CC}" destId="{55320EFD-BF0B-49D6-A1E8-81A5FE1BA2F1}" srcOrd="1" destOrd="0" presId="urn:microsoft.com/office/officeart/2005/8/layout/vList4"/>
    <dgm:cxn modelId="{BA076926-447B-41BE-8717-B263D52AA81D}" type="presParOf" srcId="{E956CFF2-3659-4388-86BB-13B8ED4C87CC}" destId="{2757E4B3-0D46-434F-969D-69AE910054DC}" srcOrd="2" destOrd="0" presId="urn:microsoft.com/office/officeart/2005/8/layout/vList4"/>
    <dgm:cxn modelId="{3BE8EFF3-1D27-4897-937F-1C6E9CE33E5B}" type="presParOf" srcId="{4FBB8BA1-0BCB-420A-BA91-4CC0AF6AE316}" destId="{B22B8E0A-6422-4C56-ADB7-97478288228B}" srcOrd="7" destOrd="0" presId="urn:microsoft.com/office/officeart/2005/8/layout/vList4"/>
    <dgm:cxn modelId="{C7B2AA35-2A19-4A89-B130-B02E92EC5D20}" type="presParOf" srcId="{4FBB8BA1-0BCB-420A-BA91-4CC0AF6AE316}" destId="{C2C4E57B-BE75-4AC4-8FB4-326D946CEF0C}" srcOrd="8" destOrd="0" presId="urn:microsoft.com/office/officeart/2005/8/layout/vList4"/>
    <dgm:cxn modelId="{86DBAE3D-96D0-45CB-8958-A78F7290D08B}" type="presParOf" srcId="{C2C4E57B-BE75-4AC4-8FB4-326D946CEF0C}" destId="{E09206D4-3810-479F-89A7-4BD12282E25B}" srcOrd="0" destOrd="0" presId="urn:microsoft.com/office/officeart/2005/8/layout/vList4"/>
    <dgm:cxn modelId="{CE9BE390-A2F7-47CA-8E76-93FDECB2BADA}" type="presParOf" srcId="{C2C4E57B-BE75-4AC4-8FB4-326D946CEF0C}" destId="{BB2A53AD-778C-489F-9D14-2291C6559549}" srcOrd="1" destOrd="0" presId="urn:microsoft.com/office/officeart/2005/8/layout/vList4"/>
    <dgm:cxn modelId="{BC380686-5AE7-4D10-8A6E-26C70F9B5340}" type="presParOf" srcId="{C2C4E57B-BE75-4AC4-8FB4-326D946CEF0C}" destId="{57C30A98-E5CF-4ADB-9721-FD0EB122390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3E32E-7F55-429C-A281-71C425A32414}">
      <dsp:nvSpPr>
        <dsp:cNvPr id="0" name=""/>
        <dsp:cNvSpPr/>
      </dsp:nvSpPr>
      <dsp:spPr>
        <a:xfrm>
          <a:off x="126549" y="211671"/>
          <a:ext cx="2766093" cy="1764297"/>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i-FI" sz="1600" kern="1200" dirty="0"/>
            <a:t>Asiakas ja läheinen </a:t>
          </a:r>
        </a:p>
        <a:p>
          <a:pPr marL="114300" lvl="1" indent="-114300" algn="l" defTabSz="533400">
            <a:lnSpc>
              <a:spcPct val="90000"/>
            </a:lnSpc>
            <a:spcBef>
              <a:spcPct val="0"/>
            </a:spcBef>
            <a:spcAft>
              <a:spcPct val="15000"/>
            </a:spcAft>
            <a:buChar char="•"/>
          </a:pPr>
          <a:r>
            <a:rPr lang="fi-FI" sz="1200" kern="1200" dirty="0"/>
            <a:t>Asiakas</a:t>
          </a:r>
        </a:p>
        <a:p>
          <a:pPr marL="114300" lvl="1" indent="-114300" algn="l" defTabSz="533400">
            <a:lnSpc>
              <a:spcPct val="90000"/>
            </a:lnSpc>
            <a:spcBef>
              <a:spcPct val="0"/>
            </a:spcBef>
            <a:spcAft>
              <a:spcPct val="15000"/>
            </a:spcAft>
            <a:buChar char="•"/>
          </a:pPr>
          <a:r>
            <a:rPr lang="fi-FI" sz="1200" kern="1200" dirty="0"/>
            <a:t>Asiakkaan läheinen</a:t>
          </a:r>
        </a:p>
        <a:p>
          <a:pPr marL="114300" lvl="1" indent="-114300" algn="l" defTabSz="533400">
            <a:lnSpc>
              <a:spcPct val="90000"/>
            </a:lnSpc>
            <a:spcBef>
              <a:spcPct val="0"/>
            </a:spcBef>
            <a:spcAft>
              <a:spcPct val="15000"/>
            </a:spcAft>
            <a:buChar char="•"/>
          </a:pPr>
          <a:r>
            <a:rPr lang="fi-FI" sz="1200" kern="1200" dirty="0"/>
            <a:t>Asiakkaan laillinen edustaja</a:t>
          </a:r>
        </a:p>
        <a:p>
          <a:pPr marL="228600" lvl="2" indent="-114300" algn="l" defTabSz="533400">
            <a:lnSpc>
              <a:spcPct val="90000"/>
            </a:lnSpc>
            <a:spcBef>
              <a:spcPct val="0"/>
            </a:spcBef>
            <a:spcAft>
              <a:spcPct val="15000"/>
            </a:spcAft>
            <a:buChar char="•"/>
          </a:pPr>
          <a:r>
            <a:rPr lang="fi-FI" sz="1200" kern="1200" dirty="0"/>
            <a:t>Edunvalvoja tai edunvalvontavaltuutettu</a:t>
          </a:r>
        </a:p>
      </dsp:txBody>
      <dsp:txXfrm>
        <a:off x="126549" y="211671"/>
        <a:ext cx="2766093" cy="1764297"/>
      </dsp:txXfrm>
    </dsp:sp>
    <dsp:sp modelId="{59BDD85C-1165-432D-AFBB-718BBA72AAA3}">
      <dsp:nvSpPr>
        <dsp:cNvPr id="0" name=""/>
        <dsp:cNvSpPr/>
      </dsp:nvSpPr>
      <dsp:spPr>
        <a:xfrm>
          <a:off x="193044" y="2548743"/>
          <a:ext cx="2775790" cy="141979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i-FI" sz="1600" kern="1200" dirty="0"/>
            <a:t>Kotihoidon asiakasohjaus</a:t>
          </a:r>
        </a:p>
        <a:p>
          <a:pPr marL="114300" lvl="1" indent="-114300" algn="l" defTabSz="533400">
            <a:lnSpc>
              <a:spcPct val="90000"/>
            </a:lnSpc>
            <a:spcBef>
              <a:spcPct val="0"/>
            </a:spcBef>
            <a:spcAft>
              <a:spcPct val="15000"/>
            </a:spcAft>
            <a:buChar char="•"/>
          </a:pPr>
          <a:r>
            <a:rPr lang="fi-FI" sz="1200" kern="1200"/>
            <a:t>Asiakasohjaaja</a:t>
          </a:r>
        </a:p>
        <a:p>
          <a:pPr marL="228600" lvl="2" indent="-114300" algn="l" defTabSz="533400">
            <a:lnSpc>
              <a:spcPct val="90000"/>
            </a:lnSpc>
            <a:spcBef>
              <a:spcPct val="0"/>
            </a:spcBef>
            <a:spcAft>
              <a:spcPct val="15000"/>
            </a:spcAft>
            <a:buChar char="•"/>
          </a:pPr>
          <a:r>
            <a:rPr lang="fi-FI" sz="1200" kern="1200" dirty="0"/>
            <a:t>Kotihoidon palvelutarpeen arviointi ja palveluohjaus</a:t>
          </a:r>
        </a:p>
      </dsp:txBody>
      <dsp:txXfrm>
        <a:off x="193044" y="2548743"/>
        <a:ext cx="2775790" cy="1419793"/>
      </dsp:txXfrm>
    </dsp:sp>
    <dsp:sp modelId="{74D7EF1C-0B2F-4F9C-8115-C0B96F7E0043}">
      <dsp:nvSpPr>
        <dsp:cNvPr id="0" name=""/>
        <dsp:cNvSpPr/>
      </dsp:nvSpPr>
      <dsp:spPr>
        <a:xfrm>
          <a:off x="3553252" y="122406"/>
          <a:ext cx="3991507" cy="218732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i-FI" sz="1600" kern="1200" dirty="0"/>
            <a:t>Kotihoito </a:t>
          </a:r>
        </a:p>
        <a:p>
          <a:pPr marL="114300" lvl="1" indent="-114300" algn="l" defTabSz="533400">
            <a:lnSpc>
              <a:spcPct val="90000"/>
            </a:lnSpc>
            <a:spcBef>
              <a:spcPct val="0"/>
            </a:spcBef>
            <a:spcAft>
              <a:spcPct val="15000"/>
            </a:spcAft>
            <a:buChar char="•"/>
          </a:pPr>
          <a:r>
            <a:rPr lang="fi-FI" sz="1200" kern="1200" dirty="0"/>
            <a:t>Kuvapuhelinpalvelun vastuuhoitaja</a:t>
          </a:r>
        </a:p>
        <a:p>
          <a:pPr marL="114300" lvl="1" indent="-114300" algn="l" defTabSz="533400">
            <a:lnSpc>
              <a:spcPct val="90000"/>
            </a:lnSpc>
            <a:spcBef>
              <a:spcPct val="0"/>
            </a:spcBef>
            <a:spcAft>
              <a:spcPct val="15000"/>
            </a:spcAft>
            <a:buChar char="•"/>
          </a:pPr>
          <a:r>
            <a:rPr lang="fi-FI" sz="1200" kern="1200" dirty="0"/>
            <a:t>Kotihoidon vastuuhoitaja + hoitajatiimi</a:t>
          </a:r>
        </a:p>
        <a:p>
          <a:pPr marL="114300" lvl="1" indent="-114300" algn="l" defTabSz="533400">
            <a:lnSpc>
              <a:spcPct val="90000"/>
            </a:lnSpc>
            <a:spcBef>
              <a:spcPct val="0"/>
            </a:spcBef>
            <a:spcAft>
              <a:spcPct val="15000"/>
            </a:spcAft>
            <a:buChar char="•"/>
          </a:pPr>
          <a:r>
            <a:rPr lang="fi-FI" sz="1200" kern="1200" dirty="0"/>
            <a:t>Kotihoidon sairaanhoitaja tai terveydenhoitaja</a:t>
          </a:r>
        </a:p>
        <a:p>
          <a:pPr marL="114300" lvl="1" indent="-114300" algn="l" defTabSz="533400">
            <a:lnSpc>
              <a:spcPct val="90000"/>
            </a:lnSpc>
            <a:spcBef>
              <a:spcPct val="0"/>
            </a:spcBef>
            <a:spcAft>
              <a:spcPct val="15000"/>
            </a:spcAft>
            <a:buChar char="•"/>
          </a:pPr>
          <a:r>
            <a:rPr lang="fi-FI" sz="1200" kern="1200" dirty="0"/>
            <a:t>Kotihoidon lääkärit</a:t>
          </a:r>
        </a:p>
        <a:p>
          <a:pPr marL="114300" lvl="1" indent="-114300" algn="l" defTabSz="533400">
            <a:lnSpc>
              <a:spcPct val="90000"/>
            </a:lnSpc>
            <a:spcBef>
              <a:spcPct val="0"/>
            </a:spcBef>
            <a:spcAft>
              <a:spcPct val="15000"/>
            </a:spcAft>
            <a:buChar char="•"/>
          </a:pPr>
          <a:r>
            <a:rPr lang="fi-FI" sz="1200" kern="1200" dirty="0"/>
            <a:t>Kotihoidon kuvapuhelintiimi (alueelliset erot)</a:t>
          </a:r>
        </a:p>
        <a:p>
          <a:pPr marL="114300" lvl="1" indent="-114300" algn="l" defTabSz="533400">
            <a:lnSpc>
              <a:spcPct val="90000"/>
            </a:lnSpc>
            <a:spcBef>
              <a:spcPct val="0"/>
            </a:spcBef>
            <a:spcAft>
              <a:spcPct val="15000"/>
            </a:spcAft>
            <a:buChar char="•"/>
          </a:pPr>
          <a:r>
            <a:rPr lang="fi-FI" sz="1200" kern="1200" dirty="0"/>
            <a:t>Kuvapuhelimen toimintakykyä ylläpitävä tai kuntouttava ohjelmasisällöntuotanto (alueelliset erot)</a:t>
          </a:r>
        </a:p>
      </dsp:txBody>
      <dsp:txXfrm>
        <a:off x="3553252" y="122406"/>
        <a:ext cx="3991507" cy="2187326"/>
      </dsp:txXfrm>
    </dsp:sp>
    <dsp:sp modelId="{617DE10C-002A-474D-A219-69A098CB4930}">
      <dsp:nvSpPr>
        <dsp:cNvPr id="0" name=""/>
        <dsp:cNvSpPr/>
      </dsp:nvSpPr>
      <dsp:spPr>
        <a:xfrm>
          <a:off x="3575362" y="2552195"/>
          <a:ext cx="3079683" cy="179914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i-FI" sz="1600" kern="1200" dirty="0" err="1"/>
            <a:t>Istekki</a:t>
          </a:r>
          <a:endParaRPr lang="fi-FI" sz="1600" kern="1200" dirty="0"/>
        </a:p>
        <a:p>
          <a:pPr marL="114300" lvl="1" indent="-114300" algn="l" defTabSz="533400">
            <a:lnSpc>
              <a:spcPct val="90000"/>
            </a:lnSpc>
            <a:spcBef>
              <a:spcPct val="0"/>
            </a:spcBef>
            <a:spcAft>
              <a:spcPct val="15000"/>
            </a:spcAft>
            <a:buChar char="•"/>
          </a:pPr>
          <a:r>
            <a:rPr lang="fi-FI" sz="1200" kern="1200" dirty="0" err="1"/>
            <a:t>VideoVisit</a:t>
          </a:r>
          <a:r>
            <a:rPr lang="fi-FI" sz="1200" kern="1200" dirty="0"/>
            <a:t>-laitekanta ja tekninen tuki. Olemassa olevat laitteet siirtyvät </a:t>
          </a:r>
          <a:r>
            <a:rPr lang="fi-FI" sz="1200" kern="1200" dirty="0" err="1"/>
            <a:t>Istekille</a:t>
          </a:r>
          <a:r>
            <a:rPr lang="fi-FI" sz="1200" kern="1200" dirty="0"/>
            <a:t> vuoden 2023 aikana. </a:t>
          </a:r>
        </a:p>
        <a:p>
          <a:pPr marL="228600" lvl="2" indent="-114300" algn="l" defTabSz="533400">
            <a:lnSpc>
              <a:spcPct val="90000"/>
            </a:lnSpc>
            <a:spcBef>
              <a:spcPct val="0"/>
            </a:spcBef>
            <a:spcAft>
              <a:spcPct val="15000"/>
            </a:spcAft>
            <a:buChar char="•"/>
          </a:pPr>
          <a:r>
            <a:rPr lang="fi-FI" sz="1200" kern="1200" dirty="0"/>
            <a:t> </a:t>
          </a:r>
          <a:r>
            <a:rPr lang="fi-FI" sz="1200" kern="1200" dirty="0" err="1"/>
            <a:t>VideoVisit</a:t>
          </a:r>
          <a:r>
            <a:rPr lang="fi-FI" sz="1200" kern="1200" dirty="0"/>
            <a:t> koulutus </a:t>
          </a:r>
        </a:p>
        <a:p>
          <a:pPr marL="228600" lvl="2" indent="-114300" algn="l" defTabSz="533400">
            <a:lnSpc>
              <a:spcPct val="90000"/>
            </a:lnSpc>
            <a:spcBef>
              <a:spcPct val="0"/>
            </a:spcBef>
            <a:spcAft>
              <a:spcPct val="15000"/>
            </a:spcAft>
            <a:buChar char="•"/>
          </a:pPr>
          <a:r>
            <a:rPr lang="fi-FI" sz="1200" kern="1200" dirty="0"/>
            <a:t> Tuki, ohjaus ja neuvonta: laitteet käyttöjärjestelmä ja ongelmatilanteet</a:t>
          </a:r>
        </a:p>
        <a:p>
          <a:pPr marL="228600" lvl="2" indent="-114300" algn="l" defTabSz="533400">
            <a:lnSpc>
              <a:spcPct val="90000"/>
            </a:lnSpc>
            <a:spcBef>
              <a:spcPct val="0"/>
            </a:spcBef>
            <a:spcAft>
              <a:spcPct val="15000"/>
            </a:spcAft>
            <a:buChar char="•"/>
          </a:pPr>
          <a:r>
            <a:rPr lang="fi-FI" sz="1200" kern="1200" dirty="0"/>
            <a:t>Laiterekisterin ylläpito, raportointi</a:t>
          </a:r>
        </a:p>
      </dsp:txBody>
      <dsp:txXfrm>
        <a:off x="3575362" y="2552195"/>
        <a:ext cx="3079683" cy="1799142"/>
      </dsp:txXfrm>
    </dsp:sp>
    <dsp:sp modelId="{70A80343-3BE0-4FBC-9448-9115BD215608}">
      <dsp:nvSpPr>
        <dsp:cNvPr id="0" name=""/>
        <dsp:cNvSpPr/>
      </dsp:nvSpPr>
      <dsp:spPr>
        <a:xfrm>
          <a:off x="6868091" y="2643479"/>
          <a:ext cx="1873627" cy="159784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i-FI" sz="1600" kern="1200" dirty="0" err="1"/>
            <a:t>VideoVisit</a:t>
          </a:r>
          <a:r>
            <a:rPr lang="fi-FI" sz="1600" kern="1200" dirty="0"/>
            <a:t> – teknologia palveluratkaisun tarjoaja</a:t>
          </a:r>
        </a:p>
        <a:p>
          <a:pPr marL="114300" lvl="1" indent="-114300" algn="l" defTabSz="533400">
            <a:lnSpc>
              <a:spcPct val="90000"/>
            </a:lnSpc>
            <a:spcBef>
              <a:spcPct val="0"/>
            </a:spcBef>
            <a:spcAft>
              <a:spcPct val="15000"/>
            </a:spcAft>
            <a:buChar char="•"/>
          </a:pPr>
          <a:r>
            <a:rPr lang="fi-FI" sz="1200" kern="1200" dirty="0"/>
            <a:t>Tuottaa softan</a:t>
          </a:r>
        </a:p>
      </dsp:txBody>
      <dsp:txXfrm>
        <a:off x="6868091" y="2643479"/>
        <a:ext cx="1873627" cy="15978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CF07A-0AAE-45CD-8CFE-FF9483EEBF7F}">
      <dsp:nvSpPr>
        <dsp:cNvPr id="0" name=""/>
        <dsp:cNvSpPr/>
      </dsp:nvSpPr>
      <dsp:spPr>
        <a:xfrm>
          <a:off x="0" y="128473"/>
          <a:ext cx="8201526" cy="1899372"/>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A2A51-2357-4DF5-AD7B-D33A88012FC1}">
      <dsp:nvSpPr>
        <dsp:cNvPr id="0" name=""/>
        <dsp:cNvSpPr/>
      </dsp:nvSpPr>
      <dsp:spPr>
        <a:xfrm>
          <a:off x="248680" y="253249"/>
          <a:ext cx="1426697" cy="1392872"/>
        </a:xfrm>
        <a:prstGeom prst="roundRect">
          <a:avLst>
            <a:gd name="adj" fmla="val 10000"/>
          </a:avLst>
        </a:prstGeom>
        <a:no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347AAD-0416-4B7C-964F-A708150F36D8}">
      <dsp:nvSpPr>
        <dsp:cNvPr id="0" name=""/>
        <dsp:cNvSpPr/>
      </dsp:nvSpPr>
      <dsp:spPr>
        <a:xfrm rot="10800000">
          <a:off x="248680" y="1899372"/>
          <a:ext cx="1426697" cy="2321454"/>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fi-FI" sz="1500" kern="1200" dirty="0"/>
            <a:t>Asiakas ja omainen </a:t>
          </a:r>
        </a:p>
      </dsp:txBody>
      <dsp:txXfrm rot="10800000">
        <a:off x="292556" y="1899372"/>
        <a:ext cx="1338945" cy="2277578"/>
      </dsp:txXfrm>
    </dsp:sp>
    <dsp:sp modelId="{AE3793FA-02E3-40E3-9524-475121AA827D}">
      <dsp:nvSpPr>
        <dsp:cNvPr id="0" name=""/>
        <dsp:cNvSpPr/>
      </dsp:nvSpPr>
      <dsp:spPr>
        <a:xfrm>
          <a:off x="1842116" y="253249"/>
          <a:ext cx="1426697" cy="1392872"/>
        </a:xfrm>
        <a:prstGeom prst="ellipse">
          <a:avLst/>
        </a:prstGeom>
        <a:no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294D5A-2A48-4993-8F79-521D95F194F6}">
      <dsp:nvSpPr>
        <dsp:cNvPr id="0" name=""/>
        <dsp:cNvSpPr/>
      </dsp:nvSpPr>
      <dsp:spPr>
        <a:xfrm rot="10800000">
          <a:off x="1827021" y="1899372"/>
          <a:ext cx="1426697" cy="2321454"/>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666750">
            <a:lnSpc>
              <a:spcPct val="90000"/>
            </a:lnSpc>
            <a:spcBef>
              <a:spcPct val="0"/>
            </a:spcBef>
            <a:spcAft>
              <a:spcPct val="35000"/>
            </a:spcAft>
            <a:buNone/>
          </a:pPr>
          <a:r>
            <a:rPr lang="fi-FI" sz="1500" kern="1200" dirty="0"/>
            <a:t>Kotihoidon asiakasohjaus</a:t>
          </a:r>
        </a:p>
        <a:p>
          <a:pPr marL="114300" lvl="1" indent="-114300" algn="l" defTabSz="533400">
            <a:lnSpc>
              <a:spcPct val="90000"/>
            </a:lnSpc>
            <a:spcBef>
              <a:spcPct val="0"/>
            </a:spcBef>
            <a:spcAft>
              <a:spcPct val="15000"/>
            </a:spcAft>
            <a:buChar char="•"/>
          </a:pPr>
          <a:endParaRPr lang="fi-FI" sz="1200" kern="1200" dirty="0"/>
        </a:p>
        <a:p>
          <a:pPr marL="114300" lvl="1" indent="-114300" algn="l" defTabSz="533400">
            <a:lnSpc>
              <a:spcPct val="90000"/>
            </a:lnSpc>
            <a:spcBef>
              <a:spcPct val="0"/>
            </a:spcBef>
            <a:spcAft>
              <a:spcPct val="15000"/>
            </a:spcAft>
            <a:buChar char="•"/>
          </a:pPr>
          <a:endParaRPr lang="fi-FI" sz="1200" kern="1200" dirty="0"/>
        </a:p>
      </dsp:txBody>
      <dsp:txXfrm rot="10800000">
        <a:off x="1870897" y="1899372"/>
        <a:ext cx="1338945" cy="2277578"/>
      </dsp:txXfrm>
    </dsp:sp>
    <dsp:sp modelId="{000DCC79-5673-4FF5-8798-6A91022CECC1}">
      <dsp:nvSpPr>
        <dsp:cNvPr id="0" name=""/>
        <dsp:cNvSpPr/>
      </dsp:nvSpPr>
      <dsp:spPr>
        <a:xfrm>
          <a:off x="3387414" y="253249"/>
          <a:ext cx="1426697" cy="1392872"/>
        </a:xfrm>
        <a:prstGeom prst="roundRect">
          <a:avLst>
            <a:gd name="adj" fmla="val 10000"/>
          </a:avLst>
        </a:prstGeom>
        <a:no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0F348C-E32A-42E1-8FEF-7EABD516CE3F}">
      <dsp:nvSpPr>
        <dsp:cNvPr id="0" name=""/>
        <dsp:cNvSpPr/>
      </dsp:nvSpPr>
      <dsp:spPr>
        <a:xfrm rot="10800000">
          <a:off x="3387414" y="1899372"/>
          <a:ext cx="1426697" cy="2321454"/>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fi-FI" sz="1500" kern="1200" dirty="0"/>
            <a:t>Kotihoito – palvelun tuottaja</a:t>
          </a:r>
        </a:p>
      </dsp:txBody>
      <dsp:txXfrm rot="10800000">
        <a:off x="3431290" y="1899372"/>
        <a:ext cx="1338945" cy="2277578"/>
      </dsp:txXfrm>
    </dsp:sp>
    <dsp:sp modelId="{9716A38D-36D0-44D5-8FC2-EEB26786D34F}">
      <dsp:nvSpPr>
        <dsp:cNvPr id="0" name=""/>
        <dsp:cNvSpPr/>
      </dsp:nvSpPr>
      <dsp:spPr>
        <a:xfrm>
          <a:off x="4988867" y="279296"/>
          <a:ext cx="1426697" cy="1392872"/>
        </a:xfrm>
        <a:prstGeom prst="roundRect">
          <a:avLst>
            <a:gd name="adj" fmla="val 10000"/>
          </a:avLst>
        </a:prstGeom>
        <a:no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20593D-0BB2-48F2-B278-DDB3B7604DFC}">
      <dsp:nvSpPr>
        <dsp:cNvPr id="0" name=""/>
        <dsp:cNvSpPr/>
      </dsp:nvSpPr>
      <dsp:spPr>
        <a:xfrm rot="10800000">
          <a:off x="4980435" y="1899372"/>
          <a:ext cx="1426697" cy="2321454"/>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fi-FI" sz="1500" kern="1200" dirty="0"/>
            <a:t>Organisaatio</a:t>
          </a:r>
        </a:p>
      </dsp:txBody>
      <dsp:txXfrm rot="10800000">
        <a:off x="5024311" y="1899372"/>
        <a:ext cx="1338945" cy="2277578"/>
      </dsp:txXfrm>
    </dsp:sp>
    <dsp:sp modelId="{790F54D0-F247-49AE-B86E-2ADF9AA9600D}">
      <dsp:nvSpPr>
        <dsp:cNvPr id="0" name=""/>
        <dsp:cNvSpPr/>
      </dsp:nvSpPr>
      <dsp:spPr>
        <a:xfrm>
          <a:off x="6578793" y="253249"/>
          <a:ext cx="1426697" cy="1392872"/>
        </a:xfrm>
        <a:prstGeom prst="roundRect">
          <a:avLst>
            <a:gd name="adj" fmla="val 10000"/>
          </a:avLst>
        </a:prstGeom>
        <a:no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882BC2-1D03-42C8-8BC5-DD4A5A2192EE}">
      <dsp:nvSpPr>
        <dsp:cNvPr id="0" name=""/>
        <dsp:cNvSpPr/>
      </dsp:nvSpPr>
      <dsp:spPr>
        <a:xfrm rot="10800000">
          <a:off x="6526148" y="1899372"/>
          <a:ext cx="1426697" cy="2321454"/>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fi-FI" sz="1500" kern="1200" dirty="0" err="1"/>
            <a:t>VideoVisit</a:t>
          </a:r>
          <a:r>
            <a:rPr lang="fi-FI" sz="1500" kern="1200" dirty="0"/>
            <a:t> – teknologia yritys</a:t>
          </a:r>
        </a:p>
      </dsp:txBody>
      <dsp:txXfrm rot="10800000">
        <a:off x="6570024" y="1899372"/>
        <a:ext cx="1338945" cy="2277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E4F55-2B8A-400B-90B0-14C3F2FDED6B}">
      <dsp:nvSpPr>
        <dsp:cNvPr id="0" name=""/>
        <dsp:cNvSpPr/>
      </dsp:nvSpPr>
      <dsp:spPr>
        <a:xfrm rot="10800000">
          <a:off x="1936811" y="2205"/>
          <a:ext cx="6992874" cy="701793"/>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9471" tIns="41910" rIns="78232" bIns="41910" numCol="1" spcCol="1270" anchor="ctr" anchorCtr="0">
          <a:noAutofit/>
        </a:bodyPr>
        <a:lstStyle/>
        <a:p>
          <a:pPr marL="0" lvl="0" indent="0" algn="ctr" defTabSz="488950">
            <a:lnSpc>
              <a:spcPct val="90000"/>
            </a:lnSpc>
            <a:spcBef>
              <a:spcPct val="0"/>
            </a:spcBef>
            <a:spcAft>
              <a:spcPct val="35000"/>
            </a:spcAft>
            <a:buNone/>
          </a:pPr>
          <a:r>
            <a:rPr lang="fi-FI" sz="1100" kern="1200"/>
            <a:t>Kotihoidon etäkäynnit sovittuina ajankohtina muodostamalla tabletilla kuva- ja ääniyhteys asiakkaan ja hoitajan välille.</a:t>
          </a:r>
        </a:p>
      </dsp:txBody>
      <dsp:txXfrm rot="10800000">
        <a:off x="2112259" y="2205"/>
        <a:ext cx="6817426" cy="701793"/>
      </dsp:txXfrm>
    </dsp:sp>
    <dsp:sp modelId="{5C4C9BA6-C71A-4127-9E84-2CA6C0F92E06}">
      <dsp:nvSpPr>
        <dsp:cNvPr id="0" name=""/>
        <dsp:cNvSpPr/>
      </dsp:nvSpPr>
      <dsp:spPr>
        <a:xfrm>
          <a:off x="1585914" y="2205"/>
          <a:ext cx="701793" cy="70179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accent2">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E5E0A56-13A0-440B-B841-C5492683E9F7}">
      <dsp:nvSpPr>
        <dsp:cNvPr id="0" name=""/>
        <dsp:cNvSpPr/>
      </dsp:nvSpPr>
      <dsp:spPr>
        <a:xfrm rot="10800000">
          <a:off x="1936811" y="913488"/>
          <a:ext cx="6992874" cy="701793"/>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9471" tIns="41910" rIns="78232" bIns="41910" numCol="1" spcCol="1270" anchor="ctr" anchorCtr="0">
          <a:noAutofit/>
        </a:bodyPr>
        <a:lstStyle/>
        <a:p>
          <a:pPr marL="0" lvl="0" indent="0" algn="ctr" defTabSz="488950">
            <a:lnSpc>
              <a:spcPct val="90000"/>
            </a:lnSpc>
            <a:spcBef>
              <a:spcPct val="0"/>
            </a:spcBef>
            <a:spcAft>
              <a:spcPct val="35000"/>
            </a:spcAft>
            <a:buNone/>
          </a:pPr>
          <a:r>
            <a:rPr lang="fi-FI" sz="1100" kern="1200"/>
            <a:t>Etähoivasoitoilla toteutetaan hoito- ja palvelusuunnitelman mukaisia toimia, kuten lääkehoidon varmistamista, päivittäisten toimintojen, kuten pukeutumisen ja ravitsemuksen ohjaamista, hygienian varmistamista, sekä asiakkaan päivärytmin ja sosiaalisen toimintakyvyn tukemista. </a:t>
          </a:r>
        </a:p>
      </dsp:txBody>
      <dsp:txXfrm rot="10800000">
        <a:off x="2112259" y="913488"/>
        <a:ext cx="6817426" cy="701793"/>
      </dsp:txXfrm>
    </dsp:sp>
    <dsp:sp modelId="{2B609472-9304-4244-BC6E-22DDEFDAD13F}">
      <dsp:nvSpPr>
        <dsp:cNvPr id="0" name=""/>
        <dsp:cNvSpPr/>
      </dsp:nvSpPr>
      <dsp:spPr>
        <a:xfrm>
          <a:off x="1585914" y="913488"/>
          <a:ext cx="701793" cy="70179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6350" cap="flat" cmpd="sng" algn="ctr">
          <a:solidFill>
            <a:schemeClr val="accent2">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BC01196-D11B-4A2A-8B41-39446EF5AE57}">
      <dsp:nvSpPr>
        <dsp:cNvPr id="0" name=""/>
        <dsp:cNvSpPr/>
      </dsp:nvSpPr>
      <dsp:spPr>
        <a:xfrm rot="10800000">
          <a:off x="1936811" y="1824772"/>
          <a:ext cx="6992874" cy="701793"/>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9471" tIns="41910" rIns="78232" bIns="41910" numCol="1" spcCol="1270" anchor="ctr" anchorCtr="0">
          <a:noAutofit/>
        </a:bodyPr>
        <a:lstStyle/>
        <a:p>
          <a:pPr marL="0" lvl="0" indent="0" algn="ctr" defTabSz="488950">
            <a:lnSpc>
              <a:spcPct val="90000"/>
            </a:lnSpc>
            <a:spcBef>
              <a:spcPct val="0"/>
            </a:spcBef>
            <a:spcAft>
              <a:spcPct val="35000"/>
            </a:spcAft>
            <a:buNone/>
          </a:pPr>
          <a:r>
            <a:rPr lang="fi-FI" sz="1100" kern="1200"/>
            <a:t>Etähoivakäyntejä voidaan järjestää joko kotikäyntien lisänä tai ne voivat muodostaa pääosan asiakkaan kotihoidon käynneistä. Etähoivakäyntien määrä ja yksittäisten käyntien pituus määritetään aina yksilöllisesti asiakkaan tarpeiden mukaan.</a:t>
          </a:r>
        </a:p>
      </dsp:txBody>
      <dsp:txXfrm rot="10800000">
        <a:off x="2112259" y="1824772"/>
        <a:ext cx="6817426" cy="701793"/>
      </dsp:txXfrm>
    </dsp:sp>
    <dsp:sp modelId="{A7AF000C-998C-4EFE-A491-617C952E43FA}">
      <dsp:nvSpPr>
        <dsp:cNvPr id="0" name=""/>
        <dsp:cNvSpPr/>
      </dsp:nvSpPr>
      <dsp:spPr>
        <a:xfrm>
          <a:off x="1585914" y="1824772"/>
          <a:ext cx="701793" cy="70179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6350" cap="flat" cmpd="sng" algn="ctr">
          <a:solidFill>
            <a:schemeClr val="accent2">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9D83B29-8D15-4992-92DC-E669CB161C1D}">
      <dsp:nvSpPr>
        <dsp:cNvPr id="0" name=""/>
        <dsp:cNvSpPr/>
      </dsp:nvSpPr>
      <dsp:spPr>
        <a:xfrm rot="10800000">
          <a:off x="1936811" y="2736056"/>
          <a:ext cx="6992874" cy="701793"/>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9471" tIns="41910" rIns="78232" bIns="41910" numCol="1" spcCol="1270" anchor="ctr" anchorCtr="0">
          <a:noAutofit/>
        </a:bodyPr>
        <a:lstStyle/>
        <a:p>
          <a:pPr marL="0" lvl="0" indent="0" algn="ctr" defTabSz="488950">
            <a:lnSpc>
              <a:spcPct val="90000"/>
            </a:lnSpc>
            <a:spcBef>
              <a:spcPct val="0"/>
            </a:spcBef>
            <a:spcAft>
              <a:spcPct val="35000"/>
            </a:spcAft>
            <a:buNone/>
          </a:pPr>
          <a:r>
            <a:rPr lang="fi-FI" sz="1100" kern="1200"/>
            <a:t>Niille asiakkaille, joilla päivittäiset kotihoidon kontaktit tehdään etäyhteyden kautta, käydään kuitenkin säännöllisesti fyysisellä kotihoidon käynnillä. Säännöllisillä kotihoidon käynneillä muodostetaan hoitajien ymmärrystä asiakkaan kokonaistilanteesta ja tuetaan asiakkaan osallisuutta kotihoidon suunnittelussa. </a:t>
          </a:r>
          <a:r>
            <a:rPr lang="fi-FI" sz="1100" b="1" kern="1200"/>
            <a:t> </a:t>
          </a:r>
          <a:endParaRPr lang="fi-FI" sz="1100" kern="1200"/>
        </a:p>
      </dsp:txBody>
      <dsp:txXfrm rot="10800000">
        <a:off x="2112259" y="2736056"/>
        <a:ext cx="6817426" cy="701793"/>
      </dsp:txXfrm>
    </dsp:sp>
    <dsp:sp modelId="{244EDB3B-D219-4031-BC2C-5E03F9981E25}">
      <dsp:nvSpPr>
        <dsp:cNvPr id="0" name=""/>
        <dsp:cNvSpPr/>
      </dsp:nvSpPr>
      <dsp:spPr>
        <a:xfrm>
          <a:off x="1585914" y="2736056"/>
          <a:ext cx="701793" cy="701793"/>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6350" cap="flat" cmpd="sng" algn="ctr">
          <a:solidFill>
            <a:schemeClr val="accent2">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389EDAC-D081-49DF-B009-53CDCF55AB06}">
      <dsp:nvSpPr>
        <dsp:cNvPr id="0" name=""/>
        <dsp:cNvSpPr/>
      </dsp:nvSpPr>
      <dsp:spPr>
        <a:xfrm rot="10800000">
          <a:off x="1936811" y="3647339"/>
          <a:ext cx="6992874" cy="701793"/>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9471" tIns="41910" rIns="78232" bIns="41910" numCol="1" spcCol="1270" anchor="ctr" anchorCtr="0">
          <a:noAutofit/>
        </a:bodyPr>
        <a:lstStyle/>
        <a:p>
          <a:pPr marL="0" lvl="0" indent="0" algn="ctr" defTabSz="488950">
            <a:lnSpc>
              <a:spcPct val="90000"/>
            </a:lnSpc>
            <a:spcBef>
              <a:spcPct val="0"/>
            </a:spcBef>
            <a:spcAft>
              <a:spcPct val="35000"/>
            </a:spcAft>
            <a:buNone/>
          </a:pPr>
          <a:r>
            <a:rPr lang="fi-FI" sz="1100" kern="1200" dirty="0"/>
            <a:t>Kuvapuhelimeen voidaan luoda läheisyhteyksiä, jolloin myös läheiset voivat soittaa asiakkaan </a:t>
          </a:r>
          <a:r>
            <a:rPr lang="fi-FI" sz="1100" kern="1200" dirty="0" err="1"/>
            <a:t>VideoVisit</a:t>
          </a:r>
          <a:r>
            <a:rPr lang="fi-FI" sz="1100" kern="1200"/>
            <a:t>-laitteeseen </a:t>
          </a:r>
          <a:r>
            <a:rPr lang="fi-FI" sz="1100" kern="1200" dirty="0"/>
            <a:t>kuvapuheluita.</a:t>
          </a:r>
        </a:p>
      </dsp:txBody>
      <dsp:txXfrm rot="10800000">
        <a:off x="2112259" y="3647339"/>
        <a:ext cx="6817426" cy="701793"/>
      </dsp:txXfrm>
    </dsp:sp>
    <dsp:sp modelId="{D303E922-EDB7-4E88-9DD5-C54646D36156}">
      <dsp:nvSpPr>
        <dsp:cNvPr id="0" name=""/>
        <dsp:cNvSpPr/>
      </dsp:nvSpPr>
      <dsp:spPr>
        <a:xfrm>
          <a:off x="1585914" y="3647339"/>
          <a:ext cx="701793" cy="701793"/>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6350" cap="flat" cmpd="sng" algn="ctr">
          <a:solidFill>
            <a:schemeClr val="accent2">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9A01A-51A6-4003-8DC0-AC44F341DDE9}">
      <dsp:nvSpPr>
        <dsp:cNvPr id="0" name=""/>
        <dsp:cNvSpPr/>
      </dsp:nvSpPr>
      <dsp:spPr>
        <a:xfrm>
          <a:off x="0" y="1437671"/>
          <a:ext cx="1167580" cy="1475995"/>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11150">
            <a:lnSpc>
              <a:spcPct val="90000"/>
            </a:lnSpc>
            <a:spcBef>
              <a:spcPct val="0"/>
            </a:spcBef>
            <a:spcAft>
              <a:spcPct val="15000"/>
            </a:spcAft>
            <a:buNone/>
          </a:pPr>
          <a:r>
            <a:rPr lang="fi-FI" sz="700" kern="1200" dirty="0"/>
            <a:t>Kohtaaminen asiakkaan ja läheisen kanssa.</a:t>
          </a:r>
        </a:p>
        <a:p>
          <a:pPr marL="57150" lvl="1" indent="-57150" algn="l" defTabSz="311150">
            <a:lnSpc>
              <a:spcPct val="90000"/>
            </a:lnSpc>
            <a:spcBef>
              <a:spcPct val="0"/>
            </a:spcBef>
            <a:spcAft>
              <a:spcPct val="15000"/>
            </a:spcAft>
            <a:buNone/>
          </a:pPr>
          <a:r>
            <a:rPr lang="fi-FI" sz="700" kern="1200" dirty="0"/>
            <a:t>Alustava tieto etähoivan soveltuvuudesta (RAI-osittaisarvio)</a:t>
          </a:r>
        </a:p>
        <a:p>
          <a:pPr marL="57150" lvl="1" indent="-57150" algn="l" defTabSz="311150">
            <a:lnSpc>
              <a:spcPct val="90000"/>
            </a:lnSpc>
            <a:spcBef>
              <a:spcPct val="0"/>
            </a:spcBef>
            <a:spcAft>
              <a:spcPct val="15000"/>
            </a:spcAft>
            <a:buNone/>
          </a:pPr>
          <a:r>
            <a:rPr lang="fi-FI" sz="700" kern="1200" dirty="0"/>
            <a:t>Tietoa asiakkaalle teknologiasta kotona asumisen tueksi ja vaihtoehdot päätöksen tueksi</a:t>
          </a:r>
        </a:p>
      </dsp:txBody>
      <dsp:txXfrm>
        <a:off x="33967" y="1471638"/>
        <a:ext cx="1099646" cy="1091776"/>
      </dsp:txXfrm>
    </dsp:sp>
    <dsp:sp modelId="{C45D343D-B240-4A2F-AF58-F413595CBE58}">
      <dsp:nvSpPr>
        <dsp:cNvPr id="0" name=""/>
        <dsp:cNvSpPr/>
      </dsp:nvSpPr>
      <dsp:spPr>
        <a:xfrm>
          <a:off x="666210" y="1937758"/>
          <a:ext cx="1320973" cy="1320973"/>
        </a:xfrm>
        <a:prstGeom prst="leftCircularArrow">
          <a:avLst>
            <a:gd name="adj1" fmla="val 3775"/>
            <a:gd name="adj2" fmla="val 471514"/>
            <a:gd name="adj3" fmla="val 2049445"/>
            <a:gd name="adj4" fmla="val 8826910"/>
            <a:gd name="adj5" fmla="val 440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78B17F-3303-46F1-B660-053D57B55218}">
      <dsp:nvSpPr>
        <dsp:cNvPr id="0" name=""/>
        <dsp:cNvSpPr/>
      </dsp:nvSpPr>
      <dsp:spPr>
        <a:xfrm>
          <a:off x="298488" y="2514806"/>
          <a:ext cx="1037849" cy="41271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fi-FI" sz="700" kern="1200" dirty="0"/>
            <a:t>Kotiin tarvitaan apua, jotta henkilö suoriutuu päivittäisistä toimistaan kodissaan.</a:t>
          </a:r>
        </a:p>
      </dsp:txBody>
      <dsp:txXfrm>
        <a:off x="310576" y="2526894"/>
        <a:ext cx="1013673" cy="388542"/>
      </dsp:txXfrm>
    </dsp:sp>
    <dsp:sp modelId="{7D500E28-04B6-4029-BD59-6F824D70EF8A}">
      <dsp:nvSpPr>
        <dsp:cNvPr id="0" name=""/>
        <dsp:cNvSpPr/>
      </dsp:nvSpPr>
      <dsp:spPr>
        <a:xfrm>
          <a:off x="1539573" y="1455669"/>
          <a:ext cx="1167580" cy="1439998"/>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11150">
            <a:lnSpc>
              <a:spcPct val="90000"/>
            </a:lnSpc>
            <a:spcBef>
              <a:spcPct val="0"/>
            </a:spcBef>
            <a:spcAft>
              <a:spcPct val="15000"/>
            </a:spcAft>
            <a:buNone/>
          </a:pPr>
          <a:r>
            <a:rPr lang="fi-FI" sz="700" kern="1200" dirty="0"/>
            <a:t>Kirjataan asiakkaan kanssa sovitut kotihoidon arviointijakson tukitoimet:</a:t>
          </a:r>
        </a:p>
        <a:p>
          <a:pPr marL="57150" lvl="1" indent="-57150" algn="l" defTabSz="311150">
            <a:lnSpc>
              <a:spcPct val="90000"/>
            </a:lnSpc>
            <a:spcBef>
              <a:spcPct val="0"/>
            </a:spcBef>
            <a:spcAft>
              <a:spcPct val="15000"/>
            </a:spcAft>
            <a:buNone/>
          </a:pPr>
          <a:endParaRPr lang="fi-FI" sz="700" kern="1200" dirty="0"/>
        </a:p>
        <a:p>
          <a:pPr marL="57150" lvl="1" indent="-57150" algn="l" defTabSz="311150">
            <a:lnSpc>
              <a:spcPct val="90000"/>
            </a:lnSpc>
            <a:spcBef>
              <a:spcPct val="0"/>
            </a:spcBef>
            <a:spcAft>
              <a:spcPct val="15000"/>
            </a:spcAft>
            <a:buNone/>
          </a:pPr>
          <a:r>
            <a:rPr lang="fi-FI" sz="700" kern="1200" dirty="0"/>
            <a:t> Suunnitellaan alustavat kotihoidon käynnit ja etähoivan käynnit</a:t>
          </a:r>
        </a:p>
      </dsp:txBody>
      <dsp:txXfrm>
        <a:off x="1572711" y="1797378"/>
        <a:ext cx="1101304" cy="1065151"/>
      </dsp:txXfrm>
    </dsp:sp>
    <dsp:sp modelId="{F38D9BD6-BA92-4E6A-B8BC-408D9296095E}">
      <dsp:nvSpPr>
        <dsp:cNvPr id="0" name=""/>
        <dsp:cNvSpPr/>
      </dsp:nvSpPr>
      <dsp:spPr>
        <a:xfrm>
          <a:off x="2212708" y="965714"/>
          <a:ext cx="1402503" cy="1402503"/>
        </a:xfrm>
        <a:prstGeom prst="circularArrow">
          <a:avLst>
            <a:gd name="adj1" fmla="val 3556"/>
            <a:gd name="adj2" fmla="val 441774"/>
            <a:gd name="adj3" fmla="val 20175170"/>
            <a:gd name="adj4" fmla="val 13367965"/>
            <a:gd name="adj5" fmla="val 414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94BF05-3005-49C4-AF64-5F115DB14F15}">
      <dsp:nvSpPr>
        <dsp:cNvPr id="0" name=""/>
        <dsp:cNvSpPr/>
      </dsp:nvSpPr>
      <dsp:spPr>
        <a:xfrm>
          <a:off x="1920141" y="1227218"/>
          <a:ext cx="1037849" cy="41271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fi-FI" sz="700" kern="1200" dirty="0"/>
            <a:t>Sovitaan kotihoidon arviointijakson aloituksesta </a:t>
          </a:r>
        </a:p>
      </dsp:txBody>
      <dsp:txXfrm>
        <a:off x="1932229" y="1239306"/>
        <a:ext cx="1013673" cy="388542"/>
      </dsp:txXfrm>
    </dsp:sp>
    <dsp:sp modelId="{67ACEFB5-F80B-41D2-9AD1-EC4D8DD76584}">
      <dsp:nvSpPr>
        <dsp:cNvPr id="0" name=""/>
        <dsp:cNvSpPr/>
      </dsp:nvSpPr>
      <dsp:spPr>
        <a:xfrm>
          <a:off x="3074358" y="1455669"/>
          <a:ext cx="1167580" cy="1439998"/>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11150">
            <a:lnSpc>
              <a:spcPct val="90000"/>
            </a:lnSpc>
            <a:spcBef>
              <a:spcPct val="0"/>
            </a:spcBef>
            <a:spcAft>
              <a:spcPct val="15000"/>
            </a:spcAft>
            <a:buNone/>
          </a:pPr>
          <a:r>
            <a:rPr lang="fi-FI" sz="700" kern="1200" dirty="0"/>
            <a:t>Asiakas saa tiedon, milloin etähoiva aloitetaan osana kotihoidon arviointijaksoa ja kuvapuhelin toimitetaan kotiin.</a:t>
          </a:r>
        </a:p>
        <a:p>
          <a:pPr marL="57150" lvl="1" indent="-57150" algn="l" defTabSz="311150">
            <a:lnSpc>
              <a:spcPct val="90000"/>
            </a:lnSpc>
            <a:spcBef>
              <a:spcPct val="0"/>
            </a:spcBef>
            <a:spcAft>
              <a:spcPct val="15000"/>
            </a:spcAft>
            <a:buNone/>
          </a:pPr>
          <a:endParaRPr lang="fi-FI" sz="700" kern="1200" dirty="0"/>
        </a:p>
        <a:p>
          <a:pPr marL="57150" lvl="1" indent="-57150" algn="l" defTabSz="311150">
            <a:lnSpc>
              <a:spcPct val="90000"/>
            </a:lnSpc>
            <a:spcBef>
              <a:spcPct val="0"/>
            </a:spcBef>
            <a:spcAft>
              <a:spcPct val="15000"/>
            </a:spcAft>
            <a:buNone/>
          </a:pPr>
          <a:r>
            <a:rPr lang="fi-FI" sz="700" kern="1200" dirty="0"/>
            <a:t>Kotihoito katsoo asiakkaan ja läheisen kanssa sopivan paikan laitteelle.</a:t>
          </a:r>
        </a:p>
      </dsp:txBody>
      <dsp:txXfrm>
        <a:off x="3107496" y="1488807"/>
        <a:ext cx="1101304" cy="1065151"/>
      </dsp:txXfrm>
    </dsp:sp>
    <dsp:sp modelId="{9C21E6EC-4E45-49EF-86B5-8FDDA5F53DC9}">
      <dsp:nvSpPr>
        <dsp:cNvPr id="0" name=""/>
        <dsp:cNvSpPr/>
      </dsp:nvSpPr>
      <dsp:spPr>
        <a:xfrm>
          <a:off x="3562499" y="1947001"/>
          <a:ext cx="1458902" cy="1458902"/>
        </a:xfrm>
        <a:prstGeom prst="leftCircularArrow">
          <a:avLst>
            <a:gd name="adj1" fmla="val 3418"/>
            <a:gd name="adj2" fmla="val 423306"/>
            <a:gd name="adj3" fmla="val 1406176"/>
            <a:gd name="adj4" fmla="val 8231848"/>
            <a:gd name="adj5" fmla="val 398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2CAF8E-FCCD-4684-B60D-A5BB4FE90C26}">
      <dsp:nvSpPr>
        <dsp:cNvPr id="0" name=""/>
        <dsp:cNvSpPr/>
      </dsp:nvSpPr>
      <dsp:spPr>
        <a:xfrm>
          <a:off x="3277465" y="2722668"/>
          <a:ext cx="1037849" cy="41271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fi-FI" sz="700" kern="1200" dirty="0"/>
            <a:t>Kotihoito toimittaa kuvapuhelimen asiakkaan kotiin</a:t>
          </a:r>
        </a:p>
      </dsp:txBody>
      <dsp:txXfrm>
        <a:off x="3289553" y="2734756"/>
        <a:ext cx="1013673" cy="388542"/>
      </dsp:txXfrm>
    </dsp:sp>
    <dsp:sp modelId="{3CF1F956-0CED-40FD-ADF1-E9CA684521C5}">
      <dsp:nvSpPr>
        <dsp:cNvPr id="0" name=""/>
        <dsp:cNvSpPr/>
      </dsp:nvSpPr>
      <dsp:spPr>
        <a:xfrm>
          <a:off x="4609144" y="1455669"/>
          <a:ext cx="1167580" cy="1439998"/>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11150">
            <a:lnSpc>
              <a:spcPct val="90000"/>
            </a:lnSpc>
            <a:spcBef>
              <a:spcPct val="0"/>
            </a:spcBef>
            <a:spcAft>
              <a:spcPct val="15000"/>
            </a:spcAft>
            <a:buNone/>
          </a:pPr>
          <a:r>
            <a:rPr lang="fi-FI" sz="700" kern="1200" dirty="0"/>
            <a:t>Kotihoito varmistaa, että asiakas kuulee kuvapuhelimen soiton ja on kyvykäs käyttämää laitetta.</a:t>
          </a:r>
        </a:p>
        <a:p>
          <a:pPr marL="57150" lvl="1" indent="-57150" algn="l" defTabSz="311150">
            <a:lnSpc>
              <a:spcPct val="90000"/>
            </a:lnSpc>
            <a:spcBef>
              <a:spcPct val="0"/>
            </a:spcBef>
            <a:spcAft>
              <a:spcPct val="15000"/>
            </a:spcAft>
            <a:buNone/>
          </a:pPr>
          <a:r>
            <a:rPr lang="fi-FI" sz="700" kern="1200" dirty="0"/>
            <a:t>  Kotihoito sopii automaattivastaus-toiminnon käyttöönotosta tarvittaessa.</a:t>
          </a:r>
        </a:p>
        <a:p>
          <a:pPr marL="57150" lvl="1" indent="-57150" algn="l" defTabSz="311150">
            <a:lnSpc>
              <a:spcPct val="90000"/>
            </a:lnSpc>
            <a:spcBef>
              <a:spcPct val="0"/>
            </a:spcBef>
            <a:spcAft>
              <a:spcPct val="15000"/>
            </a:spcAft>
            <a:buNone/>
          </a:pPr>
          <a:r>
            <a:rPr lang="fi-FI" sz="700" kern="1200" dirty="0">
              <a:sym typeface="Wingdings" panose="05000000000000000000" pitchFamily="2" charset="2"/>
            </a:rPr>
            <a:t>Asiakassuostumuksen täyttäminen</a:t>
          </a:r>
          <a:endParaRPr lang="fi-FI" sz="700" kern="1200" dirty="0"/>
        </a:p>
      </dsp:txBody>
      <dsp:txXfrm>
        <a:off x="4642282" y="1797378"/>
        <a:ext cx="1101304" cy="1065151"/>
      </dsp:txXfrm>
    </dsp:sp>
    <dsp:sp modelId="{E06DE0B7-F5F9-4B1E-BB05-B1927D37A259}">
      <dsp:nvSpPr>
        <dsp:cNvPr id="0" name=""/>
        <dsp:cNvSpPr/>
      </dsp:nvSpPr>
      <dsp:spPr>
        <a:xfrm>
          <a:off x="5046163" y="845550"/>
          <a:ext cx="1633359" cy="1633359"/>
        </a:xfrm>
        <a:prstGeom prst="circularArrow">
          <a:avLst>
            <a:gd name="adj1" fmla="val 3053"/>
            <a:gd name="adj2" fmla="val 374839"/>
            <a:gd name="adj3" fmla="val 20416114"/>
            <a:gd name="adj4" fmla="val 13541975"/>
            <a:gd name="adj5" fmla="val 356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A4EC88-7620-42F5-9521-6E026606CF7D}">
      <dsp:nvSpPr>
        <dsp:cNvPr id="0" name=""/>
        <dsp:cNvSpPr/>
      </dsp:nvSpPr>
      <dsp:spPr>
        <a:xfrm>
          <a:off x="4811265" y="1116407"/>
          <a:ext cx="1037849" cy="41271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fi-FI" sz="700" kern="1200"/>
            <a:t>Asiakas harjoittelee yhdessä kotihoidon kanssa kuvapuhelimen käyttöä</a:t>
          </a:r>
        </a:p>
      </dsp:txBody>
      <dsp:txXfrm>
        <a:off x="4823353" y="1128495"/>
        <a:ext cx="1013673" cy="388542"/>
      </dsp:txXfrm>
    </dsp:sp>
    <dsp:sp modelId="{17A1AACE-0D96-446A-8B2C-8C2ACEDC4AFF}">
      <dsp:nvSpPr>
        <dsp:cNvPr id="0" name=""/>
        <dsp:cNvSpPr/>
      </dsp:nvSpPr>
      <dsp:spPr>
        <a:xfrm>
          <a:off x="6143929" y="1455669"/>
          <a:ext cx="1167580" cy="1439998"/>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11150">
            <a:lnSpc>
              <a:spcPct val="90000"/>
            </a:lnSpc>
            <a:spcBef>
              <a:spcPct val="0"/>
            </a:spcBef>
            <a:spcAft>
              <a:spcPct val="15000"/>
            </a:spcAft>
            <a:buNone/>
          </a:pPr>
          <a:r>
            <a:rPr lang="fi-FI" sz="700" kern="1200" dirty="0"/>
            <a:t>Asiakas vastaa etähoivan soittoon koskettamalla kosketusnäytön painiketta kuvapuhelimesta ja etäyhteys avautuu.</a:t>
          </a:r>
        </a:p>
        <a:p>
          <a:pPr marL="57150" lvl="1" indent="-57150" algn="l" defTabSz="311150">
            <a:lnSpc>
              <a:spcPct val="90000"/>
            </a:lnSpc>
            <a:spcBef>
              <a:spcPct val="0"/>
            </a:spcBef>
            <a:spcAft>
              <a:spcPct val="15000"/>
            </a:spcAft>
            <a:buNone/>
          </a:pPr>
          <a:r>
            <a:rPr lang="fi-FI" sz="700" kern="1200" dirty="0"/>
            <a:t>Mikäli on sovittu automaattivastauksesta, kuvapuhelin aukeaa automaattisesti asiakkaan  kotona etäkäynnin ajaksi</a:t>
          </a:r>
        </a:p>
      </dsp:txBody>
      <dsp:txXfrm>
        <a:off x="6177067" y="1488807"/>
        <a:ext cx="1101304" cy="1065151"/>
      </dsp:txXfrm>
    </dsp:sp>
    <dsp:sp modelId="{41FCD181-63D1-48A4-8041-444D4CC71930}">
      <dsp:nvSpPr>
        <dsp:cNvPr id="0" name=""/>
        <dsp:cNvSpPr/>
      </dsp:nvSpPr>
      <dsp:spPr>
        <a:xfrm>
          <a:off x="6802936" y="1987894"/>
          <a:ext cx="1305123" cy="1305123"/>
        </a:xfrm>
        <a:prstGeom prst="leftCircularArrow">
          <a:avLst>
            <a:gd name="adj1" fmla="val 3821"/>
            <a:gd name="adj2" fmla="val 477767"/>
            <a:gd name="adj3" fmla="val 1811829"/>
            <a:gd name="adj4" fmla="val 8583040"/>
            <a:gd name="adj5" fmla="val 445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16F6C1-DD75-4289-8627-10F58D7E3533}">
      <dsp:nvSpPr>
        <dsp:cNvPr id="0" name=""/>
        <dsp:cNvSpPr/>
      </dsp:nvSpPr>
      <dsp:spPr>
        <a:xfrm>
          <a:off x="6458242" y="2587523"/>
          <a:ext cx="1037849" cy="41271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fi-FI" sz="700" kern="1200" dirty="0"/>
            <a:t>Asiakas tulee kuvapuhelin laitteen luo, kun kotihoidon hoitaja ottaa yhteyden sovitusti.</a:t>
          </a:r>
        </a:p>
      </dsp:txBody>
      <dsp:txXfrm>
        <a:off x="6470330" y="2599611"/>
        <a:ext cx="1013673" cy="388542"/>
      </dsp:txXfrm>
    </dsp:sp>
    <dsp:sp modelId="{CBCBF389-B868-4AEF-A426-FCC693C41D52}">
      <dsp:nvSpPr>
        <dsp:cNvPr id="0" name=""/>
        <dsp:cNvSpPr/>
      </dsp:nvSpPr>
      <dsp:spPr>
        <a:xfrm>
          <a:off x="7678715" y="1455669"/>
          <a:ext cx="1167580" cy="1439998"/>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11150">
            <a:lnSpc>
              <a:spcPct val="90000"/>
            </a:lnSpc>
            <a:spcBef>
              <a:spcPct val="0"/>
            </a:spcBef>
            <a:spcAft>
              <a:spcPct val="15000"/>
            </a:spcAft>
            <a:buNone/>
          </a:pPr>
          <a:r>
            <a:rPr lang="fi-FI" sz="700" kern="1200" dirty="0"/>
            <a:t>Jos kotihoito ei tavoita asiakasta etähoivan käynnillä, selvittää kotihoito asiakkaan sijainnin ja toteuttaa tarvittaessa </a:t>
          </a:r>
          <a:r>
            <a:rPr lang="fi-FI" sz="700" kern="1200"/>
            <a:t>fyysisen käynnin.</a:t>
          </a:r>
          <a:endParaRPr lang="fi-FI" sz="700" kern="1200" dirty="0"/>
        </a:p>
        <a:p>
          <a:pPr marL="57150" lvl="1" indent="-57150" algn="l" defTabSz="311150">
            <a:lnSpc>
              <a:spcPct val="90000"/>
            </a:lnSpc>
            <a:spcBef>
              <a:spcPct val="0"/>
            </a:spcBef>
            <a:spcAft>
              <a:spcPct val="15000"/>
            </a:spcAft>
            <a:buNone/>
          </a:pPr>
          <a:r>
            <a:rPr lang="fi-FI" sz="700" kern="1200" dirty="0"/>
            <a:t>Jos asiakkaalla on ongelmia kuvapuhelimen käytössä, saa hän avun kotihoidosta.</a:t>
          </a:r>
        </a:p>
      </dsp:txBody>
      <dsp:txXfrm>
        <a:off x="7711853" y="1797378"/>
        <a:ext cx="1101304" cy="1065151"/>
      </dsp:txXfrm>
    </dsp:sp>
    <dsp:sp modelId="{C2658A8E-FA87-4D00-8B3B-1A9183A9892E}">
      <dsp:nvSpPr>
        <dsp:cNvPr id="0" name=""/>
        <dsp:cNvSpPr/>
      </dsp:nvSpPr>
      <dsp:spPr>
        <a:xfrm>
          <a:off x="8282166" y="950705"/>
          <a:ext cx="1461117" cy="1461117"/>
        </a:xfrm>
        <a:prstGeom prst="circularArrow">
          <a:avLst>
            <a:gd name="adj1" fmla="val 3413"/>
            <a:gd name="adj2" fmla="val 422612"/>
            <a:gd name="adj3" fmla="val 19828600"/>
            <a:gd name="adj4" fmla="val 13002234"/>
            <a:gd name="adj5" fmla="val 398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61F002-1A11-40F4-9276-B3F475FF44ED}">
      <dsp:nvSpPr>
        <dsp:cNvPr id="0" name=""/>
        <dsp:cNvSpPr/>
      </dsp:nvSpPr>
      <dsp:spPr>
        <a:xfrm>
          <a:off x="7951399" y="1276914"/>
          <a:ext cx="1037849" cy="41271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fi-FI" sz="700" kern="1200" dirty="0"/>
            <a:t>Etähoivan käynnillä kotihoito tukee ja ohjaa asiakasta.</a:t>
          </a:r>
        </a:p>
      </dsp:txBody>
      <dsp:txXfrm>
        <a:off x="7963487" y="1289002"/>
        <a:ext cx="1013673" cy="388542"/>
      </dsp:txXfrm>
    </dsp:sp>
    <dsp:sp modelId="{3E55CC54-AC97-4913-B4B6-84C4EB47443D}">
      <dsp:nvSpPr>
        <dsp:cNvPr id="0" name=""/>
        <dsp:cNvSpPr/>
      </dsp:nvSpPr>
      <dsp:spPr>
        <a:xfrm>
          <a:off x="9177305" y="1539455"/>
          <a:ext cx="1167580" cy="1144585"/>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a:lnSpc>
              <a:spcPct val="90000"/>
            </a:lnSpc>
            <a:spcBef>
              <a:spcPct val="0"/>
            </a:spcBef>
            <a:spcAft>
              <a:spcPct val="15000"/>
            </a:spcAft>
            <a:buNone/>
          </a:pPr>
          <a:r>
            <a:rPr lang="fi-FI" sz="800" kern="1200" dirty="0"/>
            <a:t>Asiakkaan ja hänen läheisensä kanssa on keskusteltu.</a:t>
          </a:r>
        </a:p>
        <a:p>
          <a:pPr marL="57150" lvl="1" indent="-57150" algn="l" defTabSz="355600">
            <a:lnSpc>
              <a:spcPct val="90000"/>
            </a:lnSpc>
            <a:spcBef>
              <a:spcPct val="0"/>
            </a:spcBef>
            <a:spcAft>
              <a:spcPct val="15000"/>
            </a:spcAft>
            <a:buNone/>
          </a:pPr>
          <a:r>
            <a:rPr lang="fi-FI" sz="800" kern="1200" dirty="0"/>
            <a:t> Etähoiva kuvapuhelin ei sovellu asiakkaalle tai kotihoito päättyy kokonaan.</a:t>
          </a:r>
        </a:p>
      </dsp:txBody>
      <dsp:txXfrm>
        <a:off x="9203645" y="1565795"/>
        <a:ext cx="1114900" cy="846636"/>
      </dsp:txXfrm>
    </dsp:sp>
    <dsp:sp modelId="{B51E3BF1-6609-4F90-852A-3C982003C3F9}">
      <dsp:nvSpPr>
        <dsp:cNvPr id="0" name=""/>
        <dsp:cNvSpPr/>
      </dsp:nvSpPr>
      <dsp:spPr>
        <a:xfrm>
          <a:off x="9307862" y="2487662"/>
          <a:ext cx="1037849" cy="41271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fi-FI" sz="700" kern="1200" dirty="0"/>
            <a:t>Kotihoito hakee kuvapuhelimen pois asiakkaan kotoa. </a:t>
          </a:r>
        </a:p>
      </dsp:txBody>
      <dsp:txXfrm>
        <a:off x="9319950" y="2499750"/>
        <a:ext cx="1013673" cy="3885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9A01A-51A6-4003-8DC0-AC44F341DDE9}">
      <dsp:nvSpPr>
        <dsp:cNvPr id="0" name=""/>
        <dsp:cNvSpPr/>
      </dsp:nvSpPr>
      <dsp:spPr>
        <a:xfrm>
          <a:off x="0" y="1437671"/>
          <a:ext cx="1167580" cy="1475995"/>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11150">
            <a:lnSpc>
              <a:spcPct val="90000"/>
            </a:lnSpc>
            <a:spcBef>
              <a:spcPct val="0"/>
            </a:spcBef>
            <a:spcAft>
              <a:spcPct val="15000"/>
            </a:spcAft>
            <a:buNone/>
          </a:pPr>
          <a:r>
            <a:rPr lang="fi-FI" sz="700" kern="1200" dirty="0"/>
            <a:t>Kohtaaminen asiakkaan ja läheisen kanssa.</a:t>
          </a:r>
        </a:p>
        <a:p>
          <a:pPr marL="57150" lvl="1" indent="-57150" algn="l" defTabSz="311150">
            <a:lnSpc>
              <a:spcPct val="90000"/>
            </a:lnSpc>
            <a:spcBef>
              <a:spcPct val="0"/>
            </a:spcBef>
            <a:spcAft>
              <a:spcPct val="15000"/>
            </a:spcAft>
            <a:buNone/>
          </a:pPr>
          <a:r>
            <a:rPr lang="fi-FI" sz="700" kern="1200" dirty="0"/>
            <a:t>Alustava tieto etähoivan soveltuvuudesta (RAI-osittaisarvio)</a:t>
          </a:r>
        </a:p>
        <a:p>
          <a:pPr marL="57150" lvl="1" indent="-57150" algn="l" defTabSz="311150">
            <a:lnSpc>
              <a:spcPct val="90000"/>
            </a:lnSpc>
            <a:spcBef>
              <a:spcPct val="0"/>
            </a:spcBef>
            <a:spcAft>
              <a:spcPct val="15000"/>
            </a:spcAft>
            <a:buNone/>
          </a:pPr>
          <a:r>
            <a:rPr lang="fi-FI" sz="700" kern="1200" dirty="0"/>
            <a:t>Tietoa asiakkaalle teknologiasta kotona asumisen tueksi ja vaihtoehdot päätöksen tueksi</a:t>
          </a:r>
        </a:p>
      </dsp:txBody>
      <dsp:txXfrm>
        <a:off x="33967" y="1471638"/>
        <a:ext cx="1099646" cy="1091776"/>
      </dsp:txXfrm>
    </dsp:sp>
    <dsp:sp modelId="{C45D343D-B240-4A2F-AF58-F413595CBE58}">
      <dsp:nvSpPr>
        <dsp:cNvPr id="0" name=""/>
        <dsp:cNvSpPr/>
      </dsp:nvSpPr>
      <dsp:spPr>
        <a:xfrm>
          <a:off x="666210" y="1937758"/>
          <a:ext cx="1320973" cy="1320973"/>
        </a:xfrm>
        <a:prstGeom prst="leftCircularArrow">
          <a:avLst>
            <a:gd name="adj1" fmla="val 3775"/>
            <a:gd name="adj2" fmla="val 471514"/>
            <a:gd name="adj3" fmla="val 2049445"/>
            <a:gd name="adj4" fmla="val 8826910"/>
            <a:gd name="adj5" fmla="val 440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78B17F-3303-46F1-B660-053D57B55218}">
      <dsp:nvSpPr>
        <dsp:cNvPr id="0" name=""/>
        <dsp:cNvSpPr/>
      </dsp:nvSpPr>
      <dsp:spPr>
        <a:xfrm>
          <a:off x="298488" y="2514806"/>
          <a:ext cx="1037849" cy="41271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fi-FI" sz="700" kern="1200" dirty="0"/>
            <a:t>Kotiin tarvitaan apua, jotta henkilö suoriutuu päivittäisistä toimistaan kodissaan.</a:t>
          </a:r>
        </a:p>
      </dsp:txBody>
      <dsp:txXfrm>
        <a:off x="310576" y="2526894"/>
        <a:ext cx="1013673" cy="388542"/>
      </dsp:txXfrm>
    </dsp:sp>
    <dsp:sp modelId="{7D500E28-04B6-4029-BD59-6F824D70EF8A}">
      <dsp:nvSpPr>
        <dsp:cNvPr id="0" name=""/>
        <dsp:cNvSpPr/>
      </dsp:nvSpPr>
      <dsp:spPr>
        <a:xfrm>
          <a:off x="1539573" y="1455669"/>
          <a:ext cx="1167580" cy="1439998"/>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11150">
            <a:lnSpc>
              <a:spcPct val="90000"/>
            </a:lnSpc>
            <a:spcBef>
              <a:spcPct val="0"/>
            </a:spcBef>
            <a:spcAft>
              <a:spcPct val="15000"/>
            </a:spcAft>
            <a:buNone/>
          </a:pPr>
          <a:r>
            <a:rPr lang="fi-FI" sz="700" kern="1200" dirty="0"/>
            <a:t>Kirjataan asiakkaan kanssa sovitut kotihoidon arviointijakson tukitoimet:</a:t>
          </a:r>
        </a:p>
        <a:p>
          <a:pPr marL="57150" lvl="1" indent="-57150" algn="l" defTabSz="311150">
            <a:lnSpc>
              <a:spcPct val="90000"/>
            </a:lnSpc>
            <a:spcBef>
              <a:spcPct val="0"/>
            </a:spcBef>
            <a:spcAft>
              <a:spcPct val="15000"/>
            </a:spcAft>
            <a:buNone/>
          </a:pPr>
          <a:endParaRPr lang="fi-FI" sz="700" kern="1200" dirty="0"/>
        </a:p>
        <a:p>
          <a:pPr marL="57150" lvl="1" indent="-57150" algn="l" defTabSz="311150">
            <a:lnSpc>
              <a:spcPct val="90000"/>
            </a:lnSpc>
            <a:spcBef>
              <a:spcPct val="0"/>
            </a:spcBef>
            <a:spcAft>
              <a:spcPct val="15000"/>
            </a:spcAft>
            <a:buNone/>
          </a:pPr>
          <a:r>
            <a:rPr lang="fi-FI" sz="700" kern="1200" dirty="0"/>
            <a:t> Suunnitellaan alustavat kotihoidon ja etähoivan käynnit</a:t>
          </a:r>
        </a:p>
      </dsp:txBody>
      <dsp:txXfrm>
        <a:off x="1572711" y="1797378"/>
        <a:ext cx="1101304" cy="1065151"/>
      </dsp:txXfrm>
    </dsp:sp>
    <dsp:sp modelId="{F38D9BD6-BA92-4E6A-B8BC-408D9296095E}">
      <dsp:nvSpPr>
        <dsp:cNvPr id="0" name=""/>
        <dsp:cNvSpPr/>
      </dsp:nvSpPr>
      <dsp:spPr>
        <a:xfrm>
          <a:off x="2212708" y="965714"/>
          <a:ext cx="1402503" cy="1402503"/>
        </a:xfrm>
        <a:prstGeom prst="circularArrow">
          <a:avLst>
            <a:gd name="adj1" fmla="val 3556"/>
            <a:gd name="adj2" fmla="val 441774"/>
            <a:gd name="adj3" fmla="val 20175170"/>
            <a:gd name="adj4" fmla="val 13367965"/>
            <a:gd name="adj5" fmla="val 414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94BF05-3005-49C4-AF64-5F115DB14F15}">
      <dsp:nvSpPr>
        <dsp:cNvPr id="0" name=""/>
        <dsp:cNvSpPr/>
      </dsp:nvSpPr>
      <dsp:spPr>
        <a:xfrm>
          <a:off x="1920141" y="1227218"/>
          <a:ext cx="1037849" cy="41271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fi-FI" sz="700" kern="1200" dirty="0"/>
            <a:t>Sovitaan kotihoidon arviointijakson aloituksesta </a:t>
          </a:r>
        </a:p>
      </dsp:txBody>
      <dsp:txXfrm>
        <a:off x="1932229" y="1239306"/>
        <a:ext cx="1013673" cy="388542"/>
      </dsp:txXfrm>
    </dsp:sp>
    <dsp:sp modelId="{67ACEFB5-F80B-41D2-9AD1-EC4D8DD76584}">
      <dsp:nvSpPr>
        <dsp:cNvPr id="0" name=""/>
        <dsp:cNvSpPr/>
      </dsp:nvSpPr>
      <dsp:spPr>
        <a:xfrm>
          <a:off x="3074358" y="1455669"/>
          <a:ext cx="1167580" cy="1439998"/>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11150">
            <a:lnSpc>
              <a:spcPct val="90000"/>
            </a:lnSpc>
            <a:spcBef>
              <a:spcPct val="0"/>
            </a:spcBef>
            <a:spcAft>
              <a:spcPct val="15000"/>
            </a:spcAft>
            <a:buNone/>
          </a:pPr>
          <a:r>
            <a:rPr lang="fi-FI" sz="700" kern="1200" dirty="0"/>
            <a:t>Asiakas saa tiedon, milloin etähoiva aloitetaan osana kotihoidon arviointijaksoa ja kuvapuhelin toimitetaan kotiin.</a:t>
          </a:r>
        </a:p>
        <a:p>
          <a:pPr marL="57150" lvl="1" indent="-57150" algn="l" defTabSz="311150">
            <a:lnSpc>
              <a:spcPct val="90000"/>
            </a:lnSpc>
            <a:spcBef>
              <a:spcPct val="0"/>
            </a:spcBef>
            <a:spcAft>
              <a:spcPct val="15000"/>
            </a:spcAft>
            <a:buNone/>
          </a:pPr>
          <a:endParaRPr lang="fi-FI" sz="700" kern="1200" dirty="0"/>
        </a:p>
        <a:p>
          <a:pPr marL="57150" lvl="1" indent="-57150" algn="l" defTabSz="311150">
            <a:lnSpc>
              <a:spcPct val="90000"/>
            </a:lnSpc>
            <a:spcBef>
              <a:spcPct val="0"/>
            </a:spcBef>
            <a:spcAft>
              <a:spcPct val="15000"/>
            </a:spcAft>
            <a:buNone/>
          </a:pPr>
          <a:r>
            <a:rPr lang="fi-FI" sz="700" kern="1200" dirty="0"/>
            <a:t>Kotihoito katsoo asiakkaan ja läheisen kanssa sopivan paikan laitteelle.</a:t>
          </a:r>
        </a:p>
      </dsp:txBody>
      <dsp:txXfrm>
        <a:off x="3107496" y="1488807"/>
        <a:ext cx="1101304" cy="1065151"/>
      </dsp:txXfrm>
    </dsp:sp>
    <dsp:sp modelId="{9C21E6EC-4E45-49EF-86B5-8FDDA5F53DC9}">
      <dsp:nvSpPr>
        <dsp:cNvPr id="0" name=""/>
        <dsp:cNvSpPr/>
      </dsp:nvSpPr>
      <dsp:spPr>
        <a:xfrm>
          <a:off x="3562499" y="1947001"/>
          <a:ext cx="1458902" cy="1458902"/>
        </a:xfrm>
        <a:prstGeom prst="leftCircularArrow">
          <a:avLst>
            <a:gd name="adj1" fmla="val 3418"/>
            <a:gd name="adj2" fmla="val 423306"/>
            <a:gd name="adj3" fmla="val 1406176"/>
            <a:gd name="adj4" fmla="val 8231848"/>
            <a:gd name="adj5" fmla="val 398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2CAF8E-FCCD-4684-B60D-A5BB4FE90C26}">
      <dsp:nvSpPr>
        <dsp:cNvPr id="0" name=""/>
        <dsp:cNvSpPr/>
      </dsp:nvSpPr>
      <dsp:spPr>
        <a:xfrm>
          <a:off x="3277465" y="2722668"/>
          <a:ext cx="1037849" cy="41271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fi-FI" sz="700" kern="1200" dirty="0"/>
            <a:t>Kotihoito toimittaa kuvapuhelimen asiakkaan kotiin</a:t>
          </a:r>
        </a:p>
      </dsp:txBody>
      <dsp:txXfrm>
        <a:off x="3289553" y="2734756"/>
        <a:ext cx="1013673" cy="388542"/>
      </dsp:txXfrm>
    </dsp:sp>
    <dsp:sp modelId="{3CF1F956-0CED-40FD-ADF1-E9CA684521C5}">
      <dsp:nvSpPr>
        <dsp:cNvPr id="0" name=""/>
        <dsp:cNvSpPr/>
      </dsp:nvSpPr>
      <dsp:spPr>
        <a:xfrm>
          <a:off x="4609144" y="1455669"/>
          <a:ext cx="1167580" cy="1439998"/>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11150">
            <a:lnSpc>
              <a:spcPct val="90000"/>
            </a:lnSpc>
            <a:spcBef>
              <a:spcPct val="0"/>
            </a:spcBef>
            <a:spcAft>
              <a:spcPct val="15000"/>
            </a:spcAft>
            <a:buNone/>
          </a:pPr>
          <a:r>
            <a:rPr lang="fi-FI" sz="700" kern="1200" dirty="0"/>
            <a:t>Kotihoito varmistaa, että asiakas kuulee kuvapuhelimen soiton ja on </a:t>
          </a:r>
          <a:r>
            <a:rPr lang="fi-FI" sz="700" kern="1200"/>
            <a:t>kyvykäs käyttämään </a:t>
          </a:r>
          <a:r>
            <a:rPr lang="fi-FI" sz="700" kern="1200" dirty="0"/>
            <a:t>laitetta.</a:t>
          </a:r>
        </a:p>
        <a:p>
          <a:pPr marL="57150" lvl="1" indent="-57150" algn="l" defTabSz="311150">
            <a:lnSpc>
              <a:spcPct val="90000"/>
            </a:lnSpc>
            <a:spcBef>
              <a:spcPct val="0"/>
            </a:spcBef>
            <a:spcAft>
              <a:spcPct val="15000"/>
            </a:spcAft>
            <a:buNone/>
          </a:pPr>
          <a:r>
            <a:rPr lang="fi-FI" sz="700" kern="1200" dirty="0"/>
            <a:t>  Kotihoito sopii automaattivastaus-toiminnon käyttöönotosta tarvittaessa.</a:t>
          </a:r>
        </a:p>
        <a:p>
          <a:pPr marL="57150" lvl="1" indent="-57150" algn="l" defTabSz="311150">
            <a:lnSpc>
              <a:spcPct val="90000"/>
            </a:lnSpc>
            <a:spcBef>
              <a:spcPct val="0"/>
            </a:spcBef>
            <a:spcAft>
              <a:spcPct val="15000"/>
            </a:spcAft>
            <a:buNone/>
          </a:pPr>
          <a:r>
            <a:rPr lang="fi-FI" sz="700" kern="1200" dirty="0">
              <a:sym typeface="Wingdings" panose="05000000000000000000" pitchFamily="2" charset="2"/>
            </a:rPr>
            <a:t>Asiakassuostumuksen täyttäminen</a:t>
          </a:r>
          <a:endParaRPr lang="fi-FI" sz="700" kern="1200" dirty="0"/>
        </a:p>
      </dsp:txBody>
      <dsp:txXfrm>
        <a:off x="4642282" y="1797378"/>
        <a:ext cx="1101304" cy="1065151"/>
      </dsp:txXfrm>
    </dsp:sp>
    <dsp:sp modelId="{E06DE0B7-F5F9-4B1E-BB05-B1927D37A259}">
      <dsp:nvSpPr>
        <dsp:cNvPr id="0" name=""/>
        <dsp:cNvSpPr/>
      </dsp:nvSpPr>
      <dsp:spPr>
        <a:xfrm>
          <a:off x="5046163" y="845550"/>
          <a:ext cx="1633359" cy="1633359"/>
        </a:xfrm>
        <a:prstGeom prst="circularArrow">
          <a:avLst>
            <a:gd name="adj1" fmla="val 3053"/>
            <a:gd name="adj2" fmla="val 374839"/>
            <a:gd name="adj3" fmla="val 20416114"/>
            <a:gd name="adj4" fmla="val 13541975"/>
            <a:gd name="adj5" fmla="val 356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A4EC88-7620-42F5-9521-6E026606CF7D}">
      <dsp:nvSpPr>
        <dsp:cNvPr id="0" name=""/>
        <dsp:cNvSpPr/>
      </dsp:nvSpPr>
      <dsp:spPr>
        <a:xfrm>
          <a:off x="4811265" y="1116407"/>
          <a:ext cx="1037849" cy="41271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fi-FI" sz="700" kern="1200" dirty="0"/>
            <a:t>Asiakas harjoittelee yhdessä kotihoidon kanssa kuvapuhelimen käyttöä</a:t>
          </a:r>
        </a:p>
      </dsp:txBody>
      <dsp:txXfrm>
        <a:off x="4823353" y="1128495"/>
        <a:ext cx="1013673" cy="388542"/>
      </dsp:txXfrm>
    </dsp:sp>
    <dsp:sp modelId="{17A1AACE-0D96-446A-8B2C-8C2ACEDC4AFF}">
      <dsp:nvSpPr>
        <dsp:cNvPr id="0" name=""/>
        <dsp:cNvSpPr/>
      </dsp:nvSpPr>
      <dsp:spPr>
        <a:xfrm>
          <a:off x="6143929" y="1455669"/>
          <a:ext cx="1167580" cy="1439998"/>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11150">
            <a:lnSpc>
              <a:spcPct val="90000"/>
            </a:lnSpc>
            <a:spcBef>
              <a:spcPct val="0"/>
            </a:spcBef>
            <a:spcAft>
              <a:spcPct val="15000"/>
            </a:spcAft>
            <a:buNone/>
          </a:pPr>
          <a:r>
            <a:rPr lang="fi-FI" sz="700" kern="1200" dirty="0"/>
            <a:t>Asiakas vastaa etähoivan soittoon koskettamalla kosketusnäytön painiketta kuvapuhelimesta ja etäyhteys avautuu.</a:t>
          </a:r>
        </a:p>
        <a:p>
          <a:pPr marL="57150" lvl="1" indent="-57150" algn="l" defTabSz="311150">
            <a:lnSpc>
              <a:spcPct val="90000"/>
            </a:lnSpc>
            <a:spcBef>
              <a:spcPct val="0"/>
            </a:spcBef>
            <a:spcAft>
              <a:spcPct val="15000"/>
            </a:spcAft>
            <a:buNone/>
          </a:pPr>
          <a:r>
            <a:rPr lang="fi-FI" sz="700" kern="1200" dirty="0"/>
            <a:t>Mikäli on sovittu automaattivastauksesta, kuvapuhelin aukeaa automaattisesti asiakkaan  kotona etäkäynnin ajaksi.</a:t>
          </a:r>
        </a:p>
      </dsp:txBody>
      <dsp:txXfrm>
        <a:off x="6177067" y="1488807"/>
        <a:ext cx="1101304" cy="1065151"/>
      </dsp:txXfrm>
    </dsp:sp>
    <dsp:sp modelId="{41FCD181-63D1-48A4-8041-444D4CC71930}">
      <dsp:nvSpPr>
        <dsp:cNvPr id="0" name=""/>
        <dsp:cNvSpPr/>
      </dsp:nvSpPr>
      <dsp:spPr>
        <a:xfrm>
          <a:off x="6802936" y="1987894"/>
          <a:ext cx="1305123" cy="1305123"/>
        </a:xfrm>
        <a:prstGeom prst="leftCircularArrow">
          <a:avLst>
            <a:gd name="adj1" fmla="val 3821"/>
            <a:gd name="adj2" fmla="val 477767"/>
            <a:gd name="adj3" fmla="val 1811829"/>
            <a:gd name="adj4" fmla="val 8583040"/>
            <a:gd name="adj5" fmla="val 445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16F6C1-DD75-4289-8627-10F58D7E3533}">
      <dsp:nvSpPr>
        <dsp:cNvPr id="0" name=""/>
        <dsp:cNvSpPr/>
      </dsp:nvSpPr>
      <dsp:spPr>
        <a:xfrm>
          <a:off x="6458242" y="2587523"/>
          <a:ext cx="1037849" cy="41271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fi-FI" sz="700" kern="1200" dirty="0"/>
            <a:t>Asiakas tulee kuvapuhelin laitteen luo, kun kotihoidon hoitaja ottaa yhteyden sovitusti</a:t>
          </a:r>
        </a:p>
      </dsp:txBody>
      <dsp:txXfrm>
        <a:off x="6470330" y="2599611"/>
        <a:ext cx="1013673" cy="388542"/>
      </dsp:txXfrm>
    </dsp:sp>
    <dsp:sp modelId="{CBCBF389-B868-4AEF-A426-FCC693C41D52}">
      <dsp:nvSpPr>
        <dsp:cNvPr id="0" name=""/>
        <dsp:cNvSpPr/>
      </dsp:nvSpPr>
      <dsp:spPr>
        <a:xfrm>
          <a:off x="7678715" y="1455669"/>
          <a:ext cx="1167580" cy="1439998"/>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11150">
            <a:lnSpc>
              <a:spcPct val="90000"/>
            </a:lnSpc>
            <a:spcBef>
              <a:spcPct val="0"/>
            </a:spcBef>
            <a:spcAft>
              <a:spcPct val="15000"/>
            </a:spcAft>
            <a:buNone/>
          </a:pPr>
          <a:r>
            <a:rPr lang="fi-FI" sz="700" kern="1200" dirty="0"/>
            <a:t>Jos kotihoito ei tavoita asiakasta etähoivan käynnillä, selvittää kotihoito asiakkaan sijainnin ja toteuttaa tarvittaessa fyysisen käynnin.</a:t>
          </a:r>
        </a:p>
        <a:p>
          <a:pPr marL="57150" lvl="1" indent="-57150" algn="l" defTabSz="311150">
            <a:lnSpc>
              <a:spcPct val="90000"/>
            </a:lnSpc>
            <a:spcBef>
              <a:spcPct val="0"/>
            </a:spcBef>
            <a:spcAft>
              <a:spcPct val="15000"/>
            </a:spcAft>
            <a:buNone/>
          </a:pPr>
          <a:r>
            <a:rPr lang="fi-FI" sz="700" kern="1200" dirty="0"/>
            <a:t>Jos asiakkaalla on ongelmia kuvapuhelimen käytössä, saa hän avun kotihoidosta.</a:t>
          </a:r>
        </a:p>
      </dsp:txBody>
      <dsp:txXfrm>
        <a:off x="7711853" y="1797378"/>
        <a:ext cx="1101304" cy="1065151"/>
      </dsp:txXfrm>
    </dsp:sp>
    <dsp:sp modelId="{C2658A8E-FA87-4D00-8B3B-1A9183A9892E}">
      <dsp:nvSpPr>
        <dsp:cNvPr id="0" name=""/>
        <dsp:cNvSpPr/>
      </dsp:nvSpPr>
      <dsp:spPr>
        <a:xfrm>
          <a:off x="8282166" y="950705"/>
          <a:ext cx="1461117" cy="1461117"/>
        </a:xfrm>
        <a:prstGeom prst="circularArrow">
          <a:avLst>
            <a:gd name="adj1" fmla="val 3413"/>
            <a:gd name="adj2" fmla="val 422612"/>
            <a:gd name="adj3" fmla="val 19828600"/>
            <a:gd name="adj4" fmla="val 13002234"/>
            <a:gd name="adj5" fmla="val 398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61F002-1A11-40F4-9276-B3F475FF44ED}">
      <dsp:nvSpPr>
        <dsp:cNvPr id="0" name=""/>
        <dsp:cNvSpPr/>
      </dsp:nvSpPr>
      <dsp:spPr>
        <a:xfrm>
          <a:off x="7951399" y="1276914"/>
          <a:ext cx="1037849" cy="41271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fi-FI" sz="700" kern="1200" dirty="0"/>
            <a:t>Etähoivan käynnillä kotihoito tukee ja ohjaa asiakasta.</a:t>
          </a:r>
        </a:p>
      </dsp:txBody>
      <dsp:txXfrm>
        <a:off x="7963487" y="1289002"/>
        <a:ext cx="1013673" cy="388542"/>
      </dsp:txXfrm>
    </dsp:sp>
    <dsp:sp modelId="{3E55CC54-AC97-4913-B4B6-84C4EB47443D}">
      <dsp:nvSpPr>
        <dsp:cNvPr id="0" name=""/>
        <dsp:cNvSpPr/>
      </dsp:nvSpPr>
      <dsp:spPr>
        <a:xfrm>
          <a:off x="9177305" y="1539455"/>
          <a:ext cx="1167580" cy="1144585"/>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a:lnSpc>
              <a:spcPct val="90000"/>
            </a:lnSpc>
            <a:spcBef>
              <a:spcPct val="0"/>
            </a:spcBef>
            <a:spcAft>
              <a:spcPct val="15000"/>
            </a:spcAft>
            <a:buNone/>
          </a:pPr>
          <a:r>
            <a:rPr lang="fi-FI" sz="800" kern="1200" dirty="0"/>
            <a:t>Asiakkaan ja hänen läheisensä kanssa on keskusteltu. Etähoivan keinoin voidaan vastata asiakkaan palvelutarpeeseen osana kotihoitoa.</a:t>
          </a:r>
        </a:p>
      </dsp:txBody>
      <dsp:txXfrm>
        <a:off x="9203645" y="1565795"/>
        <a:ext cx="1114900" cy="846636"/>
      </dsp:txXfrm>
    </dsp:sp>
    <dsp:sp modelId="{B51E3BF1-6609-4F90-852A-3C982003C3F9}">
      <dsp:nvSpPr>
        <dsp:cNvPr id="0" name=""/>
        <dsp:cNvSpPr/>
      </dsp:nvSpPr>
      <dsp:spPr>
        <a:xfrm>
          <a:off x="9307862" y="2487662"/>
          <a:ext cx="1037849" cy="41271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fi-FI" sz="700" kern="1200" dirty="0"/>
            <a:t>Etähoiva jatkuu osana säännöllistä kotihoitoa </a:t>
          </a:r>
        </a:p>
      </dsp:txBody>
      <dsp:txXfrm>
        <a:off x="9319950" y="2499750"/>
        <a:ext cx="1013673" cy="3885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BBB01-3B44-473F-A425-7DC2A6A2C78B}">
      <dsp:nvSpPr>
        <dsp:cNvPr id="0" name=""/>
        <dsp:cNvSpPr/>
      </dsp:nvSpPr>
      <dsp:spPr>
        <a:xfrm>
          <a:off x="1138" y="1611397"/>
          <a:ext cx="1368278" cy="112854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None/>
          </a:pPr>
          <a:r>
            <a:rPr lang="fi-FI" sz="1000" kern="1200" dirty="0"/>
            <a:t>Onko kuvapuhelimelle tarvetta?</a:t>
          </a:r>
        </a:p>
        <a:p>
          <a:pPr marL="57150" lvl="1" indent="-57150" algn="l" defTabSz="444500">
            <a:lnSpc>
              <a:spcPct val="90000"/>
            </a:lnSpc>
            <a:spcBef>
              <a:spcPct val="0"/>
            </a:spcBef>
            <a:spcAft>
              <a:spcPct val="15000"/>
            </a:spcAft>
            <a:buNone/>
          </a:pPr>
          <a:endParaRPr lang="fi-FI" sz="1000" kern="1200" dirty="0"/>
        </a:p>
      </dsp:txBody>
      <dsp:txXfrm>
        <a:off x="27109" y="1637368"/>
        <a:ext cx="1316336" cy="834770"/>
      </dsp:txXfrm>
    </dsp:sp>
    <dsp:sp modelId="{329DB414-D94D-4C23-876F-DD7A23C7B8BD}">
      <dsp:nvSpPr>
        <dsp:cNvPr id="0" name=""/>
        <dsp:cNvSpPr/>
      </dsp:nvSpPr>
      <dsp:spPr>
        <a:xfrm>
          <a:off x="760107" y="1849477"/>
          <a:ext cx="1567556" cy="1567556"/>
        </a:xfrm>
        <a:prstGeom prst="leftCircularArrow">
          <a:avLst>
            <a:gd name="adj1" fmla="val 3728"/>
            <a:gd name="adj2" fmla="val 465118"/>
            <a:gd name="adj3" fmla="val 2280355"/>
            <a:gd name="adj4" fmla="val 9064216"/>
            <a:gd name="adj5" fmla="val 435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AF5F35-018B-47DD-8BF7-D12D53A42493}">
      <dsp:nvSpPr>
        <dsp:cNvPr id="0" name=""/>
        <dsp:cNvSpPr/>
      </dsp:nvSpPr>
      <dsp:spPr>
        <a:xfrm>
          <a:off x="305200" y="2498109"/>
          <a:ext cx="1216247" cy="48366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i-FI" sz="1000" kern="1200" dirty="0"/>
            <a:t>Soveltuuko etähoiva asiakkaalle?</a:t>
          </a:r>
        </a:p>
      </dsp:txBody>
      <dsp:txXfrm>
        <a:off x="319366" y="2512275"/>
        <a:ext cx="1187915" cy="455329"/>
      </dsp:txXfrm>
    </dsp:sp>
    <dsp:sp modelId="{AB9D7438-BEFE-4995-984A-A38F22C04A96}">
      <dsp:nvSpPr>
        <dsp:cNvPr id="0" name=""/>
        <dsp:cNvSpPr/>
      </dsp:nvSpPr>
      <dsp:spPr>
        <a:xfrm>
          <a:off x="1778546" y="1625876"/>
          <a:ext cx="1368278" cy="112854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None/>
          </a:pPr>
          <a:r>
            <a:rPr lang="fi-FI" sz="1000" kern="1200" dirty="0"/>
            <a:t>Keskustelu asiakkaan ja läheisen kanssa. Tietoa etähoivasta ja kuvapuhelimesta.</a:t>
          </a:r>
        </a:p>
      </dsp:txBody>
      <dsp:txXfrm>
        <a:off x="1804517" y="1893678"/>
        <a:ext cx="1316336" cy="834770"/>
      </dsp:txXfrm>
    </dsp:sp>
    <dsp:sp modelId="{81B98E45-DF12-4B02-A17D-B47E90B2604C}">
      <dsp:nvSpPr>
        <dsp:cNvPr id="0" name=""/>
        <dsp:cNvSpPr/>
      </dsp:nvSpPr>
      <dsp:spPr>
        <a:xfrm>
          <a:off x="2541655" y="891174"/>
          <a:ext cx="1766669" cy="1766669"/>
        </a:xfrm>
        <a:prstGeom prst="circularArrow">
          <a:avLst>
            <a:gd name="adj1" fmla="val 3308"/>
            <a:gd name="adj2" fmla="val 408578"/>
            <a:gd name="adj3" fmla="val 19415911"/>
            <a:gd name="adj4" fmla="val 12575511"/>
            <a:gd name="adj5" fmla="val 385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11F057-5F10-4EE9-B57C-052AF3A8ACBE}">
      <dsp:nvSpPr>
        <dsp:cNvPr id="0" name=""/>
        <dsp:cNvSpPr/>
      </dsp:nvSpPr>
      <dsp:spPr>
        <a:xfrm>
          <a:off x="2103803" y="1369566"/>
          <a:ext cx="1216247" cy="48366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i-FI" sz="1000" kern="1200" dirty="0"/>
            <a:t>Sovitaan etähoivan aloitus</a:t>
          </a:r>
        </a:p>
      </dsp:txBody>
      <dsp:txXfrm>
        <a:off x="2117969" y="1383732"/>
        <a:ext cx="1187915" cy="455329"/>
      </dsp:txXfrm>
    </dsp:sp>
    <dsp:sp modelId="{65ED3308-7F68-4362-8C7E-5B219EB547C8}">
      <dsp:nvSpPr>
        <dsp:cNvPr id="0" name=""/>
        <dsp:cNvSpPr/>
      </dsp:nvSpPr>
      <dsp:spPr>
        <a:xfrm>
          <a:off x="3598344" y="1611397"/>
          <a:ext cx="1368278" cy="112854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None/>
          </a:pPr>
          <a:r>
            <a:rPr lang="fi-FI" sz="1000" kern="1200" dirty="0"/>
            <a:t>Toimiiko internetyhteys asiakkaan kotona?</a:t>
          </a:r>
        </a:p>
      </dsp:txBody>
      <dsp:txXfrm>
        <a:off x="3624315" y="1637368"/>
        <a:ext cx="1316336" cy="834770"/>
      </dsp:txXfrm>
    </dsp:sp>
    <dsp:sp modelId="{856CCF93-5C55-4802-9343-3D7E6D6713AC}">
      <dsp:nvSpPr>
        <dsp:cNvPr id="0" name=""/>
        <dsp:cNvSpPr/>
      </dsp:nvSpPr>
      <dsp:spPr>
        <a:xfrm>
          <a:off x="4351660" y="1824080"/>
          <a:ext cx="1591834" cy="1591834"/>
        </a:xfrm>
        <a:prstGeom prst="leftCircularArrow">
          <a:avLst>
            <a:gd name="adj1" fmla="val 3671"/>
            <a:gd name="adj2" fmla="val 457399"/>
            <a:gd name="adj3" fmla="val 2232910"/>
            <a:gd name="adj4" fmla="val 9024489"/>
            <a:gd name="adj5" fmla="val 428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3402E7-03FE-40C4-A544-8D4C96C0F651}">
      <dsp:nvSpPr>
        <dsp:cNvPr id="0" name=""/>
        <dsp:cNvSpPr/>
      </dsp:nvSpPr>
      <dsp:spPr>
        <a:xfrm>
          <a:off x="3902405" y="2498109"/>
          <a:ext cx="1216247" cy="48366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i-FI" sz="1000" kern="1200" dirty="0"/>
            <a:t>Soveltuuko kuvapuhelin asiakkaan kotiin?</a:t>
          </a:r>
        </a:p>
      </dsp:txBody>
      <dsp:txXfrm>
        <a:off x="3916571" y="2512275"/>
        <a:ext cx="1187915" cy="455329"/>
      </dsp:txXfrm>
    </dsp:sp>
    <dsp:sp modelId="{D1427D2A-7585-4174-8684-3F0F35577A4C}">
      <dsp:nvSpPr>
        <dsp:cNvPr id="0" name=""/>
        <dsp:cNvSpPr/>
      </dsp:nvSpPr>
      <dsp:spPr>
        <a:xfrm>
          <a:off x="5396946" y="1611397"/>
          <a:ext cx="1368278" cy="112854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None/>
          </a:pPr>
          <a:r>
            <a:rPr lang="fi-FI" sz="1000" kern="1200" dirty="0"/>
            <a:t>Soveltuuko kuvapuhelin etähoiva asiakkaalle?</a:t>
          </a:r>
        </a:p>
      </dsp:txBody>
      <dsp:txXfrm>
        <a:off x="5422917" y="1879199"/>
        <a:ext cx="1316336" cy="834770"/>
      </dsp:txXfrm>
    </dsp:sp>
    <dsp:sp modelId="{1A71E485-F2CB-47D3-A28E-D97676C85A33}">
      <dsp:nvSpPr>
        <dsp:cNvPr id="0" name=""/>
        <dsp:cNvSpPr/>
      </dsp:nvSpPr>
      <dsp:spPr>
        <a:xfrm>
          <a:off x="6138860" y="891174"/>
          <a:ext cx="1766669" cy="1766669"/>
        </a:xfrm>
        <a:prstGeom prst="circularArrow">
          <a:avLst>
            <a:gd name="adj1" fmla="val 3308"/>
            <a:gd name="adj2" fmla="val 408578"/>
            <a:gd name="adj3" fmla="val 19415911"/>
            <a:gd name="adj4" fmla="val 12575511"/>
            <a:gd name="adj5" fmla="val 385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43E5BA-2B72-445E-B2D5-98FEFB4C5C8E}">
      <dsp:nvSpPr>
        <dsp:cNvPr id="0" name=""/>
        <dsp:cNvSpPr/>
      </dsp:nvSpPr>
      <dsp:spPr>
        <a:xfrm>
          <a:off x="5701008" y="1369566"/>
          <a:ext cx="1216247" cy="48366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i-FI" sz="1000" kern="1200" dirty="0"/>
            <a:t>Miten kuvapuhelimen käytön harjoittelu sujuu?</a:t>
          </a:r>
        </a:p>
      </dsp:txBody>
      <dsp:txXfrm>
        <a:off x="5715174" y="1383732"/>
        <a:ext cx="1187915" cy="455329"/>
      </dsp:txXfrm>
    </dsp:sp>
    <dsp:sp modelId="{0C1F2AF8-4E8B-446C-92AC-B4A17935F94D}">
      <dsp:nvSpPr>
        <dsp:cNvPr id="0" name=""/>
        <dsp:cNvSpPr/>
      </dsp:nvSpPr>
      <dsp:spPr>
        <a:xfrm>
          <a:off x="7195549" y="1611397"/>
          <a:ext cx="1368278" cy="112854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None/>
          </a:pPr>
          <a:r>
            <a:rPr lang="fi-FI" sz="1000" kern="1200" dirty="0"/>
            <a:t>Onko etähoiva kuvapuhelin soveltuva tuki asiakkaalle osana kotihoitoa?</a:t>
          </a:r>
        </a:p>
      </dsp:txBody>
      <dsp:txXfrm>
        <a:off x="7221520" y="1637368"/>
        <a:ext cx="1316336" cy="834770"/>
      </dsp:txXfrm>
    </dsp:sp>
    <dsp:sp modelId="{BE85D81C-9578-4CC5-9609-21F7E364B61E}">
      <dsp:nvSpPr>
        <dsp:cNvPr id="0" name=""/>
        <dsp:cNvSpPr/>
      </dsp:nvSpPr>
      <dsp:spPr>
        <a:xfrm>
          <a:off x="7948866" y="1824080"/>
          <a:ext cx="1591834" cy="1591834"/>
        </a:xfrm>
        <a:prstGeom prst="leftCircularArrow">
          <a:avLst>
            <a:gd name="adj1" fmla="val 3671"/>
            <a:gd name="adj2" fmla="val 457399"/>
            <a:gd name="adj3" fmla="val 2232910"/>
            <a:gd name="adj4" fmla="val 9024489"/>
            <a:gd name="adj5" fmla="val 428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EFCAEA-6428-4F08-90AA-5CF4F36620BC}">
      <dsp:nvSpPr>
        <dsp:cNvPr id="0" name=""/>
        <dsp:cNvSpPr/>
      </dsp:nvSpPr>
      <dsp:spPr>
        <a:xfrm>
          <a:off x="7499611" y="2498109"/>
          <a:ext cx="1216247" cy="48366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i-FI" sz="1000" kern="1200" dirty="0"/>
            <a:t>Miten kuvapuhelimen käyttö sujuu?</a:t>
          </a:r>
        </a:p>
      </dsp:txBody>
      <dsp:txXfrm>
        <a:off x="7513777" y="2512275"/>
        <a:ext cx="1187915" cy="455329"/>
      </dsp:txXfrm>
    </dsp:sp>
    <dsp:sp modelId="{0415D6CA-A0D5-4C66-8393-0B692B3ABA91}">
      <dsp:nvSpPr>
        <dsp:cNvPr id="0" name=""/>
        <dsp:cNvSpPr/>
      </dsp:nvSpPr>
      <dsp:spPr>
        <a:xfrm>
          <a:off x="8994152" y="1611397"/>
          <a:ext cx="1368278" cy="112854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None/>
          </a:pPr>
          <a:r>
            <a:rPr lang="fi-FI" sz="1000" kern="1200" dirty="0"/>
            <a:t>Etähoiva kuvapuhelimen avulla ei voida vastata kotihoidon asiakkaan palvelutarpeeseen.</a:t>
          </a:r>
        </a:p>
        <a:p>
          <a:pPr marL="57150" lvl="1" indent="-57150" algn="l" defTabSz="444500">
            <a:lnSpc>
              <a:spcPct val="90000"/>
            </a:lnSpc>
            <a:spcBef>
              <a:spcPct val="0"/>
            </a:spcBef>
            <a:spcAft>
              <a:spcPct val="15000"/>
            </a:spcAft>
            <a:buChar char="•"/>
          </a:pPr>
          <a:endParaRPr lang="fi-FI" sz="1000" kern="1200" dirty="0"/>
        </a:p>
      </dsp:txBody>
      <dsp:txXfrm>
        <a:off x="9020123" y="1879199"/>
        <a:ext cx="1316336" cy="834770"/>
      </dsp:txXfrm>
    </dsp:sp>
    <dsp:sp modelId="{0FB011FC-8C9D-4FB8-86FD-039826950F42}">
      <dsp:nvSpPr>
        <dsp:cNvPr id="0" name=""/>
        <dsp:cNvSpPr/>
      </dsp:nvSpPr>
      <dsp:spPr>
        <a:xfrm>
          <a:off x="9299352" y="1361542"/>
          <a:ext cx="1216247" cy="48366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i-FI" sz="1000" kern="1200" dirty="0"/>
            <a:t>Kuvapuhelin etähoivan lopetus</a:t>
          </a:r>
        </a:p>
      </dsp:txBody>
      <dsp:txXfrm>
        <a:off x="9313518" y="1375708"/>
        <a:ext cx="1187915" cy="4553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B7872-8B70-4CCA-BF97-4DAE0507FA8D}">
      <dsp:nvSpPr>
        <dsp:cNvPr id="0" name=""/>
        <dsp:cNvSpPr/>
      </dsp:nvSpPr>
      <dsp:spPr>
        <a:xfrm>
          <a:off x="724797" y="239349"/>
          <a:ext cx="1570394" cy="157039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r>
            <a:rPr lang="fi-FI" sz="700" kern="1200" dirty="0"/>
            <a:t>Jatkuva palvelutarpeen arviointi</a:t>
          </a:r>
        </a:p>
      </dsp:txBody>
      <dsp:txXfrm>
        <a:off x="905996" y="450748"/>
        <a:ext cx="1207995" cy="498298"/>
      </dsp:txXfrm>
    </dsp:sp>
    <dsp:sp modelId="{4B72AC6F-6011-473E-B544-803561987900}">
      <dsp:nvSpPr>
        <dsp:cNvPr id="0" name=""/>
        <dsp:cNvSpPr/>
      </dsp:nvSpPr>
      <dsp:spPr>
        <a:xfrm>
          <a:off x="1419394" y="933946"/>
          <a:ext cx="1570394" cy="157039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r>
            <a:rPr lang="fi-FI" sz="700" kern="1200"/>
            <a:t>Asiakaskokemus</a:t>
          </a:r>
        </a:p>
      </dsp:txBody>
      <dsp:txXfrm>
        <a:off x="2264991" y="1115145"/>
        <a:ext cx="603997" cy="1207995"/>
      </dsp:txXfrm>
    </dsp:sp>
    <dsp:sp modelId="{177E7F67-1437-4566-A97B-8C359143D005}">
      <dsp:nvSpPr>
        <dsp:cNvPr id="0" name=""/>
        <dsp:cNvSpPr/>
      </dsp:nvSpPr>
      <dsp:spPr>
        <a:xfrm>
          <a:off x="724797" y="1473797"/>
          <a:ext cx="1570394" cy="187988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r>
            <a:rPr lang="fi-FI" sz="700" kern="1200" dirty="0"/>
            <a:t>Kotihoidon ja läheisten havainnot kuvapuhelimen käytön aikana</a:t>
          </a:r>
        </a:p>
      </dsp:txBody>
      <dsp:txXfrm>
        <a:off x="905996" y="2504120"/>
        <a:ext cx="1207995" cy="596502"/>
      </dsp:txXfrm>
    </dsp:sp>
    <dsp:sp modelId="{7644398C-7931-43B8-A60A-4CE771CA61F0}">
      <dsp:nvSpPr>
        <dsp:cNvPr id="0" name=""/>
        <dsp:cNvSpPr/>
      </dsp:nvSpPr>
      <dsp:spPr>
        <a:xfrm>
          <a:off x="0" y="943934"/>
          <a:ext cx="1570394" cy="157039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311150">
            <a:lnSpc>
              <a:spcPct val="90000"/>
            </a:lnSpc>
            <a:spcBef>
              <a:spcPct val="0"/>
            </a:spcBef>
            <a:spcAft>
              <a:spcPct val="35000"/>
            </a:spcAft>
            <a:buNone/>
          </a:pPr>
          <a:r>
            <a:rPr lang="fi-FI" sz="700" kern="1200"/>
            <a:t>RAI-tiedon hyödyntäminen</a:t>
          </a:r>
        </a:p>
        <a:p>
          <a:pPr marL="57150" lvl="1" indent="-57150" algn="l" defTabSz="222250">
            <a:lnSpc>
              <a:spcPct val="90000"/>
            </a:lnSpc>
            <a:spcBef>
              <a:spcPct val="0"/>
            </a:spcBef>
            <a:spcAft>
              <a:spcPct val="15000"/>
            </a:spcAft>
            <a:buChar char="•"/>
          </a:pPr>
          <a:r>
            <a:rPr lang="fi-FI" sz="500" kern="1200"/>
            <a:t>RAI –arvion laatumoduuli ja kuvapuhelin-seulonta VideoVisit</a:t>
          </a:r>
        </a:p>
      </dsp:txBody>
      <dsp:txXfrm>
        <a:off x="120799" y="1125133"/>
        <a:ext cx="603997" cy="12079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8302C-E6E4-4672-9B71-A504F1060DD6}">
      <dsp:nvSpPr>
        <dsp:cNvPr id="0" name=""/>
        <dsp:cNvSpPr/>
      </dsp:nvSpPr>
      <dsp:spPr>
        <a:xfrm>
          <a:off x="562743" y="0"/>
          <a:ext cx="5504687" cy="5504687"/>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08C693-FE62-4BA8-9CF8-4D7E79162574}">
      <dsp:nvSpPr>
        <dsp:cNvPr id="0" name=""/>
        <dsp:cNvSpPr/>
      </dsp:nvSpPr>
      <dsp:spPr>
        <a:xfrm>
          <a:off x="1085688" y="522945"/>
          <a:ext cx="2146828" cy="214682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i-FI" sz="1500" kern="1200"/>
            <a:t>Monikanavainen ja saavutettava tieto osana ohjausta</a:t>
          </a:r>
          <a:endParaRPr lang="en-US" sz="1500" kern="1200"/>
        </a:p>
        <a:p>
          <a:pPr marL="114300" lvl="1" indent="-114300" algn="l" defTabSz="533400">
            <a:lnSpc>
              <a:spcPct val="90000"/>
            </a:lnSpc>
            <a:spcBef>
              <a:spcPct val="0"/>
            </a:spcBef>
            <a:spcAft>
              <a:spcPct val="15000"/>
            </a:spcAft>
            <a:buChar char="•"/>
          </a:pPr>
          <a:r>
            <a:rPr lang="fi-FI" sz="1200" kern="1200"/>
            <a:t>Selkeästi puhuttu</a:t>
          </a:r>
          <a:endParaRPr lang="en-US" sz="1200" kern="1200"/>
        </a:p>
        <a:p>
          <a:pPr marL="114300" lvl="1" indent="-114300" algn="l" defTabSz="533400">
            <a:lnSpc>
              <a:spcPct val="90000"/>
            </a:lnSpc>
            <a:spcBef>
              <a:spcPct val="0"/>
            </a:spcBef>
            <a:spcAft>
              <a:spcPct val="15000"/>
            </a:spcAft>
            <a:buChar char="•"/>
          </a:pPr>
          <a:r>
            <a:rPr lang="fi-FI" sz="1200" kern="1200"/>
            <a:t>Lyhyt kirjallinen materiaali</a:t>
          </a:r>
          <a:endParaRPr lang="en-US" sz="1200" kern="1200"/>
        </a:p>
        <a:p>
          <a:pPr marL="114300" lvl="1" indent="-114300" algn="l" defTabSz="533400">
            <a:lnSpc>
              <a:spcPct val="90000"/>
            </a:lnSpc>
            <a:spcBef>
              <a:spcPct val="0"/>
            </a:spcBef>
            <a:spcAft>
              <a:spcPct val="15000"/>
            </a:spcAft>
            <a:buChar char="•"/>
          </a:pPr>
          <a:r>
            <a:rPr lang="fi-FI" sz="1200" kern="1200"/>
            <a:t>Videot esimerkiksi hyvinvointialueen internetsivuilla</a:t>
          </a:r>
          <a:endParaRPr lang="en-US" sz="1200" kern="1200"/>
        </a:p>
      </dsp:txBody>
      <dsp:txXfrm>
        <a:off x="1190488" y="627745"/>
        <a:ext cx="1937228" cy="1937228"/>
      </dsp:txXfrm>
    </dsp:sp>
    <dsp:sp modelId="{FFACAA25-22BB-470E-8B81-2BAA725BE1E4}">
      <dsp:nvSpPr>
        <dsp:cNvPr id="0" name=""/>
        <dsp:cNvSpPr/>
      </dsp:nvSpPr>
      <dsp:spPr>
        <a:xfrm>
          <a:off x="3397657" y="522945"/>
          <a:ext cx="2146828" cy="214682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0" i="0" kern="1200"/>
            <a:t>Palvelua tarjottaessa olisi hyvä, että kotikäynnillä olisi mukana laite, mihin pääsisi heti tutustumaan.  </a:t>
          </a:r>
          <a:endParaRPr lang="en-US" sz="1500" kern="1200"/>
        </a:p>
      </dsp:txBody>
      <dsp:txXfrm>
        <a:off x="3502457" y="627745"/>
        <a:ext cx="1937228" cy="1937228"/>
      </dsp:txXfrm>
    </dsp:sp>
    <dsp:sp modelId="{7E186CE8-E062-49B2-B81B-FC5C4756B67F}">
      <dsp:nvSpPr>
        <dsp:cNvPr id="0" name=""/>
        <dsp:cNvSpPr/>
      </dsp:nvSpPr>
      <dsp:spPr>
        <a:xfrm>
          <a:off x="1085688" y="2834914"/>
          <a:ext cx="2146828" cy="214682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0" i="0" kern="1200"/>
            <a:t>Asiakas voi helposti kieltäytyä uudesta palvelusta, jos sitä tarjoaa hänelle tuntematon henkilö. </a:t>
          </a:r>
          <a:endParaRPr lang="en-US" sz="1500" kern="1200"/>
        </a:p>
      </dsp:txBody>
      <dsp:txXfrm>
        <a:off x="1190488" y="2939714"/>
        <a:ext cx="1937228" cy="1937228"/>
      </dsp:txXfrm>
    </dsp:sp>
    <dsp:sp modelId="{B5776C24-37BA-4B4B-822A-51DD2F134F40}">
      <dsp:nvSpPr>
        <dsp:cNvPr id="0" name=""/>
        <dsp:cNvSpPr/>
      </dsp:nvSpPr>
      <dsp:spPr>
        <a:xfrm>
          <a:off x="3397657" y="2834914"/>
          <a:ext cx="2146828" cy="214682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0" i="0" kern="1200"/>
            <a:t>Asiakkaan omahoitajan on helpompi saada myönteinen suhtautumien uuden palvelun käyttöön ottamiseen ja kokeiluun.</a:t>
          </a:r>
          <a:endParaRPr lang="en-US" sz="1500" kern="1200"/>
        </a:p>
      </dsp:txBody>
      <dsp:txXfrm>
        <a:off x="3502457" y="2939714"/>
        <a:ext cx="1937228" cy="19372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FE8EA-A5A2-4665-B483-357B6A80D6C9}">
      <dsp:nvSpPr>
        <dsp:cNvPr id="0" name=""/>
        <dsp:cNvSpPr/>
      </dsp:nvSpPr>
      <dsp:spPr>
        <a:xfrm>
          <a:off x="3286" y="27434"/>
          <a:ext cx="3203971" cy="102509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i-FI" sz="1600" b="0" i="0" kern="1200"/>
            <a:t>Kotihoidon </a:t>
          </a:r>
          <a:r>
            <a:rPr lang="fi-FI" sz="1600" kern="1200"/>
            <a:t>työyhteisössä </a:t>
          </a:r>
          <a:r>
            <a:rPr lang="fi-FI" sz="1600" b="0" i="0" kern="1200"/>
            <a:t>tulee olla tukea käytettävissä, jotta positiivinen suhtautuminen etähoivaan olisi mahdollista. </a:t>
          </a:r>
          <a:endParaRPr lang="en-US" sz="1600" kern="1200"/>
        </a:p>
      </dsp:txBody>
      <dsp:txXfrm>
        <a:off x="3286" y="27434"/>
        <a:ext cx="3203971" cy="1025092"/>
      </dsp:txXfrm>
    </dsp:sp>
    <dsp:sp modelId="{5970D3C8-EF52-4F1C-99E8-C9399FD28681}">
      <dsp:nvSpPr>
        <dsp:cNvPr id="0" name=""/>
        <dsp:cNvSpPr/>
      </dsp:nvSpPr>
      <dsp:spPr>
        <a:xfrm>
          <a:off x="3286" y="1052526"/>
          <a:ext cx="3203971" cy="307440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i-FI" sz="1600" b="0" i="0" kern="1200" dirty="0"/>
            <a:t>Tukea ja opastusta on hyvä olla helposti ja oikea-aikaisesti saatavilla. </a:t>
          </a:r>
          <a:r>
            <a:rPr lang="en-US" sz="1600" kern="1200" dirty="0"/>
            <a:t> </a:t>
          </a:r>
        </a:p>
        <a:p>
          <a:pPr marL="171450" lvl="1" indent="-171450" algn="l" defTabSz="711200">
            <a:lnSpc>
              <a:spcPct val="90000"/>
            </a:lnSpc>
            <a:spcBef>
              <a:spcPct val="0"/>
            </a:spcBef>
            <a:spcAft>
              <a:spcPct val="15000"/>
            </a:spcAft>
            <a:buChar char="•"/>
          </a:pPr>
          <a:r>
            <a:rPr lang="fi-FI" sz="1600" b="0" i="0" kern="1200" dirty="0"/>
            <a:t>Oleellista on huomioida myös työntekijöiden erilaiset valmiudet muutoksien omaksumisessa.</a:t>
          </a:r>
          <a:endParaRPr lang="en-US" sz="1600" kern="1200" dirty="0"/>
        </a:p>
        <a:p>
          <a:pPr marL="171450" lvl="1" indent="-171450" algn="l" defTabSz="711200">
            <a:lnSpc>
              <a:spcPct val="90000"/>
            </a:lnSpc>
            <a:spcBef>
              <a:spcPct val="0"/>
            </a:spcBef>
            <a:spcAft>
              <a:spcPct val="15000"/>
            </a:spcAft>
            <a:buChar char="•"/>
          </a:pPr>
          <a:r>
            <a:rPr lang="en-US" sz="1600" kern="1200" dirty="0" err="1"/>
            <a:t>Kotihoidon</a:t>
          </a:r>
          <a:r>
            <a:rPr lang="en-US" sz="1600" kern="1200" dirty="0"/>
            <a:t> </a:t>
          </a:r>
          <a:r>
            <a:rPr lang="en-US" sz="1600" kern="1200" dirty="0" err="1"/>
            <a:t>esihenkilöllä</a:t>
          </a:r>
          <a:r>
            <a:rPr lang="en-US" sz="1600" kern="1200" dirty="0"/>
            <a:t> on </a:t>
          </a:r>
          <a:r>
            <a:rPr lang="en-US" sz="1600" kern="1200" dirty="0" err="1"/>
            <a:t>tietoa</a:t>
          </a:r>
          <a:r>
            <a:rPr lang="en-US" sz="1600" kern="1200" dirty="0"/>
            <a:t> ja </a:t>
          </a:r>
          <a:r>
            <a:rPr lang="en-US" sz="1600" kern="1200" dirty="0" err="1"/>
            <a:t>positiivinen</a:t>
          </a:r>
          <a:r>
            <a:rPr lang="en-US" sz="1600" kern="1200" dirty="0"/>
            <a:t> </a:t>
          </a:r>
          <a:r>
            <a:rPr lang="en-US" sz="1600" kern="1200" dirty="0" err="1"/>
            <a:t>kannustava</a:t>
          </a:r>
          <a:r>
            <a:rPr lang="en-US" sz="1600" kern="1200" dirty="0"/>
            <a:t> </a:t>
          </a:r>
          <a:r>
            <a:rPr lang="en-US" sz="1600" kern="1200" dirty="0" err="1"/>
            <a:t>asenne</a:t>
          </a:r>
          <a:r>
            <a:rPr lang="en-US" sz="1600" kern="1200" dirty="0"/>
            <a:t> </a:t>
          </a:r>
          <a:r>
            <a:rPr lang="en-US" sz="1600" kern="1200" dirty="0" err="1"/>
            <a:t>etähoivaan</a:t>
          </a:r>
          <a:r>
            <a:rPr lang="en-US" sz="1600" kern="1200" dirty="0"/>
            <a:t>.</a:t>
          </a:r>
        </a:p>
        <a:p>
          <a:pPr marL="171450" lvl="1" indent="-171450" algn="l" defTabSz="711200">
            <a:lnSpc>
              <a:spcPct val="90000"/>
            </a:lnSpc>
            <a:spcBef>
              <a:spcPct val="0"/>
            </a:spcBef>
            <a:spcAft>
              <a:spcPct val="15000"/>
            </a:spcAft>
            <a:buChar char="•"/>
          </a:pPr>
          <a:r>
            <a:rPr lang="en-US" sz="1600" kern="1200" dirty="0" err="1"/>
            <a:t>Myönteiset</a:t>
          </a:r>
          <a:r>
            <a:rPr lang="en-US" sz="1600" kern="1200" dirty="0"/>
            <a:t> </a:t>
          </a:r>
          <a:r>
            <a:rPr lang="en-US" sz="1600" kern="1200" dirty="0" err="1"/>
            <a:t>asenteet</a:t>
          </a:r>
          <a:r>
            <a:rPr lang="en-US" sz="1600" kern="1200" dirty="0"/>
            <a:t> ja </a:t>
          </a:r>
          <a:r>
            <a:rPr lang="en-US" sz="1600" kern="1200" dirty="0" err="1"/>
            <a:t>tieto</a:t>
          </a:r>
          <a:r>
            <a:rPr lang="en-US" sz="1600" kern="1200" dirty="0"/>
            <a:t> </a:t>
          </a:r>
          <a:r>
            <a:rPr lang="en-US" sz="1600" kern="1200" dirty="0" err="1"/>
            <a:t>etähoivaan</a:t>
          </a:r>
          <a:r>
            <a:rPr lang="en-US" sz="1600" kern="1200" dirty="0"/>
            <a:t> </a:t>
          </a:r>
          <a:r>
            <a:rPr lang="en-US" sz="1600" kern="1200" dirty="0" err="1"/>
            <a:t>ovat</a:t>
          </a:r>
          <a:r>
            <a:rPr lang="en-US" sz="1600" kern="1200" dirty="0"/>
            <a:t> </a:t>
          </a:r>
          <a:r>
            <a:rPr lang="en-US" sz="1600" kern="1200" dirty="0" err="1"/>
            <a:t>osa</a:t>
          </a:r>
          <a:r>
            <a:rPr lang="en-US" sz="1600" kern="1200" dirty="0"/>
            <a:t> </a:t>
          </a:r>
          <a:r>
            <a:rPr lang="en-US" sz="1600" kern="1200" dirty="0" err="1"/>
            <a:t>johtamista</a:t>
          </a:r>
          <a:r>
            <a:rPr lang="en-US" sz="1600" kern="1200" dirty="0"/>
            <a:t>. </a:t>
          </a:r>
          <a:endParaRPr lang="fi-FI" sz="1600" kern="1200" dirty="0"/>
        </a:p>
      </dsp:txBody>
      <dsp:txXfrm>
        <a:off x="3286" y="1052526"/>
        <a:ext cx="3203971" cy="3074400"/>
      </dsp:txXfrm>
    </dsp:sp>
    <dsp:sp modelId="{31D67F02-4621-48F7-B0B6-9E33532EA429}">
      <dsp:nvSpPr>
        <dsp:cNvPr id="0" name=""/>
        <dsp:cNvSpPr/>
      </dsp:nvSpPr>
      <dsp:spPr>
        <a:xfrm>
          <a:off x="3655813" y="27434"/>
          <a:ext cx="3203971" cy="102509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i-FI" sz="1600" kern="1200"/>
            <a:t>Tuki kotihoidolle kuvapuhelimen käyttöönotossa ja käytön ongelmissa:</a:t>
          </a:r>
          <a:endParaRPr lang="en-US" sz="1600" kern="1200"/>
        </a:p>
      </dsp:txBody>
      <dsp:txXfrm>
        <a:off x="3655813" y="27434"/>
        <a:ext cx="3203971" cy="1025092"/>
      </dsp:txXfrm>
    </dsp:sp>
    <dsp:sp modelId="{13339DA2-76E3-41AA-82CF-5E2A122583C5}">
      <dsp:nvSpPr>
        <dsp:cNvPr id="0" name=""/>
        <dsp:cNvSpPr/>
      </dsp:nvSpPr>
      <dsp:spPr>
        <a:xfrm>
          <a:off x="3655813" y="1052526"/>
          <a:ext cx="3203971" cy="307440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i-FI" sz="1600" kern="1200" dirty="0"/>
            <a:t>Kotihoito kuvapuhelintiimi kotihoidon lähipalvelualueella tukee käyttöönotossa (alueelliset erot) </a:t>
          </a:r>
          <a:endParaRPr lang="en-US" sz="1600" kern="1200" dirty="0"/>
        </a:p>
        <a:p>
          <a:pPr marL="171450" lvl="1" indent="-171450" algn="l" defTabSz="711200">
            <a:lnSpc>
              <a:spcPct val="90000"/>
            </a:lnSpc>
            <a:spcBef>
              <a:spcPct val="0"/>
            </a:spcBef>
            <a:spcAft>
              <a:spcPct val="15000"/>
            </a:spcAft>
            <a:buChar char="•"/>
          </a:pPr>
          <a:r>
            <a:rPr lang="fi-FI" sz="1600" b="0" i="0" kern="1200"/>
            <a:t>Kuvapuhelupalvelun vastuuhoitaja  kotihoidon lähipalvelu alueella</a:t>
          </a:r>
          <a:r>
            <a:rPr lang="fi-FI" sz="1600" kern="1200"/>
            <a:t> tukee käyttöönotossa</a:t>
          </a:r>
          <a:r>
            <a:rPr lang="fi-FI" sz="1600" b="0" i="0" kern="1200"/>
            <a:t> (alueelliset erot)</a:t>
          </a:r>
          <a:endParaRPr lang="en-US" sz="1600" kern="1200"/>
        </a:p>
        <a:p>
          <a:pPr marL="342900" lvl="2" indent="-171450" algn="l" defTabSz="711200">
            <a:lnSpc>
              <a:spcPct val="90000"/>
            </a:lnSpc>
            <a:spcBef>
              <a:spcPct val="0"/>
            </a:spcBef>
            <a:spcAft>
              <a:spcPct val="15000"/>
            </a:spcAft>
            <a:buChar char="•"/>
          </a:pPr>
          <a:r>
            <a:rPr lang="fi-FI" sz="1600" kern="1200"/>
            <a:t>O</a:t>
          </a:r>
          <a:r>
            <a:rPr lang="fi-FI" sz="1600" b="0" i="0" kern="1200"/>
            <a:t>ngelma- ja häiriötilanteissa ja toiminut yhteyshenkilönä VideoVisitin suuntaan.</a:t>
          </a:r>
          <a:endParaRPr lang="en-US" sz="1600" kern="1200"/>
        </a:p>
      </dsp:txBody>
      <dsp:txXfrm>
        <a:off x="3655813" y="1052526"/>
        <a:ext cx="3203971" cy="3074400"/>
      </dsp:txXfrm>
    </dsp:sp>
    <dsp:sp modelId="{E6F1330B-D215-4E14-92D6-199A0F31C014}">
      <dsp:nvSpPr>
        <dsp:cNvPr id="0" name=""/>
        <dsp:cNvSpPr/>
      </dsp:nvSpPr>
      <dsp:spPr>
        <a:xfrm>
          <a:off x="7308340" y="27434"/>
          <a:ext cx="3203971" cy="102509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i-FI" sz="1600" kern="1200"/>
            <a:t>Koulutus</a:t>
          </a:r>
          <a:endParaRPr lang="en-US" sz="1600" kern="1200"/>
        </a:p>
      </dsp:txBody>
      <dsp:txXfrm>
        <a:off x="7308340" y="27434"/>
        <a:ext cx="3203971" cy="1025092"/>
      </dsp:txXfrm>
    </dsp:sp>
    <dsp:sp modelId="{954A39A0-C824-4AA8-BBEF-9B00FE9579B5}">
      <dsp:nvSpPr>
        <dsp:cNvPr id="0" name=""/>
        <dsp:cNvSpPr/>
      </dsp:nvSpPr>
      <dsp:spPr>
        <a:xfrm>
          <a:off x="7308340" y="1052526"/>
          <a:ext cx="3203971" cy="307440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i-FI" sz="1600" b="0" i="0" kern="1200"/>
            <a:t>Uusien hoitajien perehdytyksessä on apuna Videovisitin verkkokoulutuskanta.</a:t>
          </a:r>
          <a:endParaRPr lang="en-US" sz="1600" kern="1200"/>
        </a:p>
        <a:p>
          <a:pPr marL="171450" lvl="1" indent="-171450" algn="l" defTabSz="711200">
            <a:lnSpc>
              <a:spcPct val="90000"/>
            </a:lnSpc>
            <a:spcBef>
              <a:spcPct val="0"/>
            </a:spcBef>
            <a:spcAft>
              <a:spcPct val="15000"/>
            </a:spcAft>
            <a:buChar char="•"/>
          </a:pPr>
          <a:r>
            <a:rPr lang="fi-FI" sz="1600" b="0" i="0" kern="1200"/>
            <a:t>Kertausta järjestetään tarvittaessa. </a:t>
          </a:r>
          <a:endParaRPr lang="en-US" sz="1600" kern="1200"/>
        </a:p>
        <a:p>
          <a:pPr marL="171450" lvl="1" indent="-171450" algn="l" defTabSz="711200">
            <a:lnSpc>
              <a:spcPct val="90000"/>
            </a:lnSpc>
            <a:spcBef>
              <a:spcPct val="0"/>
            </a:spcBef>
            <a:spcAft>
              <a:spcPct val="15000"/>
            </a:spcAft>
            <a:buChar char="•"/>
          </a:pPr>
          <a:r>
            <a:rPr lang="fi-FI" sz="1600" b="0" i="0" kern="1200"/>
            <a:t>Soittokäytännöistä on oltava helposti saatavilla myös kirjalliset ohjeet. </a:t>
          </a:r>
          <a:endParaRPr lang="en-US" sz="1600" kern="1200"/>
        </a:p>
        <a:p>
          <a:pPr marL="171450" lvl="1" indent="-171450" algn="l" defTabSz="711200">
            <a:lnSpc>
              <a:spcPct val="90000"/>
            </a:lnSpc>
            <a:spcBef>
              <a:spcPct val="0"/>
            </a:spcBef>
            <a:spcAft>
              <a:spcPct val="15000"/>
            </a:spcAft>
            <a:buChar char="•"/>
          </a:pPr>
          <a:r>
            <a:rPr lang="fi-FI" sz="1600" b="0" i="0" kern="1200"/>
            <a:t>Ohjeistuksista tehtiin niin yksinkertaiset, että kaikki hoitajat pystyvät tarvittaessa soittamaan kuvapuhelun.</a:t>
          </a:r>
          <a:endParaRPr lang="en-US" sz="1600" kern="1200"/>
        </a:p>
      </dsp:txBody>
      <dsp:txXfrm>
        <a:off x="7308340" y="1052526"/>
        <a:ext cx="3203971" cy="3074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7163C-CAD4-4EDD-BB65-B46A5072F59F}">
      <dsp:nvSpPr>
        <dsp:cNvPr id="0" name=""/>
        <dsp:cNvSpPr/>
      </dsp:nvSpPr>
      <dsp:spPr>
        <a:xfrm>
          <a:off x="0" y="0"/>
          <a:ext cx="2374231" cy="76180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kern="1200"/>
            <a:t>Esikarsinta</a:t>
          </a:r>
        </a:p>
      </dsp:txBody>
      <dsp:txXfrm>
        <a:off x="551026" y="0"/>
        <a:ext cx="1823204" cy="761803"/>
      </dsp:txXfrm>
    </dsp:sp>
    <dsp:sp modelId="{CB178746-EC0A-4FF9-8530-B23C904F4E77}">
      <dsp:nvSpPr>
        <dsp:cNvPr id="0" name=""/>
        <dsp:cNvSpPr/>
      </dsp:nvSpPr>
      <dsp:spPr>
        <a:xfrm>
          <a:off x="76180" y="76180"/>
          <a:ext cx="474846" cy="609442"/>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65F461-969E-4186-BAB1-76C60B1B2658}">
      <dsp:nvSpPr>
        <dsp:cNvPr id="0" name=""/>
        <dsp:cNvSpPr/>
      </dsp:nvSpPr>
      <dsp:spPr>
        <a:xfrm>
          <a:off x="0" y="837983"/>
          <a:ext cx="2374231" cy="76180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kern="1200"/>
            <a:t>Käyttöönoton valmistelu</a:t>
          </a:r>
        </a:p>
      </dsp:txBody>
      <dsp:txXfrm>
        <a:off x="551026" y="837983"/>
        <a:ext cx="1823204" cy="761803"/>
      </dsp:txXfrm>
    </dsp:sp>
    <dsp:sp modelId="{4339D33A-C98C-47BB-A54D-A6C54FFC384F}">
      <dsp:nvSpPr>
        <dsp:cNvPr id="0" name=""/>
        <dsp:cNvSpPr/>
      </dsp:nvSpPr>
      <dsp:spPr>
        <a:xfrm>
          <a:off x="76180" y="914164"/>
          <a:ext cx="474846" cy="609442"/>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DEEE3D-EF20-4B90-BE7C-49B0B0CEFC3C}">
      <dsp:nvSpPr>
        <dsp:cNvPr id="0" name=""/>
        <dsp:cNvSpPr/>
      </dsp:nvSpPr>
      <dsp:spPr>
        <a:xfrm>
          <a:off x="0" y="1675967"/>
          <a:ext cx="2374231" cy="76180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kern="1200"/>
            <a:t>Käyttöönotto </a:t>
          </a:r>
        </a:p>
      </dsp:txBody>
      <dsp:txXfrm>
        <a:off x="551026" y="1675967"/>
        <a:ext cx="1823204" cy="761803"/>
      </dsp:txXfrm>
    </dsp:sp>
    <dsp:sp modelId="{FC064259-3A2A-4139-A819-F9A54E0A1A9E}">
      <dsp:nvSpPr>
        <dsp:cNvPr id="0" name=""/>
        <dsp:cNvSpPr/>
      </dsp:nvSpPr>
      <dsp:spPr>
        <a:xfrm>
          <a:off x="76180" y="1752148"/>
          <a:ext cx="474846" cy="609442"/>
        </a:xfrm>
        <a:prstGeom prst="roundRect">
          <a:avLst>
            <a:gd name="adj" fmla="val 10000"/>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6DE337-5CF7-4249-A7CF-DF3A5BFEBF6C}">
      <dsp:nvSpPr>
        <dsp:cNvPr id="0" name=""/>
        <dsp:cNvSpPr/>
      </dsp:nvSpPr>
      <dsp:spPr>
        <a:xfrm>
          <a:off x="0" y="2513951"/>
          <a:ext cx="2374231" cy="76180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kern="1200"/>
            <a:t>Teknologian käyttö</a:t>
          </a:r>
        </a:p>
      </dsp:txBody>
      <dsp:txXfrm>
        <a:off x="551026" y="2513951"/>
        <a:ext cx="1823204" cy="761803"/>
      </dsp:txXfrm>
    </dsp:sp>
    <dsp:sp modelId="{55320EFD-BF0B-49D6-A1E8-81A5FE1BA2F1}">
      <dsp:nvSpPr>
        <dsp:cNvPr id="0" name=""/>
        <dsp:cNvSpPr/>
      </dsp:nvSpPr>
      <dsp:spPr>
        <a:xfrm>
          <a:off x="76180" y="2590131"/>
          <a:ext cx="474846" cy="609442"/>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9206D4-3810-479F-89A7-4BD12282E25B}">
      <dsp:nvSpPr>
        <dsp:cNvPr id="0" name=""/>
        <dsp:cNvSpPr/>
      </dsp:nvSpPr>
      <dsp:spPr>
        <a:xfrm>
          <a:off x="0" y="3351935"/>
          <a:ext cx="2374231" cy="76180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kern="1200" dirty="0"/>
            <a:t>Käytön lopettaminen</a:t>
          </a:r>
        </a:p>
      </dsp:txBody>
      <dsp:txXfrm>
        <a:off x="551026" y="3351935"/>
        <a:ext cx="1823204" cy="761803"/>
      </dsp:txXfrm>
    </dsp:sp>
    <dsp:sp modelId="{BB2A53AD-778C-489F-9D14-2291C6559549}">
      <dsp:nvSpPr>
        <dsp:cNvPr id="0" name=""/>
        <dsp:cNvSpPr/>
      </dsp:nvSpPr>
      <dsp:spPr>
        <a:xfrm>
          <a:off x="76180" y="3428115"/>
          <a:ext cx="474846" cy="609442"/>
        </a:xfrm>
        <a:prstGeom prst="roundRect">
          <a:avLst>
            <a:gd name="adj" fmla="val 10000"/>
          </a:avLst>
        </a:prstGeom>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D50511-0375-42B4-8FFC-0F84E7239C19}" type="datetimeFigureOut">
              <a:rPr lang="fi-FI" smtClean="0"/>
              <a:t>30.12.2022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B9C39-BB76-4FDD-AD87-E4A14B2A3115}" type="slidenum">
              <a:rPr lang="fi-FI" smtClean="0"/>
              <a:t>‹#›</a:t>
            </a:fld>
            <a:endParaRPr lang="fi-FI"/>
          </a:p>
        </p:txBody>
      </p:sp>
    </p:spTree>
    <p:extLst>
      <p:ext uri="{BB962C8B-B14F-4D97-AF65-F5344CB8AC3E}">
        <p14:creationId xmlns:p14="http://schemas.microsoft.com/office/powerpoint/2010/main" val="1528237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Hyötyjä Kohti-hankkeesta. Taustalla IKÄOTE-mallit. Mallinnus on tuonut esille keinoja miten voidaan vastata olemassa oleviin yhteisiin haasteisiin esimerkiksi: Kotihoidon hoitohenkilöstön riittävyys on jatkuva haaste ja mallinnuksen avulla on tunnistettu mitä työtehtäviä voidaan antaa muiden ammattilaisten tehtäväksi hoitajilta, esimerkiksi hyvinvointiteknologia-asentajalle</a:t>
            </a:r>
          </a:p>
          <a:p>
            <a:pPr lvl="1"/>
            <a:r>
              <a:rPr lang="fi-FI" dirty="0"/>
              <a:t>Teknologian käytön varmistettu elinkaari estää ”kaappiin unohtuneet” laitteet</a:t>
            </a: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14B6-E3B6-4B80-9241-881D472A0829}"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277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0B1D42-21E1-4E58-B507-D4941271E0A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82B6BEDD-CBFB-4E5C-9071-2A0D12662F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BBFE2EC-1F56-45AE-84C5-F2216ABB6EDB}"/>
              </a:ext>
            </a:extLst>
          </p:cNvPr>
          <p:cNvSpPr>
            <a:spLocks noGrp="1"/>
          </p:cNvSpPr>
          <p:nvPr>
            <p:ph type="dt" sz="half" idx="10"/>
          </p:nvPr>
        </p:nvSpPr>
        <p:spPr/>
        <p:txBody>
          <a:bodyPr/>
          <a:lstStyle/>
          <a:p>
            <a:fld id="{30205EB5-46A7-41D8-9B44-6AD2C1611BED}" type="datetime1">
              <a:rPr lang="fi-FI" smtClean="0"/>
              <a:t>30.12.2022</a:t>
            </a:fld>
            <a:endParaRPr lang="fi-FI"/>
          </a:p>
        </p:txBody>
      </p:sp>
      <p:sp>
        <p:nvSpPr>
          <p:cNvPr id="5" name="Alatunnisteen paikkamerkki 4">
            <a:extLst>
              <a:ext uri="{FF2B5EF4-FFF2-40B4-BE49-F238E27FC236}">
                <a16:creationId xmlns:a16="http://schemas.microsoft.com/office/drawing/2014/main" id="{61573D94-C70C-41FE-8735-3F62B4DCD66A}"/>
              </a:ext>
            </a:extLst>
          </p:cNvPr>
          <p:cNvSpPr>
            <a:spLocks noGrp="1"/>
          </p:cNvSpPr>
          <p:nvPr>
            <p:ph type="ftr" sz="quarter" idx="11"/>
          </p:nvPr>
        </p:nvSpPr>
        <p:spPr/>
        <p:txBody>
          <a:bodyPr/>
          <a:lstStyle/>
          <a:p>
            <a:r>
              <a:rPr lang="fi-FI"/>
              <a:t>PIRKATI 2022</a:t>
            </a:r>
          </a:p>
        </p:txBody>
      </p:sp>
      <p:sp>
        <p:nvSpPr>
          <p:cNvPr id="6" name="Dian numeron paikkamerkki 5">
            <a:extLst>
              <a:ext uri="{FF2B5EF4-FFF2-40B4-BE49-F238E27FC236}">
                <a16:creationId xmlns:a16="http://schemas.microsoft.com/office/drawing/2014/main" id="{4F6CCBB4-647D-4FD6-933C-065C5639A74C}"/>
              </a:ext>
            </a:extLst>
          </p:cNvPr>
          <p:cNvSpPr>
            <a:spLocks noGrp="1"/>
          </p:cNvSpPr>
          <p:nvPr>
            <p:ph type="sldNum" sz="quarter" idx="12"/>
          </p:nvPr>
        </p:nvSpPr>
        <p:spPr/>
        <p:txBody>
          <a:bodyPr/>
          <a:lstStyle/>
          <a:p>
            <a:fld id="{45129BA7-4166-499C-B175-800EAEE77929}" type="slidenum">
              <a:rPr lang="fi-FI" smtClean="0"/>
              <a:t>‹#›</a:t>
            </a:fld>
            <a:endParaRPr lang="fi-FI"/>
          </a:p>
        </p:txBody>
      </p:sp>
    </p:spTree>
    <p:extLst>
      <p:ext uri="{BB962C8B-B14F-4D97-AF65-F5344CB8AC3E}">
        <p14:creationId xmlns:p14="http://schemas.microsoft.com/office/powerpoint/2010/main" val="2978601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5F4A84-95AF-4F02-A2AE-043FD9040912}"/>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EF310F4-E3DB-465B-808C-50E1E864826C}"/>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D66B8B4-5839-48BD-9A29-6AF24047277B}"/>
              </a:ext>
            </a:extLst>
          </p:cNvPr>
          <p:cNvSpPr>
            <a:spLocks noGrp="1"/>
          </p:cNvSpPr>
          <p:nvPr>
            <p:ph type="dt" sz="half" idx="10"/>
          </p:nvPr>
        </p:nvSpPr>
        <p:spPr/>
        <p:txBody>
          <a:bodyPr/>
          <a:lstStyle/>
          <a:p>
            <a:fld id="{6C1C8616-EE1E-4411-9EA0-0357C58D1E2E}" type="datetime1">
              <a:rPr lang="fi-FI" smtClean="0"/>
              <a:t>30.12.2022</a:t>
            </a:fld>
            <a:endParaRPr lang="fi-FI"/>
          </a:p>
        </p:txBody>
      </p:sp>
      <p:sp>
        <p:nvSpPr>
          <p:cNvPr id="5" name="Alatunnisteen paikkamerkki 4">
            <a:extLst>
              <a:ext uri="{FF2B5EF4-FFF2-40B4-BE49-F238E27FC236}">
                <a16:creationId xmlns:a16="http://schemas.microsoft.com/office/drawing/2014/main" id="{89F8A9BB-7A5F-4860-901F-CF198767BCDD}"/>
              </a:ext>
            </a:extLst>
          </p:cNvPr>
          <p:cNvSpPr>
            <a:spLocks noGrp="1"/>
          </p:cNvSpPr>
          <p:nvPr>
            <p:ph type="ftr" sz="quarter" idx="11"/>
          </p:nvPr>
        </p:nvSpPr>
        <p:spPr/>
        <p:txBody>
          <a:bodyPr/>
          <a:lstStyle/>
          <a:p>
            <a:r>
              <a:rPr lang="fi-FI"/>
              <a:t>PIRKATI 2022</a:t>
            </a:r>
          </a:p>
        </p:txBody>
      </p:sp>
      <p:sp>
        <p:nvSpPr>
          <p:cNvPr id="6" name="Dian numeron paikkamerkki 5">
            <a:extLst>
              <a:ext uri="{FF2B5EF4-FFF2-40B4-BE49-F238E27FC236}">
                <a16:creationId xmlns:a16="http://schemas.microsoft.com/office/drawing/2014/main" id="{BF6870F8-4AC2-4A29-A44D-F030E58D4757}"/>
              </a:ext>
            </a:extLst>
          </p:cNvPr>
          <p:cNvSpPr>
            <a:spLocks noGrp="1"/>
          </p:cNvSpPr>
          <p:nvPr>
            <p:ph type="sldNum" sz="quarter" idx="12"/>
          </p:nvPr>
        </p:nvSpPr>
        <p:spPr/>
        <p:txBody>
          <a:bodyPr/>
          <a:lstStyle/>
          <a:p>
            <a:fld id="{45129BA7-4166-499C-B175-800EAEE77929}" type="slidenum">
              <a:rPr lang="fi-FI" smtClean="0"/>
              <a:t>‹#›</a:t>
            </a:fld>
            <a:endParaRPr lang="fi-FI"/>
          </a:p>
        </p:txBody>
      </p:sp>
    </p:spTree>
    <p:extLst>
      <p:ext uri="{BB962C8B-B14F-4D97-AF65-F5344CB8AC3E}">
        <p14:creationId xmlns:p14="http://schemas.microsoft.com/office/powerpoint/2010/main" val="260774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159B26F-9556-4C74-B1E6-E7C4A56F8473}"/>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86760334-28BF-473C-B9FC-E1A5A8D2BACE}"/>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07A05FD-62E7-4E2E-8C51-323E7E370844}"/>
              </a:ext>
            </a:extLst>
          </p:cNvPr>
          <p:cNvSpPr>
            <a:spLocks noGrp="1"/>
          </p:cNvSpPr>
          <p:nvPr>
            <p:ph type="dt" sz="half" idx="10"/>
          </p:nvPr>
        </p:nvSpPr>
        <p:spPr/>
        <p:txBody>
          <a:bodyPr/>
          <a:lstStyle/>
          <a:p>
            <a:fld id="{3B6C4100-75D0-4F67-9276-901F823C18F6}" type="datetime1">
              <a:rPr lang="fi-FI" smtClean="0"/>
              <a:t>30.12.2022</a:t>
            </a:fld>
            <a:endParaRPr lang="fi-FI"/>
          </a:p>
        </p:txBody>
      </p:sp>
      <p:sp>
        <p:nvSpPr>
          <p:cNvPr id="5" name="Alatunnisteen paikkamerkki 4">
            <a:extLst>
              <a:ext uri="{FF2B5EF4-FFF2-40B4-BE49-F238E27FC236}">
                <a16:creationId xmlns:a16="http://schemas.microsoft.com/office/drawing/2014/main" id="{B446001F-5F3A-4AEF-A57C-6E620ED61E2A}"/>
              </a:ext>
            </a:extLst>
          </p:cNvPr>
          <p:cNvSpPr>
            <a:spLocks noGrp="1"/>
          </p:cNvSpPr>
          <p:nvPr>
            <p:ph type="ftr" sz="quarter" idx="11"/>
          </p:nvPr>
        </p:nvSpPr>
        <p:spPr/>
        <p:txBody>
          <a:bodyPr/>
          <a:lstStyle/>
          <a:p>
            <a:r>
              <a:rPr lang="fi-FI"/>
              <a:t>PIRKATI 2022</a:t>
            </a:r>
          </a:p>
        </p:txBody>
      </p:sp>
      <p:sp>
        <p:nvSpPr>
          <p:cNvPr id="6" name="Dian numeron paikkamerkki 5">
            <a:extLst>
              <a:ext uri="{FF2B5EF4-FFF2-40B4-BE49-F238E27FC236}">
                <a16:creationId xmlns:a16="http://schemas.microsoft.com/office/drawing/2014/main" id="{95289B14-E62E-4A09-B9A1-C3B39165620D}"/>
              </a:ext>
            </a:extLst>
          </p:cNvPr>
          <p:cNvSpPr>
            <a:spLocks noGrp="1"/>
          </p:cNvSpPr>
          <p:nvPr>
            <p:ph type="sldNum" sz="quarter" idx="12"/>
          </p:nvPr>
        </p:nvSpPr>
        <p:spPr/>
        <p:txBody>
          <a:bodyPr/>
          <a:lstStyle/>
          <a:p>
            <a:fld id="{45129BA7-4166-499C-B175-800EAEE77929}" type="slidenum">
              <a:rPr lang="fi-FI" smtClean="0"/>
              <a:t>‹#›</a:t>
            </a:fld>
            <a:endParaRPr lang="fi-FI"/>
          </a:p>
        </p:txBody>
      </p:sp>
    </p:spTree>
    <p:extLst>
      <p:ext uri="{BB962C8B-B14F-4D97-AF65-F5344CB8AC3E}">
        <p14:creationId xmlns:p14="http://schemas.microsoft.com/office/powerpoint/2010/main" val="4213783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EA6B1D-73A6-4812-80AC-A8EF82C0026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4BD7B31-2A6F-4C47-83EC-543B1E9BC9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FC1891ED-EC93-4017-A5E8-994E9A3F2C26}"/>
              </a:ext>
            </a:extLst>
          </p:cNvPr>
          <p:cNvSpPr>
            <a:spLocks noGrp="1"/>
          </p:cNvSpPr>
          <p:nvPr>
            <p:ph type="dt" sz="half" idx="10"/>
          </p:nvPr>
        </p:nvSpPr>
        <p:spPr/>
        <p:txBody>
          <a:bodyPr/>
          <a:lstStyle/>
          <a:p>
            <a:fld id="{794C4C4E-D59A-4A28-B127-783C2B8AAE0D}" type="datetimeFigureOut">
              <a:rPr lang="fi-FI" smtClean="0"/>
              <a:t>30.12.2022</a:t>
            </a:fld>
            <a:endParaRPr lang="fi-FI"/>
          </a:p>
        </p:txBody>
      </p:sp>
      <p:sp>
        <p:nvSpPr>
          <p:cNvPr id="5" name="Alatunnisteen paikkamerkki 4">
            <a:extLst>
              <a:ext uri="{FF2B5EF4-FFF2-40B4-BE49-F238E27FC236}">
                <a16:creationId xmlns:a16="http://schemas.microsoft.com/office/drawing/2014/main" id="{1F069934-120A-4834-B60B-96D9597B867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3280B1A-325E-4E26-B771-0A7B1D1869F8}"/>
              </a:ext>
            </a:extLst>
          </p:cNvPr>
          <p:cNvSpPr>
            <a:spLocks noGrp="1"/>
          </p:cNvSpPr>
          <p:nvPr>
            <p:ph type="sldNum" sz="quarter" idx="12"/>
          </p:nvPr>
        </p:nvSpPr>
        <p:spPr/>
        <p:txBody>
          <a:bodyPr/>
          <a:lstStyle/>
          <a:p>
            <a:fld id="{219F4969-3F09-49B3-81AF-B6D6E0910084}" type="slidenum">
              <a:rPr lang="fi-FI" smtClean="0"/>
              <a:t>‹#›</a:t>
            </a:fld>
            <a:endParaRPr lang="fi-FI"/>
          </a:p>
        </p:txBody>
      </p:sp>
    </p:spTree>
    <p:extLst>
      <p:ext uri="{BB962C8B-B14F-4D97-AF65-F5344CB8AC3E}">
        <p14:creationId xmlns:p14="http://schemas.microsoft.com/office/powerpoint/2010/main" val="3579901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49217F-3E41-4C03-937C-76494C6FC6F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48EABC0-9028-45FE-8D57-1CA9CF83462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DDBB4AF-450A-4F5E-8D42-62B33194C6FD}"/>
              </a:ext>
            </a:extLst>
          </p:cNvPr>
          <p:cNvSpPr>
            <a:spLocks noGrp="1"/>
          </p:cNvSpPr>
          <p:nvPr>
            <p:ph type="dt" sz="half" idx="10"/>
          </p:nvPr>
        </p:nvSpPr>
        <p:spPr/>
        <p:txBody>
          <a:bodyPr/>
          <a:lstStyle/>
          <a:p>
            <a:fld id="{794C4C4E-D59A-4A28-B127-783C2B8AAE0D}" type="datetimeFigureOut">
              <a:rPr lang="fi-FI" smtClean="0"/>
              <a:t>30.12.2022</a:t>
            </a:fld>
            <a:endParaRPr lang="fi-FI"/>
          </a:p>
        </p:txBody>
      </p:sp>
      <p:sp>
        <p:nvSpPr>
          <p:cNvPr id="5" name="Alatunnisteen paikkamerkki 4">
            <a:extLst>
              <a:ext uri="{FF2B5EF4-FFF2-40B4-BE49-F238E27FC236}">
                <a16:creationId xmlns:a16="http://schemas.microsoft.com/office/drawing/2014/main" id="{3C435F8A-210B-4171-9490-F60260ACE6A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0B07CE4-FAB8-4E18-99DC-48858C8BBE9B}"/>
              </a:ext>
            </a:extLst>
          </p:cNvPr>
          <p:cNvSpPr>
            <a:spLocks noGrp="1"/>
          </p:cNvSpPr>
          <p:nvPr>
            <p:ph type="sldNum" sz="quarter" idx="12"/>
          </p:nvPr>
        </p:nvSpPr>
        <p:spPr/>
        <p:txBody>
          <a:bodyPr/>
          <a:lstStyle/>
          <a:p>
            <a:fld id="{219F4969-3F09-49B3-81AF-B6D6E0910084}" type="slidenum">
              <a:rPr lang="fi-FI" smtClean="0"/>
              <a:t>‹#›</a:t>
            </a:fld>
            <a:endParaRPr lang="fi-FI"/>
          </a:p>
        </p:txBody>
      </p:sp>
    </p:spTree>
    <p:extLst>
      <p:ext uri="{BB962C8B-B14F-4D97-AF65-F5344CB8AC3E}">
        <p14:creationId xmlns:p14="http://schemas.microsoft.com/office/powerpoint/2010/main" val="4099923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99ECA0-8014-48EE-9114-27F48BEB3ECB}"/>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1F592BD4-F1FF-4DAF-9275-BC3905AE50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9F7D034-4810-4872-99F0-D13C51A70F5C}"/>
              </a:ext>
            </a:extLst>
          </p:cNvPr>
          <p:cNvSpPr>
            <a:spLocks noGrp="1"/>
          </p:cNvSpPr>
          <p:nvPr>
            <p:ph type="dt" sz="half" idx="10"/>
          </p:nvPr>
        </p:nvSpPr>
        <p:spPr/>
        <p:txBody>
          <a:bodyPr/>
          <a:lstStyle/>
          <a:p>
            <a:fld id="{794C4C4E-D59A-4A28-B127-783C2B8AAE0D}" type="datetimeFigureOut">
              <a:rPr lang="fi-FI" smtClean="0"/>
              <a:t>30.12.2022</a:t>
            </a:fld>
            <a:endParaRPr lang="fi-FI"/>
          </a:p>
        </p:txBody>
      </p:sp>
      <p:sp>
        <p:nvSpPr>
          <p:cNvPr id="5" name="Alatunnisteen paikkamerkki 4">
            <a:extLst>
              <a:ext uri="{FF2B5EF4-FFF2-40B4-BE49-F238E27FC236}">
                <a16:creationId xmlns:a16="http://schemas.microsoft.com/office/drawing/2014/main" id="{DE4EC948-4CD8-45CF-B15C-8EE206E1D8A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22B8EB9-C605-400A-987E-2AA5C256A5A4}"/>
              </a:ext>
            </a:extLst>
          </p:cNvPr>
          <p:cNvSpPr>
            <a:spLocks noGrp="1"/>
          </p:cNvSpPr>
          <p:nvPr>
            <p:ph type="sldNum" sz="quarter" idx="12"/>
          </p:nvPr>
        </p:nvSpPr>
        <p:spPr/>
        <p:txBody>
          <a:bodyPr/>
          <a:lstStyle/>
          <a:p>
            <a:fld id="{219F4969-3F09-49B3-81AF-B6D6E0910084}" type="slidenum">
              <a:rPr lang="fi-FI" smtClean="0"/>
              <a:t>‹#›</a:t>
            </a:fld>
            <a:endParaRPr lang="fi-FI"/>
          </a:p>
        </p:txBody>
      </p:sp>
    </p:spTree>
    <p:extLst>
      <p:ext uri="{BB962C8B-B14F-4D97-AF65-F5344CB8AC3E}">
        <p14:creationId xmlns:p14="http://schemas.microsoft.com/office/powerpoint/2010/main" val="693602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2CDF9B-BBF9-47AD-A9BC-34BA404D6A2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CCC8B3A-DF06-4F91-A1F2-6B9BC7A1B619}"/>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0459ED6-F958-4F8E-A786-4423879ADFAE}"/>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2F7FD77C-2CAE-4689-A85A-9A0908D725E5}"/>
              </a:ext>
            </a:extLst>
          </p:cNvPr>
          <p:cNvSpPr>
            <a:spLocks noGrp="1"/>
          </p:cNvSpPr>
          <p:nvPr>
            <p:ph type="dt" sz="half" idx="10"/>
          </p:nvPr>
        </p:nvSpPr>
        <p:spPr/>
        <p:txBody>
          <a:bodyPr/>
          <a:lstStyle/>
          <a:p>
            <a:fld id="{794C4C4E-D59A-4A28-B127-783C2B8AAE0D}" type="datetimeFigureOut">
              <a:rPr lang="fi-FI" smtClean="0"/>
              <a:t>30.12.2022</a:t>
            </a:fld>
            <a:endParaRPr lang="fi-FI"/>
          </a:p>
        </p:txBody>
      </p:sp>
      <p:sp>
        <p:nvSpPr>
          <p:cNvPr id="6" name="Alatunnisteen paikkamerkki 5">
            <a:extLst>
              <a:ext uri="{FF2B5EF4-FFF2-40B4-BE49-F238E27FC236}">
                <a16:creationId xmlns:a16="http://schemas.microsoft.com/office/drawing/2014/main" id="{1DA0D0AE-0E07-4FD0-BD87-1363EBC9D2F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7380ADA-B54C-42B6-AFAB-AAC41FDC8F4E}"/>
              </a:ext>
            </a:extLst>
          </p:cNvPr>
          <p:cNvSpPr>
            <a:spLocks noGrp="1"/>
          </p:cNvSpPr>
          <p:nvPr>
            <p:ph type="sldNum" sz="quarter" idx="12"/>
          </p:nvPr>
        </p:nvSpPr>
        <p:spPr/>
        <p:txBody>
          <a:bodyPr/>
          <a:lstStyle/>
          <a:p>
            <a:fld id="{219F4969-3F09-49B3-81AF-B6D6E0910084}" type="slidenum">
              <a:rPr lang="fi-FI" smtClean="0"/>
              <a:t>‹#›</a:t>
            </a:fld>
            <a:endParaRPr lang="fi-FI"/>
          </a:p>
        </p:txBody>
      </p:sp>
    </p:spTree>
    <p:extLst>
      <p:ext uri="{BB962C8B-B14F-4D97-AF65-F5344CB8AC3E}">
        <p14:creationId xmlns:p14="http://schemas.microsoft.com/office/powerpoint/2010/main" val="1001326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9A597E-CF28-49E4-BFEB-E59069BF1DB9}"/>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77507DA-8F82-4215-AD7C-6F5D12027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B7C23BB-6B12-4F1D-934A-07ED030864A2}"/>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94E7C36-3155-4431-85FE-82FC6950A8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02511ABD-8A91-411E-813C-AC9D029E8264}"/>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F74D75EC-B313-4B56-8021-7F201317B378}"/>
              </a:ext>
            </a:extLst>
          </p:cNvPr>
          <p:cNvSpPr>
            <a:spLocks noGrp="1"/>
          </p:cNvSpPr>
          <p:nvPr>
            <p:ph type="dt" sz="half" idx="10"/>
          </p:nvPr>
        </p:nvSpPr>
        <p:spPr/>
        <p:txBody>
          <a:bodyPr/>
          <a:lstStyle/>
          <a:p>
            <a:fld id="{794C4C4E-D59A-4A28-B127-783C2B8AAE0D}" type="datetimeFigureOut">
              <a:rPr lang="fi-FI" smtClean="0"/>
              <a:t>30.12.2022</a:t>
            </a:fld>
            <a:endParaRPr lang="fi-FI"/>
          </a:p>
        </p:txBody>
      </p:sp>
      <p:sp>
        <p:nvSpPr>
          <p:cNvPr id="8" name="Alatunnisteen paikkamerkki 7">
            <a:extLst>
              <a:ext uri="{FF2B5EF4-FFF2-40B4-BE49-F238E27FC236}">
                <a16:creationId xmlns:a16="http://schemas.microsoft.com/office/drawing/2014/main" id="{1455EF51-95E8-4334-9755-1A5A9BC202A6}"/>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6CE00C0E-09EE-4E97-AD1B-91CBC46F6F34}"/>
              </a:ext>
            </a:extLst>
          </p:cNvPr>
          <p:cNvSpPr>
            <a:spLocks noGrp="1"/>
          </p:cNvSpPr>
          <p:nvPr>
            <p:ph type="sldNum" sz="quarter" idx="12"/>
          </p:nvPr>
        </p:nvSpPr>
        <p:spPr/>
        <p:txBody>
          <a:bodyPr/>
          <a:lstStyle/>
          <a:p>
            <a:fld id="{219F4969-3F09-49B3-81AF-B6D6E0910084}" type="slidenum">
              <a:rPr lang="fi-FI" smtClean="0"/>
              <a:t>‹#›</a:t>
            </a:fld>
            <a:endParaRPr lang="fi-FI"/>
          </a:p>
        </p:txBody>
      </p:sp>
    </p:spTree>
    <p:extLst>
      <p:ext uri="{BB962C8B-B14F-4D97-AF65-F5344CB8AC3E}">
        <p14:creationId xmlns:p14="http://schemas.microsoft.com/office/powerpoint/2010/main" val="4197057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FF4E14-207B-44D6-BBA2-17DF01FBD7D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F27ACA8-115E-4278-BD68-7486B4C88AAD}"/>
              </a:ext>
            </a:extLst>
          </p:cNvPr>
          <p:cNvSpPr>
            <a:spLocks noGrp="1"/>
          </p:cNvSpPr>
          <p:nvPr>
            <p:ph type="dt" sz="half" idx="10"/>
          </p:nvPr>
        </p:nvSpPr>
        <p:spPr/>
        <p:txBody>
          <a:bodyPr/>
          <a:lstStyle/>
          <a:p>
            <a:fld id="{794C4C4E-D59A-4A28-B127-783C2B8AAE0D}" type="datetimeFigureOut">
              <a:rPr lang="fi-FI" smtClean="0"/>
              <a:t>30.12.2022</a:t>
            </a:fld>
            <a:endParaRPr lang="fi-FI"/>
          </a:p>
        </p:txBody>
      </p:sp>
      <p:sp>
        <p:nvSpPr>
          <p:cNvPr id="4" name="Alatunnisteen paikkamerkki 3">
            <a:extLst>
              <a:ext uri="{FF2B5EF4-FFF2-40B4-BE49-F238E27FC236}">
                <a16:creationId xmlns:a16="http://schemas.microsoft.com/office/drawing/2014/main" id="{DF6CD990-25BA-4A60-8E04-8A33740F9EEE}"/>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DF6815BD-5B0A-4AB4-9988-D22550FD5426}"/>
              </a:ext>
            </a:extLst>
          </p:cNvPr>
          <p:cNvSpPr>
            <a:spLocks noGrp="1"/>
          </p:cNvSpPr>
          <p:nvPr>
            <p:ph type="sldNum" sz="quarter" idx="12"/>
          </p:nvPr>
        </p:nvSpPr>
        <p:spPr/>
        <p:txBody>
          <a:bodyPr/>
          <a:lstStyle/>
          <a:p>
            <a:fld id="{219F4969-3F09-49B3-81AF-B6D6E0910084}" type="slidenum">
              <a:rPr lang="fi-FI" smtClean="0"/>
              <a:t>‹#›</a:t>
            </a:fld>
            <a:endParaRPr lang="fi-FI"/>
          </a:p>
        </p:txBody>
      </p:sp>
    </p:spTree>
    <p:extLst>
      <p:ext uri="{BB962C8B-B14F-4D97-AF65-F5344CB8AC3E}">
        <p14:creationId xmlns:p14="http://schemas.microsoft.com/office/powerpoint/2010/main" val="1887685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879347A-3DCE-4D95-AA87-3C2A2AE0644D}"/>
              </a:ext>
            </a:extLst>
          </p:cNvPr>
          <p:cNvSpPr>
            <a:spLocks noGrp="1"/>
          </p:cNvSpPr>
          <p:nvPr>
            <p:ph type="dt" sz="half" idx="10"/>
          </p:nvPr>
        </p:nvSpPr>
        <p:spPr/>
        <p:txBody>
          <a:bodyPr/>
          <a:lstStyle/>
          <a:p>
            <a:fld id="{794C4C4E-D59A-4A28-B127-783C2B8AAE0D}" type="datetimeFigureOut">
              <a:rPr lang="fi-FI" smtClean="0"/>
              <a:t>30.12.2022</a:t>
            </a:fld>
            <a:endParaRPr lang="fi-FI"/>
          </a:p>
        </p:txBody>
      </p:sp>
      <p:sp>
        <p:nvSpPr>
          <p:cNvPr id="3" name="Alatunnisteen paikkamerkki 2">
            <a:extLst>
              <a:ext uri="{FF2B5EF4-FFF2-40B4-BE49-F238E27FC236}">
                <a16:creationId xmlns:a16="http://schemas.microsoft.com/office/drawing/2014/main" id="{BEE0945D-D8BB-4491-9471-3FB53BC0A59D}"/>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B2295E6B-AF77-4E57-BC2C-B17376A37715}"/>
              </a:ext>
            </a:extLst>
          </p:cNvPr>
          <p:cNvSpPr>
            <a:spLocks noGrp="1"/>
          </p:cNvSpPr>
          <p:nvPr>
            <p:ph type="sldNum" sz="quarter" idx="12"/>
          </p:nvPr>
        </p:nvSpPr>
        <p:spPr/>
        <p:txBody>
          <a:bodyPr/>
          <a:lstStyle/>
          <a:p>
            <a:fld id="{219F4969-3F09-49B3-81AF-B6D6E0910084}" type="slidenum">
              <a:rPr lang="fi-FI" smtClean="0"/>
              <a:t>‹#›</a:t>
            </a:fld>
            <a:endParaRPr lang="fi-FI"/>
          </a:p>
        </p:txBody>
      </p:sp>
    </p:spTree>
    <p:extLst>
      <p:ext uri="{BB962C8B-B14F-4D97-AF65-F5344CB8AC3E}">
        <p14:creationId xmlns:p14="http://schemas.microsoft.com/office/powerpoint/2010/main" val="2622033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B6AAAB-934A-4928-8644-4A5D9042BD6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0E69E6B-00A0-4CBC-8F8C-9FF7AD901F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A72EAC5-9F5B-4842-9E80-3E55A2CD7C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2D6D076-98D5-4419-8261-A228FE52B170}"/>
              </a:ext>
            </a:extLst>
          </p:cNvPr>
          <p:cNvSpPr>
            <a:spLocks noGrp="1"/>
          </p:cNvSpPr>
          <p:nvPr>
            <p:ph type="dt" sz="half" idx="10"/>
          </p:nvPr>
        </p:nvSpPr>
        <p:spPr/>
        <p:txBody>
          <a:bodyPr/>
          <a:lstStyle/>
          <a:p>
            <a:fld id="{794C4C4E-D59A-4A28-B127-783C2B8AAE0D}" type="datetimeFigureOut">
              <a:rPr lang="fi-FI" smtClean="0"/>
              <a:t>30.12.2022</a:t>
            </a:fld>
            <a:endParaRPr lang="fi-FI"/>
          </a:p>
        </p:txBody>
      </p:sp>
      <p:sp>
        <p:nvSpPr>
          <p:cNvPr id="6" name="Alatunnisteen paikkamerkki 5">
            <a:extLst>
              <a:ext uri="{FF2B5EF4-FFF2-40B4-BE49-F238E27FC236}">
                <a16:creationId xmlns:a16="http://schemas.microsoft.com/office/drawing/2014/main" id="{02A88B2A-EB10-4D56-AABA-DEDECA5EA26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15E50D5-723E-4A8D-BF2E-2F6663A45FD9}"/>
              </a:ext>
            </a:extLst>
          </p:cNvPr>
          <p:cNvSpPr>
            <a:spLocks noGrp="1"/>
          </p:cNvSpPr>
          <p:nvPr>
            <p:ph type="sldNum" sz="quarter" idx="12"/>
          </p:nvPr>
        </p:nvSpPr>
        <p:spPr/>
        <p:txBody>
          <a:bodyPr/>
          <a:lstStyle/>
          <a:p>
            <a:fld id="{219F4969-3F09-49B3-81AF-B6D6E0910084}" type="slidenum">
              <a:rPr lang="fi-FI" smtClean="0"/>
              <a:t>‹#›</a:t>
            </a:fld>
            <a:endParaRPr lang="fi-FI"/>
          </a:p>
        </p:txBody>
      </p:sp>
    </p:spTree>
    <p:extLst>
      <p:ext uri="{BB962C8B-B14F-4D97-AF65-F5344CB8AC3E}">
        <p14:creationId xmlns:p14="http://schemas.microsoft.com/office/powerpoint/2010/main" val="152985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E9434A-1B5D-400B-9FAF-9C9DB3E4B33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995BD47-4F0C-4532-95FB-0F3243EC817C}"/>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280DC87-214F-472F-8B7F-46DEBA940CE7}"/>
              </a:ext>
            </a:extLst>
          </p:cNvPr>
          <p:cNvSpPr>
            <a:spLocks noGrp="1"/>
          </p:cNvSpPr>
          <p:nvPr>
            <p:ph type="dt" sz="half" idx="10"/>
          </p:nvPr>
        </p:nvSpPr>
        <p:spPr/>
        <p:txBody>
          <a:bodyPr/>
          <a:lstStyle/>
          <a:p>
            <a:fld id="{B7C3605B-91A0-45EE-A6D5-9D92B601C3DD}" type="datetime1">
              <a:rPr lang="fi-FI" smtClean="0"/>
              <a:t>30.12.2022</a:t>
            </a:fld>
            <a:endParaRPr lang="fi-FI"/>
          </a:p>
        </p:txBody>
      </p:sp>
      <p:sp>
        <p:nvSpPr>
          <p:cNvPr id="5" name="Alatunnisteen paikkamerkki 4">
            <a:extLst>
              <a:ext uri="{FF2B5EF4-FFF2-40B4-BE49-F238E27FC236}">
                <a16:creationId xmlns:a16="http://schemas.microsoft.com/office/drawing/2014/main" id="{F0DB81DB-705B-41BD-8557-28AF2AF6A385}"/>
              </a:ext>
            </a:extLst>
          </p:cNvPr>
          <p:cNvSpPr>
            <a:spLocks noGrp="1"/>
          </p:cNvSpPr>
          <p:nvPr>
            <p:ph type="ftr" sz="quarter" idx="11"/>
          </p:nvPr>
        </p:nvSpPr>
        <p:spPr/>
        <p:txBody>
          <a:bodyPr/>
          <a:lstStyle/>
          <a:p>
            <a:r>
              <a:rPr lang="fi-FI"/>
              <a:t>PIRKATI 2022</a:t>
            </a:r>
          </a:p>
        </p:txBody>
      </p:sp>
      <p:sp>
        <p:nvSpPr>
          <p:cNvPr id="6" name="Dian numeron paikkamerkki 5">
            <a:extLst>
              <a:ext uri="{FF2B5EF4-FFF2-40B4-BE49-F238E27FC236}">
                <a16:creationId xmlns:a16="http://schemas.microsoft.com/office/drawing/2014/main" id="{326BC631-4CF0-449E-9832-892BD7A61CC7}"/>
              </a:ext>
            </a:extLst>
          </p:cNvPr>
          <p:cNvSpPr>
            <a:spLocks noGrp="1"/>
          </p:cNvSpPr>
          <p:nvPr>
            <p:ph type="sldNum" sz="quarter" idx="12"/>
          </p:nvPr>
        </p:nvSpPr>
        <p:spPr/>
        <p:txBody>
          <a:bodyPr/>
          <a:lstStyle/>
          <a:p>
            <a:fld id="{45129BA7-4166-499C-B175-800EAEE77929}" type="slidenum">
              <a:rPr lang="fi-FI" smtClean="0"/>
              <a:t>‹#›</a:t>
            </a:fld>
            <a:endParaRPr lang="fi-FI"/>
          </a:p>
        </p:txBody>
      </p:sp>
    </p:spTree>
    <p:extLst>
      <p:ext uri="{BB962C8B-B14F-4D97-AF65-F5344CB8AC3E}">
        <p14:creationId xmlns:p14="http://schemas.microsoft.com/office/powerpoint/2010/main" val="2866846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51F057-6478-46D7-B5D1-CF737A567C8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A37B144-DE85-472B-ACD5-6B15FFA79E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51808DB2-5377-48FF-932A-A9BB4FE38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2838C64-8D3D-456F-952D-C4C2A631CD39}"/>
              </a:ext>
            </a:extLst>
          </p:cNvPr>
          <p:cNvSpPr>
            <a:spLocks noGrp="1"/>
          </p:cNvSpPr>
          <p:nvPr>
            <p:ph type="dt" sz="half" idx="10"/>
          </p:nvPr>
        </p:nvSpPr>
        <p:spPr/>
        <p:txBody>
          <a:bodyPr/>
          <a:lstStyle/>
          <a:p>
            <a:fld id="{794C4C4E-D59A-4A28-B127-783C2B8AAE0D}" type="datetimeFigureOut">
              <a:rPr lang="fi-FI" smtClean="0"/>
              <a:t>30.12.2022</a:t>
            </a:fld>
            <a:endParaRPr lang="fi-FI"/>
          </a:p>
        </p:txBody>
      </p:sp>
      <p:sp>
        <p:nvSpPr>
          <p:cNvPr id="6" name="Alatunnisteen paikkamerkki 5">
            <a:extLst>
              <a:ext uri="{FF2B5EF4-FFF2-40B4-BE49-F238E27FC236}">
                <a16:creationId xmlns:a16="http://schemas.microsoft.com/office/drawing/2014/main" id="{74B3622B-B94A-4DC4-B759-907051DB575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649D292-472B-4252-AB79-B5F763EA5ED7}"/>
              </a:ext>
            </a:extLst>
          </p:cNvPr>
          <p:cNvSpPr>
            <a:spLocks noGrp="1"/>
          </p:cNvSpPr>
          <p:nvPr>
            <p:ph type="sldNum" sz="quarter" idx="12"/>
          </p:nvPr>
        </p:nvSpPr>
        <p:spPr/>
        <p:txBody>
          <a:bodyPr/>
          <a:lstStyle/>
          <a:p>
            <a:fld id="{219F4969-3F09-49B3-81AF-B6D6E0910084}" type="slidenum">
              <a:rPr lang="fi-FI" smtClean="0"/>
              <a:t>‹#›</a:t>
            </a:fld>
            <a:endParaRPr lang="fi-FI"/>
          </a:p>
        </p:txBody>
      </p:sp>
    </p:spTree>
    <p:extLst>
      <p:ext uri="{BB962C8B-B14F-4D97-AF65-F5344CB8AC3E}">
        <p14:creationId xmlns:p14="http://schemas.microsoft.com/office/powerpoint/2010/main" val="2123173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351D6B-BD44-4492-BB92-C126502C6414}"/>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7E5A7A05-6AC9-4190-BF25-5472D102A194}"/>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D495839-1B8F-434E-A0C9-C4064B643158}"/>
              </a:ext>
            </a:extLst>
          </p:cNvPr>
          <p:cNvSpPr>
            <a:spLocks noGrp="1"/>
          </p:cNvSpPr>
          <p:nvPr>
            <p:ph type="dt" sz="half" idx="10"/>
          </p:nvPr>
        </p:nvSpPr>
        <p:spPr/>
        <p:txBody>
          <a:bodyPr/>
          <a:lstStyle/>
          <a:p>
            <a:fld id="{794C4C4E-D59A-4A28-B127-783C2B8AAE0D}" type="datetimeFigureOut">
              <a:rPr lang="fi-FI" smtClean="0"/>
              <a:t>30.12.2022</a:t>
            </a:fld>
            <a:endParaRPr lang="fi-FI"/>
          </a:p>
        </p:txBody>
      </p:sp>
      <p:sp>
        <p:nvSpPr>
          <p:cNvPr id="5" name="Alatunnisteen paikkamerkki 4">
            <a:extLst>
              <a:ext uri="{FF2B5EF4-FFF2-40B4-BE49-F238E27FC236}">
                <a16:creationId xmlns:a16="http://schemas.microsoft.com/office/drawing/2014/main" id="{65806636-8E6F-413C-A6FB-BA17CC6B779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9A49FD8-105B-4DB0-988D-4C64E4866EA1}"/>
              </a:ext>
            </a:extLst>
          </p:cNvPr>
          <p:cNvSpPr>
            <a:spLocks noGrp="1"/>
          </p:cNvSpPr>
          <p:nvPr>
            <p:ph type="sldNum" sz="quarter" idx="12"/>
          </p:nvPr>
        </p:nvSpPr>
        <p:spPr/>
        <p:txBody>
          <a:bodyPr/>
          <a:lstStyle/>
          <a:p>
            <a:fld id="{219F4969-3F09-49B3-81AF-B6D6E0910084}" type="slidenum">
              <a:rPr lang="fi-FI" smtClean="0"/>
              <a:t>‹#›</a:t>
            </a:fld>
            <a:endParaRPr lang="fi-FI"/>
          </a:p>
        </p:txBody>
      </p:sp>
    </p:spTree>
    <p:extLst>
      <p:ext uri="{BB962C8B-B14F-4D97-AF65-F5344CB8AC3E}">
        <p14:creationId xmlns:p14="http://schemas.microsoft.com/office/powerpoint/2010/main" val="320491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85F1E11-EE0B-4F4F-A28A-FC440DD356BF}"/>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5FEDD238-94BA-4C66-954E-5A1F52D1BE93}"/>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61F68DC-B12B-4CFA-88A4-B601D9A22D9E}"/>
              </a:ext>
            </a:extLst>
          </p:cNvPr>
          <p:cNvSpPr>
            <a:spLocks noGrp="1"/>
          </p:cNvSpPr>
          <p:nvPr>
            <p:ph type="dt" sz="half" idx="10"/>
          </p:nvPr>
        </p:nvSpPr>
        <p:spPr/>
        <p:txBody>
          <a:bodyPr/>
          <a:lstStyle/>
          <a:p>
            <a:fld id="{794C4C4E-D59A-4A28-B127-783C2B8AAE0D}" type="datetimeFigureOut">
              <a:rPr lang="fi-FI" smtClean="0"/>
              <a:t>30.12.2022</a:t>
            </a:fld>
            <a:endParaRPr lang="fi-FI"/>
          </a:p>
        </p:txBody>
      </p:sp>
      <p:sp>
        <p:nvSpPr>
          <p:cNvPr id="5" name="Alatunnisteen paikkamerkki 4">
            <a:extLst>
              <a:ext uri="{FF2B5EF4-FFF2-40B4-BE49-F238E27FC236}">
                <a16:creationId xmlns:a16="http://schemas.microsoft.com/office/drawing/2014/main" id="{F95852A6-A5CE-4E45-9423-DDD47692A6D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427062C-9856-44CA-86F9-12A7C1CD69B4}"/>
              </a:ext>
            </a:extLst>
          </p:cNvPr>
          <p:cNvSpPr>
            <a:spLocks noGrp="1"/>
          </p:cNvSpPr>
          <p:nvPr>
            <p:ph type="sldNum" sz="quarter" idx="12"/>
          </p:nvPr>
        </p:nvSpPr>
        <p:spPr/>
        <p:txBody>
          <a:bodyPr/>
          <a:lstStyle/>
          <a:p>
            <a:fld id="{219F4969-3F09-49B3-81AF-B6D6E0910084}" type="slidenum">
              <a:rPr lang="fi-FI" smtClean="0"/>
              <a:t>‹#›</a:t>
            </a:fld>
            <a:endParaRPr lang="fi-FI"/>
          </a:p>
        </p:txBody>
      </p:sp>
    </p:spTree>
    <p:extLst>
      <p:ext uri="{BB962C8B-B14F-4D97-AF65-F5344CB8AC3E}">
        <p14:creationId xmlns:p14="http://schemas.microsoft.com/office/powerpoint/2010/main" val="180039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317213-A043-4034-B0D4-E0B242FF493A}"/>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BAF09794-4BD2-4328-9EDB-BD4B8ECD83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92956ED-1E97-4F1D-B59E-AF28E42A3689}"/>
              </a:ext>
            </a:extLst>
          </p:cNvPr>
          <p:cNvSpPr>
            <a:spLocks noGrp="1"/>
          </p:cNvSpPr>
          <p:nvPr>
            <p:ph type="dt" sz="half" idx="10"/>
          </p:nvPr>
        </p:nvSpPr>
        <p:spPr/>
        <p:txBody>
          <a:bodyPr/>
          <a:lstStyle/>
          <a:p>
            <a:fld id="{B44301D3-1ADC-4168-B25B-2DA173D47B76}" type="datetime1">
              <a:rPr lang="fi-FI" smtClean="0"/>
              <a:t>30.12.2022</a:t>
            </a:fld>
            <a:endParaRPr lang="fi-FI"/>
          </a:p>
        </p:txBody>
      </p:sp>
      <p:sp>
        <p:nvSpPr>
          <p:cNvPr id="5" name="Alatunnisteen paikkamerkki 4">
            <a:extLst>
              <a:ext uri="{FF2B5EF4-FFF2-40B4-BE49-F238E27FC236}">
                <a16:creationId xmlns:a16="http://schemas.microsoft.com/office/drawing/2014/main" id="{43F8C0E3-E601-4C47-88C2-723C2DC936DB}"/>
              </a:ext>
            </a:extLst>
          </p:cNvPr>
          <p:cNvSpPr>
            <a:spLocks noGrp="1"/>
          </p:cNvSpPr>
          <p:nvPr>
            <p:ph type="ftr" sz="quarter" idx="11"/>
          </p:nvPr>
        </p:nvSpPr>
        <p:spPr/>
        <p:txBody>
          <a:bodyPr/>
          <a:lstStyle/>
          <a:p>
            <a:r>
              <a:rPr lang="fi-FI"/>
              <a:t>PIRKATI 2022</a:t>
            </a:r>
          </a:p>
        </p:txBody>
      </p:sp>
      <p:sp>
        <p:nvSpPr>
          <p:cNvPr id="6" name="Dian numeron paikkamerkki 5">
            <a:extLst>
              <a:ext uri="{FF2B5EF4-FFF2-40B4-BE49-F238E27FC236}">
                <a16:creationId xmlns:a16="http://schemas.microsoft.com/office/drawing/2014/main" id="{EA204C56-26A7-4473-8416-58BEC331382A}"/>
              </a:ext>
            </a:extLst>
          </p:cNvPr>
          <p:cNvSpPr>
            <a:spLocks noGrp="1"/>
          </p:cNvSpPr>
          <p:nvPr>
            <p:ph type="sldNum" sz="quarter" idx="12"/>
          </p:nvPr>
        </p:nvSpPr>
        <p:spPr/>
        <p:txBody>
          <a:bodyPr/>
          <a:lstStyle/>
          <a:p>
            <a:fld id="{45129BA7-4166-499C-B175-800EAEE77929}" type="slidenum">
              <a:rPr lang="fi-FI" smtClean="0"/>
              <a:t>‹#›</a:t>
            </a:fld>
            <a:endParaRPr lang="fi-FI"/>
          </a:p>
        </p:txBody>
      </p:sp>
    </p:spTree>
    <p:extLst>
      <p:ext uri="{BB962C8B-B14F-4D97-AF65-F5344CB8AC3E}">
        <p14:creationId xmlns:p14="http://schemas.microsoft.com/office/powerpoint/2010/main" val="39604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D2A36B-05A0-4B52-8E31-FD6233BC987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6802704-7A5E-4AB3-8E01-F6D1E2D15AA5}"/>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1F480FB-1174-44AF-8455-EC3D4DBE0546}"/>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18767278-CF80-43CC-B34D-8A27BE7C7467}"/>
              </a:ext>
            </a:extLst>
          </p:cNvPr>
          <p:cNvSpPr>
            <a:spLocks noGrp="1"/>
          </p:cNvSpPr>
          <p:nvPr>
            <p:ph type="dt" sz="half" idx="10"/>
          </p:nvPr>
        </p:nvSpPr>
        <p:spPr/>
        <p:txBody>
          <a:bodyPr/>
          <a:lstStyle/>
          <a:p>
            <a:fld id="{B622E2A7-529A-4301-806A-446898B14D58}" type="datetime1">
              <a:rPr lang="fi-FI" smtClean="0"/>
              <a:t>30.12.2022</a:t>
            </a:fld>
            <a:endParaRPr lang="fi-FI"/>
          </a:p>
        </p:txBody>
      </p:sp>
      <p:sp>
        <p:nvSpPr>
          <p:cNvPr id="6" name="Alatunnisteen paikkamerkki 5">
            <a:extLst>
              <a:ext uri="{FF2B5EF4-FFF2-40B4-BE49-F238E27FC236}">
                <a16:creationId xmlns:a16="http://schemas.microsoft.com/office/drawing/2014/main" id="{9B855BCB-42E0-468E-B773-D1399E549C1E}"/>
              </a:ext>
            </a:extLst>
          </p:cNvPr>
          <p:cNvSpPr>
            <a:spLocks noGrp="1"/>
          </p:cNvSpPr>
          <p:nvPr>
            <p:ph type="ftr" sz="quarter" idx="11"/>
          </p:nvPr>
        </p:nvSpPr>
        <p:spPr/>
        <p:txBody>
          <a:bodyPr/>
          <a:lstStyle/>
          <a:p>
            <a:r>
              <a:rPr lang="fi-FI"/>
              <a:t>PIRKATI 2022</a:t>
            </a:r>
          </a:p>
        </p:txBody>
      </p:sp>
      <p:sp>
        <p:nvSpPr>
          <p:cNvPr id="7" name="Dian numeron paikkamerkki 6">
            <a:extLst>
              <a:ext uri="{FF2B5EF4-FFF2-40B4-BE49-F238E27FC236}">
                <a16:creationId xmlns:a16="http://schemas.microsoft.com/office/drawing/2014/main" id="{E55ED98E-5A55-4980-A666-39BED4F5C818}"/>
              </a:ext>
            </a:extLst>
          </p:cNvPr>
          <p:cNvSpPr>
            <a:spLocks noGrp="1"/>
          </p:cNvSpPr>
          <p:nvPr>
            <p:ph type="sldNum" sz="quarter" idx="12"/>
          </p:nvPr>
        </p:nvSpPr>
        <p:spPr/>
        <p:txBody>
          <a:bodyPr/>
          <a:lstStyle/>
          <a:p>
            <a:fld id="{45129BA7-4166-499C-B175-800EAEE77929}" type="slidenum">
              <a:rPr lang="fi-FI" smtClean="0"/>
              <a:t>‹#›</a:t>
            </a:fld>
            <a:endParaRPr lang="fi-FI"/>
          </a:p>
        </p:txBody>
      </p:sp>
    </p:spTree>
    <p:extLst>
      <p:ext uri="{BB962C8B-B14F-4D97-AF65-F5344CB8AC3E}">
        <p14:creationId xmlns:p14="http://schemas.microsoft.com/office/powerpoint/2010/main" val="329982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0B3B9F-75F9-4F94-9CA0-6261A8AD17F6}"/>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F49EB25-447E-44A5-9296-0F1256920E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0E05A1BE-1FE1-43F4-8395-40416DCF1F4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39CAC36-5B7B-4D3C-9A87-045B8D8536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4124231-34BD-4D64-94A7-54773CB31B3A}"/>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5925876-C64A-47BA-8647-6AB5A8FA4CF5}"/>
              </a:ext>
            </a:extLst>
          </p:cNvPr>
          <p:cNvSpPr>
            <a:spLocks noGrp="1"/>
          </p:cNvSpPr>
          <p:nvPr>
            <p:ph type="dt" sz="half" idx="10"/>
          </p:nvPr>
        </p:nvSpPr>
        <p:spPr/>
        <p:txBody>
          <a:bodyPr/>
          <a:lstStyle/>
          <a:p>
            <a:fld id="{30697D39-3E80-4470-B1F0-DBF552311064}" type="datetime1">
              <a:rPr lang="fi-FI" smtClean="0"/>
              <a:t>30.12.2022</a:t>
            </a:fld>
            <a:endParaRPr lang="fi-FI"/>
          </a:p>
        </p:txBody>
      </p:sp>
      <p:sp>
        <p:nvSpPr>
          <p:cNvPr id="8" name="Alatunnisteen paikkamerkki 7">
            <a:extLst>
              <a:ext uri="{FF2B5EF4-FFF2-40B4-BE49-F238E27FC236}">
                <a16:creationId xmlns:a16="http://schemas.microsoft.com/office/drawing/2014/main" id="{2A0E0FB7-AAA6-48C5-902D-B9BE353AD699}"/>
              </a:ext>
            </a:extLst>
          </p:cNvPr>
          <p:cNvSpPr>
            <a:spLocks noGrp="1"/>
          </p:cNvSpPr>
          <p:nvPr>
            <p:ph type="ftr" sz="quarter" idx="11"/>
          </p:nvPr>
        </p:nvSpPr>
        <p:spPr/>
        <p:txBody>
          <a:bodyPr/>
          <a:lstStyle/>
          <a:p>
            <a:r>
              <a:rPr lang="fi-FI"/>
              <a:t>PIRKATI 2022</a:t>
            </a:r>
          </a:p>
        </p:txBody>
      </p:sp>
      <p:sp>
        <p:nvSpPr>
          <p:cNvPr id="9" name="Dian numeron paikkamerkki 8">
            <a:extLst>
              <a:ext uri="{FF2B5EF4-FFF2-40B4-BE49-F238E27FC236}">
                <a16:creationId xmlns:a16="http://schemas.microsoft.com/office/drawing/2014/main" id="{37ED603E-54DA-4A31-BFE0-5052FECFB866}"/>
              </a:ext>
            </a:extLst>
          </p:cNvPr>
          <p:cNvSpPr>
            <a:spLocks noGrp="1"/>
          </p:cNvSpPr>
          <p:nvPr>
            <p:ph type="sldNum" sz="quarter" idx="12"/>
          </p:nvPr>
        </p:nvSpPr>
        <p:spPr/>
        <p:txBody>
          <a:bodyPr/>
          <a:lstStyle/>
          <a:p>
            <a:fld id="{45129BA7-4166-499C-B175-800EAEE77929}" type="slidenum">
              <a:rPr lang="fi-FI" smtClean="0"/>
              <a:t>‹#›</a:t>
            </a:fld>
            <a:endParaRPr lang="fi-FI"/>
          </a:p>
        </p:txBody>
      </p:sp>
    </p:spTree>
    <p:extLst>
      <p:ext uri="{BB962C8B-B14F-4D97-AF65-F5344CB8AC3E}">
        <p14:creationId xmlns:p14="http://schemas.microsoft.com/office/powerpoint/2010/main" val="257926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061FDF-656F-48E7-BF69-A3A886EF3A03}"/>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394E854-5594-4464-9392-9F8312FFE429}"/>
              </a:ext>
            </a:extLst>
          </p:cNvPr>
          <p:cNvSpPr>
            <a:spLocks noGrp="1"/>
          </p:cNvSpPr>
          <p:nvPr>
            <p:ph type="dt" sz="half" idx="10"/>
          </p:nvPr>
        </p:nvSpPr>
        <p:spPr/>
        <p:txBody>
          <a:bodyPr/>
          <a:lstStyle/>
          <a:p>
            <a:fld id="{FC527EBC-4763-45DE-86D4-FDB779B8A71C}" type="datetime1">
              <a:rPr lang="fi-FI" smtClean="0"/>
              <a:t>30.12.2022</a:t>
            </a:fld>
            <a:endParaRPr lang="fi-FI"/>
          </a:p>
        </p:txBody>
      </p:sp>
      <p:sp>
        <p:nvSpPr>
          <p:cNvPr id="4" name="Alatunnisteen paikkamerkki 3">
            <a:extLst>
              <a:ext uri="{FF2B5EF4-FFF2-40B4-BE49-F238E27FC236}">
                <a16:creationId xmlns:a16="http://schemas.microsoft.com/office/drawing/2014/main" id="{DB65D1BC-4483-47A6-A40C-FC8A408A5DA2}"/>
              </a:ext>
            </a:extLst>
          </p:cNvPr>
          <p:cNvSpPr>
            <a:spLocks noGrp="1"/>
          </p:cNvSpPr>
          <p:nvPr>
            <p:ph type="ftr" sz="quarter" idx="11"/>
          </p:nvPr>
        </p:nvSpPr>
        <p:spPr/>
        <p:txBody>
          <a:bodyPr/>
          <a:lstStyle/>
          <a:p>
            <a:r>
              <a:rPr lang="fi-FI"/>
              <a:t>PIRKATI 2022</a:t>
            </a:r>
          </a:p>
        </p:txBody>
      </p:sp>
      <p:sp>
        <p:nvSpPr>
          <p:cNvPr id="5" name="Dian numeron paikkamerkki 4">
            <a:extLst>
              <a:ext uri="{FF2B5EF4-FFF2-40B4-BE49-F238E27FC236}">
                <a16:creationId xmlns:a16="http://schemas.microsoft.com/office/drawing/2014/main" id="{03E1C1A0-3279-446F-94E6-86A7726572FA}"/>
              </a:ext>
            </a:extLst>
          </p:cNvPr>
          <p:cNvSpPr>
            <a:spLocks noGrp="1"/>
          </p:cNvSpPr>
          <p:nvPr>
            <p:ph type="sldNum" sz="quarter" idx="12"/>
          </p:nvPr>
        </p:nvSpPr>
        <p:spPr/>
        <p:txBody>
          <a:bodyPr/>
          <a:lstStyle/>
          <a:p>
            <a:fld id="{45129BA7-4166-499C-B175-800EAEE77929}" type="slidenum">
              <a:rPr lang="fi-FI" smtClean="0"/>
              <a:t>‹#›</a:t>
            </a:fld>
            <a:endParaRPr lang="fi-FI"/>
          </a:p>
        </p:txBody>
      </p:sp>
    </p:spTree>
    <p:extLst>
      <p:ext uri="{BB962C8B-B14F-4D97-AF65-F5344CB8AC3E}">
        <p14:creationId xmlns:p14="http://schemas.microsoft.com/office/powerpoint/2010/main" val="1707971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06730C9-87F8-45EF-8066-7A4DDEC245C7}"/>
              </a:ext>
            </a:extLst>
          </p:cNvPr>
          <p:cNvSpPr>
            <a:spLocks noGrp="1"/>
          </p:cNvSpPr>
          <p:nvPr>
            <p:ph type="dt" sz="half" idx="10"/>
          </p:nvPr>
        </p:nvSpPr>
        <p:spPr/>
        <p:txBody>
          <a:bodyPr/>
          <a:lstStyle/>
          <a:p>
            <a:fld id="{E68B9847-BFCD-436D-8A48-D757D0F9A25E}" type="datetime1">
              <a:rPr lang="fi-FI" smtClean="0"/>
              <a:t>30.12.2022</a:t>
            </a:fld>
            <a:endParaRPr lang="fi-FI"/>
          </a:p>
        </p:txBody>
      </p:sp>
      <p:sp>
        <p:nvSpPr>
          <p:cNvPr id="3" name="Alatunnisteen paikkamerkki 2">
            <a:extLst>
              <a:ext uri="{FF2B5EF4-FFF2-40B4-BE49-F238E27FC236}">
                <a16:creationId xmlns:a16="http://schemas.microsoft.com/office/drawing/2014/main" id="{3562BAE3-69CB-4462-88C9-CE8B5A9F1FD2}"/>
              </a:ext>
            </a:extLst>
          </p:cNvPr>
          <p:cNvSpPr>
            <a:spLocks noGrp="1"/>
          </p:cNvSpPr>
          <p:nvPr>
            <p:ph type="ftr" sz="quarter" idx="11"/>
          </p:nvPr>
        </p:nvSpPr>
        <p:spPr/>
        <p:txBody>
          <a:bodyPr/>
          <a:lstStyle/>
          <a:p>
            <a:r>
              <a:rPr lang="fi-FI"/>
              <a:t>PIRKATI 2022</a:t>
            </a:r>
          </a:p>
        </p:txBody>
      </p:sp>
      <p:sp>
        <p:nvSpPr>
          <p:cNvPr id="4" name="Dian numeron paikkamerkki 3">
            <a:extLst>
              <a:ext uri="{FF2B5EF4-FFF2-40B4-BE49-F238E27FC236}">
                <a16:creationId xmlns:a16="http://schemas.microsoft.com/office/drawing/2014/main" id="{4A354111-BDB0-4565-858C-0D108943AD07}"/>
              </a:ext>
            </a:extLst>
          </p:cNvPr>
          <p:cNvSpPr>
            <a:spLocks noGrp="1"/>
          </p:cNvSpPr>
          <p:nvPr>
            <p:ph type="sldNum" sz="quarter" idx="12"/>
          </p:nvPr>
        </p:nvSpPr>
        <p:spPr/>
        <p:txBody>
          <a:bodyPr/>
          <a:lstStyle/>
          <a:p>
            <a:fld id="{45129BA7-4166-499C-B175-800EAEE77929}" type="slidenum">
              <a:rPr lang="fi-FI" smtClean="0"/>
              <a:t>‹#›</a:t>
            </a:fld>
            <a:endParaRPr lang="fi-FI"/>
          </a:p>
        </p:txBody>
      </p:sp>
    </p:spTree>
    <p:extLst>
      <p:ext uri="{BB962C8B-B14F-4D97-AF65-F5344CB8AC3E}">
        <p14:creationId xmlns:p14="http://schemas.microsoft.com/office/powerpoint/2010/main" val="215934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7A13D4-AB10-4FD6-A506-BE60F7356C7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4CB36A43-49C7-4AEC-9F02-F51533D65C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2F001ADD-5ECD-47A0-81E2-BD357DEA5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7E0B193-F64D-4E38-AF95-FD3B1374CDC5}"/>
              </a:ext>
            </a:extLst>
          </p:cNvPr>
          <p:cNvSpPr>
            <a:spLocks noGrp="1"/>
          </p:cNvSpPr>
          <p:nvPr>
            <p:ph type="dt" sz="half" idx="10"/>
          </p:nvPr>
        </p:nvSpPr>
        <p:spPr/>
        <p:txBody>
          <a:bodyPr/>
          <a:lstStyle/>
          <a:p>
            <a:fld id="{E35B714F-12D7-4361-A4ED-BE76BB3A9862}" type="datetime1">
              <a:rPr lang="fi-FI" smtClean="0"/>
              <a:t>30.12.2022</a:t>
            </a:fld>
            <a:endParaRPr lang="fi-FI"/>
          </a:p>
        </p:txBody>
      </p:sp>
      <p:sp>
        <p:nvSpPr>
          <p:cNvPr id="6" name="Alatunnisteen paikkamerkki 5">
            <a:extLst>
              <a:ext uri="{FF2B5EF4-FFF2-40B4-BE49-F238E27FC236}">
                <a16:creationId xmlns:a16="http://schemas.microsoft.com/office/drawing/2014/main" id="{2B10F6B3-8C7F-480F-B785-2EAAC59923E2}"/>
              </a:ext>
            </a:extLst>
          </p:cNvPr>
          <p:cNvSpPr>
            <a:spLocks noGrp="1"/>
          </p:cNvSpPr>
          <p:nvPr>
            <p:ph type="ftr" sz="quarter" idx="11"/>
          </p:nvPr>
        </p:nvSpPr>
        <p:spPr/>
        <p:txBody>
          <a:bodyPr/>
          <a:lstStyle/>
          <a:p>
            <a:r>
              <a:rPr lang="fi-FI"/>
              <a:t>PIRKATI 2022</a:t>
            </a:r>
          </a:p>
        </p:txBody>
      </p:sp>
      <p:sp>
        <p:nvSpPr>
          <p:cNvPr id="7" name="Dian numeron paikkamerkki 6">
            <a:extLst>
              <a:ext uri="{FF2B5EF4-FFF2-40B4-BE49-F238E27FC236}">
                <a16:creationId xmlns:a16="http://schemas.microsoft.com/office/drawing/2014/main" id="{DE34C67B-3AE5-473D-A165-9AB283E22EB5}"/>
              </a:ext>
            </a:extLst>
          </p:cNvPr>
          <p:cNvSpPr>
            <a:spLocks noGrp="1"/>
          </p:cNvSpPr>
          <p:nvPr>
            <p:ph type="sldNum" sz="quarter" idx="12"/>
          </p:nvPr>
        </p:nvSpPr>
        <p:spPr/>
        <p:txBody>
          <a:bodyPr/>
          <a:lstStyle/>
          <a:p>
            <a:fld id="{45129BA7-4166-499C-B175-800EAEE77929}" type="slidenum">
              <a:rPr lang="fi-FI" smtClean="0"/>
              <a:t>‹#›</a:t>
            </a:fld>
            <a:endParaRPr lang="fi-FI"/>
          </a:p>
        </p:txBody>
      </p:sp>
    </p:spTree>
    <p:extLst>
      <p:ext uri="{BB962C8B-B14F-4D97-AF65-F5344CB8AC3E}">
        <p14:creationId xmlns:p14="http://schemas.microsoft.com/office/powerpoint/2010/main" val="347370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6F8D4E-D5A2-473E-AD22-7D0DB59799F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01884150-F5BC-4A93-AC73-BBD5C7905D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DE5EAC86-417A-48B9-9EFF-AAD71D7EA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4A412B7-7191-4480-8032-A820C16B3D3F}"/>
              </a:ext>
            </a:extLst>
          </p:cNvPr>
          <p:cNvSpPr>
            <a:spLocks noGrp="1"/>
          </p:cNvSpPr>
          <p:nvPr>
            <p:ph type="dt" sz="half" idx="10"/>
          </p:nvPr>
        </p:nvSpPr>
        <p:spPr/>
        <p:txBody>
          <a:bodyPr/>
          <a:lstStyle/>
          <a:p>
            <a:fld id="{15772B06-F1B1-4A1B-B127-B3931D44DE94}" type="datetime1">
              <a:rPr lang="fi-FI" smtClean="0"/>
              <a:t>30.12.2022</a:t>
            </a:fld>
            <a:endParaRPr lang="fi-FI"/>
          </a:p>
        </p:txBody>
      </p:sp>
      <p:sp>
        <p:nvSpPr>
          <p:cNvPr id="6" name="Alatunnisteen paikkamerkki 5">
            <a:extLst>
              <a:ext uri="{FF2B5EF4-FFF2-40B4-BE49-F238E27FC236}">
                <a16:creationId xmlns:a16="http://schemas.microsoft.com/office/drawing/2014/main" id="{FDF2EACA-43F7-49C7-BC87-C5BCAAD777D6}"/>
              </a:ext>
            </a:extLst>
          </p:cNvPr>
          <p:cNvSpPr>
            <a:spLocks noGrp="1"/>
          </p:cNvSpPr>
          <p:nvPr>
            <p:ph type="ftr" sz="quarter" idx="11"/>
          </p:nvPr>
        </p:nvSpPr>
        <p:spPr/>
        <p:txBody>
          <a:bodyPr/>
          <a:lstStyle/>
          <a:p>
            <a:r>
              <a:rPr lang="fi-FI"/>
              <a:t>PIRKATI 2022</a:t>
            </a:r>
          </a:p>
        </p:txBody>
      </p:sp>
      <p:sp>
        <p:nvSpPr>
          <p:cNvPr id="7" name="Dian numeron paikkamerkki 6">
            <a:extLst>
              <a:ext uri="{FF2B5EF4-FFF2-40B4-BE49-F238E27FC236}">
                <a16:creationId xmlns:a16="http://schemas.microsoft.com/office/drawing/2014/main" id="{B441D35C-D5A1-4A01-B6E1-79DA0D888DC3}"/>
              </a:ext>
            </a:extLst>
          </p:cNvPr>
          <p:cNvSpPr>
            <a:spLocks noGrp="1"/>
          </p:cNvSpPr>
          <p:nvPr>
            <p:ph type="sldNum" sz="quarter" idx="12"/>
          </p:nvPr>
        </p:nvSpPr>
        <p:spPr/>
        <p:txBody>
          <a:bodyPr/>
          <a:lstStyle/>
          <a:p>
            <a:fld id="{45129BA7-4166-499C-B175-800EAEE77929}" type="slidenum">
              <a:rPr lang="fi-FI" smtClean="0"/>
              <a:t>‹#›</a:t>
            </a:fld>
            <a:endParaRPr lang="fi-FI"/>
          </a:p>
        </p:txBody>
      </p:sp>
    </p:spTree>
    <p:extLst>
      <p:ext uri="{BB962C8B-B14F-4D97-AF65-F5344CB8AC3E}">
        <p14:creationId xmlns:p14="http://schemas.microsoft.com/office/powerpoint/2010/main" val="344530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51741E1-DD47-4FCC-9F62-595CE7F0F7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E3FC6E91-D729-4E27-84FD-1868177655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07BA903-2A7C-4492-B880-74506E5E36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60E24-1A60-49C8-9D2B-0E267886F928}" type="datetime1">
              <a:rPr lang="fi-FI" smtClean="0"/>
              <a:t>30.12.2022</a:t>
            </a:fld>
            <a:endParaRPr lang="fi-FI"/>
          </a:p>
        </p:txBody>
      </p:sp>
      <p:sp>
        <p:nvSpPr>
          <p:cNvPr id="5" name="Alatunnisteen paikkamerkki 4">
            <a:extLst>
              <a:ext uri="{FF2B5EF4-FFF2-40B4-BE49-F238E27FC236}">
                <a16:creationId xmlns:a16="http://schemas.microsoft.com/office/drawing/2014/main" id="{41C64C83-328E-4658-BE2B-694FF4E40B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PIRKATI 2022</a:t>
            </a:r>
          </a:p>
        </p:txBody>
      </p:sp>
      <p:sp>
        <p:nvSpPr>
          <p:cNvPr id="6" name="Dian numeron paikkamerkki 5">
            <a:extLst>
              <a:ext uri="{FF2B5EF4-FFF2-40B4-BE49-F238E27FC236}">
                <a16:creationId xmlns:a16="http://schemas.microsoft.com/office/drawing/2014/main" id="{E0BB5979-158A-4473-AE19-0B0B3B522F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29BA7-4166-499C-B175-800EAEE77929}" type="slidenum">
              <a:rPr lang="fi-FI" smtClean="0"/>
              <a:t>‹#›</a:t>
            </a:fld>
            <a:endParaRPr lang="fi-FI"/>
          </a:p>
        </p:txBody>
      </p:sp>
    </p:spTree>
    <p:extLst>
      <p:ext uri="{BB962C8B-B14F-4D97-AF65-F5344CB8AC3E}">
        <p14:creationId xmlns:p14="http://schemas.microsoft.com/office/powerpoint/2010/main" val="3238202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1E4C09-C1DA-482C-A9F1-05240E2BB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C2D6FDF8-79AC-4AB6-B40A-268C937EBF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FB6B3A3-B8A2-4A19-8882-6718255245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C4C4E-D59A-4A28-B127-783C2B8AAE0D}" type="datetimeFigureOut">
              <a:rPr lang="fi-FI" smtClean="0"/>
              <a:t>30.12.2022</a:t>
            </a:fld>
            <a:endParaRPr lang="fi-FI"/>
          </a:p>
        </p:txBody>
      </p:sp>
      <p:sp>
        <p:nvSpPr>
          <p:cNvPr id="5" name="Alatunnisteen paikkamerkki 4">
            <a:extLst>
              <a:ext uri="{FF2B5EF4-FFF2-40B4-BE49-F238E27FC236}">
                <a16:creationId xmlns:a16="http://schemas.microsoft.com/office/drawing/2014/main" id="{FF06B37F-97A7-47B0-8A98-AC5438312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65A9958E-34FA-48E4-BF9D-F1DD43070F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F4969-3F09-49B3-81AF-B6D6E0910084}" type="slidenum">
              <a:rPr lang="fi-FI" smtClean="0"/>
              <a:t>‹#›</a:t>
            </a:fld>
            <a:endParaRPr lang="fi-FI"/>
          </a:p>
        </p:txBody>
      </p:sp>
    </p:spTree>
    <p:extLst>
      <p:ext uri="{BB962C8B-B14F-4D97-AF65-F5344CB8AC3E}">
        <p14:creationId xmlns:p14="http://schemas.microsoft.com/office/powerpoint/2010/main" val="7050666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11.png"/><Relationship Id="rId18" Type="http://schemas.openxmlformats.org/officeDocument/2006/relationships/image" Target="../media/image65.svg"/><Relationship Id="rId26" Type="http://schemas.openxmlformats.org/officeDocument/2006/relationships/image" Target="../media/image71.svg"/><Relationship Id="rId3" Type="http://schemas.openxmlformats.org/officeDocument/2006/relationships/diagramData" Target="../diagrams/data9.xml"/><Relationship Id="rId21" Type="http://schemas.openxmlformats.org/officeDocument/2006/relationships/image" Target="../media/image68.png"/><Relationship Id="rId7" Type="http://schemas.microsoft.com/office/2007/relationships/diagramDrawing" Target="../diagrams/drawing9.xml"/><Relationship Id="rId12" Type="http://schemas.microsoft.com/office/2007/relationships/diagramDrawing" Target="../diagrams/drawing10.xml"/><Relationship Id="rId17" Type="http://schemas.openxmlformats.org/officeDocument/2006/relationships/image" Target="../media/image64.png"/><Relationship Id="rId25" Type="http://schemas.openxmlformats.org/officeDocument/2006/relationships/image" Target="../media/image70.png"/><Relationship Id="rId2" Type="http://schemas.openxmlformats.org/officeDocument/2006/relationships/notesSlide" Target="../notesSlides/notesSlide1.xml"/><Relationship Id="rId16" Type="http://schemas.openxmlformats.org/officeDocument/2006/relationships/image" Target="../media/image2.svg"/><Relationship Id="rId20" Type="http://schemas.openxmlformats.org/officeDocument/2006/relationships/image" Target="../media/image67.svg"/><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24" Type="http://schemas.openxmlformats.org/officeDocument/2006/relationships/image" Target="../media/image4.svg"/><Relationship Id="rId5" Type="http://schemas.openxmlformats.org/officeDocument/2006/relationships/diagramQuickStyle" Target="../diagrams/quickStyle9.xml"/><Relationship Id="rId15" Type="http://schemas.openxmlformats.org/officeDocument/2006/relationships/image" Target="../media/image1.png"/><Relationship Id="rId23" Type="http://schemas.openxmlformats.org/officeDocument/2006/relationships/image" Target="../media/image3.png"/><Relationship Id="rId28" Type="http://schemas.openxmlformats.org/officeDocument/2006/relationships/image" Target="../media/image10.svg"/><Relationship Id="rId10" Type="http://schemas.openxmlformats.org/officeDocument/2006/relationships/diagramQuickStyle" Target="../diagrams/quickStyle10.xml"/><Relationship Id="rId19" Type="http://schemas.openxmlformats.org/officeDocument/2006/relationships/image" Target="../media/image66.png"/><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image" Target="../media/image12.svg"/><Relationship Id="rId22" Type="http://schemas.openxmlformats.org/officeDocument/2006/relationships/image" Target="../media/image69.svg"/><Relationship Id="rId27"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72.tmp"/><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3.tmp"/><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74.tmp"/><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75.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6.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7.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8.tmp"/><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7.png"/><Relationship Id="rId18" Type="http://schemas.openxmlformats.org/officeDocument/2006/relationships/image" Target="../media/image12.svg"/><Relationship Id="rId3" Type="http://schemas.openxmlformats.org/officeDocument/2006/relationships/diagramLayout" Target="../diagrams/layout1.xml"/><Relationship Id="rId21" Type="http://schemas.openxmlformats.org/officeDocument/2006/relationships/image" Target="../media/image15.png"/><Relationship Id="rId7" Type="http://schemas.openxmlformats.org/officeDocument/2006/relationships/image" Target="../media/image1.png"/><Relationship Id="rId12" Type="http://schemas.openxmlformats.org/officeDocument/2006/relationships/image" Target="../media/image6.svg"/><Relationship Id="rId17" Type="http://schemas.openxmlformats.org/officeDocument/2006/relationships/image" Target="../media/image11.png"/><Relationship Id="rId2" Type="http://schemas.openxmlformats.org/officeDocument/2006/relationships/diagramData" Target="../diagrams/data1.xml"/><Relationship Id="rId16" Type="http://schemas.openxmlformats.org/officeDocument/2006/relationships/image" Target="../media/image10.svg"/><Relationship Id="rId20" Type="http://schemas.openxmlformats.org/officeDocument/2006/relationships/image" Target="../media/image14.sv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5.png"/><Relationship Id="rId24" Type="http://schemas.openxmlformats.org/officeDocument/2006/relationships/image" Target="../media/image18.svg"/><Relationship Id="rId5" Type="http://schemas.openxmlformats.org/officeDocument/2006/relationships/diagramColors" Target="../diagrams/colors1.xml"/><Relationship Id="rId15" Type="http://schemas.openxmlformats.org/officeDocument/2006/relationships/image" Target="../media/image9.png"/><Relationship Id="rId23" Type="http://schemas.openxmlformats.org/officeDocument/2006/relationships/image" Target="../media/image17.png"/><Relationship Id="rId10" Type="http://schemas.openxmlformats.org/officeDocument/2006/relationships/image" Target="../media/image4.svg"/><Relationship Id="rId19" Type="http://schemas.openxmlformats.org/officeDocument/2006/relationships/image" Target="../media/image13.png"/><Relationship Id="rId4" Type="http://schemas.openxmlformats.org/officeDocument/2006/relationships/diagramQuickStyle" Target="../diagrams/quickStyle1.xml"/><Relationship Id="rId9" Type="http://schemas.openxmlformats.org/officeDocument/2006/relationships/image" Target="../media/image3.png"/><Relationship Id="rId14" Type="http://schemas.openxmlformats.org/officeDocument/2006/relationships/image" Target="../media/image8.svg"/><Relationship Id="rId22"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diagramLayout" Target="../diagrams/layout5.xml"/><Relationship Id="rId7" Type="http://schemas.openxmlformats.org/officeDocument/2006/relationships/image" Target="../media/image29.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diagramData" Target="../diagrams/data5.xml"/><Relationship Id="rId16" Type="http://schemas.openxmlformats.org/officeDocument/2006/relationships/image" Target="../media/image36.svg"/><Relationship Id="rId20" Type="http://schemas.openxmlformats.org/officeDocument/2006/relationships/image" Target="../media/image14.svg"/><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31.png"/><Relationship Id="rId5" Type="http://schemas.openxmlformats.org/officeDocument/2006/relationships/diagramColors" Target="../diagrams/colors5.xml"/><Relationship Id="rId15" Type="http://schemas.openxmlformats.org/officeDocument/2006/relationships/image" Target="../media/image35.png"/><Relationship Id="rId10" Type="http://schemas.openxmlformats.org/officeDocument/2006/relationships/image" Target="../media/image6.svg"/><Relationship Id="rId19" Type="http://schemas.openxmlformats.org/officeDocument/2006/relationships/image" Target="../media/image13.png"/><Relationship Id="rId4" Type="http://schemas.openxmlformats.org/officeDocument/2006/relationships/diagramQuickStyle" Target="../diagrams/quickStyle5.xml"/><Relationship Id="rId9" Type="http://schemas.openxmlformats.org/officeDocument/2006/relationships/image" Target="../media/image5.png"/><Relationship Id="rId14" Type="http://schemas.openxmlformats.org/officeDocument/2006/relationships/image" Target="../media/image34.sv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7.svg"/><Relationship Id="rId18" Type="http://schemas.openxmlformats.org/officeDocument/2006/relationships/diagramLayout" Target="../diagrams/layout6.xml"/><Relationship Id="rId3" Type="http://schemas.openxmlformats.org/officeDocument/2006/relationships/image" Target="../media/image39.svg"/><Relationship Id="rId21" Type="http://schemas.microsoft.com/office/2007/relationships/diagramDrawing" Target="../diagrams/drawing6.xml"/><Relationship Id="rId7" Type="http://schemas.openxmlformats.org/officeDocument/2006/relationships/image" Target="../media/image43.svg"/><Relationship Id="rId12" Type="http://schemas.openxmlformats.org/officeDocument/2006/relationships/image" Target="../media/image46.png"/><Relationship Id="rId17" Type="http://schemas.openxmlformats.org/officeDocument/2006/relationships/diagramData" Target="../diagrams/data6.xml"/><Relationship Id="rId2" Type="http://schemas.openxmlformats.org/officeDocument/2006/relationships/image" Target="../media/image31.png"/><Relationship Id="rId16" Type="http://schemas.openxmlformats.org/officeDocument/2006/relationships/image" Target="../media/image50.png"/><Relationship Id="rId20" Type="http://schemas.openxmlformats.org/officeDocument/2006/relationships/diagramColors" Target="../diagrams/colors6.xml"/><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5.svg"/><Relationship Id="rId5" Type="http://schemas.openxmlformats.org/officeDocument/2006/relationships/image" Target="../media/image41.svg"/><Relationship Id="rId15" Type="http://schemas.openxmlformats.org/officeDocument/2006/relationships/image" Target="../media/image49.svg"/><Relationship Id="rId23" Type="http://schemas.openxmlformats.org/officeDocument/2006/relationships/image" Target="../media/image52.svg"/><Relationship Id="rId10" Type="http://schemas.openxmlformats.org/officeDocument/2006/relationships/image" Target="../media/image44.png"/><Relationship Id="rId19" Type="http://schemas.openxmlformats.org/officeDocument/2006/relationships/diagramQuickStyle" Target="../diagrams/quickStyle6.xml"/><Relationship Id="rId4" Type="http://schemas.openxmlformats.org/officeDocument/2006/relationships/image" Target="../media/image40.png"/><Relationship Id="rId9" Type="http://schemas.openxmlformats.org/officeDocument/2006/relationships/image" Target="../media/image12.svg"/><Relationship Id="rId14" Type="http://schemas.openxmlformats.org/officeDocument/2006/relationships/image" Target="../media/image48.png"/><Relationship Id="rId22"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23B9D53D-32F3-482C-AF58-3F2771DF3B17}"/>
              </a:ext>
            </a:extLst>
          </p:cNvPr>
          <p:cNvSpPr>
            <a:spLocks noGrp="1"/>
          </p:cNvSpPr>
          <p:nvPr>
            <p:ph type="ctrTitle"/>
          </p:nvPr>
        </p:nvSpPr>
        <p:spPr>
          <a:xfrm>
            <a:off x="1524000" y="1337641"/>
            <a:ext cx="9144000" cy="2330002"/>
          </a:xfrm>
        </p:spPr>
        <p:txBody>
          <a:bodyPr>
            <a:normAutofit/>
          </a:bodyPr>
          <a:lstStyle/>
          <a:p>
            <a:r>
              <a:rPr lang="fi-FI" sz="5400"/>
              <a:t>Etäkotihoito kuvapuhelin VideoVisit etähoiva</a:t>
            </a:r>
          </a:p>
        </p:txBody>
      </p:sp>
      <p:sp>
        <p:nvSpPr>
          <p:cNvPr id="3" name="Alaotsikko 2">
            <a:extLst>
              <a:ext uri="{FF2B5EF4-FFF2-40B4-BE49-F238E27FC236}">
                <a16:creationId xmlns:a16="http://schemas.microsoft.com/office/drawing/2014/main" id="{1981E15B-B02E-4C0F-B941-B1BE3EB6DADA}"/>
              </a:ext>
            </a:extLst>
          </p:cNvPr>
          <p:cNvSpPr>
            <a:spLocks noGrp="1"/>
          </p:cNvSpPr>
          <p:nvPr>
            <p:ph type="subTitle" idx="1"/>
          </p:nvPr>
        </p:nvSpPr>
        <p:spPr>
          <a:xfrm>
            <a:off x="1524000" y="3990165"/>
            <a:ext cx="9144000" cy="1279432"/>
          </a:xfrm>
        </p:spPr>
        <p:txBody>
          <a:bodyPr>
            <a:normAutofit/>
          </a:bodyPr>
          <a:lstStyle/>
          <a:p>
            <a:r>
              <a:rPr lang="fi-FI" sz="2200" dirty="0"/>
              <a:t>Toimintamalli</a:t>
            </a:r>
          </a:p>
          <a:p>
            <a:r>
              <a:rPr lang="fi-FI" sz="2200" dirty="0"/>
              <a:t>Jatkuva palvelutarpeen arviointi</a:t>
            </a:r>
          </a:p>
          <a:p>
            <a:r>
              <a:rPr lang="fi-FI" sz="2200" dirty="0"/>
              <a:t>Käyttöönotto</a:t>
            </a:r>
          </a:p>
        </p:txBody>
      </p:sp>
      <p:cxnSp>
        <p:nvCxnSpPr>
          <p:cNvPr id="14" name="Straight Connector 13">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806097"/>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Alatunnisteen paikkamerkki 3">
            <a:extLst>
              <a:ext uri="{FF2B5EF4-FFF2-40B4-BE49-F238E27FC236}">
                <a16:creationId xmlns:a16="http://schemas.microsoft.com/office/drawing/2014/main" id="{C8256776-CCDA-4BA8-915D-300F64673A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PIRKATI 2022</a:t>
            </a:r>
          </a:p>
        </p:txBody>
      </p:sp>
    </p:spTree>
    <p:extLst>
      <p:ext uri="{BB962C8B-B14F-4D97-AF65-F5344CB8AC3E}">
        <p14:creationId xmlns:p14="http://schemas.microsoft.com/office/powerpoint/2010/main" val="28178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type="wd">
                                    <p:tmPct val="15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74">
            <a:extLst>
              <a:ext uri="{FF2B5EF4-FFF2-40B4-BE49-F238E27FC236}">
                <a16:creationId xmlns:a16="http://schemas.microsoft.com/office/drawing/2014/main" id="{8DF66CB0-1AD6-4D8C-BE70-897ADA64F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76">
            <a:extLst>
              <a:ext uri="{FF2B5EF4-FFF2-40B4-BE49-F238E27FC236}">
                <a16:creationId xmlns:a16="http://schemas.microsoft.com/office/drawing/2014/main" id="{24C3B26D-D43F-467B-B943-E20A45E7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6802718" cy="5486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E9B9AA24-B6C4-44C6-B880-144BE0150C0F}"/>
              </a:ext>
            </a:extLst>
          </p:cNvPr>
          <p:cNvSpPr>
            <a:spLocks noGrp="1"/>
          </p:cNvSpPr>
          <p:nvPr>
            <p:ph type="title"/>
          </p:nvPr>
        </p:nvSpPr>
        <p:spPr>
          <a:xfrm>
            <a:off x="1265274" y="1063256"/>
            <a:ext cx="5624624" cy="1097210"/>
          </a:xfrm>
        </p:spPr>
        <p:txBody>
          <a:bodyPr anchor="b">
            <a:normAutofit/>
          </a:bodyPr>
          <a:lstStyle/>
          <a:p>
            <a:pPr algn="ctr"/>
            <a:r>
              <a:rPr lang="fi-FI" sz="3200">
                <a:solidFill>
                  <a:srgbClr val="595959"/>
                </a:solidFill>
              </a:rPr>
              <a:t>Kotihoidon hoitajan osaaminen etähoiva kuvapuhelin VideoVisit</a:t>
            </a:r>
          </a:p>
        </p:txBody>
      </p:sp>
      <p:sp>
        <p:nvSpPr>
          <p:cNvPr id="3" name="Sisällön paikkamerkki 2">
            <a:extLst>
              <a:ext uri="{FF2B5EF4-FFF2-40B4-BE49-F238E27FC236}">
                <a16:creationId xmlns:a16="http://schemas.microsoft.com/office/drawing/2014/main" id="{C3C7D209-B5B7-4130-840F-AF058664F06C}"/>
              </a:ext>
            </a:extLst>
          </p:cNvPr>
          <p:cNvSpPr>
            <a:spLocks noGrp="1"/>
          </p:cNvSpPr>
          <p:nvPr>
            <p:ph idx="1"/>
          </p:nvPr>
        </p:nvSpPr>
        <p:spPr>
          <a:xfrm>
            <a:off x="1335801" y="2447337"/>
            <a:ext cx="5475266" cy="3156022"/>
          </a:xfrm>
        </p:spPr>
        <p:txBody>
          <a:bodyPr anchor="t">
            <a:normAutofit/>
          </a:bodyPr>
          <a:lstStyle/>
          <a:p>
            <a:pPr lvl="1"/>
            <a:r>
              <a:rPr lang="fi-FI" sz="1600" b="0" i="0">
                <a:solidFill>
                  <a:srgbClr val="595959"/>
                </a:solidFill>
                <a:effectLst/>
                <a:latin typeface="Source Sans Pro" panose="020B0503030403020204" pitchFamily="34" charset="0"/>
              </a:rPr>
              <a:t>Avoin ja positiivinen suhtautuminen teknologian käyttöön </a:t>
            </a:r>
          </a:p>
          <a:p>
            <a:pPr lvl="1"/>
            <a:r>
              <a:rPr lang="fi-FI" sz="1600">
                <a:solidFill>
                  <a:srgbClr val="595959"/>
                </a:solidFill>
                <a:latin typeface="Source Sans Pro" panose="020B0503030403020204" pitchFamily="34" charset="0"/>
              </a:rPr>
              <a:t>R</a:t>
            </a:r>
            <a:r>
              <a:rPr lang="fi-FI" sz="1600" b="0" i="0">
                <a:solidFill>
                  <a:srgbClr val="595959"/>
                </a:solidFill>
                <a:effectLst/>
                <a:latin typeface="Source Sans Pro" panose="020B0503030403020204" pitchFamily="34" charset="0"/>
              </a:rPr>
              <a:t>iittävä osaaminen VideoVisit</a:t>
            </a:r>
            <a:r>
              <a:rPr lang="fi-FI" sz="1600">
                <a:solidFill>
                  <a:srgbClr val="595959"/>
                </a:solidFill>
                <a:latin typeface="Source Sans Pro" panose="020B0503030403020204" pitchFamily="34" charset="0"/>
              </a:rPr>
              <a:t>-</a:t>
            </a:r>
            <a:r>
              <a:rPr lang="fi-FI" sz="1600" b="0" i="0">
                <a:solidFill>
                  <a:srgbClr val="595959"/>
                </a:solidFill>
                <a:effectLst/>
                <a:latin typeface="Source Sans Pro" panose="020B0503030403020204" pitchFamily="34" charset="0"/>
              </a:rPr>
              <a:t>palvelualustan käyttöön</a:t>
            </a:r>
          </a:p>
          <a:p>
            <a:pPr lvl="1"/>
            <a:r>
              <a:rPr lang="fi-FI" sz="1600" b="0" i="0">
                <a:solidFill>
                  <a:srgbClr val="595959"/>
                </a:solidFill>
                <a:effectLst/>
                <a:latin typeface="Source Sans Pro" panose="020B0503030403020204" pitchFamily="34" charset="0"/>
              </a:rPr>
              <a:t>Osaaminen siitä, kuinka mahdollisissa vikatilanteissa toimitaan</a:t>
            </a:r>
          </a:p>
          <a:p>
            <a:pPr lvl="1"/>
            <a:r>
              <a:rPr lang="fi-FI" sz="1600">
                <a:solidFill>
                  <a:srgbClr val="595959"/>
                </a:solidFill>
                <a:latin typeface="Source Sans Pro" panose="020B0503030403020204" pitchFamily="34" charset="0"/>
              </a:rPr>
              <a:t>Y</a:t>
            </a:r>
            <a:r>
              <a:rPr lang="fi-FI" sz="1600" b="0" i="0">
                <a:solidFill>
                  <a:srgbClr val="595959"/>
                </a:solidFill>
                <a:effectLst/>
                <a:latin typeface="Source Sans Pro" panose="020B0503030403020204" pitchFamily="34" charset="0"/>
              </a:rPr>
              <a:t>mmärrys siitä, millaisia asioita kotihoidon etäkäynnillä voidaan toimittaa</a:t>
            </a:r>
          </a:p>
          <a:p>
            <a:pPr lvl="1"/>
            <a:r>
              <a:rPr lang="fi-FI" sz="1600">
                <a:solidFill>
                  <a:srgbClr val="595959"/>
                </a:solidFill>
                <a:latin typeface="Source Sans Pro" panose="020B0503030403020204" pitchFamily="34" charset="0"/>
              </a:rPr>
              <a:t>K</a:t>
            </a:r>
            <a:r>
              <a:rPr lang="fi-FI" sz="1600" b="0" i="0">
                <a:solidFill>
                  <a:srgbClr val="595959"/>
                </a:solidFill>
                <a:effectLst/>
                <a:latin typeface="Source Sans Pro" panose="020B0503030403020204" pitchFamily="34" charset="0"/>
              </a:rPr>
              <a:t>yky arvioida kotihoidon asiakkaan soveltuvuus etähoivaan osallistumiseen</a:t>
            </a:r>
          </a:p>
          <a:p>
            <a:pPr lvl="1"/>
            <a:r>
              <a:rPr lang="fi-FI" sz="1600" b="0" i="0">
                <a:solidFill>
                  <a:srgbClr val="595959"/>
                </a:solidFill>
                <a:effectLst/>
                <a:latin typeface="Source Sans Pro" panose="020B0503030403020204" pitchFamily="34" charset="0"/>
              </a:rPr>
              <a:t> Kykyä todeta ja reagoida muutoksiin asiakkaan voinnissa myös etähoivakäyntien kautta</a:t>
            </a:r>
          </a:p>
          <a:p>
            <a:pPr lvl="1"/>
            <a:endParaRPr lang="fi-FI" sz="1600">
              <a:solidFill>
                <a:srgbClr val="595959"/>
              </a:solidFill>
              <a:latin typeface="Source Sans Pro" panose="020B0503030403020204" pitchFamily="34" charset="0"/>
            </a:endParaRPr>
          </a:p>
          <a:p>
            <a:pPr lvl="1"/>
            <a:endParaRPr lang="fi-FI" sz="1600" b="0" i="0">
              <a:solidFill>
                <a:srgbClr val="595959"/>
              </a:solidFill>
              <a:effectLst/>
              <a:latin typeface="Source Sans Pro" panose="020B0503030403020204" pitchFamily="34" charset="0"/>
            </a:endParaRPr>
          </a:p>
          <a:p>
            <a:pPr lvl="1"/>
            <a:endParaRPr lang="fi-FI" sz="1600" b="0" i="0">
              <a:solidFill>
                <a:srgbClr val="595959"/>
              </a:solidFill>
              <a:effectLst/>
              <a:latin typeface="Source Sans Pro" panose="020B0503030403020204" pitchFamily="34" charset="0"/>
            </a:endParaRPr>
          </a:p>
          <a:p>
            <a:endParaRPr lang="fi-FI" sz="1600" b="0" i="0">
              <a:solidFill>
                <a:srgbClr val="595959"/>
              </a:solidFill>
              <a:effectLst/>
              <a:latin typeface="Source Sans Pro" panose="020B0503030403020204" pitchFamily="34" charset="0"/>
            </a:endParaRPr>
          </a:p>
          <a:p>
            <a:pPr lvl="1"/>
            <a:endParaRPr lang="fi-FI" sz="1600" b="0" i="0">
              <a:solidFill>
                <a:srgbClr val="595959"/>
              </a:solidFill>
              <a:effectLst/>
              <a:latin typeface="Source Sans Pro" panose="020B0503030403020204" pitchFamily="34" charset="0"/>
            </a:endParaRPr>
          </a:p>
          <a:p>
            <a:endParaRPr lang="fi-FI" sz="1600">
              <a:solidFill>
                <a:srgbClr val="595959"/>
              </a:solidFill>
            </a:endParaRPr>
          </a:p>
        </p:txBody>
      </p:sp>
      <p:pic>
        <p:nvPicPr>
          <p:cNvPr id="32" name="Picture 12" descr="Kuva kaksi dumbells-valo">
            <a:extLst>
              <a:ext uri="{FF2B5EF4-FFF2-40B4-BE49-F238E27FC236}">
                <a16:creationId xmlns:a16="http://schemas.microsoft.com/office/drawing/2014/main" id="{9E502AFF-0BB5-BCCB-4DB7-6BE7B53620AB}"/>
              </a:ext>
            </a:extLst>
          </p:cNvPr>
          <p:cNvPicPr>
            <a:picLocks noChangeAspect="1"/>
          </p:cNvPicPr>
          <p:nvPr/>
        </p:nvPicPr>
        <p:blipFill rotWithShape="1">
          <a:blip r:embed="rId2"/>
          <a:srcRect l="34163" r="15737" b="-2"/>
          <a:stretch/>
        </p:blipFill>
        <p:spPr>
          <a:xfrm>
            <a:off x="7461069" y="685799"/>
            <a:ext cx="4117787" cy="5486399"/>
          </a:xfrm>
          <a:prstGeom prst="rect">
            <a:avLst/>
          </a:prstGeom>
        </p:spPr>
      </p:pic>
      <p:sp>
        <p:nvSpPr>
          <p:cNvPr id="4" name="Alatunnisteen paikkamerkki 3">
            <a:extLst>
              <a:ext uri="{FF2B5EF4-FFF2-40B4-BE49-F238E27FC236}">
                <a16:creationId xmlns:a16="http://schemas.microsoft.com/office/drawing/2014/main" id="{6C1579C9-CD2C-4E61-8B46-D341D2115AF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PIRKATI 2022</a:t>
            </a:r>
          </a:p>
        </p:txBody>
      </p:sp>
    </p:spTree>
    <p:extLst>
      <p:ext uri="{BB962C8B-B14F-4D97-AF65-F5344CB8AC3E}">
        <p14:creationId xmlns:p14="http://schemas.microsoft.com/office/powerpoint/2010/main" val="2455095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B54BBA04-81AD-4E5A-833E-97F31BF4C735}"/>
              </a:ext>
            </a:extLst>
          </p:cNvPr>
          <p:cNvSpPr>
            <a:spLocks noGrp="1"/>
          </p:cNvSpPr>
          <p:nvPr>
            <p:ph type="ctrTitle"/>
          </p:nvPr>
        </p:nvSpPr>
        <p:spPr>
          <a:xfrm>
            <a:off x="1524000" y="1337641"/>
            <a:ext cx="9144000" cy="2330002"/>
          </a:xfrm>
        </p:spPr>
        <p:txBody>
          <a:bodyPr>
            <a:normAutofit/>
          </a:bodyPr>
          <a:lstStyle/>
          <a:p>
            <a:r>
              <a:rPr lang="fi-FI" sz="5400"/>
              <a:t>Etäkotihoito VideoVisit kuvapuhelin </a:t>
            </a:r>
          </a:p>
        </p:txBody>
      </p:sp>
      <p:sp>
        <p:nvSpPr>
          <p:cNvPr id="3" name="Alaotsikko 2">
            <a:extLst>
              <a:ext uri="{FF2B5EF4-FFF2-40B4-BE49-F238E27FC236}">
                <a16:creationId xmlns:a16="http://schemas.microsoft.com/office/drawing/2014/main" id="{65F09F33-1A47-4695-860B-7D656FB0B697}"/>
              </a:ext>
            </a:extLst>
          </p:cNvPr>
          <p:cNvSpPr>
            <a:spLocks noGrp="1"/>
          </p:cNvSpPr>
          <p:nvPr>
            <p:ph type="subTitle" idx="1"/>
          </p:nvPr>
        </p:nvSpPr>
        <p:spPr>
          <a:xfrm>
            <a:off x="1524000" y="3990165"/>
            <a:ext cx="9144000" cy="1279432"/>
          </a:xfrm>
        </p:spPr>
        <p:txBody>
          <a:bodyPr>
            <a:normAutofit/>
          </a:bodyPr>
          <a:lstStyle/>
          <a:p>
            <a:pPr marL="342900" indent="-342900">
              <a:buFont typeface="Wingdings" panose="05000000000000000000" pitchFamily="2" charset="2"/>
              <a:buChar char="v"/>
            </a:pPr>
            <a:r>
              <a:rPr lang="fi-FI" dirty="0"/>
              <a:t>Uusi asiakas kotihoidon arviointijakso</a:t>
            </a:r>
          </a:p>
          <a:p>
            <a:pPr marL="342900" indent="-342900">
              <a:buFont typeface="Wingdings" panose="05000000000000000000" pitchFamily="2" charset="2"/>
              <a:buChar char="v"/>
            </a:pPr>
            <a:r>
              <a:rPr lang="fi-FI" dirty="0"/>
              <a:t>Säännöllisen kotihoidon asiakas</a:t>
            </a:r>
          </a:p>
        </p:txBody>
      </p:sp>
      <p:cxnSp>
        <p:nvCxnSpPr>
          <p:cNvPr id="16" name="Straight Connector 15">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806097"/>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Alatunnisteen paikkamerkki 4">
            <a:extLst>
              <a:ext uri="{FF2B5EF4-FFF2-40B4-BE49-F238E27FC236}">
                <a16:creationId xmlns:a16="http://schemas.microsoft.com/office/drawing/2014/main" id="{1F199094-FF22-4EB2-B1FF-20C79A66B201}"/>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1200" b="0" i="0" u="none" strike="noStrike" kern="1200" cap="none" spc="0" normalizeH="0" baseline="0" noProof="0">
                <a:ln>
                  <a:noFill/>
                </a:ln>
                <a:solidFill>
                  <a:srgbClr val="898989"/>
                </a:solidFill>
                <a:effectLst/>
                <a:uLnTx/>
                <a:uFillTx/>
                <a:latin typeface="Calibri" panose="020F0502020204030204"/>
                <a:ea typeface="+mn-ea"/>
                <a:cs typeface="+mn-cs"/>
              </a:rPr>
              <a:t>PIRKATI 2022</a:t>
            </a:r>
          </a:p>
        </p:txBody>
      </p:sp>
    </p:spTree>
    <p:extLst>
      <p:ext uri="{BB962C8B-B14F-4D97-AF65-F5344CB8AC3E}">
        <p14:creationId xmlns:p14="http://schemas.microsoft.com/office/powerpoint/2010/main" val="15066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4E9D4D-F7D9-4632-B6B9-C8EC21DF6AA2}"/>
              </a:ext>
            </a:extLst>
          </p:cNvPr>
          <p:cNvSpPr>
            <a:spLocks noGrp="1"/>
          </p:cNvSpPr>
          <p:nvPr>
            <p:ph type="title"/>
          </p:nvPr>
        </p:nvSpPr>
        <p:spPr/>
        <p:txBody>
          <a:bodyPr>
            <a:normAutofit/>
          </a:bodyPr>
          <a:lstStyle/>
          <a:p>
            <a:r>
              <a:rPr lang="fi-FI" sz="3200" dirty="0" err="1"/>
              <a:t>VideoVisit</a:t>
            </a:r>
            <a:r>
              <a:rPr lang="fi-FI" sz="3200" dirty="0"/>
              <a:t> kuvapuhelin </a:t>
            </a:r>
            <a:r>
              <a:rPr lang="fi-FI" sz="3200"/>
              <a:t>etähoivan palvelutarpeenarvioinnin </a:t>
            </a:r>
            <a:r>
              <a:rPr lang="fi-FI" sz="3200" dirty="0"/>
              <a:t>ja käyttöönoton toimintamallinvaiheet ja toimijat</a:t>
            </a:r>
          </a:p>
        </p:txBody>
      </p:sp>
      <p:graphicFrame>
        <p:nvGraphicFramePr>
          <p:cNvPr id="4" name="Sisällön paikkamerkki 3">
            <a:extLst>
              <a:ext uri="{FF2B5EF4-FFF2-40B4-BE49-F238E27FC236}">
                <a16:creationId xmlns:a16="http://schemas.microsoft.com/office/drawing/2014/main" id="{9DF58C03-37DB-481D-B9AB-AA8753EA9491}"/>
              </a:ext>
            </a:extLst>
          </p:cNvPr>
          <p:cNvGraphicFramePr>
            <a:graphicFrameLocks noGrp="1"/>
          </p:cNvGraphicFramePr>
          <p:nvPr>
            <p:ph idx="1"/>
          </p:nvPr>
        </p:nvGraphicFramePr>
        <p:xfrm>
          <a:off x="633663" y="1794963"/>
          <a:ext cx="2374231" cy="4116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Sisällön paikkamerkki 3">
            <a:extLst>
              <a:ext uri="{FF2B5EF4-FFF2-40B4-BE49-F238E27FC236}">
                <a16:creationId xmlns:a16="http://schemas.microsoft.com/office/drawing/2014/main" id="{96102FA5-78A8-4243-A657-19C3E93898F2}"/>
              </a:ext>
            </a:extLst>
          </p:cNvPr>
          <p:cNvGraphicFramePr>
            <a:graphicFrameLocks/>
          </p:cNvGraphicFramePr>
          <p:nvPr/>
        </p:nvGraphicFramePr>
        <p:xfrm>
          <a:off x="3080084" y="1690688"/>
          <a:ext cx="8201526" cy="42208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7" name="Kuva 9" descr="Naisen profiili ääriviiva">
            <a:extLst>
              <a:ext uri="{FF2B5EF4-FFF2-40B4-BE49-F238E27FC236}">
                <a16:creationId xmlns:a16="http://schemas.microsoft.com/office/drawing/2014/main" id="{C892FDAC-D3D5-4DE2-9B16-FEE3C3C9BB0B}"/>
              </a:ext>
            </a:extLst>
          </p:cNvPr>
          <p:cNvGrpSpPr/>
          <p:nvPr/>
        </p:nvGrpSpPr>
        <p:grpSpPr>
          <a:xfrm>
            <a:off x="5383807" y="2411966"/>
            <a:ext cx="470793" cy="555314"/>
            <a:chOff x="5411591" y="2530741"/>
            <a:chExt cx="470793" cy="555314"/>
          </a:xfrm>
          <a:solidFill>
            <a:srgbClr val="000000"/>
          </a:solidFill>
        </p:grpSpPr>
        <p:sp>
          <p:nvSpPr>
            <p:cNvPr id="18" name="Vapaamuotoinen: Muoto 17">
              <a:extLst>
                <a:ext uri="{FF2B5EF4-FFF2-40B4-BE49-F238E27FC236}">
                  <a16:creationId xmlns:a16="http://schemas.microsoft.com/office/drawing/2014/main" id="{AE5E8A3C-EEF5-46E5-BD52-397E931D4EBF}"/>
                </a:ext>
              </a:extLst>
            </p:cNvPr>
            <p:cNvSpPr/>
            <p:nvPr/>
          </p:nvSpPr>
          <p:spPr>
            <a:xfrm>
              <a:off x="5487316" y="2530741"/>
              <a:ext cx="319131" cy="330540"/>
            </a:xfrm>
            <a:custGeom>
              <a:avLst/>
              <a:gdLst>
                <a:gd name="connsiteX0" fmla="*/ 7348 w 319131"/>
                <a:gd name="connsiteY0" fmla="*/ 330540 h 330540"/>
                <a:gd name="connsiteX1" fmla="*/ 7458 w 319131"/>
                <a:gd name="connsiteY1" fmla="*/ 330540 h 330540"/>
                <a:gd name="connsiteX2" fmla="*/ 88199 w 319131"/>
                <a:gd name="connsiteY2" fmla="*/ 315894 h 330540"/>
                <a:gd name="connsiteX3" fmla="*/ 88861 w 319131"/>
                <a:gd name="connsiteY3" fmla="*/ 315497 h 330540"/>
                <a:gd name="connsiteX4" fmla="*/ 119088 w 319131"/>
                <a:gd name="connsiteY4" fmla="*/ 289463 h 330540"/>
                <a:gd name="connsiteX5" fmla="*/ 124009 w 319131"/>
                <a:gd name="connsiteY5" fmla="*/ 284800 h 330540"/>
                <a:gd name="connsiteX6" fmla="*/ 154103 w 319131"/>
                <a:gd name="connsiteY6" fmla="*/ 290361 h 330540"/>
                <a:gd name="connsiteX7" fmla="*/ 159760 w 319131"/>
                <a:gd name="connsiteY7" fmla="*/ 290493 h 330540"/>
                <a:gd name="connsiteX8" fmla="*/ 189920 w 319131"/>
                <a:gd name="connsiteY8" fmla="*/ 286506 h 330540"/>
                <a:gd name="connsiteX9" fmla="*/ 194091 w 319131"/>
                <a:gd name="connsiteY9" fmla="*/ 290427 h 330540"/>
                <a:gd name="connsiteX10" fmla="*/ 222434 w 319131"/>
                <a:gd name="connsiteY10" fmla="*/ 315092 h 330540"/>
                <a:gd name="connsiteX11" fmla="*/ 313489 w 319131"/>
                <a:gd name="connsiteY11" fmla="*/ 317843 h 330540"/>
                <a:gd name="connsiteX12" fmla="*/ 319028 w 319131"/>
                <a:gd name="connsiteY12" fmla="*/ 311958 h 330540"/>
                <a:gd name="connsiteX13" fmla="*/ 315740 w 319131"/>
                <a:gd name="connsiteY13" fmla="*/ 304463 h 330540"/>
                <a:gd name="connsiteX14" fmla="*/ 291089 w 319131"/>
                <a:gd name="connsiteY14" fmla="*/ 256420 h 330540"/>
                <a:gd name="connsiteX15" fmla="*/ 299181 w 319131"/>
                <a:gd name="connsiteY15" fmla="*/ 193363 h 330540"/>
                <a:gd name="connsiteX16" fmla="*/ 310686 w 319131"/>
                <a:gd name="connsiteY16" fmla="*/ 118882 h 330540"/>
                <a:gd name="connsiteX17" fmla="*/ 276002 w 319131"/>
                <a:gd name="connsiteY17" fmla="*/ 46946 h 330540"/>
                <a:gd name="connsiteX18" fmla="*/ 237801 w 319131"/>
                <a:gd name="connsiteY18" fmla="*/ 44643 h 330540"/>
                <a:gd name="connsiteX19" fmla="*/ 176672 w 319131"/>
                <a:gd name="connsiteY19" fmla="*/ 5524 h 330540"/>
                <a:gd name="connsiteX20" fmla="*/ 58458 w 319131"/>
                <a:gd name="connsiteY20" fmla="*/ 20765 h 330540"/>
                <a:gd name="connsiteX21" fmla="*/ 12210 w 319131"/>
                <a:gd name="connsiteY21" fmla="*/ 135117 h 330540"/>
                <a:gd name="connsiteX22" fmla="*/ 15314 w 319131"/>
                <a:gd name="connsiteY22" fmla="*/ 219028 h 330540"/>
                <a:gd name="connsiteX23" fmla="*/ 16381 w 319131"/>
                <a:gd name="connsiteY23" fmla="*/ 281423 h 330540"/>
                <a:gd name="connsiteX24" fmla="*/ 1433 w 319131"/>
                <a:gd name="connsiteY24" fmla="*/ 318822 h 330540"/>
                <a:gd name="connsiteX25" fmla="*/ 2994 w 319131"/>
                <a:gd name="connsiteY25" fmla="*/ 329107 h 330540"/>
                <a:gd name="connsiteX26" fmla="*/ 7318 w 319131"/>
                <a:gd name="connsiteY26" fmla="*/ 330540 h 330540"/>
                <a:gd name="connsiteX27" fmla="*/ 154780 w 319131"/>
                <a:gd name="connsiteY27" fmla="*/ 275663 h 330540"/>
                <a:gd name="connsiteX28" fmla="*/ 56884 w 319131"/>
                <a:gd name="connsiteY28" fmla="*/ 178386 h 330540"/>
                <a:gd name="connsiteX29" fmla="*/ 56884 w 319131"/>
                <a:gd name="connsiteY29" fmla="*/ 167704 h 330540"/>
                <a:gd name="connsiteX30" fmla="*/ 70736 w 319131"/>
                <a:gd name="connsiteY30" fmla="*/ 154000 h 330540"/>
                <a:gd name="connsiteX31" fmla="*/ 86537 w 319131"/>
                <a:gd name="connsiteY31" fmla="*/ 152529 h 330540"/>
                <a:gd name="connsiteX32" fmla="*/ 155832 w 319131"/>
                <a:gd name="connsiteY32" fmla="*/ 132969 h 330540"/>
                <a:gd name="connsiteX33" fmla="*/ 222721 w 319131"/>
                <a:gd name="connsiteY33" fmla="*/ 87265 h 330540"/>
                <a:gd name="connsiteX34" fmla="*/ 234712 w 319131"/>
                <a:gd name="connsiteY34" fmla="*/ 119595 h 330540"/>
                <a:gd name="connsiteX35" fmla="*/ 235182 w 319131"/>
                <a:gd name="connsiteY35" fmla="*/ 120272 h 330540"/>
                <a:gd name="connsiteX36" fmla="*/ 245194 w 319131"/>
                <a:gd name="connsiteY36" fmla="*/ 129364 h 330540"/>
                <a:gd name="connsiteX37" fmla="*/ 246393 w 319131"/>
                <a:gd name="connsiteY37" fmla="*/ 130269 h 330540"/>
                <a:gd name="connsiteX38" fmla="*/ 250211 w 319131"/>
                <a:gd name="connsiteY38" fmla="*/ 133874 h 330540"/>
                <a:gd name="connsiteX39" fmla="*/ 262121 w 319131"/>
                <a:gd name="connsiteY39" fmla="*/ 162018 h 330540"/>
                <a:gd name="connsiteX40" fmla="*/ 262658 w 319131"/>
                <a:gd name="connsiteY40" fmla="*/ 172795 h 330540"/>
                <a:gd name="connsiteX41" fmla="*/ 159670 w 319131"/>
                <a:gd name="connsiteY41" fmla="*/ 275779 h 330540"/>
                <a:gd name="connsiteX42" fmla="*/ 154780 w 319131"/>
                <a:gd name="connsiteY42" fmla="*/ 275663 h 330540"/>
                <a:gd name="connsiteX43" fmla="*/ 30005 w 319131"/>
                <a:gd name="connsiteY43" fmla="*/ 218094 h 330540"/>
                <a:gd name="connsiteX44" fmla="*/ 26922 w 319131"/>
                <a:gd name="connsiteY44" fmla="*/ 135249 h 330540"/>
                <a:gd name="connsiteX45" fmla="*/ 66109 w 319131"/>
                <a:gd name="connsiteY45" fmla="*/ 33330 h 330540"/>
                <a:gd name="connsiteX46" fmla="*/ 172523 w 319131"/>
                <a:gd name="connsiteY46" fmla="*/ 19618 h 330540"/>
                <a:gd name="connsiteX47" fmla="*/ 228017 w 319131"/>
                <a:gd name="connsiteY47" fmla="*/ 56399 h 330540"/>
                <a:gd name="connsiteX48" fmla="*/ 236654 w 319131"/>
                <a:gd name="connsiteY48" fmla="*/ 60003 h 330540"/>
                <a:gd name="connsiteX49" fmla="*/ 269433 w 319131"/>
                <a:gd name="connsiteY49" fmla="*/ 60069 h 330540"/>
                <a:gd name="connsiteX50" fmla="*/ 295915 w 319131"/>
                <a:gd name="connsiteY50" fmla="*/ 118786 h 330540"/>
                <a:gd name="connsiteX51" fmla="*/ 284755 w 319131"/>
                <a:gd name="connsiteY51" fmla="*/ 190141 h 330540"/>
                <a:gd name="connsiteX52" fmla="*/ 276796 w 319131"/>
                <a:gd name="connsiteY52" fmla="*/ 260024 h 330540"/>
                <a:gd name="connsiteX53" fmla="*/ 296959 w 319131"/>
                <a:gd name="connsiteY53" fmla="*/ 306059 h 330540"/>
                <a:gd name="connsiteX54" fmla="*/ 231026 w 319131"/>
                <a:gd name="connsiteY54" fmla="*/ 303190 h 330540"/>
                <a:gd name="connsiteX55" fmla="*/ 205640 w 319131"/>
                <a:gd name="connsiteY55" fmla="*/ 281122 h 330540"/>
                <a:gd name="connsiteX56" fmla="*/ 277370 w 319131"/>
                <a:gd name="connsiteY56" fmla="*/ 172795 h 330540"/>
                <a:gd name="connsiteX57" fmla="*/ 276737 w 319131"/>
                <a:gd name="connsiteY57" fmla="*/ 160481 h 330540"/>
                <a:gd name="connsiteX58" fmla="*/ 261135 w 319131"/>
                <a:gd name="connsiteY58" fmla="*/ 124024 h 330540"/>
                <a:gd name="connsiteX59" fmla="*/ 255250 w 319131"/>
                <a:gd name="connsiteY59" fmla="*/ 118514 h 330540"/>
                <a:gd name="connsiteX60" fmla="*/ 253992 w 319131"/>
                <a:gd name="connsiteY60" fmla="*/ 117572 h 330540"/>
                <a:gd name="connsiteX61" fmla="*/ 247004 w 319131"/>
                <a:gd name="connsiteY61" fmla="*/ 111503 h 330540"/>
                <a:gd name="connsiteX62" fmla="*/ 237051 w 319131"/>
                <a:gd name="connsiteY62" fmla="*/ 83727 h 330540"/>
                <a:gd name="connsiteX63" fmla="*/ 221181 w 319131"/>
                <a:gd name="connsiteY63" fmla="*/ 71943 h 330540"/>
                <a:gd name="connsiteX64" fmla="*/ 213599 w 319131"/>
                <a:gd name="connsiteY64" fmla="*/ 75635 h 330540"/>
                <a:gd name="connsiteX65" fmla="*/ 149527 w 319131"/>
                <a:gd name="connsiteY65" fmla="*/ 119632 h 330540"/>
                <a:gd name="connsiteX66" fmla="*/ 84286 w 319131"/>
                <a:gd name="connsiteY66" fmla="*/ 137956 h 330540"/>
                <a:gd name="connsiteX67" fmla="*/ 70361 w 319131"/>
                <a:gd name="connsiteY67" fmla="*/ 139273 h 330540"/>
                <a:gd name="connsiteX68" fmla="*/ 42172 w 319131"/>
                <a:gd name="connsiteY68" fmla="*/ 166961 h 330540"/>
                <a:gd name="connsiteX69" fmla="*/ 42172 w 319131"/>
                <a:gd name="connsiteY69" fmla="*/ 166961 h 330540"/>
                <a:gd name="connsiteX70" fmla="*/ 42172 w 319131"/>
                <a:gd name="connsiteY70" fmla="*/ 179136 h 330540"/>
                <a:gd name="connsiteX71" fmla="*/ 109024 w 319131"/>
                <a:gd name="connsiteY71" fmla="*/ 278723 h 330540"/>
                <a:gd name="connsiteX72" fmla="*/ 108944 w 319131"/>
                <a:gd name="connsiteY72" fmla="*/ 278804 h 330540"/>
                <a:gd name="connsiteX73" fmla="*/ 80990 w 319131"/>
                <a:gd name="connsiteY73" fmla="*/ 303080 h 330540"/>
                <a:gd name="connsiteX74" fmla="*/ 20993 w 319131"/>
                <a:gd name="connsiteY74" fmla="*/ 315210 h 330540"/>
                <a:gd name="connsiteX75" fmla="*/ 30939 w 319131"/>
                <a:gd name="connsiteY75" fmla="*/ 283446 h 330540"/>
                <a:gd name="connsiteX76" fmla="*/ 30005 w 319131"/>
                <a:gd name="connsiteY76" fmla="*/ 218094 h 33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9131" h="330540">
                  <a:moveTo>
                    <a:pt x="7348" y="330540"/>
                  </a:moveTo>
                  <a:lnTo>
                    <a:pt x="7458" y="330540"/>
                  </a:lnTo>
                  <a:cubicBezTo>
                    <a:pt x="9665" y="330540"/>
                    <a:pt x="62291" y="329584"/>
                    <a:pt x="88199" y="315894"/>
                  </a:cubicBezTo>
                  <a:cubicBezTo>
                    <a:pt x="88420" y="315769"/>
                    <a:pt x="88648" y="315637"/>
                    <a:pt x="88861" y="315497"/>
                  </a:cubicBezTo>
                  <a:cubicBezTo>
                    <a:pt x="99599" y="307619"/>
                    <a:pt x="109705" y="298915"/>
                    <a:pt x="119088" y="289463"/>
                  </a:cubicBezTo>
                  <a:cubicBezTo>
                    <a:pt x="120780" y="287852"/>
                    <a:pt x="122413" y="286300"/>
                    <a:pt x="124009" y="284800"/>
                  </a:cubicBezTo>
                  <a:cubicBezTo>
                    <a:pt x="133746" y="287993"/>
                    <a:pt x="143868" y="289863"/>
                    <a:pt x="154103" y="290361"/>
                  </a:cubicBezTo>
                  <a:cubicBezTo>
                    <a:pt x="155993" y="290449"/>
                    <a:pt x="157884" y="290493"/>
                    <a:pt x="159760" y="290493"/>
                  </a:cubicBezTo>
                  <a:cubicBezTo>
                    <a:pt x="169943" y="290470"/>
                    <a:pt x="180080" y="289131"/>
                    <a:pt x="189920" y="286506"/>
                  </a:cubicBezTo>
                  <a:cubicBezTo>
                    <a:pt x="191266" y="287764"/>
                    <a:pt x="192627" y="289044"/>
                    <a:pt x="194091" y="290427"/>
                  </a:cubicBezTo>
                  <a:cubicBezTo>
                    <a:pt x="203029" y="299217"/>
                    <a:pt x="212495" y="307454"/>
                    <a:pt x="222434" y="315092"/>
                  </a:cubicBezTo>
                  <a:cubicBezTo>
                    <a:pt x="246503" y="332519"/>
                    <a:pt x="306699" y="319396"/>
                    <a:pt x="313489" y="317843"/>
                  </a:cubicBezTo>
                  <a:cubicBezTo>
                    <a:pt x="316343" y="317162"/>
                    <a:pt x="318521" y="314849"/>
                    <a:pt x="319028" y="311958"/>
                  </a:cubicBezTo>
                  <a:cubicBezTo>
                    <a:pt x="319521" y="309028"/>
                    <a:pt x="318230" y="306085"/>
                    <a:pt x="315740" y="304463"/>
                  </a:cubicBezTo>
                  <a:cubicBezTo>
                    <a:pt x="315585" y="304367"/>
                    <a:pt x="300674" y="294304"/>
                    <a:pt x="291089" y="256420"/>
                  </a:cubicBezTo>
                  <a:cubicBezTo>
                    <a:pt x="287948" y="244127"/>
                    <a:pt x="293392" y="219470"/>
                    <a:pt x="299181" y="193363"/>
                  </a:cubicBezTo>
                  <a:cubicBezTo>
                    <a:pt x="305503" y="168984"/>
                    <a:pt x="309357" y="144032"/>
                    <a:pt x="310686" y="118882"/>
                  </a:cubicBezTo>
                  <a:cubicBezTo>
                    <a:pt x="310686" y="81549"/>
                    <a:pt x="299652" y="58686"/>
                    <a:pt x="276002" y="46946"/>
                  </a:cubicBezTo>
                  <a:cubicBezTo>
                    <a:pt x="263820" y="42214"/>
                    <a:pt x="250463" y="41410"/>
                    <a:pt x="237801" y="44643"/>
                  </a:cubicBezTo>
                  <a:cubicBezTo>
                    <a:pt x="231181" y="35750"/>
                    <a:pt x="213570" y="17021"/>
                    <a:pt x="176672" y="5524"/>
                  </a:cubicBezTo>
                  <a:cubicBezTo>
                    <a:pt x="136817" y="-5438"/>
                    <a:pt x="94230" y="53"/>
                    <a:pt x="58458" y="20765"/>
                  </a:cubicBezTo>
                  <a:cubicBezTo>
                    <a:pt x="27665" y="40627"/>
                    <a:pt x="12894" y="62843"/>
                    <a:pt x="12210" y="135117"/>
                  </a:cubicBezTo>
                  <a:cubicBezTo>
                    <a:pt x="11931" y="165586"/>
                    <a:pt x="13726" y="193966"/>
                    <a:pt x="15314" y="219028"/>
                  </a:cubicBezTo>
                  <a:cubicBezTo>
                    <a:pt x="17456" y="239758"/>
                    <a:pt x="17813" y="260632"/>
                    <a:pt x="16381" y="281423"/>
                  </a:cubicBezTo>
                  <a:cubicBezTo>
                    <a:pt x="14668" y="294960"/>
                    <a:pt x="9522" y="307833"/>
                    <a:pt x="1433" y="318822"/>
                  </a:cubicBezTo>
                  <a:cubicBezTo>
                    <a:pt x="-976" y="322093"/>
                    <a:pt x="-277" y="326698"/>
                    <a:pt x="2994" y="329107"/>
                  </a:cubicBezTo>
                  <a:cubicBezTo>
                    <a:pt x="4248" y="330030"/>
                    <a:pt x="5762" y="330532"/>
                    <a:pt x="7318" y="330540"/>
                  </a:cubicBezTo>
                  <a:close/>
                  <a:moveTo>
                    <a:pt x="154780" y="275663"/>
                  </a:moveTo>
                  <a:cubicBezTo>
                    <a:pt x="102180" y="272801"/>
                    <a:pt x="60079" y="230966"/>
                    <a:pt x="56884" y="178386"/>
                  </a:cubicBezTo>
                  <a:cubicBezTo>
                    <a:pt x="56704" y="174827"/>
                    <a:pt x="56704" y="171263"/>
                    <a:pt x="56884" y="167704"/>
                  </a:cubicBezTo>
                  <a:cubicBezTo>
                    <a:pt x="57228" y="160226"/>
                    <a:pt x="63254" y="154264"/>
                    <a:pt x="70736" y="154000"/>
                  </a:cubicBezTo>
                  <a:cubicBezTo>
                    <a:pt x="76033" y="153914"/>
                    <a:pt x="81315" y="153422"/>
                    <a:pt x="86537" y="152529"/>
                  </a:cubicBezTo>
                  <a:cubicBezTo>
                    <a:pt x="110454" y="149369"/>
                    <a:pt x="133792" y="142782"/>
                    <a:pt x="155832" y="132969"/>
                  </a:cubicBezTo>
                  <a:cubicBezTo>
                    <a:pt x="180062" y="120777"/>
                    <a:pt x="202557" y="105407"/>
                    <a:pt x="222721" y="87265"/>
                  </a:cubicBezTo>
                  <a:cubicBezTo>
                    <a:pt x="224549" y="98727"/>
                    <a:pt x="228624" y="109714"/>
                    <a:pt x="234712" y="119595"/>
                  </a:cubicBezTo>
                  <a:cubicBezTo>
                    <a:pt x="234853" y="119831"/>
                    <a:pt x="235010" y="120057"/>
                    <a:pt x="235182" y="120272"/>
                  </a:cubicBezTo>
                  <a:cubicBezTo>
                    <a:pt x="238093" y="123742"/>
                    <a:pt x="241461" y="126801"/>
                    <a:pt x="245194" y="129364"/>
                  </a:cubicBezTo>
                  <a:lnTo>
                    <a:pt x="246393" y="130269"/>
                  </a:lnTo>
                  <a:cubicBezTo>
                    <a:pt x="247779" y="131344"/>
                    <a:pt x="249057" y="132552"/>
                    <a:pt x="250211" y="133874"/>
                  </a:cubicBezTo>
                  <a:cubicBezTo>
                    <a:pt x="257067" y="141753"/>
                    <a:pt x="261238" y="151611"/>
                    <a:pt x="262121" y="162018"/>
                  </a:cubicBezTo>
                  <a:cubicBezTo>
                    <a:pt x="262488" y="165598"/>
                    <a:pt x="262667" y="169196"/>
                    <a:pt x="262658" y="172795"/>
                  </a:cubicBezTo>
                  <a:cubicBezTo>
                    <a:pt x="262657" y="229673"/>
                    <a:pt x="216548" y="275780"/>
                    <a:pt x="159670" y="275779"/>
                  </a:cubicBezTo>
                  <a:cubicBezTo>
                    <a:pt x="158039" y="275779"/>
                    <a:pt x="156408" y="275740"/>
                    <a:pt x="154780" y="275663"/>
                  </a:cubicBezTo>
                  <a:close/>
                  <a:moveTo>
                    <a:pt x="30005" y="218094"/>
                  </a:moveTo>
                  <a:cubicBezTo>
                    <a:pt x="28430" y="193296"/>
                    <a:pt x="26643" y="165181"/>
                    <a:pt x="26922" y="135249"/>
                  </a:cubicBezTo>
                  <a:cubicBezTo>
                    <a:pt x="27548" y="69316"/>
                    <a:pt x="39619" y="50455"/>
                    <a:pt x="66109" y="33330"/>
                  </a:cubicBezTo>
                  <a:cubicBezTo>
                    <a:pt x="98327" y="14736"/>
                    <a:pt x="136643" y="9799"/>
                    <a:pt x="172523" y="19618"/>
                  </a:cubicBezTo>
                  <a:cubicBezTo>
                    <a:pt x="214666" y="32749"/>
                    <a:pt x="227907" y="56237"/>
                    <a:pt x="228017" y="56399"/>
                  </a:cubicBezTo>
                  <a:cubicBezTo>
                    <a:pt x="229662" y="59512"/>
                    <a:pt x="233283" y="61023"/>
                    <a:pt x="236654" y="60003"/>
                  </a:cubicBezTo>
                  <a:cubicBezTo>
                    <a:pt x="242303" y="58304"/>
                    <a:pt x="259215" y="54994"/>
                    <a:pt x="269433" y="60069"/>
                  </a:cubicBezTo>
                  <a:cubicBezTo>
                    <a:pt x="281776" y="66190"/>
                    <a:pt x="295915" y="78408"/>
                    <a:pt x="295915" y="118786"/>
                  </a:cubicBezTo>
                  <a:cubicBezTo>
                    <a:pt x="294555" y="142880"/>
                    <a:pt x="290818" y="166782"/>
                    <a:pt x="284755" y="190141"/>
                  </a:cubicBezTo>
                  <a:cubicBezTo>
                    <a:pt x="278333" y="219212"/>
                    <a:pt x="272787" y="244326"/>
                    <a:pt x="276796" y="260024"/>
                  </a:cubicBezTo>
                  <a:cubicBezTo>
                    <a:pt x="280392" y="276556"/>
                    <a:pt x="287246" y="292206"/>
                    <a:pt x="296959" y="306059"/>
                  </a:cubicBezTo>
                  <a:cubicBezTo>
                    <a:pt x="275994" y="309509"/>
                    <a:pt x="243693" y="312356"/>
                    <a:pt x="231026" y="303190"/>
                  </a:cubicBezTo>
                  <a:cubicBezTo>
                    <a:pt x="222131" y="296347"/>
                    <a:pt x="213654" y="288978"/>
                    <a:pt x="205640" y="281122"/>
                  </a:cubicBezTo>
                  <a:cubicBezTo>
                    <a:pt x="249132" y="262691"/>
                    <a:pt x="277380" y="220031"/>
                    <a:pt x="277370" y="172795"/>
                  </a:cubicBezTo>
                  <a:cubicBezTo>
                    <a:pt x="277370" y="168682"/>
                    <a:pt x="277159" y="164572"/>
                    <a:pt x="276737" y="160481"/>
                  </a:cubicBezTo>
                  <a:cubicBezTo>
                    <a:pt x="275534" y="146981"/>
                    <a:pt x="270070" y="134214"/>
                    <a:pt x="261135" y="124024"/>
                  </a:cubicBezTo>
                  <a:cubicBezTo>
                    <a:pt x="259352" y="122004"/>
                    <a:pt x="257382" y="120159"/>
                    <a:pt x="255250" y="118514"/>
                  </a:cubicBezTo>
                  <a:lnTo>
                    <a:pt x="253992" y="117572"/>
                  </a:lnTo>
                  <a:cubicBezTo>
                    <a:pt x="251436" y="115825"/>
                    <a:pt x="249091" y="113789"/>
                    <a:pt x="247004" y="111503"/>
                  </a:cubicBezTo>
                  <a:cubicBezTo>
                    <a:pt x="241844" y="103012"/>
                    <a:pt x="238458" y="93563"/>
                    <a:pt x="237051" y="83727"/>
                  </a:cubicBezTo>
                  <a:cubicBezTo>
                    <a:pt x="235922" y="76090"/>
                    <a:pt x="228818" y="70814"/>
                    <a:pt x="221181" y="71943"/>
                  </a:cubicBezTo>
                  <a:cubicBezTo>
                    <a:pt x="218334" y="72364"/>
                    <a:pt x="215686" y="73653"/>
                    <a:pt x="213599" y="75635"/>
                  </a:cubicBezTo>
                  <a:cubicBezTo>
                    <a:pt x="194316" y="93113"/>
                    <a:pt x="172765" y="107912"/>
                    <a:pt x="149527" y="119632"/>
                  </a:cubicBezTo>
                  <a:cubicBezTo>
                    <a:pt x="128770" y="128833"/>
                    <a:pt x="106798" y="135004"/>
                    <a:pt x="84286" y="137956"/>
                  </a:cubicBezTo>
                  <a:cubicBezTo>
                    <a:pt x="79684" y="138751"/>
                    <a:pt x="75029" y="139191"/>
                    <a:pt x="70361" y="139273"/>
                  </a:cubicBezTo>
                  <a:cubicBezTo>
                    <a:pt x="55187" y="139753"/>
                    <a:pt x="42923" y="151799"/>
                    <a:pt x="42172" y="166961"/>
                  </a:cubicBezTo>
                  <a:lnTo>
                    <a:pt x="42172" y="166961"/>
                  </a:lnTo>
                  <a:cubicBezTo>
                    <a:pt x="41981" y="171022"/>
                    <a:pt x="41988" y="175112"/>
                    <a:pt x="42172" y="179136"/>
                  </a:cubicBezTo>
                  <a:cubicBezTo>
                    <a:pt x="44785" y="221986"/>
                    <a:pt x="70355" y="260077"/>
                    <a:pt x="109024" y="278723"/>
                  </a:cubicBezTo>
                  <a:lnTo>
                    <a:pt x="108944" y="278804"/>
                  </a:lnTo>
                  <a:cubicBezTo>
                    <a:pt x="100235" y="287572"/>
                    <a:pt x="90892" y="295686"/>
                    <a:pt x="80990" y="303080"/>
                  </a:cubicBezTo>
                  <a:cubicBezTo>
                    <a:pt x="65542" y="311076"/>
                    <a:pt x="37692" y="314114"/>
                    <a:pt x="20993" y="315210"/>
                  </a:cubicBezTo>
                  <a:cubicBezTo>
                    <a:pt x="26168" y="305297"/>
                    <a:pt x="29536" y="294541"/>
                    <a:pt x="30939" y="283446"/>
                  </a:cubicBezTo>
                  <a:cubicBezTo>
                    <a:pt x="32596" y="261678"/>
                    <a:pt x="32284" y="239806"/>
                    <a:pt x="30005" y="218094"/>
                  </a:cubicBezTo>
                  <a:close/>
                </a:path>
              </a:pathLst>
            </a:custGeom>
            <a:solidFill>
              <a:srgbClr val="000000"/>
            </a:solidFill>
            <a:ln w="734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Vapaamuotoinen: Muoto 18">
              <a:extLst>
                <a:ext uri="{FF2B5EF4-FFF2-40B4-BE49-F238E27FC236}">
                  <a16:creationId xmlns:a16="http://schemas.microsoft.com/office/drawing/2014/main" id="{A0CC9940-7448-4098-B4D6-B75FC06E46E2}"/>
                </a:ext>
              </a:extLst>
            </p:cNvPr>
            <p:cNvSpPr/>
            <p:nvPr/>
          </p:nvSpPr>
          <p:spPr>
            <a:xfrm>
              <a:off x="5411591" y="2857110"/>
              <a:ext cx="470793" cy="228945"/>
            </a:xfrm>
            <a:custGeom>
              <a:avLst/>
              <a:gdLst>
                <a:gd name="connsiteX0" fmla="*/ 445290 w 470793"/>
                <a:gd name="connsiteY0" fmla="*/ 63616 h 228945"/>
                <a:gd name="connsiteX1" fmla="*/ 331578 w 470793"/>
                <a:gd name="connsiteY1" fmla="*/ 8106 h 228945"/>
                <a:gd name="connsiteX2" fmla="*/ 303139 w 470793"/>
                <a:gd name="connsiteY2" fmla="*/ 802 h 228945"/>
                <a:gd name="connsiteX3" fmla="*/ 299410 w 470793"/>
                <a:gd name="connsiteY3" fmla="*/ 0 h 228945"/>
                <a:gd name="connsiteX4" fmla="*/ 296607 w 470793"/>
                <a:gd name="connsiteY4" fmla="*/ 2597 h 228945"/>
                <a:gd name="connsiteX5" fmla="*/ 235397 w 470793"/>
                <a:gd name="connsiteY5" fmla="*/ 30329 h 228945"/>
                <a:gd name="connsiteX6" fmla="*/ 174164 w 470793"/>
                <a:gd name="connsiteY6" fmla="*/ 2965 h 228945"/>
                <a:gd name="connsiteX7" fmla="*/ 171376 w 470793"/>
                <a:gd name="connsiteY7" fmla="*/ 405 h 228945"/>
                <a:gd name="connsiteX8" fmla="*/ 167698 w 470793"/>
                <a:gd name="connsiteY8" fmla="*/ 1184 h 228945"/>
                <a:gd name="connsiteX9" fmla="*/ 139325 w 470793"/>
                <a:gd name="connsiteY9" fmla="*/ 8084 h 228945"/>
                <a:gd name="connsiteX10" fmla="*/ 25592 w 470793"/>
                <a:gd name="connsiteY10" fmla="*/ 63564 h 228945"/>
                <a:gd name="connsiteX11" fmla="*/ 0 w 470793"/>
                <a:gd name="connsiteY11" fmla="*/ 114925 h 228945"/>
                <a:gd name="connsiteX12" fmla="*/ 0 w 470793"/>
                <a:gd name="connsiteY12" fmla="*/ 228945 h 228945"/>
                <a:gd name="connsiteX13" fmla="*/ 14712 w 470793"/>
                <a:gd name="connsiteY13" fmla="*/ 228945 h 228945"/>
                <a:gd name="connsiteX14" fmla="*/ 14712 w 470793"/>
                <a:gd name="connsiteY14" fmla="*/ 114925 h 228945"/>
                <a:gd name="connsiteX15" fmla="*/ 34486 w 470793"/>
                <a:gd name="connsiteY15" fmla="*/ 75261 h 228945"/>
                <a:gd name="connsiteX16" fmla="*/ 143268 w 470793"/>
                <a:gd name="connsiteY16" fmla="*/ 22296 h 228945"/>
                <a:gd name="connsiteX17" fmla="*/ 167065 w 470793"/>
                <a:gd name="connsiteY17" fmla="*/ 16412 h 228945"/>
                <a:gd name="connsiteX18" fmla="*/ 235397 w 470793"/>
                <a:gd name="connsiteY18" fmla="*/ 45042 h 228945"/>
                <a:gd name="connsiteX19" fmla="*/ 303735 w 470793"/>
                <a:gd name="connsiteY19" fmla="*/ 15992 h 228945"/>
                <a:gd name="connsiteX20" fmla="*/ 327444 w 470793"/>
                <a:gd name="connsiteY20" fmla="*/ 22230 h 228945"/>
                <a:gd name="connsiteX21" fmla="*/ 436036 w 470793"/>
                <a:gd name="connsiteY21" fmla="*/ 75055 h 228945"/>
                <a:gd name="connsiteX22" fmla="*/ 456081 w 470793"/>
                <a:gd name="connsiteY22" fmla="*/ 114925 h 228945"/>
                <a:gd name="connsiteX23" fmla="*/ 456081 w 470793"/>
                <a:gd name="connsiteY23" fmla="*/ 228945 h 228945"/>
                <a:gd name="connsiteX24" fmla="*/ 470793 w 470793"/>
                <a:gd name="connsiteY24" fmla="*/ 228945 h 228945"/>
                <a:gd name="connsiteX25" fmla="*/ 470793 w 470793"/>
                <a:gd name="connsiteY25" fmla="*/ 114925 h 228945"/>
                <a:gd name="connsiteX26" fmla="*/ 445290 w 470793"/>
                <a:gd name="connsiteY26" fmla="*/ 63616 h 22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0793" h="228945">
                  <a:moveTo>
                    <a:pt x="445290" y="63616"/>
                  </a:moveTo>
                  <a:cubicBezTo>
                    <a:pt x="411524" y="37622"/>
                    <a:pt x="372843" y="18739"/>
                    <a:pt x="331578" y="8106"/>
                  </a:cubicBezTo>
                  <a:cubicBezTo>
                    <a:pt x="322074" y="5260"/>
                    <a:pt x="312504" y="2803"/>
                    <a:pt x="303139" y="802"/>
                  </a:cubicBezTo>
                  <a:lnTo>
                    <a:pt x="299410" y="0"/>
                  </a:lnTo>
                  <a:lnTo>
                    <a:pt x="296607" y="2597"/>
                  </a:lnTo>
                  <a:cubicBezTo>
                    <a:pt x="266631" y="30329"/>
                    <a:pt x="246313" y="30329"/>
                    <a:pt x="235397" y="30329"/>
                  </a:cubicBezTo>
                  <a:cubicBezTo>
                    <a:pt x="224480" y="30329"/>
                    <a:pt x="203993" y="30329"/>
                    <a:pt x="174164" y="2965"/>
                  </a:cubicBezTo>
                  <a:lnTo>
                    <a:pt x="171376" y="405"/>
                  </a:lnTo>
                  <a:lnTo>
                    <a:pt x="167698" y="1184"/>
                  </a:lnTo>
                  <a:cubicBezTo>
                    <a:pt x="158687" y="3082"/>
                    <a:pt x="149168" y="5399"/>
                    <a:pt x="139325" y="8084"/>
                  </a:cubicBezTo>
                  <a:cubicBezTo>
                    <a:pt x="98557" y="20032"/>
                    <a:pt x="60103" y="38790"/>
                    <a:pt x="25592" y="63564"/>
                  </a:cubicBezTo>
                  <a:cubicBezTo>
                    <a:pt x="9768" y="75962"/>
                    <a:pt x="369" y="94827"/>
                    <a:pt x="0" y="114925"/>
                  </a:cubicBezTo>
                  <a:lnTo>
                    <a:pt x="0" y="228945"/>
                  </a:lnTo>
                  <a:lnTo>
                    <a:pt x="14712" y="228945"/>
                  </a:lnTo>
                  <a:lnTo>
                    <a:pt x="14712" y="114925"/>
                  </a:lnTo>
                  <a:cubicBezTo>
                    <a:pt x="15037" y="99411"/>
                    <a:pt x="22291" y="84858"/>
                    <a:pt x="34486" y="75261"/>
                  </a:cubicBezTo>
                  <a:cubicBezTo>
                    <a:pt x="67513" y="51619"/>
                    <a:pt x="104289" y="33713"/>
                    <a:pt x="143268" y="22296"/>
                  </a:cubicBezTo>
                  <a:cubicBezTo>
                    <a:pt x="151434" y="20090"/>
                    <a:pt x="159452" y="18089"/>
                    <a:pt x="167065" y="16412"/>
                  </a:cubicBezTo>
                  <a:cubicBezTo>
                    <a:pt x="195673" y="41562"/>
                    <a:pt x="217624" y="45042"/>
                    <a:pt x="235397" y="45042"/>
                  </a:cubicBezTo>
                  <a:cubicBezTo>
                    <a:pt x="253169" y="45042"/>
                    <a:pt x="275002" y="41518"/>
                    <a:pt x="303735" y="15992"/>
                  </a:cubicBezTo>
                  <a:cubicBezTo>
                    <a:pt x="311540" y="17758"/>
                    <a:pt x="319477" y="19840"/>
                    <a:pt x="327444" y="22230"/>
                  </a:cubicBezTo>
                  <a:cubicBezTo>
                    <a:pt x="366835" y="32331"/>
                    <a:pt x="403774" y="50300"/>
                    <a:pt x="436036" y="75055"/>
                  </a:cubicBezTo>
                  <a:cubicBezTo>
                    <a:pt x="448372" y="84655"/>
                    <a:pt x="455733" y="99297"/>
                    <a:pt x="456081" y="114925"/>
                  </a:cubicBezTo>
                  <a:lnTo>
                    <a:pt x="456081" y="228945"/>
                  </a:lnTo>
                  <a:lnTo>
                    <a:pt x="470793" y="228945"/>
                  </a:lnTo>
                  <a:lnTo>
                    <a:pt x="470793" y="114925"/>
                  </a:lnTo>
                  <a:cubicBezTo>
                    <a:pt x="470437" y="94858"/>
                    <a:pt x="461071" y="76015"/>
                    <a:pt x="445290" y="63616"/>
                  </a:cubicBezTo>
                  <a:close/>
                </a:path>
              </a:pathLst>
            </a:custGeom>
            <a:solidFill>
              <a:srgbClr val="000000"/>
            </a:solidFill>
            <a:ln w="734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2" name="Kuva 11" descr="Nainen ja kävelykeppi ääriviiva">
            <a:extLst>
              <a:ext uri="{FF2B5EF4-FFF2-40B4-BE49-F238E27FC236}">
                <a16:creationId xmlns:a16="http://schemas.microsoft.com/office/drawing/2014/main" id="{F0D944F9-074C-4EC8-8B2C-2ED7D04C9C5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27841" y="2221832"/>
            <a:ext cx="1016379" cy="1016379"/>
          </a:xfrm>
          <a:prstGeom prst="rect">
            <a:avLst/>
          </a:prstGeom>
        </p:spPr>
      </p:pic>
      <p:pic>
        <p:nvPicPr>
          <p:cNvPr id="14" name="Kuva 13" descr="Mies ääriviiva">
            <a:extLst>
              <a:ext uri="{FF2B5EF4-FFF2-40B4-BE49-F238E27FC236}">
                <a16:creationId xmlns:a16="http://schemas.microsoft.com/office/drawing/2014/main" id="{3BED04A4-F135-4DDF-9194-134388D7EA1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276876" y="2214338"/>
            <a:ext cx="901929" cy="974847"/>
          </a:xfrm>
          <a:prstGeom prst="rect">
            <a:avLst/>
          </a:prstGeom>
        </p:spPr>
      </p:pic>
      <p:pic>
        <p:nvPicPr>
          <p:cNvPr id="16" name="Kuva 15" descr="Lääkäri nainen ääriviiva">
            <a:extLst>
              <a:ext uri="{FF2B5EF4-FFF2-40B4-BE49-F238E27FC236}">
                <a16:creationId xmlns:a16="http://schemas.microsoft.com/office/drawing/2014/main" id="{A1211CDE-D993-471C-BFCD-1B3DF5287A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176636" y="2646000"/>
            <a:ext cx="642563" cy="642563"/>
          </a:xfrm>
          <a:prstGeom prst="rect">
            <a:avLst/>
          </a:prstGeom>
        </p:spPr>
      </p:pic>
      <p:pic>
        <p:nvPicPr>
          <p:cNvPr id="21" name="Kuva 20" descr="Ohjelmoija nainen ääriviiva">
            <a:extLst>
              <a:ext uri="{FF2B5EF4-FFF2-40B4-BE49-F238E27FC236}">
                <a16:creationId xmlns:a16="http://schemas.microsoft.com/office/drawing/2014/main" id="{0A1A7F35-CBA8-4671-98FF-C97FE81AB64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535714" y="2645999"/>
            <a:ext cx="642563" cy="642563"/>
          </a:xfrm>
          <a:prstGeom prst="rect">
            <a:avLst/>
          </a:prstGeom>
        </p:spPr>
      </p:pic>
      <p:pic>
        <p:nvPicPr>
          <p:cNvPr id="23" name="Kuva 22" descr="Miehen profiili ääriviiva">
            <a:extLst>
              <a:ext uri="{FF2B5EF4-FFF2-40B4-BE49-F238E27FC236}">
                <a16:creationId xmlns:a16="http://schemas.microsoft.com/office/drawing/2014/main" id="{E0924E20-3904-4B9D-B622-F317C11EF94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533146" y="2018431"/>
            <a:ext cx="647701" cy="647701"/>
          </a:xfrm>
          <a:prstGeom prst="rect">
            <a:avLst/>
          </a:prstGeom>
        </p:spPr>
      </p:pic>
      <p:pic>
        <p:nvPicPr>
          <p:cNvPr id="25" name="Kuva 24" descr="Naisen profiili ääriviiva">
            <a:extLst>
              <a:ext uri="{FF2B5EF4-FFF2-40B4-BE49-F238E27FC236}">
                <a16:creationId xmlns:a16="http://schemas.microsoft.com/office/drawing/2014/main" id="{314E08C7-4BDE-49EB-B6A3-B86B1496EB35}"/>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139762" y="2063096"/>
            <a:ext cx="558369" cy="558369"/>
          </a:xfrm>
          <a:prstGeom prst="rect">
            <a:avLst/>
          </a:prstGeom>
        </p:spPr>
      </p:pic>
      <p:pic>
        <p:nvPicPr>
          <p:cNvPr id="33" name="Kuva 32" descr="Pilvitekniikka ääriviiva">
            <a:extLst>
              <a:ext uri="{FF2B5EF4-FFF2-40B4-BE49-F238E27FC236}">
                <a16:creationId xmlns:a16="http://schemas.microsoft.com/office/drawing/2014/main" id="{1207CBE9-D8C8-4023-9F48-166A1FB7334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383572" y="2208932"/>
            <a:ext cx="914400" cy="914400"/>
          </a:xfrm>
          <a:prstGeom prst="rect">
            <a:avLst/>
          </a:prstGeom>
        </p:spPr>
      </p:pic>
      <p:pic>
        <p:nvPicPr>
          <p:cNvPr id="35" name="Kuva 34" descr="Tabletti tasaisella täytöllä">
            <a:extLst>
              <a:ext uri="{FF2B5EF4-FFF2-40B4-BE49-F238E27FC236}">
                <a16:creationId xmlns:a16="http://schemas.microsoft.com/office/drawing/2014/main" id="{3CD30E2F-1D9D-4231-A72E-C75ADF20C790}"/>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902999" y="2171655"/>
            <a:ext cx="914400" cy="914400"/>
          </a:xfrm>
          <a:prstGeom prst="rect">
            <a:avLst/>
          </a:prstGeom>
        </p:spPr>
      </p:pic>
      <p:sp>
        <p:nvSpPr>
          <p:cNvPr id="6" name="Alatunnisteen paikkamerkki 5">
            <a:extLst>
              <a:ext uri="{FF2B5EF4-FFF2-40B4-BE49-F238E27FC236}">
                <a16:creationId xmlns:a16="http://schemas.microsoft.com/office/drawing/2014/main" id="{899F7960-EF3D-423D-9EBE-A0FCBEBC01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PIRKATI 2022</a:t>
            </a:r>
          </a:p>
        </p:txBody>
      </p:sp>
    </p:spTree>
    <p:extLst>
      <p:ext uri="{BB962C8B-B14F-4D97-AF65-F5344CB8AC3E}">
        <p14:creationId xmlns:p14="http://schemas.microsoft.com/office/powerpoint/2010/main" val="124799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Kuva 5">
            <a:extLst>
              <a:ext uri="{FF2B5EF4-FFF2-40B4-BE49-F238E27FC236}">
                <a16:creationId xmlns:a16="http://schemas.microsoft.com/office/drawing/2014/main" id="{47DA0F50-8BE8-47E8-93C4-7EC66CC46DF6}"/>
              </a:ext>
            </a:extLst>
          </p:cNvPr>
          <p:cNvPicPr>
            <a:picLocks/>
          </p:cNvPicPr>
          <p:nvPr/>
        </p:nvPicPr>
        <p:blipFill>
          <a:blip r:embed="rId2">
            <a:extLst>
              <a:ext uri="{28A0092B-C50C-407E-A947-70E740481C1C}">
                <a14:useLocalDpi xmlns:a14="http://schemas.microsoft.com/office/drawing/2010/main" val="0"/>
              </a:ext>
            </a:extLst>
          </a:blip>
          <a:srcRect l="45643" t="43365" r="-266" b="20675"/>
          <a:stretch>
            <a:fillRect/>
          </a:stretch>
        </p:blipFill>
        <p:spPr>
          <a:xfrm>
            <a:off x="643467" y="926378"/>
            <a:ext cx="10905066" cy="5005244"/>
          </a:xfrm>
          <a:prstGeom prst="rect">
            <a:avLst/>
          </a:prstGeom>
        </p:spPr>
      </p:pic>
    </p:spTree>
    <p:extLst>
      <p:ext uri="{BB962C8B-B14F-4D97-AF65-F5344CB8AC3E}">
        <p14:creationId xmlns:p14="http://schemas.microsoft.com/office/powerpoint/2010/main" val="3473688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Kuva 5">
            <a:extLst>
              <a:ext uri="{FF2B5EF4-FFF2-40B4-BE49-F238E27FC236}">
                <a16:creationId xmlns:a16="http://schemas.microsoft.com/office/drawing/2014/main" id="{755EF272-FBB3-42D8-828D-108DDB49919E}"/>
              </a:ext>
            </a:extLst>
          </p:cNvPr>
          <p:cNvPicPr>
            <a:picLocks/>
          </p:cNvPicPr>
          <p:nvPr/>
        </p:nvPicPr>
        <p:blipFill>
          <a:blip r:embed="rId2">
            <a:extLst>
              <a:ext uri="{28A0092B-C50C-407E-A947-70E740481C1C}">
                <a14:useLocalDpi xmlns:a14="http://schemas.microsoft.com/office/drawing/2010/main" val="0"/>
              </a:ext>
            </a:extLst>
          </a:blip>
          <a:srcRect l="888" t="44640" r="45999" b="11479"/>
          <a:stretch>
            <a:fillRect/>
          </a:stretch>
        </p:blipFill>
        <p:spPr>
          <a:xfrm>
            <a:off x="1260073" y="643467"/>
            <a:ext cx="9671853" cy="5571066"/>
          </a:xfrm>
          <a:prstGeom prst="rect">
            <a:avLst/>
          </a:prstGeom>
        </p:spPr>
      </p:pic>
    </p:spTree>
    <p:extLst>
      <p:ext uri="{BB962C8B-B14F-4D97-AF65-F5344CB8AC3E}">
        <p14:creationId xmlns:p14="http://schemas.microsoft.com/office/powerpoint/2010/main" val="3967533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Kuva 5">
            <a:extLst>
              <a:ext uri="{FF2B5EF4-FFF2-40B4-BE49-F238E27FC236}">
                <a16:creationId xmlns:a16="http://schemas.microsoft.com/office/drawing/2014/main" id="{E63E01AD-4516-4CF4-A7D0-5536A770F36D}"/>
              </a:ext>
            </a:extLst>
          </p:cNvPr>
          <p:cNvPicPr>
            <a:picLocks/>
          </p:cNvPicPr>
          <p:nvPr/>
        </p:nvPicPr>
        <p:blipFill>
          <a:blip r:embed="rId2">
            <a:extLst>
              <a:ext uri="{28A0092B-C50C-407E-A947-70E740481C1C}">
                <a14:useLocalDpi xmlns:a14="http://schemas.microsoft.com/office/drawing/2010/main" val="0"/>
              </a:ext>
            </a:extLst>
          </a:blip>
          <a:srcRect l="7521" t="6880" r="3556" b="11332"/>
          <a:stretch>
            <a:fillRect/>
          </a:stretch>
        </p:blipFill>
        <p:spPr>
          <a:xfrm>
            <a:off x="2028384" y="643467"/>
            <a:ext cx="8135231" cy="5571066"/>
          </a:xfrm>
          <a:prstGeom prst="rect">
            <a:avLst/>
          </a:prstGeom>
        </p:spPr>
      </p:pic>
    </p:spTree>
    <p:extLst>
      <p:ext uri="{BB962C8B-B14F-4D97-AF65-F5344CB8AC3E}">
        <p14:creationId xmlns:p14="http://schemas.microsoft.com/office/powerpoint/2010/main" val="1489079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Kuva 5">
            <a:extLst>
              <a:ext uri="{FF2B5EF4-FFF2-40B4-BE49-F238E27FC236}">
                <a16:creationId xmlns:a16="http://schemas.microsoft.com/office/drawing/2014/main" id="{7480A48F-45FE-4AE9-BC63-0175E1071D58}"/>
              </a:ext>
            </a:extLst>
          </p:cNvPr>
          <p:cNvPicPr>
            <a:picLocks/>
          </p:cNvPicPr>
          <p:nvPr/>
        </p:nvPicPr>
        <p:blipFill>
          <a:blip r:embed="rId2">
            <a:extLst>
              <a:ext uri="{28A0092B-C50C-407E-A947-70E740481C1C}">
                <a14:useLocalDpi xmlns:a14="http://schemas.microsoft.com/office/drawing/2010/main" val="0"/>
              </a:ext>
            </a:extLst>
          </a:blip>
          <a:srcRect l="12189" t="31900" r="24833" b="14038"/>
          <a:stretch>
            <a:fillRect/>
          </a:stretch>
        </p:blipFill>
        <p:spPr>
          <a:xfrm>
            <a:off x="2721334" y="643467"/>
            <a:ext cx="6749332" cy="5571066"/>
          </a:xfrm>
          <a:prstGeom prst="rect">
            <a:avLst/>
          </a:prstGeom>
        </p:spPr>
      </p:pic>
    </p:spTree>
    <p:extLst>
      <p:ext uri="{BB962C8B-B14F-4D97-AF65-F5344CB8AC3E}">
        <p14:creationId xmlns:p14="http://schemas.microsoft.com/office/powerpoint/2010/main" val="3684143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uva 4">
            <a:extLst>
              <a:ext uri="{FF2B5EF4-FFF2-40B4-BE49-F238E27FC236}">
                <a16:creationId xmlns:a16="http://schemas.microsoft.com/office/drawing/2014/main" id="{B05EAA87-205F-489B-8D0F-B05CCE1EFC1C}"/>
              </a:ext>
            </a:extLst>
          </p:cNvPr>
          <p:cNvPicPr>
            <a:picLocks/>
          </p:cNvPicPr>
          <p:nvPr/>
        </p:nvPicPr>
        <p:blipFill>
          <a:blip r:embed="rId2">
            <a:extLst>
              <a:ext uri="{28A0092B-C50C-407E-A947-70E740481C1C}">
                <a14:useLocalDpi xmlns:a14="http://schemas.microsoft.com/office/drawing/2010/main" val="0"/>
              </a:ext>
            </a:extLst>
          </a:blip>
          <a:srcRect l="9660" t="40587" r="21461" b="18425"/>
          <a:stretch>
            <a:fillRect/>
          </a:stretch>
        </p:blipFill>
        <p:spPr>
          <a:xfrm>
            <a:off x="1227848" y="643467"/>
            <a:ext cx="9736304" cy="5571066"/>
          </a:xfrm>
          <a:prstGeom prst="rect">
            <a:avLst/>
          </a:prstGeom>
        </p:spPr>
      </p:pic>
    </p:spTree>
    <p:extLst>
      <p:ext uri="{BB962C8B-B14F-4D97-AF65-F5344CB8AC3E}">
        <p14:creationId xmlns:p14="http://schemas.microsoft.com/office/powerpoint/2010/main" val="2500608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uva 4">
            <a:extLst>
              <a:ext uri="{FF2B5EF4-FFF2-40B4-BE49-F238E27FC236}">
                <a16:creationId xmlns:a16="http://schemas.microsoft.com/office/drawing/2014/main" id="{E2C52F1F-E1C6-4D67-AA78-E34C534530E6}"/>
              </a:ext>
            </a:extLst>
          </p:cNvPr>
          <p:cNvPicPr>
            <a:picLocks/>
          </p:cNvPicPr>
          <p:nvPr/>
        </p:nvPicPr>
        <p:blipFill>
          <a:blip r:embed="rId2">
            <a:extLst>
              <a:ext uri="{28A0092B-C50C-407E-A947-70E740481C1C}">
                <a14:useLocalDpi xmlns:a14="http://schemas.microsoft.com/office/drawing/2010/main" val="0"/>
              </a:ext>
            </a:extLst>
          </a:blip>
          <a:srcRect l="6331" t="31813" r="880" b="24566"/>
          <a:stretch>
            <a:fillRect/>
          </a:stretch>
        </p:blipFill>
        <p:spPr>
          <a:xfrm>
            <a:off x="1942109" y="643467"/>
            <a:ext cx="8307781" cy="5571066"/>
          </a:xfrm>
          <a:prstGeom prst="rect">
            <a:avLst/>
          </a:prstGeom>
        </p:spPr>
      </p:pic>
    </p:spTree>
    <p:extLst>
      <p:ext uri="{BB962C8B-B14F-4D97-AF65-F5344CB8AC3E}">
        <p14:creationId xmlns:p14="http://schemas.microsoft.com/office/powerpoint/2010/main" val="1104744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Kuva 5">
            <a:extLst>
              <a:ext uri="{FF2B5EF4-FFF2-40B4-BE49-F238E27FC236}">
                <a16:creationId xmlns:a16="http://schemas.microsoft.com/office/drawing/2014/main" id="{749911B9-9B42-4816-A32B-C1F8F1D3BA16}"/>
              </a:ext>
            </a:extLst>
          </p:cNvPr>
          <p:cNvPicPr>
            <a:picLocks/>
          </p:cNvPicPr>
          <p:nvPr/>
        </p:nvPicPr>
        <p:blipFill>
          <a:blip r:embed="rId2">
            <a:extLst>
              <a:ext uri="{28A0092B-C50C-407E-A947-70E740481C1C}">
                <a14:useLocalDpi xmlns:a14="http://schemas.microsoft.com/office/drawing/2010/main" val="0"/>
              </a:ext>
            </a:extLst>
          </a:blip>
          <a:srcRect l="1716" t="2429" r="2402" b="18459"/>
          <a:stretch>
            <a:fillRect/>
          </a:stretch>
        </p:blipFill>
        <p:spPr>
          <a:xfrm>
            <a:off x="1326388" y="643467"/>
            <a:ext cx="9539224" cy="5571066"/>
          </a:xfrm>
          <a:prstGeom prst="rect">
            <a:avLst/>
          </a:prstGeom>
        </p:spPr>
      </p:pic>
    </p:spTree>
    <p:extLst>
      <p:ext uri="{BB962C8B-B14F-4D97-AF65-F5344CB8AC3E}">
        <p14:creationId xmlns:p14="http://schemas.microsoft.com/office/powerpoint/2010/main" val="1992002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D45824-9AF9-495F-A765-512A0548F21F}"/>
              </a:ext>
            </a:extLst>
          </p:cNvPr>
          <p:cNvSpPr>
            <a:spLocks noGrp="1"/>
          </p:cNvSpPr>
          <p:nvPr>
            <p:ph type="title"/>
          </p:nvPr>
        </p:nvSpPr>
        <p:spPr/>
        <p:txBody>
          <a:bodyPr>
            <a:normAutofit/>
          </a:bodyPr>
          <a:lstStyle/>
          <a:p>
            <a:r>
              <a:rPr lang="fi-FI" dirty="0" err="1"/>
              <a:t>VideoVisit</a:t>
            </a:r>
            <a:r>
              <a:rPr lang="fi-FI" dirty="0"/>
              <a:t> kuvapuhelin etähoivaan liittyvät sidosryhmät ja toimijat</a:t>
            </a:r>
          </a:p>
        </p:txBody>
      </p:sp>
      <p:graphicFrame>
        <p:nvGraphicFramePr>
          <p:cNvPr id="4" name="Sisällön paikkamerkki 3">
            <a:extLst>
              <a:ext uri="{FF2B5EF4-FFF2-40B4-BE49-F238E27FC236}">
                <a16:creationId xmlns:a16="http://schemas.microsoft.com/office/drawing/2014/main" id="{DE342BAC-819E-46E0-B18D-58552133DA90}"/>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Kuva 4" descr="Mies ääriviiva">
            <a:extLst>
              <a:ext uri="{FF2B5EF4-FFF2-40B4-BE49-F238E27FC236}">
                <a16:creationId xmlns:a16="http://schemas.microsoft.com/office/drawing/2014/main" id="{2C0429BF-06C7-4C9A-AE5F-171A06C9F3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09477" y="3103408"/>
            <a:ext cx="627063" cy="627063"/>
          </a:xfrm>
          <a:prstGeom prst="rect">
            <a:avLst/>
          </a:prstGeom>
        </p:spPr>
      </p:pic>
      <p:pic>
        <p:nvPicPr>
          <p:cNvPr id="9" name="Kuva 8" descr="Naisen profiili ääriviiva">
            <a:extLst>
              <a:ext uri="{FF2B5EF4-FFF2-40B4-BE49-F238E27FC236}">
                <a16:creationId xmlns:a16="http://schemas.microsoft.com/office/drawing/2014/main" id="{5CC997C3-F718-4CC4-B981-6F785E972AD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37819" y="5148084"/>
            <a:ext cx="591085" cy="627064"/>
          </a:xfrm>
          <a:prstGeom prst="rect">
            <a:avLst/>
          </a:prstGeom>
        </p:spPr>
      </p:pic>
      <p:pic>
        <p:nvPicPr>
          <p:cNvPr id="11" name="Kuva 10" descr="Kirjoituslevy valittu ääriviiva">
            <a:extLst>
              <a:ext uri="{FF2B5EF4-FFF2-40B4-BE49-F238E27FC236}">
                <a16:creationId xmlns:a16="http://schemas.microsoft.com/office/drawing/2014/main" id="{B5954C1B-DBB0-4900-AFB9-DB382AB109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76152" y="5196335"/>
            <a:ext cx="530562" cy="530562"/>
          </a:xfrm>
          <a:prstGeom prst="rect">
            <a:avLst/>
          </a:prstGeom>
        </p:spPr>
      </p:pic>
      <p:pic>
        <p:nvPicPr>
          <p:cNvPr id="13" name="Kuva 12" descr="Pistoke ääriviiva">
            <a:extLst>
              <a:ext uri="{FF2B5EF4-FFF2-40B4-BE49-F238E27FC236}">
                <a16:creationId xmlns:a16="http://schemas.microsoft.com/office/drawing/2014/main" id="{43C48AE6-8BCF-4B1B-8FB7-36D3FDE289D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09352" y="5646401"/>
            <a:ext cx="530562" cy="530562"/>
          </a:xfrm>
          <a:prstGeom prst="rect">
            <a:avLst/>
          </a:prstGeom>
        </p:spPr>
      </p:pic>
      <p:pic>
        <p:nvPicPr>
          <p:cNvPr id="15" name="Kuva 14" descr="Tabletti tasaisella täytöllä">
            <a:extLst>
              <a:ext uri="{FF2B5EF4-FFF2-40B4-BE49-F238E27FC236}">
                <a16:creationId xmlns:a16="http://schemas.microsoft.com/office/drawing/2014/main" id="{908C0F19-0C9A-435D-88C7-581D72D45F1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830461" y="5461346"/>
            <a:ext cx="715617" cy="715617"/>
          </a:xfrm>
          <a:prstGeom prst="rect">
            <a:avLst/>
          </a:prstGeom>
        </p:spPr>
      </p:pic>
      <p:pic>
        <p:nvPicPr>
          <p:cNvPr id="19" name="Kuva 18" descr="Nainen ja kävelykeppi ääriviiva">
            <a:extLst>
              <a:ext uri="{FF2B5EF4-FFF2-40B4-BE49-F238E27FC236}">
                <a16:creationId xmlns:a16="http://schemas.microsoft.com/office/drawing/2014/main" id="{EDBAC1E6-0744-4694-8DDC-45ED7C9F1AE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134560" y="3105753"/>
            <a:ext cx="683705" cy="683705"/>
          </a:xfrm>
          <a:prstGeom prst="rect">
            <a:avLst/>
          </a:prstGeom>
        </p:spPr>
      </p:pic>
      <p:pic>
        <p:nvPicPr>
          <p:cNvPr id="21" name="Kuva 20" descr="Hoito ääriviiva">
            <a:extLst>
              <a:ext uri="{FF2B5EF4-FFF2-40B4-BE49-F238E27FC236}">
                <a16:creationId xmlns:a16="http://schemas.microsoft.com/office/drawing/2014/main" id="{352BACD5-9E3E-482A-84A7-0CC2DEFD67A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482177" y="1962620"/>
            <a:ext cx="484399" cy="484399"/>
          </a:xfrm>
          <a:prstGeom prst="rect">
            <a:avLst/>
          </a:prstGeom>
        </p:spPr>
      </p:pic>
      <p:pic>
        <p:nvPicPr>
          <p:cNvPr id="23" name="Kuva 22" descr="Puhelinkeskus ääriviiva">
            <a:extLst>
              <a:ext uri="{FF2B5EF4-FFF2-40B4-BE49-F238E27FC236}">
                <a16:creationId xmlns:a16="http://schemas.microsoft.com/office/drawing/2014/main" id="{5A5695AB-5DE0-4AFC-B1FA-0C248727FB5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879989" y="1937204"/>
            <a:ext cx="487392" cy="487392"/>
          </a:xfrm>
          <a:prstGeom prst="rect">
            <a:avLst/>
          </a:prstGeom>
        </p:spPr>
      </p:pic>
      <p:pic>
        <p:nvPicPr>
          <p:cNvPr id="25" name="Kuva 24" descr="Lääkäri mies ääriviiva">
            <a:extLst>
              <a:ext uri="{FF2B5EF4-FFF2-40B4-BE49-F238E27FC236}">
                <a16:creationId xmlns:a16="http://schemas.microsoft.com/office/drawing/2014/main" id="{B74584B1-2AA0-49BB-9BCC-4D4E4BE9060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446272" y="2424596"/>
            <a:ext cx="469623" cy="469623"/>
          </a:xfrm>
          <a:prstGeom prst="rect">
            <a:avLst/>
          </a:prstGeom>
        </p:spPr>
      </p:pic>
      <p:pic>
        <p:nvPicPr>
          <p:cNvPr id="27" name="Kuva 26" descr="Naisen profiili ääriviiva">
            <a:extLst>
              <a:ext uri="{FF2B5EF4-FFF2-40B4-BE49-F238E27FC236}">
                <a16:creationId xmlns:a16="http://schemas.microsoft.com/office/drawing/2014/main" id="{835F4265-F729-40F2-B8A2-98A85F6C138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89390" y="2433999"/>
            <a:ext cx="469623" cy="469623"/>
          </a:xfrm>
          <a:prstGeom prst="rect">
            <a:avLst/>
          </a:prstGeom>
        </p:spPr>
      </p:pic>
      <p:sp>
        <p:nvSpPr>
          <p:cNvPr id="33" name="Suorakulmio 32">
            <a:extLst>
              <a:ext uri="{FF2B5EF4-FFF2-40B4-BE49-F238E27FC236}">
                <a16:creationId xmlns:a16="http://schemas.microsoft.com/office/drawing/2014/main" id="{A93A67CC-BC4C-4A5E-AE3C-EE475357018D}"/>
              </a:ext>
            </a:extLst>
          </p:cNvPr>
          <p:cNvSpPr/>
          <p:nvPr/>
        </p:nvSpPr>
        <p:spPr>
          <a:xfrm>
            <a:off x="2969948" y="3096751"/>
            <a:ext cx="756228" cy="690400"/>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34" name="Suorakulmio 33">
            <a:extLst>
              <a:ext uri="{FF2B5EF4-FFF2-40B4-BE49-F238E27FC236}">
                <a16:creationId xmlns:a16="http://schemas.microsoft.com/office/drawing/2014/main" id="{32A77291-EE49-4F3E-94A9-EB06782DBDD6}"/>
              </a:ext>
            </a:extLst>
          </p:cNvPr>
          <p:cNvSpPr/>
          <p:nvPr/>
        </p:nvSpPr>
        <p:spPr>
          <a:xfrm>
            <a:off x="7482177" y="1959627"/>
            <a:ext cx="890545" cy="943995"/>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35" name="Suorakulmio 34">
            <a:extLst>
              <a:ext uri="{FF2B5EF4-FFF2-40B4-BE49-F238E27FC236}">
                <a16:creationId xmlns:a16="http://schemas.microsoft.com/office/drawing/2014/main" id="{1AEC15C2-0021-409D-BCAA-367F2BB43BB6}"/>
              </a:ext>
            </a:extLst>
          </p:cNvPr>
          <p:cNvSpPr/>
          <p:nvPr/>
        </p:nvSpPr>
        <p:spPr>
          <a:xfrm>
            <a:off x="2711395" y="5148085"/>
            <a:ext cx="1095319" cy="656368"/>
          </a:xfrm>
          <a:prstGeom prst="rect">
            <a:avLst/>
          </a:prstGeom>
          <a:noFill/>
          <a:ln w="127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36" name="Suorakulmio 35">
            <a:extLst>
              <a:ext uri="{FF2B5EF4-FFF2-40B4-BE49-F238E27FC236}">
                <a16:creationId xmlns:a16="http://schemas.microsoft.com/office/drawing/2014/main" id="{EBEF3CFB-F52D-471E-B22A-CC9DA0A60473}"/>
              </a:ext>
            </a:extLst>
          </p:cNvPr>
          <p:cNvSpPr/>
          <p:nvPr/>
        </p:nvSpPr>
        <p:spPr>
          <a:xfrm>
            <a:off x="7022739" y="5653377"/>
            <a:ext cx="459438" cy="523586"/>
          </a:xfrm>
          <a:prstGeom prst="rect">
            <a:avLst/>
          </a:prstGeom>
          <a:noFill/>
          <a:ln w="127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37" name="Suorakulmio 36">
            <a:extLst>
              <a:ext uri="{FF2B5EF4-FFF2-40B4-BE49-F238E27FC236}">
                <a16:creationId xmlns:a16="http://schemas.microsoft.com/office/drawing/2014/main" id="{7A3A8209-D3BF-48F5-8999-4E3E93009CC8}"/>
              </a:ext>
            </a:extLst>
          </p:cNvPr>
          <p:cNvSpPr/>
          <p:nvPr/>
        </p:nvSpPr>
        <p:spPr>
          <a:xfrm>
            <a:off x="8830461" y="5476269"/>
            <a:ext cx="736033" cy="598528"/>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3" name="Alatunnisteen paikkamerkki 2">
            <a:extLst>
              <a:ext uri="{FF2B5EF4-FFF2-40B4-BE49-F238E27FC236}">
                <a16:creationId xmlns:a16="http://schemas.microsoft.com/office/drawing/2014/main" id="{521C4F3D-75C1-4CB7-ADF4-D6250867B9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PIRKATI 2022</a:t>
            </a:r>
          </a:p>
        </p:txBody>
      </p:sp>
    </p:spTree>
    <p:extLst>
      <p:ext uri="{BB962C8B-B14F-4D97-AF65-F5344CB8AC3E}">
        <p14:creationId xmlns:p14="http://schemas.microsoft.com/office/powerpoint/2010/main" val="323554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6CE254-82B1-40B0-8B8E-D7C76772A32A}"/>
              </a:ext>
            </a:extLst>
          </p:cNvPr>
          <p:cNvSpPr>
            <a:spLocks noGrp="1"/>
          </p:cNvSpPr>
          <p:nvPr>
            <p:ph type="title"/>
          </p:nvPr>
        </p:nvSpPr>
        <p:spPr/>
        <p:txBody>
          <a:bodyPr>
            <a:normAutofit/>
          </a:bodyPr>
          <a:lstStyle/>
          <a:p>
            <a:r>
              <a:rPr lang="fi-FI" dirty="0"/>
              <a:t>Etähoiva kuvapuhelin </a:t>
            </a:r>
            <a:r>
              <a:rPr lang="fi-FI" dirty="0" err="1"/>
              <a:t>VideoVisit</a:t>
            </a:r>
            <a:endParaRPr lang="fi-FI" dirty="0"/>
          </a:p>
        </p:txBody>
      </p:sp>
      <p:graphicFrame>
        <p:nvGraphicFramePr>
          <p:cNvPr id="4" name="Sisällön paikkamerkki 3">
            <a:extLst>
              <a:ext uri="{FF2B5EF4-FFF2-40B4-BE49-F238E27FC236}">
                <a16:creationId xmlns:a16="http://schemas.microsoft.com/office/drawing/2014/main" id="{3A714B26-415F-42E8-8B69-B20B0A9E9E90}"/>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atunnisteen paikkamerkki 2">
            <a:extLst>
              <a:ext uri="{FF2B5EF4-FFF2-40B4-BE49-F238E27FC236}">
                <a16:creationId xmlns:a16="http://schemas.microsoft.com/office/drawing/2014/main" id="{3451FEA2-8FC0-4F98-B30A-211FC84BDE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PIRKATI 2022</a:t>
            </a:r>
          </a:p>
        </p:txBody>
      </p:sp>
    </p:spTree>
    <p:extLst>
      <p:ext uri="{BB962C8B-B14F-4D97-AF65-F5344CB8AC3E}">
        <p14:creationId xmlns:p14="http://schemas.microsoft.com/office/powerpoint/2010/main" val="1869972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DB5E1E-B479-43DD-90EF-FF299CCD24FF}"/>
              </a:ext>
            </a:extLst>
          </p:cNvPr>
          <p:cNvSpPr>
            <a:spLocks noGrp="1"/>
          </p:cNvSpPr>
          <p:nvPr>
            <p:ph type="title"/>
          </p:nvPr>
        </p:nvSpPr>
        <p:spPr>
          <a:xfrm>
            <a:off x="838200" y="365126"/>
            <a:ext cx="10515600" cy="826050"/>
          </a:xfrm>
        </p:spPr>
        <p:txBody>
          <a:bodyPr>
            <a:normAutofit/>
          </a:bodyPr>
          <a:lstStyle/>
          <a:p>
            <a:r>
              <a:rPr lang="fi-FI" sz="2400" dirty="0"/>
              <a:t>Etähoiva kuvapuhelin kotihoidon arviointijaksolla </a:t>
            </a:r>
            <a:br>
              <a:rPr lang="fi-FI" sz="2400" dirty="0"/>
            </a:br>
            <a:r>
              <a:rPr lang="fi-FI" sz="2000" dirty="0"/>
              <a:t> – kuvapuhelimen käyttö alkaa ja päättyy arviointijakson aikana  </a:t>
            </a:r>
          </a:p>
        </p:txBody>
      </p:sp>
      <p:graphicFrame>
        <p:nvGraphicFramePr>
          <p:cNvPr id="8" name="Sisällön paikkamerkki 7">
            <a:extLst>
              <a:ext uri="{FF2B5EF4-FFF2-40B4-BE49-F238E27FC236}">
                <a16:creationId xmlns:a16="http://schemas.microsoft.com/office/drawing/2014/main" id="{0B2C13AC-80F2-47E0-A23D-7602DB3E739F}"/>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uora yhdysviiva 8">
            <a:extLst>
              <a:ext uri="{FF2B5EF4-FFF2-40B4-BE49-F238E27FC236}">
                <a16:creationId xmlns:a16="http://schemas.microsoft.com/office/drawing/2014/main" id="{10AE682A-1158-4F2D-BD76-A55E5E2EFC29}"/>
              </a:ext>
            </a:extLst>
          </p:cNvPr>
          <p:cNvCxnSpPr>
            <a:cxnSpLocks/>
          </p:cNvCxnSpPr>
          <p:nvPr/>
        </p:nvCxnSpPr>
        <p:spPr>
          <a:xfrm>
            <a:off x="3734216" y="1825625"/>
            <a:ext cx="0" cy="4243307"/>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7A5FD022-8458-47D6-B97F-750B192F503E}"/>
              </a:ext>
            </a:extLst>
          </p:cNvPr>
          <p:cNvCxnSpPr>
            <a:cxnSpLocks/>
          </p:cNvCxnSpPr>
          <p:nvPr/>
        </p:nvCxnSpPr>
        <p:spPr>
          <a:xfrm>
            <a:off x="5293895" y="1825625"/>
            <a:ext cx="0" cy="4243307"/>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FDD51718-8F5C-41C1-8511-19BCE7178F71}"/>
              </a:ext>
            </a:extLst>
          </p:cNvPr>
          <p:cNvCxnSpPr>
            <a:cxnSpLocks/>
          </p:cNvCxnSpPr>
          <p:nvPr/>
        </p:nvCxnSpPr>
        <p:spPr>
          <a:xfrm>
            <a:off x="9870321" y="1825625"/>
            <a:ext cx="0" cy="4243307"/>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6E7E88AE-8EBE-458D-B681-6775A3C4E1CC}"/>
              </a:ext>
            </a:extLst>
          </p:cNvPr>
          <p:cNvCxnSpPr>
            <a:cxnSpLocks/>
          </p:cNvCxnSpPr>
          <p:nvPr/>
        </p:nvCxnSpPr>
        <p:spPr>
          <a:xfrm>
            <a:off x="6798258" y="1933656"/>
            <a:ext cx="0" cy="4243307"/>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kstiruutu 13">
            <a:extLst>
              <a:ext uri="{FF2B5EF4-FFF2-40B4-BE49-F238E27FC236}">
                <a16:creationId xmlns:a16="http://schemas.microsoft.com/office/drawing/2014/main" id="{BC6DFBF3-DA09-473D-84CA-4AECB7A605E6}"/>
              </a:ext>
            </a:extLst>
          </p:cNvPr>
          <p:cNvSpPr txBox="1"/>
          <p:nvPr/>
        </p:nvSpPr>
        <p:spPr>
          <a:xfrm>
            <a:off x="854233" y="2248285"/>
            <a:ext cx="17245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Esikarsinta</a:t>
            </a:r>
          </a:p>
        </p:txBody>
      </p:sp>
      <p:sp>
        <p:nvSpPr>
          <p:cNvPr id="15" name="Tekstiruutu 14">
            <a:extLst>
              <a:ext uri="{FF2B5EF4-FFF2-40B4-BE49-F238E27FC236}">
                <a16:creationId xmlns:a16="http://schemas.microsoft.com/office/drawing/2014/main" id="{426F410B-73D7-4474-8450-790BCA151D9F}"/>
              </a:ext>
            </a:extLst>
          </p:cNvPr>
          <p:cNvSpPr txBox="1"/>
          <p:nvPr/>
        </p:nvSpPr>
        <p:spPr>
          <a:xfrm>
            <a:off x="3845272" y="2186124"/>
            <a:ext cx="15071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Käyttöönoton valmistelu</a:t>
            </a:r>
          </a:p>
        </p:txBody>
      </p:sp>
      <p:sp>
        <p:nvSpPr>
          <p:cNvPr id="17" name="Tekstiruutu 16">
            <a:extLst>
              <a:ext uri="{FF2B5EF4-FFF2-40B4-BE49-F238E27FC236}">
                <a16:creationId xmlns:a16="http://schemas.microsoft.com/office/drawing/2014/main" id="{20FF1235-FC32-4BDD-AB16-7B46DD8D4E65}"/>
              </a:ext>
            </a:extLst>
          </p:cNvPr>
          <p:cNvSpPr txBox="1"/>
          <p:nvPr/>
        </p:nvSpPr>
        <p:spPr>
          <a:xfrm>
            <a:off x="5473952" y="2152327"/>
            <a:ext cx="10488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Käyttöön otettaessa</a:t>
            </a:r>
          </a:p>
        </p:txBody>
      </p:sp>
      <p:sp>
        <p:nvSpPr>
          <p:cNvPr id="18" name="Tekstiruutu 17">
            <a:extLst>
              <a:ext uri="{FF2B5EF4-FFF2-40B4-BE49-F238E27FC236}">
                <a16:creationId xmlns:a16="http://schemas.microsoft.com/office/drawing/2014/main" id="{EA50C44C-849F-44B5-8B4B-785C37169645}"/>
              </a:ext>
            </a:extLst>
          </p:cNvPr>
          <p:cNvSpPr txBox="1"/>
          <p:nvPr/>
        </p:nvSpPr>
        <p:spPr>
          <a:xfrm>
            <a:off x="7510274" y="2152327"/>
            <a:ext cx="14919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Käyttö</a:t>
            </a:r>
          </a:p>
        </p:txBody>
      </p:sp>
      <p:sp>
        <p:nvSpPr>
          <p:cNvPr id="19" name="Tekstiruutu 18">
            <a:extLst>
              <a:ext uri="{FF2B5EF4-FFF2-40B4-BE49-F238E27FC236}">
                <a16:creationId xmlns:a16="http://schemas.microsoft.com/office/drawing/2014/main" id="{AD1E6F5B-D20E-45AD-931E-A110196CD3DA}"/>
              </a:ext>
            </a:extLst>
          </p:cNvPr>
          <p:cNvSpPr txBox="1"/>
          <p:nvPr/>
        </p:nvSpPr>
        <p:spPr>
          <a:xfrm>
            <a:off x="10099484" y="2140563"/>
            <a:ext cx="10908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Käytön lopetus</a:t>
            </a:r>
          </a:p>
        </p:txBody>
      </p:sp>
      <p:sp>
        <p:nvSpPr>
          <p:cNvPr id="22" name="Suorakulmio: Pyöristetyt kulmat 21">
            <a:extLst>
              <a:ext uri="{FF2B5EF4-FFF2-40B4-BE49-F238E27FC236}">
                <a16:creationId xmlns:a16="http://schemas.microsoft.com/office/drawing/2014/main" id="{909A77D0-B76F-45AC-B329-FFDC6B74173D}"/>
              </a:ext>
            </a:extLst>
          </p:cNvPr>
          <p:cNvSpPr/>
          <p:nvPr/>
        </p:nvSpPr>
        <p:spPr>
          <a:xfrm>
            <a:off x="609037" y="4872820"/>
            <a:ext cx="1472412" cy="338554"/>
          </a:xfrm>
          <a:prstGeom prst="roundRect">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dirty="0">
                <a:ln>
                  <a:noFill/>
                </a:ln>
                <a:solidFill>
                  <a:prstClr val="black"/>
                </a:solidFill>
                <a:effectLst/>
                <a:uLnTx/>
                <a:uFillTx/>
                <a:latin typeface="Calibri" panose="020F0502020204030204"/>
                <a:ea typeface="+mn-ea"/>
                <a:cs typeface="+mn-cs"/>
              </a:rPr>
              <a:t>Miten asiakas käyttää ja voi hyödyntää kotona olevia laitteita?</a:t>
            </a:r>
          </a:p>
        </p:txBody>
      </p:sp>
      <p:sp>
        <p:nvSpPr>
          <p:cNvPr id="23" name="Suorakulmio: Pyöristetyt kulmat 22">
            <a:extLst>
              <a:ext uri="{FF2B5EF4-FFF2-40B4-BE49-F238E27FC236}">
                <a16:creationId xmlns:a16="http://schemas.microsoft.com/office/drawing/2014/main" id="{4FD6F67D-1FBD-457B-8D7F-BC708F93E30B}"/>
              </a:ext>
            </a:extLst>
          </p:cNvPr>
          <p:cNvSpPr/>
          <p:nvPr/>
        </p:nvSpPr>
        <p:spPr>
          <a:xfrm>
            <a:off x="609036" y="5281444"/>
            <a:ext cx="1565502" cy="338554"/>
          </a:xfrm>
          <a:prstGeom prst="roundRect">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dirty="0">
                <a:ln>
                  <a:noFill/>
                </a:ln>
                <a:solidFill>
                  <a:prstClr val="black"/>
                </a:solidFill>
                <a:effectLst/>
                <a:uLnTx/>
                <a:uFillTx/>
                <a:latin typeface="Calibri" panose="020F0502020204030204"/>
                <a:ea typeface="+mn-ea"/>
                <a:cs typeface="+mn-cs"/>
              </a:rPr>
              <a:t>Onko asiakkaalla halu ja  mahdollisuus hankkia itse laitteita kotona asumisen tueksi?</a:t>
            </a:r>
          </a:p>
        </p:txBody>
      </p:sp>
      <p:sp>
        <p:nvSpPr>
          <p:cNvPr id="24" name="Suorakulmio: Pyöristetyt kulmat 23">
            <a:extLst>
              <a:ext uri="{FF2B5EF4-FFF2-40B4-BE49-F238E27FC236}">
                <a16:creationId xmlns:a16="http://schemas.microsoft.com/office/drawing/2014/main" id="{1BCBF21C-62C2-4B4A-8251-4FA812CCA00D}"/>
              </a:ext>
            </a:extLst>
          </p:cNvPr>
          <p:cNvSpPr/>
          <p:nvPr/>
        </p:nvSpPr>
        <p:spPr>
          <a:xfrm>
            <a:off x="609036" y="5690068"/>
            <a:ext cx="1565502" cy="338554"/>
          </a:xfrm>
          <a:prstGeom prst="roundRect">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dirty="0">
                <a:ln>
                  <a:noFill/>
                </a:ln>
                <a:solidFill>
                  <a:prstClr val="black"/>
                </a:solidFill>
                <a:effectLst/>
                <a:uLnTx/>
                <a:uFillTx/>
                <a:latin typeface="Calibri" panose="020F0502020204030204"/>
                <a:ea typeface="+mn-ea"/>
                <a:cs typeface="+mn-cs"/>
              </a:rPr>
              <a:t>Voidaanko etähoivan avulla vastata kotihoidon arviointijaksolla asiakkaan palvelutarpeeseen?</a:t>
            </a:r>
          </a:p>
        </p:txBody>
      </p:sp>
      <p:cxnSp>
        <p:nvCxnSpPr>
          <p:cNvPr id="25" name="Yhdistin: Kulma 24">
            <a:extLst>
              <a:ext uri="{FF2B5EF4-FFF2-40B4-BE49-F238E27FC236}">
                <a16:creationId xmlns:a16="http://schemas.microsoft.com/office/drawing/2014/main" id="{EABCCE0D-DBBF-47FB-84D1-B290FBB0778E}"/>
              </a:ext>
            </a:extLst>
          </p:cNvPr>
          <p:cNvCxnSpPr>
            <a:cxnSpLocks/>
            <a:endCxn id="24" idx="1"/>
          </p:cNvCxnSpPr>
          <p:nvPr/>
        </p:nvCxnSpPr>
        <p:spPr>
          <a:xfrm rot="5400000">
            <a:off x="-205407" y="4815737"/>
            <a:ext cx="1858052" cy="229165"/>
          </a:xfrm>
          <a:prstGeom prst="bentConnector4">
            <a:avLst>
              <a:gd name="adj1" fmla="val 45445"/>
              <a:gd name="adj2" fmla="val 199753"/>
            </a:avLst>
          </a:prstGeom>
          <a:ln>
            <a:prstDash val="dashDot"/>
            <a:tailEnd type="triangle"/>
          </a:ln>
        </p:spPr>
        <p:style>
          <a:lnRef idx="1">
            <a:schemeClr val="accent2"/>
          </a:lnRef>
          <a:fillRef idx="0">
            <a:schemeClr val="accent2"/>
          </a:fillRef>
          <a:effectRef idx="0">
            <a:schemeClr val="accent2"/>
          </a:effectRef>
          <a:fontRef idx="minor">
            <a:schemeClr val="tx1"/>
          </a:fontRef>
        </p:style>
      </p:cxnSp>
      <p:cxnSp>
        <p:nvCxnSpPr>
          <p:cNvPr id="26" name="Yhdistin: Kulma 25">
            <a:extLst>
              <a:ext uri="{FF2B5EF4-FFF2-40B4-BE49-F238E27FC236}">
                <a16:creationId xmlns:a16="http://schemas.microsoft.com/office/drawing/2014/main" id="{40AE5CB1-DDA6-4122-9E6B-BBCEFEC5EC5B}"/>
              </a:ext>
            </a:extLst>
          </p:cNvPr>
          <p:cNvCxnSpPr>
            <a:cxnSpLocks/>
            <a:endCxn id="23" idx="1"/>
          </p:cNvCxnSpPr>
          <p:nvPr/>
        </p:nvCxnSpPr>
        <p:spPr>
          <a:xfrm rot="5400000">
            <a:off x="-1095" y="4611425"/>
            <a:ext cx="1449428" cy="229165"/>
          </a:xfrm>
          <a:prstGeom prst="bentConnector4">
            <a:avLst>
              <a:gd name="adj1" fmla="val 44161"/>
              <a:gd name="adj2" fmla="val 199753"/>
            </a:avLst>
          </a:prstGeom>
          <a:ln>
            <a:prstDash val="dashDot"/>
            <a:tailEnd type="triangle"/>
          </a:ln>
        </p:spPr>
        <p:style>
          <a:lnRef idx="1">
            <a:schemeClr val="accent2"/>
          </a:lnRef>
          <a:fillRef idx="0">
            <a:schemeClr val="accent2"/>
          </a:fillRef>
          <a:effectRef idx="0">
            <a:schemeClr val="accent2"/>
          </a:effectRef>
          <a:fontRef idx="minor">
            <a:schemeClr val="tx1"/>
          </a:fontRef>
        </p:style>
      </p:cxnSp>
      <p:cxnSp>
        <p:nvCxnSpPr>
          <p:cNvPr id="27" name="Yhdistin: Kulma 26">
            <a:extLst>
              <a:ext uri="{FF2B5EF4-FFF2-40B4-BE49-F238E27FC236}">
                <a16:creationId xmlns:a16="http://schemas.microsoft.com/office/drawing/2014/main" id="{987B3C65-BEEC-448F-9B03-17278F042515}"/>
              </a:ext>
            </a:extLst>
          </p:cNvPr>
          <p:cNvCxnSpPr>
            <a:cxnSpLocks/>
            <a:endCxn id="22" idx="1"/>
          </p:cNvCxnSpPr>
          <p:nvPr/>
        </p:nvCxnSpPr>
        <p:spPr>
          <a:xfrm rot="5400000">
            <a:off x="203219" y="4407113"/>
            <a:ext cx="1040803" cy="229165"/>
          </a:xfrm>
          <a:prstGeom prst="bentConnector4">
            <a:avLst>
              <a:gd name="adj1" fmla="val 41868"/>
              <a:gd name="adj2" fmla="val 199753"/>
            </a:avLst>
          </a:prstGeom>
          <a:ln>
            <a:prstDash val="dashDot"/>
            <a:tailEnd type="triangle"/>
          </a:ln>
        </p:spPr>
        <p:style>
          <a:lnRef idx="1">
            <a:schemeClr val="accent2"/>
          </a:lnRef>
          <a:fillRef idx="0">
            <a:schemeClr val="accent2"/>
          </a:fillRef>
          <a:effectRef idx="0">
            <a:schemeClr val="accent2"/>
          </a:effectRef>
          <a:fontRef idx="minor">
            <a:schemeClr val="tx1"/>
          </a:fontRef>
        </p:style>
      </p:cxnSp>
      <p:sp>
        <p:nvSpPr>
          <p:cNvPr id="28" name="Suorakulmio: Pyöristetyt kulmat 27">
            <a:extLst>
              <a:ext uri="{FF2B5EF4-FFF2-40B4-BE49-F238E27FC236}">
                <a16:creationId xmlns:a16="http://schemas.microsoft.com/office/drawing/2014/main" id="{7B90202D-CF01-4A07-B7A7-9D7B401641F8}"/>
              </a:ext>
            </a:extLst>
          </p:cNvPr>
          <p:cNvSpPr/>
          <p:nvPr/>
        </p:nvSpPr>
        <p:spPr>
          <a:xfrm>
            <a:off x="10503958" y="2723739"/>
            <a:ext cx="1125325" cy="553185"/>
          </a:xfrm>
          <a:prstGeom prst="roundRect">
            <a:avLst>
              <a:gd name="adj" fmla="val 17566"/>
            </a:avLst>
          </a:prstGeom>
          <a:ln>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Calibri" panose="020F0502020204030204"/>
                <a:ea typeface="+mn-ea"/>
                <a:cs typeface="+mn-cs"/>
              </a:rPr>
              <a:t>Asiakkaan toimintakyvyn arviointi (RAI IHC) on valmis.  </a:t>
            </a:r>
          </a:p>
        </p:txBody>
      </p:sp>
      <p:sp>
        <p:nvSpPr>
          <p:cNvPr id="29" name="Suorakulmio: Pyöristetyt kulmat 28">
            <a:extLst>
              <a:ext uri="{FF2B5EF4-FFF2-40B4-BE49-F238E27FC236}">
                <a16:creationId xmlns:a16="http://schemas.microsoft.com/office/drawing/2014/main" id="{A3227D41-EAA9-4187-B566-A0D46A485E9F}"/>
              </a:ext>
            </a:extLst>
          </p:cNvPr>
          <p:cNvSpPr/>
          <p:nvPr/>
        </p:nvSpPr>
        <p:spPr>
          <a:xfrm>
            <a:off x="731233" y="2565903"/>
            <a:ext cx="1472411" cy="662794"/>
          </a:xfrm>
          <a:prstGeom prst="roundRect">
            <a:avLst/>
          </a:prstGeom>
          <a:ln>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Selvitetään teknologian mahdollisuus vastata ikäihmisen palvelutarpeisiin</a:t>
            </a:r>
          </a:p>
        </p:txBody>
      </p:sp>
      <p:sp>
        <p:nvSpPr>
          <p:cNvPr id="30" name="Suorakulmio: Pyöristetyt kulmat 29">
            <a:extLst>
              <a:ext uri="{FF2B5EF4-FFF2-40B4-BE49-F238E27FC236}">
                <a16:creationId xmlns:a16="http://schemas.microsoft.com/office/drawing/2014/main" id="{0D981897-34C5-40A5-AC56-BF7E6B46CD13}"/>
              </a:ext>
            </a:extLst>
          </p:cNvPr>
          <p:cNvSpPr/>
          <p:nvPr/>
        </p:nvSpPr>
        <p:spPr>
          <a:xfrm>
            <a:off x="967995" y="1326313"/>
            <a:ext cx="1513350" cy="751159"/>
          </a:xfrm>
          <a:prstGeom prst="roundRect">
            <a:avLst/>
          </a:prstGeom>
          <a:ln>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black"/>
                </a:solidFill>
                <a:effectLst/>
                <a:uLnTx/>
                <a:uFillTx/>
                <a:latin typeface="Calibri" panose="020F0502020204030204"/>
                <a:ea typeface="+mn-ea"/>
                <a:cs typeface="+mn-cs"/>
              </a:rPr>
              <a:t>Kotihoidon palvelutarpeen arviointi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black"/>
                </a:solidFill>
                <a:effectLst/>
                <a:uLnTx/>
                <a:uFillTx/>
                <a:latin typeface="Calibri" panose="020F0502020204030204"/>
                <a:ea typeface="+mn-ea"/>
                <a:cs typeface="+mn-cs"/>
              </a:rPr>
              <a:t>ja palveluohjaus</a:t>
            </a:r>
          </a:p>
        </p:txBody>
      </p:sp>
      <p:sp>
        <p:nvSpPr>
          <p:cNvPr id="32" name="Suorakulmio: Pyöristetyt kulmat 31">
            <a:extLst>
              <a:ext uri="{FF2B5EF4-FFF2-40B4-BE49-F238E27FC236}">
                <a16:creationId xmlns:a16="http://schemas.microsoft.com/office/drawing/2014/main" id="{C1A443BE-8A89-4AC4-9AB8-7F0558BE7FB3}"/>
              </a:ext>
            </a:extLst>
          </p:cNvPr>
          <p:cNvSpPr/>
          <p:nvPr/>
        </p:nvSpPr>
        <p:spPr>
          <a:xfrm>
            <a:off x="2962928" y="1120372"/>
            <a:ext cx="6627747" cy="1059315"/>
          </a:xfrm>
          <a:prstGeom prst="roundRect">
            <a:avLst/>
          </a:prstGeom>
          <a:ln>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black"/>
                </a:solidFill>
                <a:effectLst/>
                <a:uLnTx/>
                <a:uFillTx/>
                <a:latin typeface="Calibri" panose="020F0502020204030204"/>
                <a:ea typeface="+mn-ea"/>
                <a:cs typeface="+mn-cs"/>
              </a:rPr>
              <a:t>Kotihoidon arviointijakso </a:t>
            </a: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(28vrk)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Asiakas ja läheinen ovat tietoisia, että kotihoito arvioi kotihoidon arviointijaksolla etähoivan soveltuvuutta ja kotihoidon palvelutarvetta. Etähoivan lisäksi asiakkaalla on fyysisiä kotihoidon käyntejä yksilöllisen tarpeen mukaan sekä moniammatilliset arviokäynnit.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Etähoiva voidaan aloittaa kotihoidon arviointijakson aikana, mikäli arvioidaan, että asiakkaalla on riittävä toimintakyky ja ymmärrys etähoivasoittoihin osallistumiseen. Etähoivan aloitus edellyttää, että asiakkaan ja läheisen kanssa on keskusteltu ja he ovat tietoisia kuvapuhelimesta ja etähoivasta. </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Suorakulmio: Pyöristetyt kulmat 32">
            <a:extLst>
              <a:ext uri="{FF2B5EF4-FFF2-40B4-BE49-F238E27FC236}">
                <a16:creationId xmlns:a16="http://schemas.microsoft.com/office/drawing/2014/main" id="{68FD3116-5A19-40BF-ABD9-8BD193523CF6}"/>
              </a:ext>
            </a:extLst>
          </p:cNvPr>
          <p:cNvSpPr/>
          <p:nvPr/>
        </p:nvSpPr>
        <p:spPr>
          <a:xfrm>
            <a:off x="9951591" y="1300414"/>
            <a:ext cx="1295399" cy="555926"/>
          </a:xfrm>
          <a:prstGeom prst="roundRect">
            <a:avLst/>
          </a:prstGeom>
          <a:ln>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black"/>
                </a:solidFill>
                <a:effectLst/>
                <a:uLnTx/>
                <a:uFillTx/>
                <a:latin typeface="Calibri" panose="020F0502020204030204"/>
                <a:ea typeface="+mn-ea"/>
                <a:cs typeface="+mn-cs"/>
              </a:rPr>
              <a:t>Kotihoidon arviointijakso päättyy</a:t>
            </a:r>
            <a:endPar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Nuoli: Oikea 33">
            <a:extLst>
              <a:ext uri="{FF2B5EF4-FFF2-40B4-BE49-F238E27FC236}">
                <a16:creationId xmlns:a16="http://schemas.microsoft.com/office/drawing/2014/main" id="{CF79135E-6A97-45E0-9A69-300D80985FD1}"/>
              </a:ext>
            </a:extLst>
          </p:cNvPr>
          <p:cNvSpPr/>
          <p:nvPr/>
        </p:nvSpPr>
        <p:spPr>
          <a:xfrm>
            <a:off x="2495746" y="1656049"/>
            <a:ext cx="360372" cy="45719"/>
          </a:xfrm>
          <a:prstGeom prst="rightArrow">
            <a:avLst/>
          </a:prstGeom>
          <a:solidFill>
            <a:srgbClr val="FFC0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Nuoli: Oikea 34">
            <a:extLst>
              <a:ext uri="{FF2B5EF4-FFF2-40B4-BE49-F238E27FC236}">
                <a16:creationId xmlns:a16="http://schemas.microsoft.com/office/drawing/2014/main" id="{269738D6-E6C3-4C14-B813-A2290CF6F546}"/>
              </a:ext>
            </a:extLst>
          </p:cNvPr>
          <p:cNvSpPr/>
          <p:nvPr/>
        </p:nvSpPr>
        <p:spPr>
          <a:xfrm flipV="1">
            <a:off x="9610163" y="1544501"/>
            <a:ext cx="300793" cy="67751"/>
          </a:xfrm>
          <a:prstGeom prst="rightArrow">
            <a:avLst/>
          </a:prstGeom>
          <a:solidFill>
            <a:srgbClr val="FFC0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 name="Yhdistin: Kulma 35">
            <a:extLst>
              <a:ext uri="{FF2B5EF4-FFF2-40B4-BE49-F238E27FC236}">
                <a16:creationId xmlns:a16="http://schemas.microsoft.com/office/drawing/2014/main" id="{F3533D36-16B3-4174-9511-D8E9E98FCAC0}"/>
              </a:ext>
            </a:extLst>
          </p:cNvPr>
          <p:cNvCxnSpPr>
            <a:cxnSpLocks/>
            <a:stCxn id="33" idx="3"/>
            <a:endCxn id="28" idx="3"/>
          </p:cNvCxnSpPr>
          <p:nvPr/>
        </p:nvCxnSpPr>
        <p:spPr>
          <a:xfrm>
            <a:off x="11246990" y="1578377"/>
            <a:ext cx="382293" cy="1421955"/>
          </a:xfrm>
          <a:prstGeom prst="bentConnector3">
            <a:avLst>
              <a:gd name="adj1" fmla="val 159797"/>
            </a:avLst>
          </a:prstGeom>
          <a:ln w="19050">
            <a:solidFill>
              <a:srgbClr val="FFC000"/>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37" name="Vuokaaviosymboli: Rajoitin 36">
            <a:extLst>
              <a:ext uri="{FF2B5EF4-FFF2-40B4-BE49-F238E27FC236}">
                <a16:creationId xmlns:a16="http://schemas.microsoft.com/office/drawing/2014/main" id="{F4D731F0-0548-4BE0-AD1E-1E6622906404}"/>
              </a:ext>
            </a:extLst>
          </p:cNvPr>
          <p:cNvSpPr/>
          <p:nvPr/>
        </p:nvSpPr>
        <p:spPr>
          <a:xfrm>
            <a:off x="10002139" y="5564667"/>
            <a:ext cx="1368544" cy="294679"/>
          </a:xfrm>
          <a:prstGeom prst="flowChartTerminator">
            <a:avLst/>
          </a:prstGeom>
          <a:noFill/>
          <a:ln>
            <a:prstDash val="dash"/>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dirty="0">
                <a:ln>
                  <a:noFill/>
                </a:ln>
                <a:solidFill>
                  <a:prstClr val="black"/>
                </a:solidFill>
                <a:effectLst/>
                <a:uLnTx/>
                <a:uFillTx/>
                <a:latin typeface="Calibri" panose="020F0502020204030204"/>
                <a:ea typeface="+mn-ea"/>
                <a:cs typeface="+mn-cs"/>
              </a:rPr>
              <a:t>Kotihoidon fyysiset käynnit tarvitaan, jotta asiakas saa riittävän tuen.</a:t>
            </a:r>
          </a:p>
        </p:txBody>
      </p:sp>
      <p:sp>
        <p:nvSpPr>
          <p:cNvPr id="38" name="Vuokaaviosymboli: Rajoitin 37">
            <a:extLst>
              <a:ext uri="{FF2B5EF4-FFF2-40B4-BE49-F238E27FC236}">
                <a16:creationId xmlns:a16="http://schemas.microsoft.com/office/drawing/2014/main" id="{003A5139-E661-4FDE-AB54-F9539112FCF9}"/>
              </a:ext>
            </a:extLst>
          </p:cNvPr>
          <p:cNvSpPr/>
          <p:nvPr/>
        </p:nvSpPr>
        <p:spPr>
          <a:xfrm>
            <a:off x="9937409" y="5001661"/>
            <a:ext cx="1433274" cy="446764"/>
          </a:xfrm>
          <a:prstGeom prst="flowChartTerminator">
            <a:avLst/>
          </a:prstGeom>
          <a:noFill/>
          <a:ln>
            <a:prstDash val="dash"/>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dirty="0">
                <a:ln>
                  <a:noFill/>
                </a:ln>
                <a:solidFill>
                  <a:prstClr val="black"/>
                </a:solidFill>
                <a:effectLst/>
                <a:uLnTx/>
                <a:uFillTx/>
                <a:latin typeface="Calibri" panose="020F0502020204030204"/>
                <a:ea typeface="+mn-ea"/>
                <a:cs typeface="+mn-cs"/>
              </a:rPr>
              <a:t>Kotihoidon palvelutarve loppuu kokonaan tai myöntämisperuste ei täyty.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9" name="Yhdistin: Kulma 38">
            <a:extLst>
              <a:ext uri="{FF2B5EF4-FFF2-40B4-BE49-F238E27FC236}">
                <a16:creationId xmlns:a16="http://schemas.microsoft.com/office/drawing/2014/main" id="{92ED10E1-AD54-4899-AE8A-61BB9D3098C3}"/>
              </a:ext>
            </a:extLst>
          </p:cNvPr>
          <p:cNvCxnSpPr>
            <a:cxnSpLocks/>
          </p:cNvCxnSpPr>
          <p:nvPr/>
        </p:nvCxnSpPr>
        <p:spPr>
          <a:xfrm rot="16200000" flipH="1">
            <a:off x="10444939" y="4746699"/>
            <a:ext cx="1721376" cy="230563"/>
          </a:xfrm>
          <a:prstGeom prst="bentConnector3">
            <a:avLst>
              <a:gd name="adj1" fmla="val 50000"/>
            </a:avLst>
          </a:prstGeom>
          <a:ln>
            <a:prstDash val="dashDot"/>
            <a:tailEnd type="triangle"/>
          </a:ln>
        </p:spPr>
        <p:style>
          <a:lnRef idx="1">
            <a:schemeClr val="accent2"/>
          </a:lnRef>
          <a:fillRef idx="0">
            <a:schemeClr val="accent2"/>
          </a:fillRef>
          <a:effectRef idx="0">
            <a:schemeClr val="accent2"/>
          </a:effectRef>
          <a:fontRef idx="minor">
            <a:schemeClr val="tx1"/>
          </a:fontRef>
        </p:style>
      </p:cxnSp>
      <p:cxnSp>
        <p:nvCxnSpPr>
          <p:cNvPr id="42" name="Yhdistin: Kulma 41">
            <a:extLst>
              <a:ext uri="{FF2B5EF4-FFF2-40B4-BE49-F238E27FC236}">
                <a16:creationId xmlns:a16="http://schemas.microsoft.com/office/drawing/2014/main" id="{B4DA75BF-C36C-4389-BB40-B5D71209BB3E}"/>
              </a:ext>
            </a:extLst>
          </p:cNvPr>
          <p:cNvCxnSpPr>
            <a:cxnSpLocks/>
          </p:cNvCxnSpPr>
          <p:nvPr/>
        </p:nvCxnSpPr>
        <p:spPr>
          <a:xfrm rot="16200000" flipH="1">
            <a:off x="10851599" y="4705958"/>
            <a:ext cx="857831" cy="180337"/>
          </a:xfrm>
          <a:prstGeom prst="bentConnector3">
            <a:avLst>
              <a:gd name="adj1" fmla="val 50000"/>
            </a:avLst>
          </a:prstGeom>
          <a:ln>
            <a:prstDash val="dashDot"/>
            <a:tailEnd type="triangle"/>
          </a:ln>
        </p:spPr>
        <p:style>
          <a:lnRef idx="1">
            <a:schemeClr val="accent2"/>
          </a:lnRef>
          <a:fillRef idx="0">
            <a:schemeClr val="accent2"/>
          </a:fillRef>
          <a:effectRef idx="0">
            <a:schemeClr val="accent2"/>
          </a:effectRef>
          <a:fontRef idx="minor">
            <a:schemeClr val="tx1"/>
          </a:fontRef>
        </p:style>
      </p:cxnSp>
      <p:sp>
        <p:nvSpPr>
          <p:cNvPr id="3" name="Alatunnisteen paikkamerkki 2">
            <a:extLst>
              <a:ext uri="{FF2B5EF4-FFF2-40B4-BE49-F238E27FC236}">
                <a16:creationId xmlns:a16="http://schemas.microsoft.com/office/drawing/2014/main" id="{CF645F9C-E4A5-4935-BE4C-B84688262C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PIRKATI 2022</a:t>
            </a:r>
          </a:p>
        </p:txBody>
      </p:sp>
    </p:spTree>
    <p:extLst>
      <p:ext uri="{BB962C8B-B14F-4D97-AF65-F5344CB8AC3E}">
        <p14:creationId xmlns:p14="http://schemas.microsoft.com/office/powerpoint/2010/main" val="383885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DB5E1E-B479-43DD-90EF-FF299CCD24FF}"/>
              </a:ext>
            </a:extLst>
          </p:cNvPr>
          <p:cNvSpPr>
            <a:spLocks noGrp="1"/>
          </p:cNvSpPr>
          <p:nvPr>
            <p:ph type="title"/>
          </p:nvPr>
        </p:nvSpPr>
        <p:spPr>
          <a:xfrm>
            <a:off x="838200" y="365126"/>
            <a:ext cx="10515600" cy="826050"/>
          </a:xfrm>
        </p:spPr>
        <p:txBody>
          <a:bodyPr>
            <a:normAutofit/>
          </a:bodyPr>
          <a:lstStyle/>
          <a:p>
            <a:r>
              <a:rPr lang="fi-FI" sz="2400" dirty="0"/>
              <a:t>Etähoiva kuvapuhelin kotihoidon arviointijaksolla </a:t>
            </a:r>
            <a:br>
              <a:rPr lang="fi-FI" sz="2400" dirty="0"/>
            </a:br>
            <a:r>
              <a:rPr lang="fi-FI" sz="2000" dirty="0"/>
              <a:t> – kuvapuhelimen käyttö jatkuu osana säännöllistä kotihoitoa arviointijakson jälkeen  </a:t>
            </a:r>
          </a:p>
        </p:txBody>
      </p:sp>
      <p:graphicFrame>
        <p:nvGraphicFramePr>
          <p:cNvPr id="8" name="Sisällön paikkamerkki 7">
            <a:extLst>
              <a:ext uri="{FF2B5EF4-FFF2-40B4-BE49-F238E27FC236}">
                <a16:creationId xmlns:a16="http://schemas.microsoft.com/office/drawing/2014/main" id="{0B2C13AC-80F2-47E0-A23D-7602DB3E739F}"/>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uora yhdysviiva 8">
            <a:extLst>
              <a:ext uri="{FF2B5EF4-FFF2-40B4-BE49-F238E27FC236}">
                <a16:creationId xmlns:a16="http://schemas.microsoft.com/office/drawing/2014/main" id="{10AE682A-1158-4F2D-BD76-A55E5E2EFC29}"/>
              </a:ext>
            </a:extLst>
          </p:cNvPr>
          <p:cNvCxnSpPr>
            <a:cxnSpLocks/>
          </p:cNvCxnSpPr>
          <p:nvPr/>
        </p:nvCxnSpPr>
        <p:spPr>
          <a:xfrm>
            <a:off x="3734216" y="1825625"/>
            <a:ext cx="0" cy="4243307"/>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7A5FD022-8458-47D6-B97F-750B192F503E}"/>
              </a:ext>
            </a:extLst>
          </p:cNvPr>
          <p:cNvCxnSpPr>
            <a:cxnSpLocks/>
          </p:cNvCxnSpPr>
          <p:nvPr/>
        </p:nvCxnSpPr>
        <p:spPr>
          <a:xfrm>
            <a:off x="5293895" y="1825625"/>
            <a:ext cx="0" cy="4243307"/>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FDD51718-8F5C-41C1-8511-19BCE7178F71}"/>
              </a:ext>
            </a:extLst>
          </p:cNvPr>
          <p:cNvCxnSpPr>
            <a:cxnSpLocks/>
          </p:cNvCxnSpPr>
          <p:nvPr/>
        </p:nvCxnSpPr>
        <p:spPr>
          <a:xfrm>
            <a:off x="9870321" y="1825625"/>
            <a:ext cx="0" cy="4243307"/>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6E7E88AE-8EBE-458D-B681-6775A3C4E1CC}"/>
              </a:ext>
            </a:extLst>
          </p:cNvPr>
          <p:cNvCxnSpPr>
            <a:cxnSpLocks/>
          </p:cNvCxnSpPr>
          <p:nvPr/>
        </p:nvCxnSpPr>
        <p:spPr>
          <a:xfrm>
            <a:off x="6798258" y="1933656"/>
            <a:ext cx="0" cy="4243307"/>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kstiruutu 13">
            <a:extLst>
              <a:ext uri="{FF2B5EF4-FFF2-40B4-BE49-F238E27FC236}">
                <a16:creationId xmlns:a16="http://schemas.microsoft.com/office/drawing/2014/main" id="{BC6DFBF3-DA09-473D-84CA-4AECB7A605E6}"/>
              </a:ext>
            </a:extLst>
          </p:cNvPr>
          <p:cNvSpPr txBox="1"/>
          <p:nvPr/>
        </p:nvSpPr>
        <p:spPr>
          <a:xfrm>
            <a:off x="854233" y="2248285"/>
            <a:ext cx="17245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Esikarsinta</a:t>
            </a:r>
          </a:p>
        </p:txBody>
      </p:sp>
      <p:sp>
        <p:nvSpPr>
          <p:cNvPr id="15" name="Tekstiruutu 14">
            <a:extLst>
              <a:ext uri="{FF2B5EF4-FFF2-40B4-BE49-F238E27FC236}">
                <a16:creationId xmlns:a16="http://schemas.microsoft.com/office/drawing/2014/main" id="{426F410B-73D7-4474-8450-790BCA151D9F}"/>
              </a:ext>
            </a:extLst>
          </p:cNvPr>
          <p:cNvSpPr txBox="1"/>
          <p:nvPr/>
        </p:nvSpPr>
        <p:spPr>
          <a:xfrm>
            <a:off x="3845272" y="2186124"/>
            <a:ext cx="15071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Käyttöönoton valmistelu</a:t>
            </a:r>
          </a:p>
        </p:txBody>
      </p:sp>
      <p:sp>
        <p:nvSpPr>
          <p:cNvPr id="17" name="Tekstiruutu 16">
            <a:extLst>
              <a:ext uri="{FF2B5EF4-FFF2-40B4-BE49-F238E27FC236}">
                <a16:creationId xmlns:a16="http://schemas.microsoft.com/office/drawing/2014/main" id="{20FF1235-FC32-4BDD-AB16-7B46DD8D4E65}"/>
              </a:ext>
            </a:extLst>
          </p:cNvPr>
          <p:cNvSpPr txBox="1"/>
          <p:nvPr/>
        </p:nvSpPr>
        <p:spPr>
          <a:xfrm>
            <a:off x="5473952" y="2152327"/>
            <a:ext cx="10488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Käyttöön otettaessa</a:t>
            </a:r>
          </a:p>
        </p:txBody>
      </p:sp>
      <p:sp>
        <p:nvSpPr>
          <p:cNvPr id="18" name="Tekstiruutu 17">
            <a:extLst>
              <a:ext uri="{FF2B5EF4-FFF2-40B4-BE49-F238E27FC236}">
                <a16:creationId xmlns:a16="http://schemas.microsoft.com/office/drawing/2014/main" id="{EA50C44C-849F-44B5-8B4B-785C37169645}"/>
              </a:ext>
            </a:extLst>
          </p:cNvPr>
          <p:cNvSpPr txBox="1"/>
          <p:nvPr/>
        </p:nvSpPr>
        <p:spPr>
          <a:xfrm>
            <a:off x="7510274" y="2152327"/>
            <a:ext cx="14919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Käyttö</a:t>
            </a:r>
          </a:p>
        </p:txBody>
      </p:sp>
      <p:sp>
        <p:nvSpPr>
          <p:cNvPr id="19" name="Tekstiruutu 18">
            <a:extLst>
              <a:ext uri="{FF2B5EF4-FFF2-40B4-BE49-F238E27FC236}">
                <a16:creationId xmlns:a16="http://schemas.microsoft.com/office/drawing/2014/main" id="{AD1E6F5B-D20E-45AD-931E-A110196CD3DA}"/>
              </a:ext>
            </a:extLst>
          </p:cNvPr>
          <p:cNvSpPr txBox="1"/>
          <p:nvPr/>
        </p:nvSpPr>
        <p:spPr>
          <a:xfrm>
            <a:off x="10099484" y="2140563"/>
            <a:ext cx="10908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Käytön jatkuminen</a:t>
            </a:r>
          </a:p>
        </p:txBody>
      </p:sp>
      <p:sp>
        <p:nvSpPr>
          <p:cNvPr id="22" name="Suorakulmio: Pyöristetyt kulmat 21">
            <a:extLst>
              <a:ext uri="{FF2B5EF4-FFF2-40B4-BE49-F238E27FC236}">
                <a16:creationId xmlns:a16="http://schemas.microsoft.com/office/drawing/2014/main" id="{909A77D0-B76F-45AC-B329-FFDC6B74173D}"/>
              </a:ext>
            </a:extLst>
          </p:cNvPr>
          <p:cNvSpPr/>
          <p:nvPr/>
        </p:nvSpPr>
        <p:spPr>
          <a:xfrm>
            <a:off x="609037" y="4872820"/>
            <a:ext cx="1472412" cy="338554"/>
          </a:xfrm>
          <a:prstGeom prst="roundRect">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dirty="0">
                <a:ln>
                  <a:noFill/>
                </a:ln>
                <a:solidFill>
                  <a:prstClr val="black"/>
                </a:solidFill>
                <a:effectLst/>
                <a:uLnTx/>
                <a:uFillTx/>
                <a:latin typeface="Calibri" panose="020F0502020204030204"/>
                <a:ea typeface="+mn-ea"/>
                <a:cs typeface="+mn-cs"/>
              </a:rPr>
              <a:t>Miten asiakas käyttää ja voi hyödyntää kotona olevia laitteita?</a:t>
            </a:r>
          </a:p>
        </p:txBody>
      </p:sp>
      <p:sp>
        <p:nvSpPr>
          <p:cNvPr id="23" name="Suorakulmio: Pyöristetyt kulmat 22">
            <a:extLst>
              <a:ext uri="{FF2B5EF4-FFF2-40B4-BE49-F238E27FC236}">
                <a16:creationId xmlns:a16="http://schemas.microsoft.com/office/drawing/2014/main" id="{4FD6F67D-1FBD-457B-8D7F-BC708F93E30B}"/>
              </a:ext>
            </a:extLst>
          </p:cNvPr>
          <p:cNvSpPr/>
          <p:nvPr/>
        </p:nvSpPr>
        <p:spPr>
          <a:xfrm>
            <a:off x="609036" y="5281444"/>
            <a:ext cx="1565502" cy="338554"/>
          </a:xfrm>
          <a:prstGeom prst="roundRect">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dirty="0">
                <a:ln>
                  <a:noFill/>
                </a:ln>
                <a:solidFill>
                  <a:prstClr val="black"/>
                </a:solidFill>
                <a:effectLst/>
                <a:uLnTx/>
                <a:uFillTx/>
                <a:latin typeface="Calibri" panose="020F0502020204030204"/>
                <a:ea typeface="+mn-ea"/>
                <a:cs typeface="+mn-cs"/>
              </a:rPr>
              <a:t>Onko asiakkaalla halu ja  mahdollisuus hankkia itse laitteita kotona asumisen tueksi?</a:t>
            </a:r>
          </a:p>
        </p:txBody>
      </p:sp>
      <p:sp>
        <p:nvSpPr>
          <p:cNvPr id="24" name="Suorakulmio: Pyöristetyt kulmat 23">
            <a:extLst>
              <a:ext uri="{FF2B5EF4-FFF2-40B4-BE49-F238E27FC236}">
                <a16:creationId xmlns:a16="http://schemas.microsoft.com/office/drawing/2014/main" id="{1BCBF21C-62C2-4B4A-8251-4FA812CCA00D}"/>
              </a:ext>
            </a:extLst>
          </p:cNvPr>
          <p:cNvSpPr/>
          <p:nvPr/>
        </p:nvSpPr>
        <p:spPr>
          <a:xfrm>
            <a:off x="609036" y="5690068"/>
            <a:ext cx="1565502" cy="338554"/>
          </a:xfrm>
          <a:prstGeom prst="roundRect">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dirty="0">
                <a:ln>
                  <a:noFill/>
                </a:ln>
                <a:solidFill>
                  <a:prstClr val="black"/>
                </a:solidFill>
                <a:effectLst/>
                <a:uLnTx/>
                <a:uFillTx/>
                <a:latin typeface="Calibri" panose="020F0502020204030204"/>
                <a:ea typeface="+mn-ea"/>
                <a:cs typeface="+mn-cs"/>
              </a:rPr>
              <a:t>Voidaanko etähoivan avulla vastata kotihoidon arviointijaksolla asiakkaan palvelutarpeeseen?</a:t>
            </a:r>
          </a:p>
        </p:txBody>
      </p:sp>
      <p:cxnSp>
        <p:nvCxnSpPr>
          <p:cNvPr id="25" name="Yhdistin: Kulma 24">
            <a:extLst>
              <a:ext uri="{FF2B5EF4-FFF2-40B4-BE49-F238E27FC236}">
                <a16:creationId xmlns:a16="http://schemas.microsoft.com/office/drawing/2014/main" id="{EABCCE0D-DBBF-47FB-84D1-B290FBB0778E}"/>
              </a:ext>
            </a:extLst>
          </p:cNvPr>
          <p:cNvCxnSpPr>
            <a:cxnSpLocks/>
            <a:endCxn id="24" idx="1"/>
          </p:cNvCxnSpPr>
          <p:nvPr/>
        </p:nvCxnSpPr>
        <p:spPr>
          <a:xfrm rot="5400000">
            <a:off x="-205407" y="4815737"/>
            <a:ext cx="1858052" cy="229165"/>
          </a:xfrm>
          <a:prstGeom prst="bentConnector4">
            <a:avLst>
              <a:gd name="adj1" fmla="val 45445"/>
              <a:gd name="adj2" fmla="val 199753"/>
            </a:avLst>
          </a:prstGeom>
          <a:ln>
            <a:prstDash val="dashDot"/>
            <a:tailEnd type="triangle"/>
          </a:ln>
        </p:spPr>
        <p:style>
          <a:lnRef idx="1">
            <a:schemeClr val="accent2"/>
          </a:lnRef>
          <a:fillRef idx="0">
            <a:schemeClr val="accent2"/>
          </a:fillRef>
          <a:effectRef idx="0">
            <a:schemeClr val="accent2"/>
          </a:effectRef>
          <a:fontRef idx="minor">
            <a:schemeClr val="tx1"/>
          </a:fontRef>
        </p:style>
      </p:cxnSp>
      <p:cxnSp>
        <p:nvCxnSpPr>
          <p:cNvPr id="26" name="Yhdistin: Kulma 25">
            <a:extLst>
              <a:ext uri="{FF2B5EF4-FFF2-40B4-BE49-F238E27FC236}">
                <a16:creationId xmlns:a16="http://schemas.microsoft.com/office/drawing/2014/main" id="{40AE5CB1-DDA6-4122-9E6B-BBCEFEC5EC5B}"/>
              </a:ext>
            </a:extLst>
          </p:cNvPr>
          <p:cNvCxnSpPr>
            <a:cxnSpLocks/>
            <a:endCxn id="23" idx="1"/>
          </p:cNvCxnSpPr>
          <p:nvPr/>
        </p:nvCxnSpPr>
        <p:spPr>
          <a:xfrm rot="5400000">
            <a:off x="-1095" y="4611425"/>
            <a:ext cx="1449428" cy="229165"/>
          </a:xfrm>
          <a:prstGeom prst="bentConnector4">
            <a:avLst>
              <a:gd name="adj1" fmla="val 44161"/>
              <a:gd name="adj2" fmla="val 199753"/>
            </a:avLst>
          </a:prstGeom>
          <a:ln>
            <a:prstDash val="dashDot"/>
            <a:tailEnd type="triangle"/>
          </a:ln>
        </p:spPr>
        <p:style>
          <a:lnRef idx="1">
            <a:schemeClr val="accent2"/>
          </a:lnRef>
          <a:fillRef idx="0">
            <a:schemeClr val="accent2"/>
          </a:fillRef>
          <a:effectRef idx="0">
            <a:schemeClr val="accent2"/>
          </a:effectRef>
          <a:fontRef idx="minor">
            <a:schemeClr val="tx1"/>
          </a:fontRef>
        </p:style>
      </p:cxnSp>
      <p:cxnSp>
        <p:nvCxnSpPr>
          <p:cNvPr id="27" name="Yhdistin: Kulma 26">
            <a:extLst>
              <a:ext uri="{FF2B5EF4-FFF2-40B4-BE49-F238E27FC236}">
                <a16:creationId xmlns:a16="http://schemas.microsoft.com/office/drawing/2014/main" id="{987B3C65-BEEC-448F-9B03-17278F042515}"/>
              </a:ext>
            </a:extLst>
          </p:cNvPr>
          <p:cNvCxnSpPr>
            <a:cxnSpLocks/>
            <a:endCxn id="22" idx="1"/>
          </p:cNvCxnSpPr>
          <p:nvPr/>
        </p:nvCxnSpPr>
        <p:spPr>
          <a:xfrm rot="5400000">
            <a:off x="203219" y="4407113"/>
            <a:ext cx="1040803" cy="229165"/>
          </a:xfrm>
          <a:prstGeom prst="bentConnector4">
            <a:avLst>
              <a:gd name="adj1" fmla="val 41868"/>
              <a:gd name="adj2" fmla="val 199753"/>
            </a:avLst>
          </a:prstGeom>
          <a:ln>
            <a:prstDash val="dashDot"/>
            <a:tailEnd type="triangle"/>
          </a:ln>
        </p:spPr>
        <p:style>
          <a:lnRef idx="1">
            <a:schemeClr val="accent2"/>
          </a:lnRef>
          <a:fillRef idx="0">
            <a:schemeClr val="accent2"/>
          </a:fillRef>
          <a:effectRef idx="0">
            <a:schemeClr val="accent2"/>
          </a:effectRef>
          <a:fontRef idx="minor">
            <a:schemeClr val="tx1"/>
          </a:fontRef>
        </p:style>
      </p:cxnSp>
      <p:sp>
        <p:nvSpPr>
          <p:cNvPr id="28" name="Suorakulmio: Pyöristetyt kulmat 27">
            <a:extLst>
              <a:ext uri="{FF2B5EF4-FFF2-40B4-BE49-F238E27FC236}">
                <a16:creationId xmlns:a16="http://schemas.microsoft.com/office/drawing/2014/main" id="{7B90202D-CF01-4A07-B7A7-9D7B401641F8}"/>
              </a:ext>
            </a:extLst>
          </p:cNvPr>
          <p:cNvSpPr/>
          <p:nvPr/>
        </p:nvSpPr>
        <p:spPr>
          <a:xfrm>
            <a:off x="10175797" y="5004851"/>
            <a:ext cx="1125325" cy="1351499"/>
          </a:xfrm>
          <a:prstGeom prst="roundRect">
            <a:avLst>
              <a:gd name="adj" fmla="val 17566"/>
            </a:avLst>
          </a:prstGeom>
          <a:ln>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Calibri" panose="020F0502020204030204"/>
                <a:ea typeface="+mn-ea"/>
                <a:cs typeface="+mn-cs"/>
              </a:rPr>
              <a:t>Asiakkaan toimintakyvyn arviointi (RAI IHC) on valmis. Kotihoidon myöntämis-perusteet täyttyvät</a:t>
            </a:r>
          </a:p>
        </p:txBody>
      </p:sp>
      <p:sp>
        <p:nvSpPr>
          <p:cNvPr id="29" name="Suorakulmio: Pyöristetyt kulmat 28">
            <a:extLst>
              <a:ext uri="{FF2B5EF4-FFF2-40B4-BE49-F238E27FC236}">
                <a16:creationId xmlns:a16="http://schemas.microsoft.com/office/drawing/2014/main" id="{A3227D41-EAA9-4187-B566-A0D46A485E9F}"/>
              </a:ext>
            </a:extLst>
          </p:cNvPr>
          <p:cNvSpPr/>
          <p:nvPr/>
        </p:nvSpPr>
        <p:spPr>
          <a:xfrm>
            <a:off x="731233" y="2565903"/>
            <a:ext cx="1472411" cy="662794"/>
          </a:xfrm>
          <a:prstGeom prst="roundRect">
            <a:avLst/>
          </a:prstGeom>
          <a:ln>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Selvitetään teknologian mahdollisuus vastata ikäihmisen palvelutarpeisiin</a:t>
            </a:r>
          </a:p>
        </p:txBody>
      </p:sp>
      <p:sp>
        <p:nvSpPr>
          <p:cNvPr id="30" name="Suorakulmio: Pyöristetyt kulmat 29">
            <a:extLst>
              <a:ext uri="{FF2B5EF4-FFF2-40B4-BE49-F238E27FC236}">
                <a16:creationId xmlns:a16="http://schemas.microsoft.com/office/drawing/2014/main" id="{0D981897-34C5-40A5-AC56-BF7E6B46CD13}"/>
              </a:ext>
            </a:extLst>
          </p:cNvPr>
          <p:cNvSpPr/>
          <p:nvPr/>
        </p:nvSpPr>
        <p:spPr>
          <a:xfrm>
            <a:off x="967995" y="1326313"/>
            <a:ext cx="1513350" cy="751159"/>
          </a:xfrm>
          <a:prstGeom prst="roundRect">
            <a:avLst/>
          </a:prstGeom>
          <a:ln>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black"/>
                </a:solidFill>
                <a:effectLst/>
                <a:uLnTx/>
                <a:uFillTx/>
                <a:latin typeface="Calibri" panose="020F0502020204030204"/>
                <a:ea typeface="+mn-ea"/>
                <a:cs typeface="+mn-cs"/>
              </a:rPr>
              <a:t>Kotihoidon palvelutarpeen arviointi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black"/>
                </a:solidFill>
                <a:effectLst/>
                <a:uLnTx/>
                <a:uFillTx/>
                <a:latin typeface="Calibri" panose="020F0502020204030204"/>
                <a:ea typeface="+mn-ea"/>
                <a:cs typeface="+mn-cs"/>
              </a:rPr>
              <a:t>ja palveluohjaus</a:t>
            </a:r>
          </a:p>
        </p:txBody>
      </p:sp>
      <p:sp>
        <p:nvSpPr>
          <p:cNvPr id="32" name="Suorakulmio: Pyöristetyt kulmat 31">
            <a:extLst>
              <a:ext uri="{FF2B5EF4-FFF2-40B4-BE49-F238E27FC236}">
                <a16:creationId xmlns:a16="http://schemas.microsoft.com/office/drawing/2014/main" id="{C1A443BE-8A89-4AC4-9AB8-7F0558BE7FB3}"/>
              </a:ext>
            </a:extLst>
          </p:cNvPr>
          <p:cNvSpPr/>
          <p:nvPr/>
        </p:nvSpPr>
        <p:spPr>
          <a:xfrm>
            <a:off x="2962928" y="1120372"/>
            <a:ext cx="6627747" cy="1059315"/>
          </a:xfrm>
          <a:prstGeom prst="roundRect">
            <a:avLst/>
          </a:prstGeom>
          <a:ln>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black"/>
                </a:solidFill>
                <a:effectLst/>
                <a:uLnTx/>
                <a:uFillTx/>
                <a:latin typeface="Calibri" panose="020F0502020204030204"/>
                <a:ea typeface="+mn-ea"/>
                <a:cs typeface="+mn-cs"/>
              </a:rPr>
              <a:t>Kotihoidon arviointijakso </a:t>
            </a: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(28vrk)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Asiakas ja läheinen ovat tietoisia, että kotihoito arvioi kotihoidon arviointijaksolla etähoivan soveltuvuutta ja kotihoidon palvelutarvetta. Etähoivan lisäksi asiakkaalla on fyysisiä kotihoidon käyntejä yksilöllisen tarpeen mukaan sekä moniammatilliset arviokäynnit.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Etähoiva voidaan aloittaa kotihoidon arviointijakson aikana, mikäli arvioidaan, että asiakkaalla on riittävä toimintakyky ja ymmärrys etähoivasoittoihin osallistumiseen. Etähoivan aloitus edellyttää, että asiakkaan ja läheisen kanssa on keskusteltu ja he ovat tietoisia kuvapuhelimesta ja etähoivasta. </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Suorakulmio: Pyöristetyt kulmat 32">
            <a:extLst>
              <a:ext uri="{FF2B5EF4-FFF2-40B4-BE49-F238E27FC236}">
                <a16:creationId xmlns:a16="http://schemas.microsoft.com/office/drawing/2014/main" id="{68FD3116-5A19-40BF-ABD9-8BD193523CF6}"/>
              </a:ext>
            </a:extLst>
          </p:cNvPr>
          <p:cNvSpPr/>
          <p:nvPr/>
        </p:nvSpPr>
        <p:spPr>
          <a:xfrm>
            <a:off x="9943992" y="1065543"/>
            <a:ext cx="1295399" cy="1025666"/>
          </a:xfrm>
          <a:prstGeom prst="roundRect">
            <a:avLst/>
          </a:prstGeom>
          <a:ln>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black"/>
                </a:solidFill>
                <a:effectLst/>
                <a:uLnTx/>
                <a:uFillTx/>
                <a:latin typeface="Calibri" panose="020F0502020204030204"/>
                <a:ea typeface="+mn-ea"/>
                <a:cs typeface="+mn-cs"/>
              </a:rPr>
              <a:t>Kotihoidon arviointijakso päättyy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asiakkaan kotihoidon tarve on todennettu</a:t>
            </a:r>
          </a:p>
        </p:txBody>
      </p:sp>
      <p:sp>
        <p:nvSpPr>
          <p:cNvPr id="34" name="Nuoli: Oikea 33">
            <a:extLst>
              <a:ext uri="{FF2B5EF4-FFF2-40B4-BE49-F238E27FC236}">
                <a16:creationId xmlns:a16="http://schemas.microsoft.com/office/drawing/2014/main" id="{CF79135E-6A97-45E0-9A69-300D80985FD1}"/>
              </a:ext>
            </a:extLst>
          </p:cNvPr>
          <p:cNvSpPr/>
          <p:nvPr/>
        </p:nvSpPr>
        <p:spPr>
          <a:xfrm>
            <a:off x="2495746" y="1656049"/>
            <a:ext cx="360372" cy="45719"/>
          </a:xfrm>
          <a:prstGeom prst="rightArrow">
            <a:avLst/>
          </a:prstGeom>
          <a:solidFill>
            <a:srgbClr val="FFC0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Nuoli: Oikea 34">
            <a:extLst>
              <a:ext uri="{FF2B5EF4-FFF2-40B4-BE49-F238E27FC236}">
                <a16:creationId xmlns:a16="http://schemas.microsoft.com/office/drawing/2014/main" id="{269738D6-E6C3-4C14-B813-A2290CF6F546}"/>
              </a:ext>
            </a:extLst>
          </p:cNvPr>
          <p:cNvSpPr/>
          <p:nvPr/>
        </p:nvSpPr>
        <p:spPr>
          <a:xfrm flipV="1">
            <a:off x="9610163" y="1544501"/>
            <a:ext cx="300793" cy="67751"/>
          </a:xfrm>
          <a:prstGeom prst="rightArrow">
            <a:avLst/>
          </a:prstGeom>
          <a:solidFill>
            <a:srgbClr val="FFC0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 name="Yhdistin: Kulma 35">
            <a:extLst>
              <a:ext uri="{FF2B5EF4-FFF2-40B4-BE49-F238E27FC236}">
                <a16:creationId xmlns:a16="http://schemas.microsoft.com/office/drawing/2014/main" id="{F3533D36-16B3-4174-9511-D8E9E98FCAC0}"/>
              </a:ext>
            </a:extLst>
          </p:cNvPr>
          <p:cNvCxnSpPr>
            <a:cxnSpLocks/>
            <a:stCxn id="33" idx="3"/>
            <a:endCxn id="28" idx="3"/>
          </p:cNvCxnSpPr>
          <p:nvPr/>
        </p:nvCxnSpPr>
        <p:spPr>
          <a:xfrm>
            <a:off x="11239391" y="1578376"/>
            <a:ext cx="61731" cy="4102225"/>
          </a:xfrm>
          <a:prstGeom prst="bentConnector3">
            <a:avLst>
              <a:gd name="adj1" fmla="val 470316"/>
            </a:avLst>
          </a:prstGeom>
          <a:ln w="19050">
            <a:solidFill>
              <a:srgbClr val="FFC000"/>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3" name="Alatunnisteen paikkamerkki 2">
            <a:extLst>
              <a:ext uri="{FF2B5EF4-FFF2-40B4-BE49-F238E27FC236}">
                <a16:creationId xmlns:a16="http://schemas.microsoft.com/office/drawing/2014/main" id="{CF645F9C-E4A5-4935-BE4C-B84688262C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PIRKATI 2022</a:t>
            </a:r>
          </a:p>
        </p:txBody>
      </p:sp>
    </p:spTree>
    <p:extLst>
      <p:ext uri="{BB962C8B-B14F-4D97-AF65-F5344CB8AC3E}">
        <p14:creationId xmlns:p14="http://schemas.microsoft.com/office/powerpoint/2010/main" val="2705608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8C8A5E-3D08-4192-A83A-333ECBCEB5D6}"/>
              </a:ext>
            </a:extLst>
          </p:cNvPr>
          <p:cNvSpPr>
            <a:spLocks noGrp="1"/>
          </p:cNvSpPr>
          <p:nvPr>
            <p:ph type="title"/>
          </p:nvPr>
        </p:nvSpPr>
        <p:spPr/>
        <p:txBody>
          <a:bodyPr>
            <a:normAutofit/>
          </a:bodyPr>
          <a:lstStyle/>
          <a:p>
            <a:r>
              <a:rPr lang="fi-FI" sz="3200" dirty="0"/>
              <a:t>Säännöllisen kotihoidon asiakas – etähoiva kuvapuhelin: jatkuvan palvelutarpeen arvioinnin toimintamalli</a:t>
            </a:r>
          </a:p>
        </p:txBody>
      </p:sp>
      <p:graphicFrame>
        <p:nvGraphicFramePr>
          <p:cNvPr id="4" name="Sisällön paikkamerkki 3">
            <a:extLst>
              <a:ext uri="{FF2B5EF4-FFF2-40B4-BE49-F238E27FC236}">
                <a16:creationId xmlns:a16="http://schemas.microsoft.com/office/drawing/2014/main" id="{61339E98-D806-4408-82B1-3880BB67E700}"/>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4" name="Suora yhdysviiva 13">
            <a:extLst>
              <a:ext uri="{FF2B5EF4-FFF2-40B4-BE49-F238E27FC236}">
                <a16:creationId xmlns:a16="http://schemas.microsoft.com/office/drawing/2014/main" id="{6C7D43CC-CE9E-47DC-8D9B-3CC731DB7619}"/>
              </a:ext>
            </a:extLst>
          </p:cNvPr>
          <p:cNvCxnSpPr>
            <a:cxnSpLocks/>
          </p:cNvCxnSpPr>
          <p:nvPr/>
        </p:nvCxnSpPr>
        <p:spPr>
          <a:xfrm>
            <a:off x="4319752" y="1719973"/>
            <a:ext cx="0" cy="4243307"/>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Suora yhdysviiva 17">
            <a:extLst>
              <a:ext uri="{FF2B5EF4-FFF2-40B4-BE49-F238E27FC236}">
                <a16:creationId xmlns:a16="http://schemas.microsoft.com/office/drawing/2014/main" id="{4B6BEE8A-0761-46B0-971F-70F82B0A061B}"/>
              </a:ext>
            </a:extLst>
          </p:cNvPr>
          <p:cNvCxnSpPr>
            <a:cxnSpLocks/>
            <a:stCxn id="2" idx="2"/>
          </p:cNvCxnSpPr>
          <p:nvPr/>
        </p:nvCxnSpPr>
        <p:spPr>
          <a:xfrm flipH="1">
            <a:off x="6075648" y="1690688"/>
            <a:ext cx="20352" cy="4325268"/>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3" name="Suora yhdysviiva 22">
            <a:extLst>
              <a:ext uri="{FF2B5EF4-FFF2-40B4-BE49-F238E27FC236}">
                <a16:creationId xmlns:a16="http://schemas.microsoft.com/office/drawing/2014/main" id="{C175425A-AE9B-4386-838B-9167AE802BE4}"/>
              </a:ext>
            </a:extLst>
          </p:cNvPr>
          <p:cNvCxnSpPr>
            <a:cxnSpLocks/>
          </p:cNvCxnSpPr>
          <p:nvPr/>
        </p:nvCxnSpPr>
        <p:spPr>
          <a:xfrm>
            <a:off x="7798677" y="1719974"/>
            <a:ext cx="0" cy="4243307"/>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4" name="Suora yhdysviiva 23">
            <a:extLst>
              <a:ext uri="{FF2B5EF4-FFF2-40B4-BE49-F238E27FC236}">
                <a16:creationId xmlns:a16="http://schemas.microsoft.com/office/drawing/2014/main" id="{1235B1F5-FC41-4593-BD40-51E6110A6DA0}"/>
              </a:ext>
            </a:extLst>
          </p:cNvPr>
          <p:cNvCxnSpPr>
            <a:cxnSpLocks/>
          </p:cNvCxnSpPr>
          <p:nvPr/>
        </p:nvCxnSpPr>
        <p:spPr>
          <a:xfrm>
            <a:off x="9635359" y="1719973"/>
            <a:ext cx="0" cy="4243307"/>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5" name="Tekstiruutu 24">
            <a:extLst>
              <a:ext uri="{FF2B5EF4-FFF2-40B4-BE49-F238E27FC236}">
                <a16:creationId xmlns:a16="http://schemas.microsoft.com/office/drawing/2014/main" id="{A08D5478-9E1E-49A1-8A4B-D295F658E7E9}"/>
              </a:ext>
            </a:extLst>
          </p:cNvPr>
          <p:cNvSpPr txBox="1"/>
          <p:nvPr/>
        </p:nvSpPr>
        <p:spPr>
          <a:xfrm>
            <a:off x="861853" y="1918900"/>
            <a:ext cx="26906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Esikarsinta</a:t>
            </a:r>
          </a:p>
        </p:txBody>
      </p:sp>
      <p:sp>
        <p:nvSpPr>
          <p:cNvPr id="26" name="Tekstiruutu 25">
            <a:extLst>
              <a:ext uri="{FF2B5EF4-FFF2-40B4-BE49-F238E27FC236}">
                <a16:creationId xmlns:a16="http://schemas.microsoft.com/office/drawing/2014/main" id="{FF8EF868-F022-489D-B0D6-3A1E9CF17C16}"/>
              </a:ext>
            </a:extLst>
          </p:cNvPr>
          <p:cNvSpPr txBox="1"/>
          <p:nvPr/>
        </p:nvSpPr>
        <p:spPr>
          <a:xfrm>
            <a:off x="4464271" y="1918900"/>
            <a:ext cx="13716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Käyttöön-oton valmistelu</a:t>
            </a:r>
          </a:p>
        </p:txBody>
      </p:sp>
      <p:sp>
        <p:nvSpPr>
          <p:cNvPr id="27" name="Tekstiruutu 26">
            <a:extLst>
              <a:ext uri="{FF2B5EF4-FFF2-40B4-BE49-F238E27FC236}">
                <a16:creationId xmlns:a16="http://schemas.microsoft.com/office/drawing/2014/main" id="{91CDB99A-DDCE-415F-87D8-5E123811A2BC}"/>
              </a:ext>
            </a:extLst>
          </p:cNvPr>
          <p:cNvSpPr txBox="1"/>
          <p:nvPr/>
        </p:nvSpPr>
        <p:spPr>
          <a:xfrm>
            <a:off x="6329862" y="1965066"/>
            <a:ext cx="13032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Käyttöön-otettaessa</a:t>
            </a:r>
          </a:p>
        </p:txBody>
      </p:sp>
      <p:sp>
        <p:nvSpPr>
          <p:cNvPr id="28" name="Tekstiruutu 27">
            <a:extLst>
              <a:ext uri="{FF2B5EF4-FFF2-40B4-BE49-F238E27FC236}">
                <a16:creationId xmlns:a16="http://schemas.microsoft.com/office/drawing/2014/main" id="{750476E0-AAB6-4698-9112-D78DFE66A373}"/>
              </a:ext>
            </a:extLst>
          </p:cNvPr>
          <p:cNvSpPr txBox="1"/>
          <p:nvPr/>
        </p:nvSpPr>
        <p:spPr>
          <a:xfrm>
            <a:off x="7966851" y="1965066"/>
            <a:ext cx="13794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Käyttö</a:t>
            </a:r>
          </a:p>
        </p:txBody>
      </p:sp>
      <p:sp>
        <p:nvSpPr>
          <p:cNvPr id="29" name="Tekstiruutu 28">
            <a:extLst>
              <a:ext uri="{FF2B5EF4-FFF2-40B4-BE49-F238E27FC236}">
                <a16:creationId xmlns:a16="http://schemas.microsoft.com/office/drawing/2014/main" id="{67F65711-15AB-4968-9C48-C65C6BAAF268}"/>
              </a:ext>
            </a:extLst>
          </p:cNvPr>
          <p:cNvSpPr txBox="1"/>
          <p:nvPr/>
        </p:nvSpPr>
        <p:spPr>
          <a:xfrm>
            <a:off x="9937535" y="1918900"/>
            <a:ext cx="105628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Käytön lopetus</a:t>
            </a:r>
          </a:p>
        </p:txBody>
      </p:sp>
      <p:sp>
        <p:nvSpPr>
          <p:cNvPr id="33" name="Suorakulmio: Pyöristetyt kulmat 32">
            <a:extLst>
              <a:ext uri="{FF2B5EF4-FFF2-40B4-BE49-F238E27FC236}">
                <a16:creationId xmlns:a16="http://schemas.microsoft.com/office/drawing/2014/main" id="{733637D6-085C-44F4-9674-97F7FD23C75C}"/>
              </a:ext>
            </a:extLst>
          </p:cNvPr>
          <p:cNvSpPr/>
          <p:nvPr/>
        </p:nvSpPr>
        <p:spPr>
          <a:xfrm>
            <a:off x="909149" y="2541361"/>
            <a:ext cx="1230079" cy="729128"/>
          </a:xfrm>
          <a:prstGeom prst="roundRect">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Asiakkaan toimintakyvyn arviointi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RAI-arvion tieto</a:t>
            </a:r>
          </a:p>
        </p:txBody>
      </p:sp>
      <p:sp>
        <p:nvSpPr>
          <p:cNvPr id="35" name="Suorakulmio: Pyöristetyt kulmat 34">
            <a:extLst>
              <a:ext uri="{FF2B5EF4-FFF2-40B4-BE49-F238E27FC236}">
                <a16:creationId xmlns:a16="http://schemas.microsoft.com/office/drawing/2014/main" id="{CB011BE4-D4EB-4962-918E-BBB6B23FF616}"/>
              </a:ext>
            </a:extLst>
          </p:cNvPr>
          <p:cNvSpPr/>
          <p:nvPr/>
        </p:nvSpPr>
        <p:spPr>
          <a:xfrm>
            <a:off x="6197141" y="5147458"/>
            <a:ext cx="3144280" cy="294847"/>
          </a:xfrm>
          <a:prstGeom prst="roundRect">
            <a:avLst/>
          </a:prstGeom>
          <a:ln>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Asiakkaan toimijuuden tukeminen ja  havainnointi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Suorakulmio: Pyöristetyt kulmat 41">
            <a:extLst>
              <a:ext uri="{FF2B5EF4-FFF2-40B4-BE49-F238E27FC236}">
                <a16:creationId xmlns:a16="http://schemas.microsoft.com/office/drawing/2014/main" id="{338A9E83-701A-4857-9909-640EB8A83ABE}"/>
              </a:ext>
            </a:extLst>
          </p:cNvPr>
          <p:cNvSpPr/>
          <p:nvPr/>
        </p:nvSpPr>
        <p:spPr>
          <a:xfrm>
            <a:off x="8556368" y="2380046"/>
            <a:ext cx="1230079" cy="729128"/>
          </a:xfrm>
          <a:prstGeom prst="roundRect">
            <a:avLst/>
          </a:prstGeom>
          <a:ln>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Jatkuva palvelutarpeen arviointi</a:t>
            </a:r>
          </a:p>
        </p:txBody>
      </p:sp>
      <p:sp>
        <p:nvSpPr>
          <p:cNvPr id="43" name="Suorakulmio: Pyöristetyt kulmat 42">
            <a:extLst>
              <a:ext uri="{FF2B5EF4-FFF2-40B4-BE49-F238E27FC236}">
                <a16:creationId xmlns:a16="http://schemas.microsoft.com/office/drawing/2014/main" id="{39089051-8710-4F0E-B990-0DF2B3FF8194}"/>
              </a:ext>
            </a:extLst>
          </p:cNvPr>
          <p:cNvSpPr/>
          <p:nvPr/>
        </p:nvSpPr>
        <p:spPr>
          <a:xfrm>
            <a:off x="2519415" y="5226320"/>
            <a:ext cx="1735744" cy="711073"/>
          </a:xfrm>
          <a:prstGeom prst="roundRect">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Calibri" panose="020F0502020204030204"/>
                <a:ea typeface="+mn-ea"/>
                <a:cs typeface="+mn-cs"/>
              </a:rPr>
              <a:t>Asiakkaalla on riittävä toimintakyky ja ymmärrys etähoiva-soittoihin osallistumiseen</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cxnSp>
        <p:nvCxnSpPr>
          <p:cNvPr id="52" name="Yhdistin: Kulma 51">
            <a:extLst>
              <a:ext uri="{FF2B5EF4-FFF2-40B4-BE49-F238E27FC236}">
                <a16:creationId xmlns:a16="http://schemas.microsoft.com/office/drawing/2014/main" id="{CA91A425-D45B-4B3C-9C23-2375694FE20B}"/>
              </a:ext>
            </a:extLst>
          </p:cNvPr>
          <p:cNvCxnSpPr>
            <a:cxnSpLocks/>
            <a:stCxn id="4" idx="1"/>
            <a:endCxn id="59" idx="1"/>
          </p:cNvCxnSpPr>
          <p:nvPr/>
        </p:nvCxnSpPr>
        <p:spPr>
          <a:xfrm rot="10800000" flipV="1">
            <a:off x="386702" y="4001294"/>
            <a:ext cx="451498" cy="1826758"/>
          </a:xfrm>
          <a:prstGeom prst="bentConnector3">
            <a:avLst>
              <a:gd name="adj1" fmla="val 150631"/>
            </a:avLst>
          </a:prstGeom>
          <a:ln>
            <a:prstDash val="dashDot"/>
            <a:tailEnd type="triangle"/>
          </a:ln>
        </p:spPr>
        <p:style>
          <a:lnRef idx="1">
            <a:schemeClr val="accent2"/>
          </a:lnRef>
          <a:fillRef idx="0">
            <a:schemeClr val="accent2"/>
          </a:fillRef>
          <a:effectRef idx="0">
            <a:schemeClr val="accent2"/>
          </a:effectRef>
          <a:fontRef idx="minor">
            <a:schemeClr val="tx1"/>
          </a:fontRef>
        </p:style>
      </p:cxnSp>
      <p:sp>
        <p:nvSpPr>
          <p:cNvPr id="59" name="Vuokaaviosymboli: Rajoitin 58">
            <a:extLst>
              <a:ext uri="{FF2B5EF4-FFF2-40B4-BE49-F238E27FC236}">
                <a16:creationId xmlns:a16="http://schemas.microsoft.com/office/drawing/2014/main" id="{416BB4B0-6AED-4F37-A504-F7852D1E568A}"/>
              </a:ext>
            </a:extLst>
          </p:cNvPr>
          <p:cNvSpPr/>
          <p:nvPr/>
        </p:nvSpPr>
        <p:spPr>
          <a:xfrm>
            <a:off x="386702" y="5611002"/>
            <a:ext cx="1735743" cy="434099"/>
          </a:xfrm>
          <a:prstGeom prst="flowChartTerminator">
            <a:avLst/>
          </a:prstGeom>
          <a:noFill/>
          <a:ln>
            <a:prstDash val="dash"/>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Calibri" panose="020F0502020204030204"/>
                <a:ea typeface="+mn-ea"/>
                <a:cs typeface="+mn-cs"/>
              </a:rPr>
              <a:t>Etähoivan avulla ei voida vastata kotihoidon asiakkaan palvelutarpeeseen. </a:t>
            </a:r>
          </a:p>
        </p:txBody>
      </p:sp>
      <p:sp>
        <p:nvSpPr>
          <p:cNvPr id="67" name="Vuokaaviosymboli: Rajoitin 66">
            <a:extLst>
              <a:ext uri="{FF2B5EF4-FFF2-40B4-BE49-F238E27FC236}">
                <a16:creationId xmlns:a16="http://schemas.microsoft.com/office/drawing/2014/main" id="{AA98F255-8D10-4456-9197-38F42FF26841}"/>
              </a:ext>
            </a:extLst>
          </p:cNvPr>
          <p:cNvSpPr/>
          <p:nvPr/>
        </p:nvSpPr>
        <p:spPr>
          <a:xfrm>
            <a:off x="10212630" y="5654224"/>
            <a:ext cx="1558420" cy="427803"/>
          </a:xfrm>
          <a:prstGeom prst="flowChartTerminator">
            <a:avLst/>
          </a:prstGeom>
          <a:noFill/>
          <a:ln>
            <a:prstDash val="dash"/>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Calibri" panose="020F0502020204030204"/>
                <a:ea typeface="+mn-ea"/>
                <a:cs typeface="+mn-cs"/>
              </a:rPr>
              <a:t>Kotihoidon palvelutarve loppuu kokonaan</a:t>
            </a:r>
          </a:p>
        </p:txBody>
      </p:sp>
      <p:cxnSp>
        <p:nvCxnSpPr>
          <p:cNvPr id="71" name="Yhdistin: Kulma 70">
            <a:extLst>
              <a:ext uri="{FF2B5EF4-FFF2-40B4-BE49-F238E27FC236}">
                <a16:creationId xmlns:a16="http://schemas.microsoft.com/office/drawing/2014/main" id="{9C81D71E-97EA-4C9D-824F-6E7A2FA62F5E}"/>
              </a:ext>
            </a:extLst>
          </p:cNvPr>
          <p:cNvCxnSpPr>
            <a:cxnSpLocks/>
            <a:endCxn id="34" idx="3"/>
          </p:cNvCxnSpPr>
          <p:nvPr/>
        </p:nvCxnSpPr>
        <p:spPr>
          <a:xfrm rot="16200000" flipH="1">
            <a:off x="10682470" y="4287347"/>
            <a:ext cx="1649518" cy="442282"/>
          </a:xfrm>
          <a:prstGeom prst="bentConnector4">
            <a:avLst>
              <a:gd name="adj1" fmla="val 42464"/>
              <a:gd name="adj2" fmla="val 151686"/>
            </a:avLst>
          </a:prstGeom>
          <a:ln>
            <a:prstDash val="dashDot"/>
            <a:tailEnd type="triangle"/>
          </a:ln>
        </p:spPr>
        <p:style>
          <a:lnRef idx="1">
            <a:schemeClr val="accent2"/>
          </a:lnRef>
          <a:fillRef idx="0">
            <a:schemeClr val="accent2"/>
          </a:fillRef>
          <a:effectRef idx="0">
            <a:schemeClr val="accent2"/>
          </a:effectRef>
          <a:fontRef idx="minor">
            <a:schemeClr val="tx1"/>
          </a:fontRef>
        </p:style>
      </p:cxnSp>
      <p:cxnSp>
        <p:nvCxnSpPr>
          <p:cNvPr id="74" name="Yhdistin: Kulma 73">
            <a:extLst>
              <a:ext uri="{FF2B5EF4-FFF2-40B4-BE49-F238E27FC236}">
                <a16:creationId xmlns:a16="http://schemas.microsoft.com/office/drawing/2014/main" id="{7AB9B0AF-C77D-44FD-8A64-B27E7670C1C8}"/>
              </a:ext>
            </a:extLst>
          </p:cNvPr>
          <p:cNvCxnSpPr>
            <a:cxnSpLocks/>
          </p:cNvCxnSpPr>
          <p:nvPr/>
        </p:nvCxnSpPr>
        <p:spPr>
          <a:xfrm rot="16200000" flipH="1">
            <a:off x="10367871" y="4615640"/>
            <a:ext cx="2184397" cy="375336"/>
          </a:xfrm>
          <a:prstGeom prst="bentConnector4">
            <a:avLst>
              <a:gd name="adj1" fmla="val 45104"/>
              <a:gd name="adj2" fmla="val 160905"/>
            </a:avLst>
          </a:prstGeom>
          <a:ln>
            <a:prstDash val="dashDot"/>
            <a:tailEnd type="triangle"/>
          </a:ln>
        </p:spPr>
        <p:style>
          <a:lnRef idx="1">
            <a:schemeClr val="accent2"/>
          </a:lnRef>
          <a:fillRef idx="0">
            <a:schemeClr val="accent2"/>
          </a:fillRef>
          <a:effectRef idx="0">
            <a:schemeClr val="accent2"/>
          </a:effectRef>
          <a:fontRef idx="minor">
            <a:schemeClr val="tx1"/>
          </a:fontRef>
        </p:style>
      </p:cxnSp>
      <p:pic>
        <p:nvPicPr>
          <p:cNvPr id="83" name="Kuva 82" descr="Suurennuslasi ääriviiva">
            <a:extLst>
              <a:ext uri="{FF2B5EF4-FFF2-40B4-BE49-F238E27FC236}">
                <a16:creationId xmlns:a16="http://schemas.microsoft.com/office/drawing/2014/main" id="{12AEF946-ECA8-43EA-BE6D-44209CC55A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95790" y="3624522"/>
            <a:ext cx="391248" cy="391248"/>
          </a:xfrm>
          <a:prstGeom prst="rect">
            <a:avLst/>
          </a:prstGeom>
        </p:spPr>
      </p:pic>
      <p:pic>
        <p:nvPicPr>
          <p:cNvPr id="92" name="Kuva 91" descr="Kirjoituslevy valittu ääriviiva">
            <a:extLst>
              <a:ext uri="{FF2B5EF4-FFF2-40B4-BE49-F238E27FC236}">
                <a16:creationId xmlns:a16="http://schemas.microsoft.com/office/drawing/2014/main" id="{8027C614-DA9B-4EB3-9833-992AEFB45D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91549" y="2180157"/>
            <a:ext cx="369332" cy="369332"/>
          </a:xfrm>
          <a:prstGeom prst="rect">
            <a:avLst/>
          </a:prstGeom>
        </p:spPr>
      </p:pic>
      <p:pic>
        <p:nvPicPr>
          <p:cNvPr id="94" name="Kuva 93" descr="Ympyrät ja nuolet ääriviiva">
            <a:extLst>
              <a:ext uri="{FF2B5EF4-FFF2-40B4-BE49-F238E27FC236}">
                <a16:creationId xmlns:a16="http://schemas.microsoft.com/office/drawing/2014/main" id="{77042623-8DD6-4810-9529-E8E58535348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49080" y="2155625"/>
            <a:ext cx="393864" cy="393864"/>
          </a:xfrm>
          <a:prstGeom prst="rect">
            <a:avLst/>
          </a:prstGeom>
        </p:spPr>
      </p:pic>
      <p:pic>
        <p:nvPicPr>
          <p:cNvPr id="98" name="Kuva 97" descr="Varoitus ääriviiva">
            <a:extLst>
              <a:ext uri="{FF2B5EF4-FFF2-40B4-BE49-F238E27FC236}">
                <a16:creationId xmlns:a16="http://schemas.microsoft.com/office/drawing/2014/main" id="{DA6B5904-7A27-4E41-9E3D-7DFA397927A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534798" y="2719320"/>
            <a:ext cx="415499" cy="415499"/>
          </a:xfrm>
          <a:prstGeom prst="rect">
            <a:avLst/>
          </a:prstGeom>
        </p:spPr>
      </p:pic>
      <p:pic>
        <p:nvPicPr>
          <p:cNvPr id="100" name="Kuva 99" descr="Työskentele koti Wi-Fi-yhteydellä tasaisella täytöllä">
            <a:extLst>
              <a:ext uri="{FF2B5EF4-FFF2-40B4-BE49-F238E27FC236}">
                <a16:creationId xmlns:a16="http://schemas.microsoft.com/office/drawing/2014/main" id="{B2EE7F02-DA30-48BA-8778-3609651AE64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70273" y="3789484"/>
            <a:ext cx="452573" cy="452573"/>
          </a:xfrm>
          <a:prstGeom prst="rect">
            <a:avLst/>
          </a:prstGeom>
        </p:spPr>
      </p:pic>
      <p:pic>
        <p:nvPicPr>
          <p:cNvPr id="102" name="Kuva 101" descr="Kaksoisnapautus-ele ääriviiva">
            <a:extLst>
              <a:ext uri="{FF2B5EF4-FFF2-40B4-BE49-F238E27FC236}">
                <a16:creationId xmlns:a16="http://schemas.microsoft.com/office/drawing/2014/main" id="{BC5C3727-5DB7-40CB-8DC8-2BADD8E7E91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083089" y="3990448"/>
            <a:ext cx="391304" cy="391304"/>
          </a:xfrm>
          <a:prstGeom prst="rect">
            <a:avLst/>
          </a:prstGeom>
        </p:spPr>
      </p:pic>
      <p:pic>
        <p:nvPicPr>
          <p:cNvPr id="106" name="Kuva 105" descr="Hoito ääriviiva">
            <a:extLst>
              <a:ext uri="{FF2B5EF4-FFF2-40B4-BE49-F238E27FC236}">
                <a16:creationId xmlns:a16="http://schemas.microsoft.com/office/drawing/2014/main" id="{32D139FC-1709-4A9A-BC56-52B80A682DE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266641" y="4620269"/>
            <a:ext cx="459722" cy="459722"/>
          </a:xfrm>
          <a:prstGeom prst="rect">
            <a:avLst/>
          </a:prstGeom>
        </p:spPr>
      </p:pic>
      <p:pic>
        <p:nvPicPr>
          <p:cNvPr id="108" name="Kuva 107" descr="Suurennuslasi ääriviiva">
            <a:extLst>
              <a:ext uri="{FF2B5EF4-FFF2-40B4-BE49-F238E27FC236}">
                <a16:creationId xmlns:a16="http://schemas.microsoft.com/office/drawing/2014/main" id="{498D0091-3EA3-4ABF-A5A1-FF917924BA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63427" y="4003684"/>
            <a:ext cx="329910" cy="329910"/>
          </a:xfrm>
          <a:prstGeom prst="rect">
            <a:avLst/>
          </a:prstGeom>
        </p:spPr>
      </p:pic>
      <p:sp>
        <p:nvSpPr>
          <p:cNvPr id="109" name="Suorakulmio: Pyöristetyt kulmat 108">
            <a:extLst>
              <a:ext uri="{FF2B5EF4-FFF2-40B4-BE49-F238E27FC236}">
                <a16:creationId xmlns:a16="http://schemas.microsoft.com/office/drawing/2014/main" id="{902C89F0-C814-4FE9-ACAB-27B8ED0C937E}"/>
              </a:ext>
            </a:extLst>
          </p:cNvPr>
          <p:cNvSpPr/>
          <p:nvPr/>
        </p:nvSpPr>
        <p:spPr>
          <a:xfrm>
            <a:off x="6156434" y="5516504"/>
            <a:ext cx="3233500" cy="321224"/>
          </a:xfrm>
          <a:prstGeom prst="roundRect">
            <a:avLst/>
          </a:prstGeom>
          <a:ln>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Kotihoidon fyysiset käynnit ovat etähoivan lisäksi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Vuokaaviosymboli: Rajoitin 47">
            <a:extLst>
              <a:ext uri="{FF2B5EF4-FFF2-40B4-BE49-F238E27FC236}">
                <a16:creationId xmlns:a16="http://schemas.microsoft.com/office/drawing/2014/main" id="{680E0353-2F58-4483-8D2D-8A9D31C21A4A}"/>
              </a:ext>
            </a:extLst>
          </p:cNvPr>
          <p:cNvSpPr/>
          <p:nvPr/>
        </p:nvSpPr>
        <p:spPr>
          <a:xfrm>
            <a:off x="323637" y="5104188"/>
            <a:ext cx="1607031" cy="398807"/>
          </a:xfrm>
          <a:prstGeom prst="flowChartTerminator">
            <a:avLst/>
          </a:prstGeom>
          <a:noFill/>
          <a:ln>
            <a:prstDash val="dash"/>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Calibri" panose="020F0502020204030204"/>
                <a:ea typeface="+mn-ea"/>
                <a:cs typeface="+mn-cs"/>
              </a:rPr>
              <a:t>Kotihoidon myöntämisperuste ei täyty. </a:t>
            </a:r>
          </a:p>
        </p:txBody>
      </p:sp>
      <p:sp>
        <p:nvSpPr>
          <p:cNvPr id="34" name="Vuokaaviosymboli: Rajoitin 33">
            <a:extLst>
              <a:ext uri="{FF2B5EF4-FFF2-40B4-BE49-F238E27FC236}">
                <a16:creationId xmlns:a16="http://schemas.microsoft.com/office/drawing/2014/main" id="{03218BF6-5ACD-4985-B7E9-2DF0107868C9}"/>
              </a:ext>
            </a:extLst>
          </p:cNvPr>
          <p:cNvSpPr/>
          <p:nvPr/>
        </p:nvSpPr>
        <p:spPr>
          <a:xfrm>
            <a:off x="10169950" y="5084636"/>
            <a:ext cx="1558420" cy="497221"/>
          </a:xfrm>
          <a:prstGeom prst="flowChartTerminator">
            <a:avLst/>
          </a:prstGeom>
          <a:noFill/>
          <a:ln>
            <a:prstDash val="dash"/>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Calibri" panose="020F0502020204030204"/>
                <a:ea typeface="+mn-ea"/>
                <a:cs typeface="+mn-cs"/>
              </a:rPr>
              <a:t>Kotihoidon fyysiset käynnit tarvitaan, jotta asiakas saa riittävän tuen</a:t>
            </a:r>
            <a:r>
              <a:rPr kumimoji="0" lang="fi-FI" sz="7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cxnSp>
        <p:nvCxnSpPr>
          <p:cNvPr id="46" name="Yhdistin: Kulma 45">
            <a:extLst>
              <a:ext uri="{FF2B5EF4-FFF2-40B4-BE49-F238E27FC236}">
                <a16:creationId xmlns:a16="http://schemas.microsoft.com/office/drawing/2014/main" id="{79A1D328-63FB-454A-AAF4-9CEB2B2EAF20}"/>
              </a:ext>
            </a:extLst>
          </p:cNvPr>
          <p:cNvCxnSpPr>
            <a:cxnSpLocks/>
            <a:stCxn id="4" idx="1"/>
          </p:cNvCxnSpPr>
          <p:nvPr/>
        </p:nvCxnSpPr>
        <p:spPr>
          <a:xfrm rot="10800000" flipV="1">
            <a:off x="311716" y="4001294"/>
            <a:ext cx="526484" cy="1346222"/>
          </a:xfrm>
          <a:prstGeom prst="bentConnector2">
            <a:avLst/>
          </a:prstGeom>
          <a:ln>
            <a:prstDash val="dashDot"/>
            <a:tailEnd type="triangle"/>
          </a:ln>
        </p:spPr>
        <p:style>
          <a:lnRef idx="1">
            <a:schemeClr val="accent2"/>
          </a:lnRef>
          <a:fillRef idx="0">
            <a:schemeClr val="accent2"/>
          </a:fillRef>
          <a:effectRef idx="0">
            <a:schemeClr val="accent2"/>
          </a:effectRef>
          <a:fontRef idx="minor">
            <a:schemeClr val="tx1"/>
          </a:fontRef>
        </p:style>
      </p:cxnSp>
      <p:sp>
        <p:nvSpPr>
          <p:cNvPr id="3" name="Alatunnisteen paikkamerkki 2">
            <a:extLst>
              <a:ext uri="{FF2B5EF4-FFF2-40B4-BE49-F238E27FC236}">
                <a16:creationId xmlns:a16="http://schemas.microsoft.com/office/drawing/2014/main" id="{29E99EB6-3139-4BE9-B47B-6DB545CA14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PIRKATI 2022</a:t>
            </a:r>
          </a:p>
        </p:txBody>
      </p:sp>
    </p:spTree>
    <p:extLst>
      <p:ext uri="{BB962C8B-B14F-4D97-AF65-F5344CB8AC3E}">
        <p14:creationId xmlns:p14="http://schemas.microsoft.com/office/powerpoint/2010/main" val="2471129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3EC740-8869-451D-BD0F-0E369BCE6007}"/>
              </a:ext>
            </a:extLst>
          </p:cNvPr>
          <p:cNvSpPr>
            <a:spLocks noGrp="1"/>
          </p:cNvSpPr>
          <p:nvPr>
            <p:ph type="title"/>
          </p:nvPr>
        </p:nvSpPr>
        <p:spPr>
          <a:xfrm>
            <a:off x="838200" y="388347"/>
            <a:ext cx="10515600" cy="1325563"/>
          </a:xfrm>
        </p:spPr>
        <p:txBody>
          <a:bodyPr>
            <a:normAutofit/>
          </a:bodyPr>
          <a:lstStyle/>
          <a:p>
            <a:r>
              <a:rPr lang="fi-FI" sz="3200" dirty="0"/>
              <a:t>Kotihoidon asiakas – etäkotihoito kuvapuhelin jatkuvan palvelutarpeen arvioinnin toimintamalli</a:t>
            </a:r>
          </a:p>
        </p:txBody>
      </p:sp>
      <p:sp>
        <p:nvSpPr>
          <p:cNvPr id="4" name="Vuokaaviosymboli: Liitin 3">
            <a:extLst>
              <a:ext uri="{FF2B5EF4-FFF2-40B4-BE49-F238E27FC236}">
                <a16:creationId xmlns:a16="http://schemas.microsoft.com/office/drawing/2014/main" id="{3A644C81-A783-475A-A6A7-32C4A4D9F11A}"/>
              </a:ext>
            </a:extLst>
          </p:cNvPr>
          <p:cNvSpPr/>
          <p:nvPr/>
        </p:nvSpPr>
        <p:spPr>
          <a:xfrm>
            <a:off x="3976203" y="2696099"/>
            <a:ext cx="2920482" cy="2705878"/>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Asiakkaalla on riittävä toimintakyky ja ymmärrys etähoivasoittoihin osallistumiseen.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 Asiakas tarvitsee sanallista ohjausta  tai tukea, jotta hän suoriutuu päivittäisistä toimistaan kodissaan.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Etähoiva osana kotihoitoa kuvapuhelimen avulla ei ole riittävä tuki asiakkaan kotona selviytymiseen.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Vuokaaviosymboli: Liitin 5">
            <a:extLst>
              <a:ext uri="{FF2B5EF4-FFF2-40B4-BE49-F238E27FC236}">
                <a16:creationId xmlns:a16="http://schemas.microsoft.com/office/drawing/2014/main" id="{F77FE868-1A0D-4289-8572-C40F5FE81BFC}"/>
              </a:ext>
            </a:extLst>
          </p:cNvPr>
          <p:cNvSpPr/>
          <p:nvPr/>
        </p:nvSpPr>
        <p:spPr>
          <a:xfrm>
            <a:off x="6535816" y="3043455"/>
            <a:ext cx="1415528" cy="1364828"/>
          </a:xfrm>
          <a:prstGeom prst="flowChartConnector">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Kuulo</a:t>
            </a:r>
          </a:p>
        </p:txBody>
      </p:sp>
      <p:sp>
        <p:nvSpPr>
          <p:cNvPr id="7" name="Vuokaaviosymboli: Liitin 6">
            <a:extLst>
              <a:ext uri="{FF2B5EF4-FFF2-40B4-BE49-F238E27FC236}">
                <a16:creationId xmlns:a16="http://schemas.microsoft.com/office/drawing/2014/main" id="{9B2F4FE0-F5A5-4E34-94B7-835168A60583}"/>
              </a:ext>
            </a:extLst>
          </p:cNvPr>
          <p:cNvSpPr/>
          <p:nvPr/>
        </p:nvSpPr>
        <p:spPr>
          <a:xfrm>
            <a:off x="5782809" y="4882218"/>
            <a:ext cx="1379527" cy="1222716"/>
          </a:xfrm>
          <a:prstGeom prst="flowChartConnector">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Muistikyky</a:t>
            </a:r>
          </a:p>
        </p:txBody>
      </p:sp>
      <p:sp>
        <p:nvSpPr>
          <p:cNvPr id="9" name="Vuokaaviosymboli: Liitin 8">
            <a:extLst>
              <a:ext uri="{FF2B5EF4-FFF2-40B4-BE49-F238E27FC236}">
                <a16:creationId xmlns:a16="http://schemas.microsoft.com/office/drawing/2014/main" id="{B1DC9383-C546-4C49-9DE4-FCFB43C3DDE3}"/>
              </a:ext>
            </a:extLst>
          </p:cNvPr>
          <p:cNvSpPr/>
          <p:nvPr/>
        </p:nvSpPr>
        <p:spPr>
          <a:xfrm>
            <a:off x="3710551" y="4937987"/>
            <a:ext cx="1304602" cy="1236525"/>
          </a:xfrm>
          <a:prstGeom prst="flowChartConnector">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Näkö</a:t>
            </a:r>
          </a:p>
        </p:txBody>
      </p:sp>
      <p:sp>
        <p:nvSpPr>
          <p:cNvPr id="10" name="Vuokaaviosymboli: Liitin 9">
            <a:extLst>
              <a:ext uri="{FF2B5EF4-FFF2-40B4-BE49-F238E27FC236}">
                <a16:creationId xmlns:a16="http://schemas.microsoft.com/office/drawing/2014/main" id="{4F51D668-0756-4063-9EF9-399BE66C58AB}"/>
              </a:ext>
            </a:extLst>
          </p:cNvPr>
          <p:cNvSpPr/>
          <p:nvPr/>
        </p:nvSpPr>
        <p:spPr>
          <a:xfrm>
            <a:off x="4564118" y="1655965"/>
            <a:ext cx="1603418" cy="1236525"/>
          </a:xfrm>
          <a:prstGeom prst="flowChartConnector">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Psyykkinen toimintakyky</a:t>
            </a:r>
          </a:p>
        </p:txBody>
      </p:sp>
      <p:sp>
        <p:nvSpPr>
          <p:cNvPr id="11" name="Vuokaaviosymboli: Liitin 10">
            <a:extLst>
              <a:ext uri="{FF2B5EF4-FFF2-40B4-BE49-F238E27FC236}">
                <a16:creationId xmlns:a16="http://schemas.microsoft.com/office/drawing/2014/main" id="{56C3CFB6-AC69-43A5-8408-D15F3A6F9BC8}"/>
              </a:ext>
            </a:extLst>
          </p:cNvPr>
          <p:cNvSpPr/>
          <p:nvPr/>
        </p:nvSpPr>
        <p:spPr>
          <a:xfrm>
            <a:off x="2883592" y="3034674"/>
            <a:ext cx="1218607" cy="1223809"/>
          </a:xfrm>
          <a:prstGeom prst="flowChartConnector">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Fyysinen toiminta-kyky</a:t>
            </a:r>
          </a:p>
        </p:txBody>
      </p:sp>
      <p:cxnSp>
        <p:nvCxnSpPr>
          <p:cNvPr id="20" name="Suora yhdysviiva 19">
            <a:extLst>
              <a:ext uri="{FF2B5EF4-FFF2-40B4-BE49-F238E27FC236}">
                <a16:creationId xmlns:a16="http://schemas.microsoft.com/office/drawing/2014/main" id="{691F893C-1D0A-4C47-B819-31319CBFBE12}"/>
              </a:ext>
            </a:extLst>
          </p:cNvPr>
          <p:cNvCxnSpPr>
            <a:cxnSpLocks/>
          </p:cNvCxnSpPr>
          <p:nvPr/>
        </p:nvCxnSpPr>
        <p:spPr>
          <a:xfrm>
            <a:off x="8355724" y="1852952"/>
            <a:ext cx="63062" cy="4251982"/>
          </a:xfrm>
          <a:prstGeom prst="line">
            <a:avLst/>
          </a:prstGeom>
          <a:ln>
            <a:prstDash val="lgDash"/>
          </a:ln>
        </p:spPr>
        <p:style>
          <a:lnRef idx="1">
            <a:schemeClr val="accent2"/>
          </a:lnRef>
          <a:fillRef idx="0">
            <a:schemeClr val="accent2"/>
          </a:fillRef>
          <a:effectRef idx="0">
            <a:schemeClr val="accent2"/>
          </a:effectRef>
          <a:fontRef idx="minor">
            <a:schemeClr val="tx1"/>
          </a:fontRef>
        </p:style>
      </p:cxnSp>
      <p:pic>
        <p:nvPicPr>
          <p:cNvPr id="47" name="Kuva 46" descr="Ympyrät ja nuolet ääriviiva">
            <a:extLst>
              <a:ext uri="{FF2B5EF4-FFF2-40B4-BE49-F238E27FC236}">
                <a16:creationId xmlns:a16="http://schemas.microsoft.com/office/drawing/2014/main" id="{1987C1A5-AA66-4898-976E-30E7E9B338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08817" y="2223800"/>
            <a:ext cx="489332" cy="472298"/>
          </a:xfrm>
          <a:prstGeom prst="rect">
            <a:avLst/>
          </a:prstGeom>
        </p:spPr>
      </p:pic>
      <p:pic>
        <p:nvPicPr>
          <p:cNvPr id="53" name="Kuva 52" descr="Sosiaalinen distancing ääriviiva">
            <a:extLst>
              <a:ext uri="{FF2B5EF4-FFF2-40B4-BE49-F238E27FC236}">
                <a16:creationId xmlns:a16="http://schemas.microsoft.com/office/drawing/2014/main" id="{16921450-8346-41B6-9334-E52E3EDF44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9105" y="4933666"/>
            <a:ext cx="387598" cy="387598"/>
          </a:xfrm>
          <a:prstGeom prst="rect">
            <a:avLst/>
          </a:prstGeom>
        </p:spPr>
      </p:pic>
      <p:pic>
        <p:nvPicPr>
          <p:cNvPr id="57" name="Kuva 56" descr="Kirjoituslevy valittu ääriviiva">
            <a:extLst>
              <a:ext uri="{FF2B5EF4-FFF2-40B4-BE49-F238E27FC236}">
                <a16:creationId xmlns:a16="http://schemas.microsoft.com/office/drawing/2014/main" id="{DCCA87F4-E2CD-4DD9-9BA0-E5A8C8CC9C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04428" y="3978943"/>
            <a:ext cx="500066" cy="500066"/>
          </a:xfrm>
          <a:prstGeom prst="rect">
            <a:avLst/>
          </a:prstGeom>
        </p:spPr>
      </p:pic>
      <p:sp>
        <p:nvSpPr>
          <p:cNvPr id="61" name="Vuokaaviosymboli: Liitin 60">
            <a:extLst>
              <a:ext uri="{FF2B5EF4-FFF2-40B4-BE49-F238E27FC236}">
                <a16:creationId xmlns:a16="http://schemas.microsoft.com/office/drawing/2014/main" id="{9E556AD2-D6B4-4C3C-B1D7-C828D844B509}"/>
              </a:ext>
            </a:extLst>
          </p:cNvPr>
          <p:cNvSpPr/>
          <p:nvPr/>
        </p:nvSpPr>
        <p:spPr>
          <a:xfrm>
            <a:off x="3399518" y="2149833"/>
            <a:ext cx="1304602" cy="1053427"/>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Calibri" panose="020F0502020204030204"/>
                <a:ea typeface="+mn-ea"/>
                <a:cs typeface="+mn-cs"/>
              </a:rPr>
              <a:t>Miten asiakas liikkuu? Pääseekö hän kuvapuhelimen luo?</a:t>
            </a:r>
          </a:p>
        </p:txBody>
      </p:sp>
      <p:sp>
        <p:nvSpPr>
          <p:cNvPr id="64" name="Vuokaaviosymboli: Liitin 63">
            <a:extLst>
              <a:ext uri="{FF2B5EF4-FFF2-40B4-BE49-F238E27FC236}">
                <a16:creationId xmlns:a16="http://schemas.microsoft.com/office/drawing/2014/main" id="{184F0482-9235-4DC2-B228-EEAC99E1DF9C}"/>
              </a:ext>
            </a:extLst>
          </p:cNvPr>
          <p:cNvSpPr/>
          <p:nvPr/>
        </p:nvSpPr>
        <p:spPr>
          <a:xfrm>
            <a:off x="2762043" y="4226008"/>
            <a:ext cx="1383153" cy="1053427"/>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Calibri" panose="020F0502020204030204"/>
                <a:ea typeface="+mn-ea"/>
                <a:cs typeface="+mn-cs"/>
              </a:rPr>
              <a:t>Pystyykö asiakas vastaamaan etähoivan soittoon vai tarvitaanko automaatti-vastaus?</a:t>
            </a:r>
          </a:p>
        </p:txBody>
      </p:sp>
      <p:sp>
        <p:nvSpPr>
          <p:cNvPr id="65" name="Vuokaaviosymboli: Liitin 64">
            <a:extLst>
              <a:ext uri="{FF2B5EF4-FFF2-40B4-BE49-F238E27FC236}">
                <a16:creationId xmlns:a16="http://schemas.microsoft.com/office/drawing/2014/main" id="{7922762D-C688-4DC6-8458-23BD4F40D73D}"/>
              </a:ext>
            </a:extLst>
          </p:cNvPr>
          <p:cNvSpPr/>
          <p:nvPr/>
        </p:nvSpPr>
        <p:spPr>
          <a:xfrm>
            <a:off x="4826842" y="5337026"/>
            <a:ext cx="1304602" cy="1053427"/>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Calibri" panose="020F0502020204030204"/>
                <a:ea typeface="+mn-ea"/>
                <a:cs typeface="+mn-cs"/>
              </a:rPr>
              <a:t>Näkeekö asiakas riittävästi, jotta kuvapuhelimen käyttö onnistuu?</a:t>
            </a:r>
          </a:p>
        </p:txBody>
      </p:sp>
      <p:sp>
        <p:nvSpPr>
          <p:cNvPr id="66" name="Vuokaaviosymboli: Liitin 65">
            <a:extLst>
              <a:ext uri="{FF2B5EF4-FFF2-40B4-BE49-F238E27FC236}">
                <a16:creationId xmlns:a16="http://schemas.microsoft.com/office/drawing/2014/main" id="{0C950C30-DFBB-4D03-992D-A0654AA414BE}"/>
              </a:ext>
            </a:extLst>
          </p:cNvPr>
          <p:cNvSpPr/>
          <p:nvPr/>
        </p:nvSpPr>
        <p:spPr>
          <a:xfrm>
            <a:off x="6540591" y="4267837"/>
            <a:ext cx="1304602" cy="1053427"/>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Calibri" panose="020F0502020204030204"/>
                <a:ea typeface="+mn-ea"/>
                <a:cs typeface="+mn-cs"/>
              </a:rPr>
              <a:t>Miten lähimuisti toimii? </a:t>
            </a:r>
          </a:p>
        </p:txBody>
      </p:sp>
      <p:sp>
        <p:nvSpPr>
          <p:cNvPr id="67" name="Vuokaaviosymboli: Liitin 66">
            <a:extLst>
              <a:ext uri="{FF2B5EF4-FFF2-40B4-BE49-F238E27FC236}">
                <a16:creationId xmlns:a16="http://schemas.microsoft.com/office/drawing/2014/main" id="{AB1BB74F-3D23-44D5-90FE-C48E8E959EC2}"/>
              </a:ext>
            </a:extLst>
          </p:cNvPr>
          <p:cNvSpPr/>
          <p:nvPr/>
        </p:nvSpPr>
        <p:spPr>
          <a:xfrm>
            <a:off x="6069226" y="2075506"/>
            <a:ext cx="1304602" cy="1053427"/>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Calibri" panose="020F0502020204030204"/>
                <a:ea typeface="+mn-ea"/>
                <a:cs typeface="+mn-cs"/>
              </a:rPr>
              <a:t>Kuuleeko asiakas kuvapuhelimen soiton ja hoitajan ohjauksen ja tuen?</a:t>
            </a:r>
          </a:p>
        </p:txBody>
      </p:sp>
      <p:pic>
        <p:nvPicPr>
          <p:cNvPr id="5" name="Kuva 4" descr="Nainen ja kävelykeppi ääriviiva">
            <a:extLst>
              <a:ext uri="{FF2B5EF4-FFF2-40B4-BE49-F238E27FC236}">
                <a16:creationId xmlns:a16="http://schemas.microsoft.com/office/drawing/2014/main" id="{CDE07A59-361C-4585-BB91-28B1722F04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41710" y="2067883"/>
            <a:ext cx="914400" cy="914400"/>
          </a:xfrm>
          <a:prstGeom prst="rect">
            <a:avLst/>
          </a:prstGeom>
        </p:spPr>
      </p:pic>
      <p:pic>
        <p:nvPicPr>
          <p:cNvPr id="14" name="Kuva 13" descr="Viittomakieli ääriviiva">
            <a:extLst>
              <a:ext uri="{FF2B5EF4-FFF2-40B4-BE49-F238E27FC236}">
                <a16:creationId xmlns:a16="http://schemas.microsoft.com/office/drawing/2014/main" id="{CA28968B-4A5E-451D-9C19-7F47ABAD36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12418" y="3849871"/>
            <a:ext cx="595711" cy="595711"/>
          </a:xfrm>
          <a:prstGeom prst="rect">
            <a:avLst/>
          </a:prstGeom>
        </p:spPr>
      </p:pic>
      <p:pic>
        <p:nvPicPr>
          <p:cNvPr id="18" name="Kuva 17" descr="Alhainen näkyvyys ääriviiva">
            <a:extLst>
              <a:ext uri="{FF2B5EF4-FFF2-40B4-BE49-F238E27FC236}">
                <a16:creationId xmlns:a16="http://schemas.microsoft.com/office/drawing/2014/main" id="{B956C78F-BC39-44A5-8344-353D4BCA313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40429" y="5290643"/>
            <a:ext cx="582622" cy="582622"/>
          </a:xfrm>
          <a:prstGeom prst="rect">
            <a:avLst/>
          </a:prstGeom>
        </p:spPr>
      </p:pic>
      <p:pic>
        <p:nvPicPr>
          <p:cNvPr id="21" name="Kuva 20" descr="Kuuro ääriviiva">
            <a:extLst>
              <a:ext uri="{FF2B5EF4-FFF2-40B4-BE49-F238E27FC236}">
                <a16:creationId xmlns:a16="http://schemas.microsoft.com/office/drawing/2014/main" id="{0AB5A221-7466-415A-B62C-69609F3CF7D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316778" y="2386272"/>
            <a:ext cx="619653" cy="619653"/>
          </a:xfrm>
          <a:prstGeom prst="rect">
            <a:avLst/>
          </a:prstGeom>
        </p:spPr>
      </p:pic>
      <p:pic>
        <p:nvPicPr>
          <p:cNvPr id="22" name="Kuva 21">
            <a:extLst>
              <a:ext uri="{FF2B5EF4-FFF2-40B4-BE49-F238E27FC236}">
                <a16:creationId xmlns:a16="http://schemas.microsoft.com/office/drawing/2014/main" id="{7B39CCE0-1CFD-4CE6-9CAF-F10F808D9A95}"/>
              </a:ext>
            </a:extLst>
          </p:cNvPr>
          <p:cNvPicPr>
            <a:picLocks noChangeAspect="1"/>
          </p:cNvPicPr>
          <p:nvPr/>
        </p:nvPicPr>
        <p:blipFill>
          <a:blip r:embed="rId16"/>
          <a:stretch>
            <a:fillRect/>
          </a:stretch>
        </p:blipFill>
        <p:spPr>
          <a:xfrm>
            <a:off x="7192892" y="5373571"/>
            <a:ext cx="679055" cy="679055"/>
          </a:xfrm>
          <a:prstGeom prst="rect">
            <a:avLst/>
          </a:prstGeom>
        </p:spPr>
      </p:pic>
      <p:graphicFrame>
        <p:nvGraphicFramePr>
          <p:cNvPr id="13" name="Kaaviokuva 12">
            <a:extLst>
              <a:ext uri="{FF2B5EF4-FFF2-40B4-BE49-F238E27FC236}">
                <a16:creationId xmlns:a16="http://schemas.microsoft.com/office/drawing/2014/main" id="{4060DB64-9BF1-478F-A71B-35555E941BCE}"/>
              </a:ext>
            </a:extLst>
          </p:cNvPr>
          <p:cNvGraphicFramePr/>
          <p:nvPr>
            <p:extLst/>
          </p:nvPr>
        </p:nvGraphicFramePr>
        <p:xfrm>
          <a:off x="8565060" y="1996733"/>
          <a:ext cx="3019989" cy="359303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6" name="Kuva 15" descr="Keskustelu ääriviiva">
            <a:extLst>
              <a:ext uri="{FF2B5EF4-FFF2-40B4-BE49-F238E27FC236}">
                <a16:creationId xmlns:a16="http://schemas.microsoft.com/office/drawing/2014/main" id="{E8F0CA35-F4E2-4FA6-9473-C24CF2DB13C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864240" y="3105492"/>
            <a:ext cx="588787" cy="588787"/>
          </a:xfrm>
          <a:prstGeom prst="rect">
            <a:avLst/>
          </a:prstGeom>
        </p:spPr>
      </p:pic>
      <p:sp>
        <p:nvSpPr>
          <p:cNvPr id="26" name="Suorakulmio: Pyöristetyt kulmat 25">
            <a:extLst>
              <a:ext uri="{FF2B5EF4-FFF2-40B4-BE49-F238E27FC236}">
                <a16:creationId xmlns:a16="http://schemas.microsoft.com/office/drawing/2014/main" id="{EE9683BB-59B3-4771-A436-2F4AD541B3B7}"/>
              </a:ext>
            </a:extLst>
          </p:cNvPr>
          <p:cNvSpPr/>
          <p:nvPr/>
        </p:nvSpPr>
        <p:spPr>
          <a:xfrm>
            <a:off x="560648" y="2824073"/>
            <a:ext cx="1590114" cy="1970477"/>
          </a:xfrm>
          <a:prstGeom prst="roundRect">
            <a:avLst/>
          </a:prstGeom>
          <a:ln>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rPr>
              <a:t>Ikäihmisen palvelutarpeita arvioitaessa selvitetään teknologian mahdollisuus vastata asiakkaan palvelutarpeisiin</a:t>
            </a:r>
          </a:p>
        </p:txBody>
      </p:sp>
      <p:sp>
        <p:nvSpPr>
          <p:cNvPr id="3" name="Alatunnisteen paikkamerkki 2">
            <a:extLst>
              <a:ext uri="{FF2B5EF4-FFF2-40B4-BE49-F238E27FC236}">
                <a16:creationId xmlns:a16="http://schemas.microsoft.com/office/drawing/2014/main" id="{D6CE530E-3005-483F-83F6-E1DAE17E96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PIRKATI 2022</a:t>
            </a:r>
          </a:p>
        </p:txBody>
      </p:sp>
    </p:spTree>
    <p:extLst>
      <p:ext uri="{BB962C8B-B14F-4D97-AF65-F5344CB8AC3E}">
        <p14:creationId xmlns:p14="http://schemas.microsoft.com/office/powerpoint/2010/main" val="853313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FA3CBFF4-9340-456B-B637-F18AF7E095F8}"/>
              </a:ext>
            </a:extLst>
          </p:cNvPr>
          <p:cNvSpPr>
            <a:spLocks noGrp="1"/>
          </p:cNvSpPr>
          <p:nvPr>
            <p:ph type="title"/>
          </p:nvPr>
        </p:nvSpPr>
        <p:spPr>
          <a:xfrm>
            <a:off x="8016084" y="547712"/>
            <a:ext cx="3337715" cy="5577367"/>
          </a:xfrm>
        </p:spPr>
        <p:txBody>
          <a:bodyPr>
            <a:normAutofit/>
          </a:bodyPr>
          <a:lstStyle/>
          <a:p>
            <a:r>
              <a:rPr lang="fi-FI" sz="4000"/>
              <a:t>Kuvapuhelin VideoVisit etähoiva käyttöönottoa edistäviä tekijöitä</a:t>
            </a:r>
          </a:p>
        </p:txBody>
      </p:sp>
      <p:graphicFrame>
        <p:nvGraphicFramePr>
          <p:cNvPr id="17" name="Sisällön paikkamerkki 2">
            <a:extLst>
              <a:ext uri="{FF2B5EF4-FFF2-40B4-BE49-F238E27FC236}">
                <a16:creationId xmlns:a16="http://schemas.microsoft.com/office/drawing/2014/main" id="{403E6609-6EB4-3581-399B-CEC6E39FAFC4}"/>
              </a:ext>
            </a:extLst>
          </p:cNvPr>
          <p:cNvGraphicFramePr>
            <a:graphicFrameLocks noGrp="1"/>
          </p:cNvGraphicFramePr>
          <p:nvPr>
            <p:ph idx="1"/>
            <p:extLst/>
          </p:nvPr>
        </p:nvGraphicFramePr>
        <p:xfrm>
          <a:off x="838200" y="620392"/>
          <a:ext cx="6630174"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3B161D3F-B659-426E-BB7B-856B26DDCC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PIRKATI 2022</a:t>
            </a:r>
          </a:p>
        </p:txBody>
      </p:sp>
    </p:spTree>
    <p:extLst>
      <p:ext uri="{BB962C8B-B14F-4D97-AF65-F5344CB8AC3E}">
        <p14:creationId xmlns:p14="http://schemas.microsoft.com/office/powerpoint/2010/main" val="2814704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B9AA24-B6C4-44C6-B880-144BE0150C0F}"/>
              </a:ext>
            </a:extLst>
          </p:cNvPr>
          <p:cNvSpPr>
            <a:spLocks noGrp="1"/>
          </p:cNvSpPr>
          <p:nvPr>
            <p:ph type="title"/>
          </p:nvPr>
        </p:nvSpPr>
        <p:spPr>
          <a:xfrm>
            <a:off x="833002" y="365125"/>
            <a:ext cx="10520702" cy="1325563"/>
          </a:xfrm>
        </p:spPr>
        <p:txBody>
          <a:bodyPr>
            <a:normAutofit/>
          </a:bodyPr>
          <a:lstStyle/>
          <a:p>
            <a:r>
              <a:rPr lang="fi-FI"/>
              <a:t>Koulutukset ja käyttötuki</a:t>
            </a:r>
            <a:endParaRPr lang="fi-FI" dirty="0"/>
          </a:p>
        </p:txBody>
      </p:sp>
      <p:graphicFrame>
        <p:nvGraphicFramePr>
          <p:cNvPr id="59" name="Sisällön paikkamerkki 2">
            <a:extLst>
              <a:ext uri="{FF2B5EF4-FFF2-40B4-BE49-F238E27FC236}">
                <a16:creationId xmlns:a16="http://schemas.microsoft.com/office/drawing/2014/main" id="{3395C398-52A2-C80B-C2F5-194E29B32398}"/>
              </a:ext>
            </a:extLst>
          </p:cNvPr>
          <p:cNvGraphicFramePr>
            <a:graphicFrameLocks noGrp="1"/>
          </p:cNvGraphicFramePr>
          <p:nvPr>
            <p:ph idx="1"/>
            <p:extLst/>
          </p:nvPr>
        </p:nvGraphicFramePr>
        <p:xfrm>
          <a:off x="838201" y="2022601"/>
          <a:ext cx="10515598" cy="4154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74AEEAD1-FFAB-4E58-9994-683E4FCD04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PIRKATI 2022</a:t>
            </a:r>
          </a:p>
        </p:txBody>
      </p:sp>
    </p:spTree>
    <p:extLst>
      <p:ext uri="{BB962C8B-B14F-4D97-AF65-F5344CB8AC3E}">
        <p14:creationId xmlns:p14="http://schemas.microsoft.com/office/powerpoint/2010/main" val="3169858521"/>
      </p:ext>
    </p:extLst>
  </p:cSld>
  <p:clrMapOvr>
    <a:masterClrMapping/>
  </p:clrMapOvr>
</p:sld>
</file>

<file path=ppt/theme/theme1.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DD18C589BB53CF4B9263A576BFD5E1DE" ma:contentTypeVersion="13" ma:contentTypeDescription="Luo uusi asiakirja." ma:contentTypeScope="" ma:versionID="cea268108e14ba6bbaadc9b7f1b3631d">
  <xsd:schema xmlns:xsd="http://www.w3.org/2001/XMLSchema" xmlns:xs="http://www.w3.org/2001/XMLSchema" xmlns:p="http://schemas.microsoft.com/office/2006/metadata/properties" xmlns:ns3="334bb730-a00d-4f1c-b72d-25eee1e32bc2" xmlns:ns4="5292af08-fc41-409c-8060-53319a2fd1f9" targetNamespace="http://schemas.microsoft.com/office/2006/metadata/properties" ma:root="true" ma:fieldsID="8af3f5664de6ede2d29863cd44902d43" ns3:_="" ns4:_="">
    <xsd:import namespace="334bb730-a00d-4f1c-b72d-25eee1e32bc2"/>
    <xsd:import namespace="5292af08-fc41-409c-8060-53319a2fd1f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4bb730-a00d-4f1c-b72d-25eee1e32b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92af08-fc41-409c-8060-53319a2fd1f9"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SharingHintHash" ma:index="14"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6F4E17-155B-41E1-B340-22E054A554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4bb730-a00d-4f1c-b72d-25eee1e32bc2"/>
    <ds:schemaRef ds:uri="5292af08-fc41-409c-8060-53319a2fd1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8D60EA-4A1C-4A17-8300-BD4E031F53BC}">
  <ds:schemaRefs>
    <ds:schemaRef ds:uri="http://schemas.microsoft.com/sharepoint/v3/contenttype/forms"/>
  </ds:schemaRefs>
</ds:datastoreItem>
</file>

<file path=customXml/itemProps3.xml><?xml version="1.0" encoding="utf-8"?>
<ds:datastoreItem xmlns:ds="http://schemas.openxmlformats.org/officeDocument/2006/customXml" ds:itemID="{929DC947-DB13-41A5-A846-065A9A76FD06}">
  <ds:schemaRefs>
    <ds:schemaRef ds:uri="http://schemas.openxmlformats.org/package/2006/metadata/core-properties"/>
    <ds:schemaRef ds:uri="http://purl.org/dc/dcmitype/"/>
    <ds:schemaRef ds:uri="5292af08-fc41-409c-8060-53319a2fd1f9"/>
    <ds:schemaRef ds:uri="http://schemas.microsoft.com/office/2006/documentManagement/types"/>
    <ds:schemaRef ds:uri="http://purl.org/dc/elements/1.1/"/>
    <ds:schemaRef ds:uri="http://schemas.microsoft.com/office/infopath/2007/PartnerControls"/>
    <ds:schemaRef ds:uri="http://purl.org/dc/terms/"/>
    <ds:schemaRef ds:uri="334bb730-a00d-4f1c-b72d-25eee1e32bc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1624</Words>
  <Application>Microsoft Office PowerPoint</Application>
  <PresentationFormat>Laajakuva</PresentationFormat>
  <Paragraphs>226</Paragraphs>
  <Slides>19</Slides>
  <Notes>1</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19</vt:i4>
      </vt:variant>
    </vt:vector>
  </HeadingPairs>
  <TitlesOfParts>
    <vt:vector size="26" baseType="lpstr">
      <vt:lpstr>Arial</vt:lpstr>
      <vt:lpstr>Calibri</vt:lpstr>
      <vt:lpstr>Calibri Light</vt:lpstr>
      <vt:lpstr>Source Sans Pro</vt:lpstr>
      <vt:lpstr>Wingdings</vt:lpstr>
      <vt:lpstr>1_Office-teema</vt:lpstr>
      <vt:lpstr>2_Office-teema</vt:lpstr>
      <vt:lpstr>Etäkotihoito kuvapuhelin VideoVisit etähoiva</vt:lpstr>
      <vt:lpstr>VideoVisit kuvapuhelin etähoivaan liittyvät sidosryhmät ja toimijat</vt:lpstr>
      <vt:lpstr>Etähoiva kuvapuhelin VideoVisit</vt:lpstr>
      <vt:lpstr>Etähoiva kuvapuhelin kotihoidon arviointijaksolla   – kuvapuhelimen käyttö alkaa ja päättyy arviointijakson aikana  </vt:lpstr>
      <vt:lpstr>Etähoiva kuvapuhelin kotihoidon arviointijaksolla   – kuvapuhelimen käyttö jatkuu osana säännöllistä kotihoitoa arviointijakson jälkeen  </vt:lpstr>
      <vt:lpstr>Säännöllisen kotihoidon asiakas – etähoiva kuvapuhelin: jatkuvan palvelutarpeen arvioinnin toimintamalli</vt:lpstr>
      <vt:lpstr>Kotihoidon asiakas – etäkotihoito kuvapuhelin jatkuvan palvelutarpeen arvioinnin toimintamalli</vt:lpstr>
      <vt:lpstr>Kuvapuhelin VideoVisit etähoiva käyttöönottoa edistäviä tekijöitä</vt:lpstr>
      <vt:lpstr>Koulutukset ja käyttötuki</vt:lpstr>
      <vt:lpstr>Kotihoidon hoitajan osaaminen etähoiva kuvapuhelin VideoVisit</vt:lpstr>
      <vt:lpstr>Etäkotihoito VideoVisit kuvapuhelin </vt:lpstr>
      <vt:lpstr>VideoVisit kuvapuhelin etähoivan palvelutarpeenarvioinnin ja käyttöönoton toimintamallinvaiheet ja toimijat</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Etäkotihoito kuvapuhelin VideoVisit etähoiva</dc:title>
  <dc:creator>Kovanen Mari</dc:creator>
  <cp:lastModifiedBy>Kovanen Mari</cp:lastModifiedBy>
  <cp:revision>1</cp:revision>
  <dcterms:created xsi:type="dcterms:W3CDTF">2022-12-30T12:11:43Z</dcterms:created>
  <dcterms:modified xsi:type="dcterms:W3CDTF">2022-12-30T12:15:09Z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0x010100DD18C589BB53CF4B9263A576BFD5E1DE</vt:lpwstr>
  </property>
</Properties>
</file>