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3E9CDD-F6D3-4F61-9C57-8CC0DE353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DAB9855-F144-4E69-AC48-26C588631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836396-2FB0-4106-AE2B-19AFB23C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527CB7-793C-4EB5-BE37-A0198D059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5B3B69-F825-44AE-A461-EAA1D770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187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1FFA7F-F28A-4F46-B7BD-EC2FA146E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F90DB59-5A41-4BEB-9FAE-17B54EB9D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1400E9-BBCD-4520-BC03-914484B8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8ACE69-99BE-42E7-95D3-3A4F9B4BE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D98ECE-0A56-4218-9B63-258366898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748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CF06F74-A494-438B-8E49-41CBEA087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67E9956-C27B-4402-9C27-BF3576131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29A138-7309-4AD1-BCBE-9AF10520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E1540F-C034-4860-9AF2-C5A741E63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78E47F-E647-4E65-B56F-191B2E34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484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F89908-BA97-4730-ADC6-919541445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45F3B8-19B6-4C5D-AFF9-58170C712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84E304-9544-4E87-A61B-347015DA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425BAE-0A49-4DC4-9F11-CC35D693C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184F02-7884-4476-BFD6-CB43DAFF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9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8B6283-0CB8-42A1-B890-7A4CC59AF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384C637-8679-4BAF-AC29-E45A048CD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ED9DDB-DB89-446E-ABFD-21BB9D77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9E0830-FF96-41D5-A018-62FA4D288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D88620-A6C6-4283-BCD8-1A58C3FA1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524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D672C-8CA8-4DAB-985C-5AAEC288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24D3CF-8D53-492A-9139-0B2F631DEA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9B8A02-C269-4F10-9D41-D9E67EA92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7F54016-8820-49F6-BB86-1A8111A3B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10E279-1C6A-4A0E-9907-B42F99C32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79A126-7376-476E-91D9-DC1070FF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589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7C079B-CB73-418B-B87D-515F1632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7EF113E-D89C-4B0B-A117-476CD41CF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BAB991-F358-4FCF-B44D-68DF362F5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217246E-E8D5-447A-B18E-93F97351C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B87014F-09C9-4F3A-8D10-4947DF5862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1F9409E-B2A8-435B-854E-E5E74FC5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C1833F3-8155-422A-BBC1-1BC489E6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C6EB471-CAFF-49D0-AF45-362CDDCA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42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9A44C5-8B48-49D6-8129-9BCEC261A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DA1E91E-C4C8-4DAF-920E-162FCA68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7E5D8A9-A8C3-48A0-B083-F5065DB2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93BF4-0B2C-4941-8243-4DAEA385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655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1F67C88-E0E0-4934-9279-F56E85E5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24EE934-DF3E-4D9E-8075-16C3BC2A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73569F-7CAE-4705-9EDA-281758D2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134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3501F5-40A0-4486-B0FA-A367C551F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8C77D7-4582-4F07-9607-707D375D3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537FF40-6EB3-4EA6-B5BE-9FB6C0962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506B2F-D3DF-48C8-8056-27F64201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A62EEC8-CA13-4D29-8D3E-33688102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AFA31E7-11E4-4759-B1C7-024348799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45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77DC19-2B56-46E6-83AB-E8109DC59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FD17D93-0E7B-4FBA-A13D-A062F91B3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9350E35-F65A-47D7-AC69-A17E2F8DD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38F89D2-84B3-4A5E-9E82-DCACD845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806C5DA-E47D-4048-93AC-549335CEC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17D0AA4-C05A-4101-B7D6-170EEA0F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783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B10B464-2A83-45F4-816B-B21B8569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48853FB-CDBE-4AE4-9573-C224F0669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59EF78F-425E-4643-A5A7-E961F9A49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219FB-0352-4312-974F-964687A85F02}" type="datetimeFigureOut">
              <a:rPr lang="fi-FI" smtClean="0"/>
              <a:t>28.4.2023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BE4EC4-8E11-418C-A63E-E76FD6DBB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8300CE-526C-46F0-87BC-D5DDE6456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FC912-F47E-4017-8A09-D7367DEAF1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25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3A33023F-E6DD-40B1-9FEA-02BE63BFA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1709737"/>
            <a:ext cx="79819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76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Carita Hand</dc:creator>
  <cp:lastModifiedBy>Carita Hand</cp:lastModifiedBy>
  <cp:revision>1</cp:revision>
  <dcterms:created xsi:type="dcterms:W3CDTF">2023-04-28T05:55:04Z</dcterms:created>
  <dcterms:modified xsi:type="dcterms:W3CDTF">2023-04-28T05:55:28Z</dcterms:modified>
</cp:coreProperties>
</file>