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4"/>
  </p:sldMasterIdLst>
  <p:notesMasterIdLst>
    <p:notesMasterId r:id="rId24"/>
  </p:notesMasterIdLst>
  <p:handoutMasterIdLst>
    <p:handoutMasterId r:id="rId25"/>
  </p:handoutMasterIdLst>
  <p:sldIdLst>
    <p:sldId id="256" r:id="rId5"/>
    <p:sldId id="323" r:id="rId6"/>
    <p:sldId id="258" r:id="rId7"/>
    <p:sldId id="267" r:id="rId8"/>
    <p:sldId id="268" r:id="rId9"/>
    <p:sldId id="269" r:id="rId10"/>
    <p:sldId id="306" r:id="rId11"/>
    <p:sldId id="314" r:id="rId12"/>
    <p:sldId id="316" r:id="rId13"/>
    <p:sldId id="315" r:id="rId14"/>
    <p:sldId id="307" r:id="rId15"/>
    <p:sldId id="317" r:id="rId16"/>
    <p:sldId id="298" r:id="rId17"/>
    <p:sldId id="318" r:id="rId18"/>
    <p:sldId id="299" r:id="rId19"/>
    <p:sldId id="300" r:id="rId20"/>
    <p:sldId id="290" r:id="rId21"/>
    <p:sldId id="301" r:id="rId22"/>
    <p:sldId id="288" r:id="rId23"/>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8633"/>
    <a:srgbClr val="00B5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114" d="100"/>
          <a:sy n="114" d="100"/>
        </p:scale>
        <p:origin x="300" y="102"/>
      </p:cViewPr>
      <p:guideLst/>
    </p:cSldViewPr>
  </p:slideViewPr>
  <p:notesTextViewPr>
    <p:cViewPr>
      <p:scale>
        <a:sx n="1" d="1"/>
        <a:sy n="1" d="1"/>
      </p:scale>
      <p:origin x="0" y="0"/>
    </p:cViewPr>
  </p:notesTextViewPr>
  <p:notesViewPr>
    <p:cSldViewPr snapToGrid="0">
      <p:cViewPr varScale="1">
        <p:scale>
          <a:sx n="97" d="100"/>
          <a:sy n="97" d="100"/>
        </p:scale>
        <p:origin x="2682"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diagrams/_rels/data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DC02FF-AA6E-41B0-B9AE-45696A1F296B}"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fi-FI"/>
        </a:p>
      </dgm:t>
    </dgm:pt>
    <dgm:pt modelId="{4F13D7DB-298B-4283-A052-48C31A62DF6D}">
      <dgm:prSet phldrT="[Teksti]"/>
      <dgm:spPr/>
      <dgm:t>
        <a:bodyPr/>
        <a:lstStyle/>
        <a:p>
          <a:r>
            <a:rPr lang="fi-FI" dirty="0"/>
            <a:t>Kotiin hanke</a:t>
          </a:r>
        </a:p>
        <a:p>
          <a:r>
            <a:rPr lang="fi-FI" dirty="0"/>
            <a:t>v. 2022-2023</a:t>
          </a:r>
        </a:p>
      </dgm:t>
    </dgm:pt>
    <dgm:pt modelId="{45C473B6-9AA1-4983-B03E-7369C1C6D93A}" type="parTrans" cxnId="{0FDB5FC0-9864-4971-AA14-A3A0CC1FE1B0}">
      <dgm:prSet/>
      <dgm:spPr/>
      <dgm:t>
        <a:bodyPr/>
        <a:lstStyle/>
        <a:p>
          <a:endParaRPr lang="fi-FI"/>
        </a:p>
      </dgm:t>
    </dgm:pt>
    <dgm:pt modelId="{6D445954-8460-4E7F-AEA4-815AF2248672}" type="sibTrans" cxnId="{0FDB5FC0-9864-4971-AA14-A3A0CC1FE1B0}">
      <dgm:prSet/>
      <dgm:spPr/>
      <dgm:t>
        <a:bodyPr/>
        <a:lstStyle/>
        <a:p>
          <a:endParaRPr lang="fi-FI"/>
        </a:p>
      </dgm:t>
    </dgm:pt>
    <dgm:pt modelId="{34E1985A-19BA-4E57-8D6A-86DE944B12F7}">
      <dgm:prSet phldrT="[Teksti]"/>
      <dgm:spPr/>
      <dgm:t>
        <a:bodyPr/>
        <a:lstStyle/>
        <a:p>
          <a:r>
            <a:rPr lang="fi-FI" u="sng" dirty="0">
              <a:solidFill>
                <a:schemeClr val="tx1"/>
              </a:solidFill>
            </a:rPr>
            <a:t>Kuntoutusosaamisen kehittäminen kotisairaalassa, kotihoidossa sekä tehostetussa palveluasumisessa ja jaksohoidossa.</a:t>
          </a:r>
        </a:p>
        <a:p>
          <a:r>
            <a:rPr lang="fi-FI" dirty="0"/>
            <a:t>Tämän osahankkeen edistäjänä </a:t>
          </a:r>
        </a:p>
        <a:p>
          <a:r>
            <a:rPr lang="fi-FI" dirty="0"/>
            <a:t>toimii hanketyöntekijä Niina Alatalo</a:t>
          </a:r>
        </a:p>
      </dgm:t>
    </dgm:pt>
    <dgm:pt modelId="{8F5850A1-7CEE-49F0-867B-81CBAB8E1E62}" type="parTrans" cxnId="{8A205740-1E69-48BB-BD5F-6A2BFCB7CFE0}">
      <dgm:prSet/>
      <dgm:spPr/>
      <dgm:t>
        <a:bodyPr/>
        <a:lstStyle/>
        <a:p>
          <a:endParaRPr lang="fi-FI"/>
        </a:p>
      </dgm:t>
    </dgm:pt>
    <dgm:pt modelId="{D5C0D0B3-D3D9-4247-B3AC-C691AA1AADFE}" type="sibTrans" cxnId="{8A205740-1E69-48BB-BD5F-6A2BFCB7CFE0}">
      <dgm:prSet/>
      <dgm:spPr/>
      <dgm:t>
        <a:bodyPr/>
        <a:lstStyle/>
        <a:p>
          <a:endParaRPr lang="fi-FI"/>
        </a:p>
      </dgm:t>
    </dgm:pt>
    <dgm:pt modelId="{4A0705A6-8162-4080-8B39-25910200F8FF}">
      <dgm:prSet phldrT="[Teksti]"/>
      <dgm:spPr/>
      <dgm:t>
        <a:bodyPr/>
        <a:lstStyle/>
        <a:p>
          <a:r>
            <a:rPr lang="fi-FI" u="sng" dirty="0" err="1">
              <a:solidFill>
                <a:schemeClr val="tx1"/>
              </a:solidFill>
            </a:rPr>
            <a:t>Yöpartiotoiminnan</a:t>
          </a:r>
          <a:r>
            <a:rPr lang="fi-FI" u="sng" dirty="0">
              <a:solidFill>
                <a:schemeClr val="tx1"/>
              </a:solidFill>
            </a:rPr>
            <a:t> jalkauttaminen jokilaaksoihin</a:t>
          </a:r>
        </a:p>
        <a:p>
          <a:r>
            <a:rPr lang="fi-FI" dirty="0"/>
            <a:t>Tämän osahankkeen edistäjänä </a:t>
          </a:r>
        </a:p>
        <a:p>
          <a:r>
            <a:rPr lang="fi-FI" dirty="0"/>
            <a:t>toimii hanketyöntekijä Heidi Rosbäck</a:t>
          </a:r>
        </a:p>
      </dgm:t>
    </dgm:pt>
    <dgm:pt modelId="{C3AC02A8-18BB-4AC1-89A7-FBEB165DFE31}" type="parTrans" cxnId="{AF28AE55-BB1C-4BFD-AB3B-7050B26627BD}">
      <dgm:prSet/>
      <dgm:spPr/>
      <dgm:t>
        <a:bodyPr/>
        <a:lstStyle/>
        <a:p>
          <a:endParaRPr lang="fi-FI"/>
        </a:p>
      </dgm:t>
    </dgm:pt>
    <dgm:pt modelId="{C332F44C-5139-430C-B67D-AC8CB353ADB7}" type="sibTrans" cxnId="{AF28AE55-BB1C-4BFD-AB3B-7050B26627BD}">
      <dgm:prSet/>
      <dgm:spPr/>
      <dgm:t>
        <a:bodyPr/>
        <a:lstStyle/>
        <a:p>
          <a:endParaRPr lang="fi-FI"/>
        </a:p>
      </dgm:t>
    </dgm:pt>
    <dgm:pt modelId="{4AE524EE-5DAB-44AC-B4CF-E3AEF203B278}">
      <dgm:prSet phldrT="[Teksti]" phldr="1"/>
      <dgm:spPr/>
      <dgm:t>
        <a:bodyPr/>
        <a:lstStyle/>
        <a:p>
          <a:endParaRPr lang="fi-FI"/>
        </a:p>
      </dgm:t>
    </dgm:pt>
    <dgm:pt modelId="{0A32C66E-A0E8-47BE-AAF0-E89D47876691}" type="parTrans" cxnId="{29993FB9-65A8-426A-9B08-48DA5BCAFE4C}">
      <dgm:prSet/>
      <dgm:spPr/>
      <dgm:t>
        <a:bodyPr/>
        <a:lstStyle/>
        <a:p>
          <a:endParaRPr lang="fi-FI"/>
        </a:p>
      </dgm:t>
    </dgm:pt>
    <dgm:pt modelId="{9056B7B6-91BB-4E40-ACF5-F3B8EA7F720D}" type="sibTrans" cxnId="{29993FB9-65A8-426A-9B08-48DA5BCAFE4C}">
      <dgm:prSet/>
      <dgm:spPr/>
      <dgm:t>
        <a:bodyPr/>
        <a:lstStyle/>
        <a:p>
          <a:endParaRPr lang="fi-FI"/>
        </a:p>
      </dgm:t>
    </dgm:pt>
    <dgm:pt modelId="{D7C4C96B-8E4C-49D7-B349-A5341B64618E}">
      <dgm:prSet phldrT="[Teksti]" phldr="1"/>
      <dgm:spPr/>
      <dgm:t>
        <a:bodyPr/>
        <a:lstStyle/>
        <a:p>
          <a:endParaRPr lang="fi-FI"/>
        </a:p>
      </dgm:t>
    </dgm:pt>
    <dgm:pt modelId="{7E99BD1C-96B7-403C-96F9-269B0C345B39}" type="parTrans" cxnId="{E489F32D-0846-41BE-9750-433E4267F2F3}">
      <dgm:prSet/>
      <dgm:spPr/>
      <dgm:t>
        <a:bodyPr/>
        <a:lstStyle/>
        <a:p>
          <a:endParaRPr lang="fi-FI"/>
        </a:p>
      </dgm:t>
    </dgm:pt>
    <dgm:pt modelId="{21458036-B2EA-48C8-9D7B-910450F3218D}" type="sibTrans" cxnId="{E489F32D-0846-41BE-9750-433E4267F2F3}">
      <dgm:prSet/>
      <dgm:spPr/>
      <dgm:t>
        <a:bodyPr/>
        <a:lstStyle/>
        <a:p>
          <a:endParaRPr lang="fi-FI"/>
        </a:p>
      </dgm:t>
    </dgm:pt>
    <dgm:pt modelId="{E2DCAA7E-80C9-4515-A020-48FA3F65ED0D}">
      <dgm:prSet/>
      <dgm:spPr/>
      <dgm:t>
        <a:bodyPr/>
        <a:lstStyle/>
        <a:p>
          <a:pPr>
            <a:buFont typeface="+mj-lt"/>
            <a:buAutoNum type="arabicPeriod"/>
          </a:pPr>
          <a:r>
            <a:rPr lang="fi-FI" u="sng" dirty="0">
              <a:solidFill>
                <a:schemeClr val="tx1"/>
              </a:solidFill>
            </a:rPr>
            <a:t>Omais- ja perhehoidon vahvistaminen kaikenikäisille asiakkaille</a:t>
          </a:r>
        </a:p>
        <a:p>
          <a:pPr>
            <a:buFont typeface="+mj-lt"/>
            <a:buAutoNum type="arabicPeriod"/>
          </a:pPr>
          <a:r>
            <a:rPr lang="fi-FI" dirty="0"/>
            <a:t>Tämän osahankkeen edistäjänä </a:t>
          </a:r>
        </a:p>
        <a:p>
          <a:pPr>
            <a:buFont typeface="+mj-lt"/>
            <a:buAutoNum type="arabicPeriod"/>
          </a:pPr>
          <a:r>
            <a:rPr lang="fi-FI" dirty="0"/>
            <a:t>toimii hanketyöntekijä Minna Dahlbacka</a:t>
          </a:r>
        </a:p>
      </dgm:t>
    </dgm:pt>
    <dgm:pt modelId="{86D5EB34-768F-4B4A-9B29-E364DB0BE6F2}" type="parTrans" cxnId="{95F01BA8-E394-43C0-903E-408D825CE2E4}">
      <dgm:prSet/>
      <dgm:spPr/>
      <dgm:t>
        <a:bodyPr/>
        <a:lstStyle/>
        <a:p>
          <a:endParaRPr lang="fi-FI"/>
        </a:p>
      </dgm:t>
    </dgm:pt>
    <dgm:pt modelId="{1A6F5C96-4FED-4ED8-AC05-E5F92970331A}" type="sibTrans" cxnId="{95F01BA8-E394-43C0-903E-408D825CE2E4}">
      <dgm:prSet/>
      <dgm:spPr/>
      <dgm:t>
        <a:bodyPr/>
        <a:lstStyle/>
        <a:p>
          <a:endParaRPr lang="fi-FI"/>
        </a:p>
      </dgm:t>
    </dgm:pt>
    <dgm:pt modelId="{A4FAF462-5B10-4C08-9F72-0E160287C3F8}">
      <dgm:prSet custT="1"/>
      <dgm:spPr/>
      <dgm:t>
        <a:bodyPr/>
        <a:lstStyle/>
        <a:p>
          <a:pPr>
            <a:buFont typeface="+mj-lt"/>
            <a:buAutoNum type="arabicPeriod"/>
          </a:pPr>
          <a:r>
            <a:rPr lang="fi-FI" sz="2000" u="none" dirty="0">
              <a:solidFill>
                <a:schemeClr val="tx1"/>
              </a:solidFill>
            </a:rPr>
            <a:t>Hankekoordinaattorina </a:t>
          </a:r>
        </a:p>
        <a:p>
          <a:pPr>
            <a:buFont typeface="+mj-lt"/>
            <a:buAutoNum type="arabicPeriod"/>
          </a:pPr>
          <a:r>
            <a:rPr lang="fi-FI" sz="1500" u="none" dirty="0"/>
            <a:t>toimii Tuula Rannisto</a:t>
          </a:r>
        </a:p>
      </dgm:t>
    </dgm:pt>
    <dgm:pt modelId="{767FB699-5E95-4C6B-A7A2-81CCCBBB871E}" type="parTrans" cxnId="{DF25C90F-DD95-463C-962E-5D59A679BAF1}">
      <dgm:prSet/>
      <dgm:spPr/>
      <dgm:t>
        <a:bodyPr/>
        <a:lstStyle/>
        <a:p>
          <a:endParaRPr lang="fi-FI"/>
        </a:p>
      </dgm:t>
    </dgm:pt>
    <dgm:pt modelId="{824CCA84-B11B-42EE-9C7F-E59958E89C55}" type="sibTrans" cxnId="{DF25C90F-DD95-463C-962E-5D59A679BAF1}">
      <dgm:prSet/>
      <dgm:spPr/>
      <dgm:t>
        <a:bodyPr/>
        <a:lstStyle/>
        <a:p>
          <a:endParaRPr lang="fi-FI"/>
        </a:p>
      </dgm:t>
    </dgm:pt>
    <dgm:pt modelId="{79B98C29-8DDC-48EB-8A63-E159C584EF84}">
      <dgm:prSet/>
      <dgm:spPr/>
      <dgm:t>
        <a:bodyPr/>
        <a:lstStyle/>
        <a:p>
          <a:endParaRPr lang="fi-FI"/>
        </a:p>
      </dgm:t>
    </dgm:pt>
    <dgm:pt modelId="{DD4D89D5-C5D1-4CE2-B04E-A4A3FB0215D9}" type="parTrans" cxnId="{2A52967C-5B9C-4795-A996-29D85468E2A3}">
      <dgm:prSet/>
      <dgm:spPr/>
      <dgm:t>
        <a:bodyPr/>
        <a:lstStyle/>
        <a:p>
          <a:endParaRPr lang="fi-FI"/>
        </a:p>
      </dgm:t>
    </dgm:pt>
    <dgm:pt modelId="{6086F388-F983-46E4-9586-F3853B799FC2}" type="sibTrans" cxnId="{2A52967C-5B9C-4795-A996-29D85468E2A3}">
      <dgm:prSet/>
      <dgm:spPr/>
      <dgm:t>
        <a:bodyPr/>
        <a:lstStyle/>
        <a:p>
          <a:endParaRPr lang="fi-FI"/>
        </a:p>
      </dgm:t>
    </dgm:pt>
    <dgm:pt modelId="{D6DE3289-8041-4035-A741-0504CB4C2A79}" type="pres">
      <dgm:prSet presAssocID="{1BDC02FF-AA6E-41B0-B9AE-45696A1F296B}" presName="diagram" presStyleCnt="0">
        <dgm:presLayoutVars>
          <dgm:chMax val="1"/>
          <dgm:dir/>
          <dgm:animLvl val="ctr"/>
          <dgm:resizeHandles val="exact"/>
        </dgm:presLayoutVars>
      </dgm:prSet>
      <dgm:spPr/>
    </dgm:pt>
    <dgm:pt modelId="{A7E20DF3-D928-4A5B-89AD-071DBDCFE30E}" type="pres">
      <dgm:prSet presAssocID="{1BDC02FF-AA6E-41B0-B9AE-45696A1F296B}" presName="matrix" presStyleCnt="0"/>
      <dgm:spPr/>
    </dgm:pt>
    <dgm:pt modelId="{B75A3A32-19A8-46FE-8DA6-3559A18330B7}" type="pres">
      <dgm:prSet presAssocID="{1BDC02FF-AA6E-41B0-B9AE-45696A1F296B}" presName="tile1" presStyleLbl="node1" presStyleIdx="0" presStyleCnt="4"/>
      <dgm:spPr/>
    </dgm:pt>
    <dgm:pt modelId="{75140770-0936-447B-84BB-7E991DA14051}" type="pres">
      <dgm:prSet presAssocID="{1BDC02FF-AA6E-41B0-B9AE-45696A1F296B}" presName="tile1text" presStyleLbl="node1" presStyleIdx="0" presStyleCnt="4">
        <dgm:presLayoutVars>
          <dgm:chMax val="0"/>
          <dgm:chPref val="0"/>
          <dgm:bulletEnabled val="1"/>
        </dgm:presLayoutVars>
      </dgm:prSet>
      <dgm:spPr/>
    </dgm:pt>
    <dgm:pt modelId="{1181EE13-F5FE-4CCC-97F3-43D48354AD27}" type="pres">
      <dgm:prSet presAssocID="{1BDC02FF-AA6E-41B0-B9AE-45696A1F296B}" presName="tile2" presStyleLbl="node1" presStyleIdx="1" presStyleCnt="4" custLinFactNeighborX="364" custLinFactNeighborY="445"/>
      <dgm:spPr/>
    </dgm:pt>
    <dgm:pt modelId="{A6FC62E1-380D-488A-8196-2B01303857B6}" type="pres">
      <dgm:prSet presAssocID="{1BDC02FF-AA6E-41B0-B9AE-45696A1F296B}" presName="tile2text" presStyleLbl="node1" presStyleIdx="1" presStyleCnt="4">
        <dgm:presLayoutVars>
          <dgm:chMax val="0"/>
          <dgm:chPref val="0"/>
          <dgm:bulletEnabled val="1"/>
        </dgm:presLayoutVars>
      </dgm:prSet>
      <dgm:spPr/>
    </dgm:pt>
    <dgm:pt modelId="{968E2A3D-41FA-457D-A4B4-10AD713D04F4}" type="pres">
      <dgm:prSet presAssocID="{1BDC02FF-AA6E-41B0-B9AE-45696A1F296B}" presName="tile3" presStyleLbl="node1" presStyleIdx="2" presStyleCnt="4"/>
      <dgm:spPr/>
    </dgm:pt>
    <dgm:pt modelId="{E142E310-5BD5-4925-A857-78E7940B2D7F}" type="pres">
      <dgm:prSet presAssocID="{1BDC02FF-AA6E-41B0-B9AE-45696A1F296B}" presName="tile3text" presStyleLbl="node1" presStyleIdx="2" presStyleCnt="4">
        <dgm:presLayoutVars>
          <dgm:chMax val="0"/>
          <dgm:chPref val="0"/>
          <dgm:bulletEnabled val="1"/>
        </dgm:presLayoutVars>
      </dgm:prSet>
      <dgm:spPr/>
    </dgm:pt>
    <dgm:pt modelId="{2D9DA894-5CB0-466A-BA40-4049D8495630}" type="pres">
      <dgm:prSet presAssocID="{1BDC02FF-AA6E-41B0-B9AE-45696A1F296B}" presName="tile4" presStyleLbl="node1" presStyleIdx="3" presStyleCnt="4"/>
      <dgm:spPr/>
    </dgm:pt>
    <dgm:pt modelId="{6CB4302C-CA40-434D-A153-18BCE6A0F86A}" type="pres">
      <dgm:prSet presAssocID="{1BDC02FF-AA6E-41B0-B9AE-45696A1F296B}" presName="tile4text" presStyleLbl="node1" presStyleIdx="3" presStyleCnt="4">
        <dgm:presLayoutVars>
          <dgm:chMax val="0"/>
          <dgm:chPref val="0"/>
          <dgm:bulletEnabled val="1"/>
        </dgm:presLayoutVars>
      </dgm:prSet>
      <dgm:spPr/>
    </dgm:pt>
    <dgm:pt modelId="{EE10C3D1-762B-4952-9E7B-44C18CD51BFE}" type="pres">
      <dgm:prSet presAssocID="{1BDC02FF-AA6E-41B0-B9AE-45696A1F296B}" presName="centerTile" presStyleLbl="fgShp" presStyleIdx="0" presStyleCnt="1">
        <dgm:presLayoutVars>
          <dgm:chMax val="0"/>
          <dgm:chPref val="0"/>
        </dgm:presLayoutVars>
      </dgm:prSet>
      <dgm:spPr/>
    </dgm:pt>
  </dgm:ptLst>
  <dgm:cxnLst>
    <dgm:cxn modelId="{DF25C90F-DD95-463C-962E-5D59A679BAF1}" srcId="{4F13D7DB-298B-4283-A052-48C31A62DF6D}" destId="{A4FAF462-5B10-4C08-9F72-0E160287C3F8}" srcOrd="3" destOrd="0" parTransId="{767FB699-5E95-4C6B-A7A2-81CCCBBB871E}" sibTransId="{824CCA84-B11B-42EE-9C7F-E59958E89C55}"/>
    <dgm:cxn modelId="{3099E713-421A-4C07-8CE4-721D2D0D2399}" type="presOf" srcId="{1BDC02FF-AA6E-41B0-B9AE-45696A1F296B}" destId="{D6DE3289-8041-4035-A741-0504CB4C2A79}" srcOrd="0" destOrd="0" presId="urn:microsoft.com/office/officeart/2005/8/layout/matrix1"/>
    <dgm:cxn modelId="{E489F32D-0846-41BE-9750-433E4267F2F3}" srcId="{4F13D7DB-298B-4283-A052-48C31A62DF6D}" destId="{D7C4C96B-8E4C-49D7-B349-A5341B64618E}" srcOrd="6" destOrd="0" parTransId="{7E99BD1C-96B7-403C-96F9-269B0C345B39}" sibTransId="{21458036-B2EA-48C8-9D7B-910450F3218D}"/>
    <dgm:cxn modelId="{8A205740-1E69-48BB-BD5F-6A2BFCB7CFE0}" srcId="{4F13D7DB-298B-4283-A052-48C31A62DF6D}" destId="{34E1985A-19BA-4E57-8D6A-86DE944B12F7}" srcOrd="0" destOrd="0" parTransId="{8F5850A1-7CEE-49F0-867B-81CBAB8E1E62}" sibTransId="{D5C0D0B3-D3D9-4247-B3AC-C691AA1AADFE}"/>
    <dgm:cxn modelId="{E74DB05B-A872-4E93-95ED-1BF320F7189B}" type="presOf" srcId="{E2DCAA7E-80C9-4515-A020-48FA3F65ED0D}" destId="{968E2A3D-41FA-457D-A4B4-10AD713D04F4}" srcOrd="0" destOrd="0" presId="urn:microsoft.com/office/officeart/2005/8/layout/matrix1"/>
    <dgm:cxn modelId="{D5FE7941-4D8F-4FC8-8B50-F2F817B8F6DC}" type="presOf" srcId="{4A0705A6-8162-4080-8B39-25910200F8FF}" destId="{A6FC62E1-380D-488A-8196-2B01303857B6}" srcOrd="1" destOrd="0" presId="urn:microsoft.com/office/officeart/2005/8/layout/matrix1"/>
    <dgm:cxn modelId="{AF28AE55-BB1C-4BFD-AB3B-7050B26627BD}" srcId="{4F13D7DB-298B-4283-A052-48C31A62DF6D}" destId="{4A0705A6-8162-4080-8B39-25910200F8FF}" srcOrd="1" destOrd="0" parTransId="{C3AC02A8-18BB-4AC1-89A7-FBEB165DFE31}" sibTransId="{C332F44C-5139-430C-B67D-AC8CB353ADB7}"/>
    <dgm:cxn modelId="{2A52967C-5B9C-4795-A996-29D85468E2A3}" srcId="{4F13D7DB-298B-4283-A052-48C31A62DF6D}" destId="{79B98C29-8DDC-48EB-8A63-E159C584EF84}" srcOrd="4" destOrd="0" parTransId="{DD4D89D5-C5D1-4CE2-B04E-A4A3FB0215D9}" sibTransId="{6086F388-F983-46E4-9586-F3853B799FC2}"/>
    <dgm:cxn modelId="{57160C89-A3E3-4E31-B6CB-AC13A5B0322C}" type="presOf" srcId="{A4FAF462-5B10-4C08-9F72-0E160287C3F8}" destId="{6CB4302C-CA40-434D-A153-18BCE6A0F86A}" srcOrd="1" destOrd="0" presId="urn:microsoft.com/office/officeart/2005/8/layout/matrix1"/>
    <dgm:cxn modelId="{8E4DDE91-BB2B-4544-9A01-F9B720D22B64}" type="presOf" srcId="{34E1985A-19BA-4E57-8D6A-86DE944B12F7}" destId="{75140770-0936-447B-84BB-7E991DA14051}" srcOrd="1" destOrd="0" presId="urn:microsoft.com/office/officeart/2005/8/layout/matrix1"/>
    <dgm:cxn modelId="{95F01BA8-E394-43C0-903E-408D825CE2E4}" srcId="{4F13D7DB-298B-4283-A052-48C31A62DF6D}" destId="{E2DCAA7E-80C9-4515-A020-48FA3F65ED0D}" srcOrd="2" destOrd="0" parTransId="{86D5EB34-768F-4B4A-9B29-E364DB0BE6F2}" sibTransId="{1A6F5C96-4FED-4ED8-AC05-E5F92970331A}"/>
    <dgm:cxn modelId="{29993FB9-65A8-426A-9B08-48DA5BCAFE4C}" srcId="{4F13D7DB-298B-4283-A052-48C31A62DF6D}" destId="{4AE524EE-5DAB-44AC-B4CF-E3AEF203B278}" srcOrd="5" destOrd="0" parTransId="{0A32C66E-A0E8-47BE-AAF0-E89D47876691}" sibTransId="{9056B7B6-91BB-4E40-ACF5-F3B8EA7F720D}"/>
    <dgm:cxn modelId="{327ECFBC-BCC0-44C1-9BBB-A5A594B5D80C}" type="presOf" srcId="{E2DCAA7E-80C9-4515-A020-48FA3F65ED0D}" destId="{E142E310-5BD5-4925-A857-78E7940B2D7F}" srcOrd="1" destOrd="0" presId="urn:microsoft.com/office/officeart/2005/8/layout/matrix1"/>
    <dgm:cxn modelId="{0FDB5FC0-9864-4971-AA14-A3A0CC1FE1B0}" srcId="{1BDC02FF-AA6E-41B0-B9AE-45696A1F296B}" destId="{4F13D7DB-298B-4283-A052-48C31A62DF6D}" srcOrd="0" destOrd="0" parTransId="{45C473B6-9AA1-4983-B03E-7369C1C6D93A}" sibTransId="{6D445954-8460-4E7F-AEA4-815AF2248672}"/>
    <dgm:cxn modelId="{630D50C4-6E1B-4B91-AA73-95AB998B4A87}" type="presOf" srcId="{4F13D7DB-298B-4283-A052-48C31A62DF6D}" destId="{EE10C3D1-762B-4952-9E7B-44C18CD51BFE}" srcOrd="0" destOrd="0" presId="urn:microsoft.com/office/officeart/2005/8/layout/matrix1"/>
    <dgm:cxn modelId="{CE9A9EE0-7C78-4B91-AD68-5BFE45666F8C}" type="presOf" srcId="{34E1985A-19BA-4E57-8D6A-86DE944B12F7}" destId="{B75A3A32-19A8-46FE-8DA6-3559A18330B7}" srcOrd="0" destOrd="0" presId="urn:microsoft.com/office/officeart/2005/8/layout/matrix1"/>
    <dgm:cxn modelId="{6D7E1EE5-A34A-43A5-8B3A-148E04104569}" type="presOf" srcId="{A4FAF462-5B10-4C08-9F72-0E160287C3F8}" destId="{2D9DA894-5CB0-466A-BA40-4049D8495630}" srcOrd="0" destOrd="0" presId="urn:microsoft.com/office/officeart/2005/8/layout/matrix1"/>
    <dgm:cxn modelId="{08B216EE-ADC9-4D43-AA2A-29C3EDC9D114}" type="presOf" srcId="{4A0705A6-8162-4080-8B39-25910200F8FF}" destId="{1181EE13-F5FE-4CCC-97F3-43D48354AD27}" srcOrd="0" destOrd="0" presId="urn:microsoft.com/office/officeart/2005/8/layout/matrix1"/>
    <dgm:cxn modelId="{BBBD04FB-827E-4851-8B0E-1670DE42F7FA}" type="presParOf" srcId="{D6DE3289-8041-4035-A741-0504CB4C2A79}" destId="{A7E20DF3-D928-4A5B-89AD-071DBDCFE30E}" srcOrd="0" destOrd="0" presId="urn:microsoft.com/office/officeart/2005/8/layout/matrix1"/>
    <dgm:cxn modelId="{E9D3B11E-8DB0-4721-9268-AE83E9F07D79}" type="presParOf" srcId="{A7E20DF3-D928-4A5B-89AD-071DBDCFE30E}" destId="{B75A3A32-19A8-46FE-8DA6-3559A18330B7}" srcOrd="0" destOrd="0" presId="urn:microsoft.com/office/officeart/2005/8/layout/matrix1"/>
    <dgm:cxn modelId="{28FA74FE-FE94-4BC3-894C-FD5B3498A309}" type="presParOf" srcId="{A7E20DF3-D928-4A5B-89AD-071DBDCFE30E}" destId="{75140770-0936-447B-84BB-7E991DA14051}" srcOrd="1" destOrd="0" presId="urn:microsoft.com/office/officeart/2005/8/layout/matrix1"/>
    <dgm:cxn modelId="{4956C6DA-FB5B-4C06-A909-4123D3041780}" type="presParOf" srcId="{A7E20DF3-D928-4A5B-89AD-071DBDCFE30E}" destId="{1181EE13-F5FE-4CCC-97F3-43D48354AD27}" srcOrd="2" destOrd="0" presId="urn:microsoft.com/office/officeart/2005/8/layout/matrix1"/>
    <dgm:cxn modelId="{1F15D471-AABA-491E-9CD6-B039DE324E73}" type="presParOf" srcId="{A7E20DF3-D928-4A5B-89AD-071DBDCFE30E}" destId="{A6FC62E1-380D-488A-8196-2B01303857B6}" srcOrd="3" destOrd="0" presId="urn:microsoft.com/office/officeart/2005/8/layout/matrix1"/>
    <dgm:cxn modelId="{51AC4DDE-AAFE-41D7-AB90-8ECE81C1B84C}" type="presParOf" srcId="{A7E20DF3-D928-4A5B-89AD-071DBDCFE30E}" destId="{968E2A3D-41FA-457D-A4B4-10AD713D04F4}" srcOrd="4" destOrd="0" presId="urn:microsoft.com/office/officeart/2005/8/layout/matrix1"/>
    <dgm:cxn modelId="{60AE0935-0C59-4CD4-B0F6-586F41F13B1B}" type="presParOf" srcId="{A7E20DF3-D928-4A5B-89AD-071DBDCFE30E}" destId="{E142E310-5BD5-4925-A857-78E7940B2D7F}" srcOrd="5" destOrd="0" presId="urn:microsoft.com/office/officeart/2005/8/layout/matrix1"/>
    <dgm:cxn modelId="{2119E28C-1EA4-4DA8-BBBD-90090A2D5655}" type="presParOf" srcId="{A7E20DF3-D928-4A5B-89AD-071DBDCFE30E}" destId="{2D9DA894-5CB0-466A-BA40-4049D8495630}" srcOrd="6" destOrd="0" presId="urn:microsoft.com/office/officeart/2005/8/layout/matrix1"/>
    <dgm:cxn modelId="{1199DC45-CA78-42E2-9396-28C1E0E369FE}" type="presParOf" srcId="{A7E20DF3-D928-4A5B-89AD-071DBDCFE30E}" destId="{6CB4302C-CA40-434D-A153-18BCE6A0F86A}" srcOrd="7" destOrd="0" presId="urn:microsoft.com/office/officeart/2005/8/layout/matrix1"/>
    <dgm:cxn modelId="{7E724E74-633B-4E62-BFE0-FE5F2A19F7E3}" type="presParOf" srcId="{D6DE3289-8041-4035-A741-0504CB4C2A79}" destId="{EE10C3D1-762B-4952-9E7B-44C18CD51BFE}"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89C1F0-F8B5-46E2-A98D-C62AF856D947}"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fi-FI"/>
        </a:p>
      </dgm:t>
    </dgm:pt>
    <dgm:pt modelId="{2C46B7B1-2B6A-4B6B-8480-8A055B58EF5A}">
      <dgm:prSet phldrT="[Teksti]" custT="1"/>
      <dgm:spPr/>
      <dgm:t>
        <a:bodyPr/>
        <a:lstStyle/>
        <a:p>
          <a:r>
            <a:rPr lang="fi-FI" sz="1800" dirty="0"/>
            <a:t>Lähettävä yksikkö</a:t>
          </a:r>
        </a:p>
      </dgm:t>
    </dgm:pt>
    <dgm:pt modelId="{5957BFCE-7817-4C05-B9EA-FDCF5D2DB10A}" type="parTrans" cxnId="{B4DD7BC5-8B3C-4F58-87AC-E57A6965F825}">
      <dgm:prSet/>
      <dgm:spPr/>
      <dgm:t>
        <a:bodyPr/>
        <a:lstStyle/>
        <a:p>
          <a:endParaRPr lang="fi-FI"/>
        </a:p>
      </dgm:t>
    </dgm:pt>
    <dgm:pt modelId="{D9B28288-33A0-4233-A28C-F581D0516288}" type="sibTrans" cxnId="{B4DD7BC5-8B3C-4F58-87AC-E57A6965F825}">
      <dgm:prSet/>
      <dgm:spPr/>
      <dgm:t>
        <a:bodyPr/>
        <a:lstStyle/>
        <a:p>
          <a:endParaRPr lang="fi-FI"/>
        </a:p>
      </dgm:t>
    </dgm:pt>
    <dgm:pt modelId="{EDA2CF5F-7CF6-47DD-9DF0-C1AA7F5292E2}">
      <dgm:prSet phldrT="[Teksti]"/>
      <dgm:spPr/>
      <dgm:t>
        <a:bodyPr/>
        <a:lstStyle/>
        <a:p>
          <a:r>
            <a:rPr lang="fi-FI" dirty="0"/>
            <a:t>Huolehtii ennakoivasti asiat.</a:t>
          </a:r>
        </a:p>
      </dgm:t>
    </dgm:pt>
    <dgm:pt modelId="{6C53D291-0681-4822-9ABA-3FADB4DE6A96}" type="parTrans" cxnId="{CA8BE094-8171-4C50-86DD-23B69ADFA618}">
      <dgm:prSet/>
      <dgm:spPr/>
      <dgm:t>
        <a:bodyPr/>
        <a:lstStyle/>
        <a:p>
          <a:endParaRPr lang="fi-FI"/>
        </a:p>
      </dgm:t>
    </dgm:pt>
    <dgm:pt modelId="{74778E18-BBC5-4C02-B8F0-0C7A48344F31}" type="sibTrans" cxnId="{CA8BE094-8171-4C50-86DD-23B69ADFA618}">
      <dgm:prSet/>
      <dgm:spPr/>
      <dgm:t>
        <a:bodyPr/>
        <a:lstStyle/>
        <a:p>
          <a:endParaRPr lang="fi-FI"/>
        </a:p>
      </dgm:t>
    </dgm:pt>
    <dgm:pt modelId="{FA032A67-5375-4FEC-866A-9142B293BB79}">
      <dgm:prSet phldrT="[Teksti]" custT="1"/>
      <dgm:spPr/>
      <dgm:t>
        <a:bodyPr/>
        <a:lstStyle/>
        <a:p>
          <a:r>
            <a:rPr lang="fi-FI" sz="1800" dirty="0"/>
            <a:t>Koordinoiva taho/Lestijokilaakson vastaava sairaanhoitaja (ma-pe klo 8-16)</a:t>
          </a:r>
        </a:p>
      </dgm:t>
    </dgm:pt>
    <dgm:pt modelId="{0EE933B9-DF17-404C-BFD2-5F6FAE960651}" type="parTrans" cxnId="{72B40026-E4BC-46B8-834F-34CEDB8596A4}">
      <dgm:prSet/>
      <dgm:spPr/>
      <dgm:t>
        <a:bodyPr/>
        <a:lstStyle/>
        <a:p>
          <a:endParaRPr lang="fi-FI"/>
        </a:p>
      </dgm:t>
    </dgm:pt>
    <dgm:pt modelId="{F113E3D7-504D-4B0C-935B-7A662AD7D05D}" type="sibTrans" cxnId="{72B40026-E4BC-46B8-834F-34CEDB8596A4}">
      <dgm:prSet/>
      <dgm:spPr/>
      <dgm:t>
        <a:bodyPr/>
        <a:lstStyle/>
        <a:p>
          <a:endParaRPr lang="fi-FI"/>
        </a:p>
      </dgm:t>
    </dgm:pt>
    <dgm:pt modelId="{46A726B3-F329-44AC-A1C4-2AC96947097E}">
      <dgm:prSet phldrT="[Teksti]"/>
      <dgm:spPr/>
      <dgm:t>
        <a:bodyPr/>
        <a:lstStyle/>
        <a:p>
          <a:r>
            <a:rPr lang="fi-FI" dirty="0"/>
            <a:t>Varmistaa, että fraasin asiat on selvitetty.</a:t>
          </a:r>
        </a:p>
      </dgm:t>
    </dgm:pt>
    <dgm:pt modelId="{916AFEA5-8432-4941-8647-F57006D15EF0}" type="parTrans" cxnId="{709F6582-816A-4060-9351-97BE1CA8771B}">
      <dgm:prSet/>
      <dgm:spPr/>
      <dgm:t>
        <a:bodyPr/>
        <a:lstStyle/>
        <a:p>
          <a:endParaRPr lang="fi-FI"/>
        </a:p>
      </dgm:t>
    </dgm:pt>
    <dgm:pt modelId="{A27E2EE3-7BA3-4DCF-A445-B5165345D883}" type="sibTrans" cxnId="{709F6582-816A-4060-9351-97BE1CA8771B}">
      <dgm:prSet/>
      <dgm:spPr/>
      <dgm:t>
        <a:bodyPr/>
        <a:lstStyle/>
        <a:p>
          <a:endParaRPr lang="fi-FI"/>
        </a:p>
      </dgm:t>
    </dgm:pt>
    <dgm:pt modelId="{6D82C752-B119-4A94-B7F2-C2902EE09DAF}">
      <dgm:prSet/>
      <dgm:spPr/>
      <dgm:t>
        <a:bodyPr/>
        <a:lstStyle/>
        <a:p>
          <a:r>
            <a:rPr lang="fi-FI" dirty="0"/>
            <a:t>Fraasi avuksi</a:t>
          </a:r>
        </a:p>
      </dgm:t>
    </dgm:pt>
    <dgm:pt modelId="{D37EDE80-1A21-4329-9E47-3ED5748144DF}" type="parTrans" cxnId="{4CC7EBC1-C234-4FB1-9C68-92D5995A1075}">
      <dgm:prSet/>
      <dgm:spPr/>
      <dgm:t>
        <a:bodyPr/>
        <a:lstStyle/>
        <a:p>
          <a:endParaRPr lang="fi-FI"/>
        </a:p>
      </dgm:t>
    </dgm:pt>
    <dgm:pt modelId="{F6C2F84F-CC50-4A6A-AE47-CFD876C0BB73}" type="sibTrans" cxnId="{4CC7EBC1-C234-4FB1-9C68-92D5995A1075}">
      <dgm:prSet/>
      <dgm:spPr/>
      <dgm:t>
        <a:bodyPr/>
        <a:lstStyle/>
        <a:p>
          <a:endParaRPr lang="fi-FI"/>
        </a:p>
      </dgm:t>
    </dgm:pt>
    <dgm:pt modelId="{FF8432F0-0350-475F-8ABE-716C1E611068}">
      <dgm:prSet/>
      <dgm:spPr/>
      <dgm:t>
        <a:bodyPr/>
        <a:lstStyle/>
        <a:p>
          <a:r>
            <a:rPr lang="fi-FI" b="0" dirty="0"/>
            <a:t>missä asuu?</a:t>
          </a:r>
        </a:p>
      </dgm:t>
    </dgm:pt>
    <dgm:pt modelId="{E2466A6C-CD0D-4DD3-BB60-872224DDE5FF}" type="parTrans" cxnId="{722E8AF5-64A1-483E-98BE-0C903D24A0C4}">
      <dgm:prSet/>
      <dgm:spPr/>
      <dgm:t>
        <a:bodyPr/>
        <a:lstStyle/>
        <a:p>
          <a:endParaRPr lang="fi-FI"/>
        </a:p>
      </dgm:t>
    </dgm:pt>
    <dgm:pt modelId="{735C80C1-A1BE-4282-AF33-73B0047CD00A}" type="sibTrans" cxnId="{722E8AF5-64A1-483E-98BE-0C903D24A0C4}">
      <dgm:prSet/>
      <dgm:spPr/>
      <dgm:t>
        <a:bodyPr/>
        <a:lstStyle/>
        <a:p>
          <a:endParaRPr lang="fi-FI"/>
        </a:p>
      </dgm:t>
    </dgm:pt>
    <dgm:pt modelId="{5F265B2A-C92D-4031-831B-3A21AD1909C5}">
      <dgm:prSet/>
      <dgm:spPr/>
      <dgm:t>
        <a:bodyPr/>
        <a:lstStyle/>
        <a:p>
          <a:r>
            <a:rPr lang="fi-FI" b="0"/>
            <a:t>mihin aikaan tarvitsee käyntiä?</a:t>
          </a:r>
          <a:endParaRPr lang="fi-FI" b="0" dirty="0"/>
        </a:p>
      </dgm:t>
    </dgm:pt>
    <dgm:pt modelId="{4D5BAF71-6CBF-411B-ABE4-921C99853332}" type="parTrans" cxnId="{8C6D9361-8AE3-48B6-9AAE-0586BC0189A9}">
      <dgm:prSet/>
      <dgm:spPr/>
      <dgm:t>
        <a:bodyPr/>
        <a:lstStyle/>
        <a:p>
          <a:endParaRPr lang="fi-FI"/>
        </a:p>
      </dgm:t>
    </dgm:pt>
    <dgm:pt modelId="{FF6B2394-2C94-48C5-8592-709319F0713D}" type="sibTrans" cxnId="{8C6D9361-8AE3-48B6-9AAE-0586BC0189A9}">
      <dgm:prSet/>
      <dgm:spPr/>
      <dgm:t>
        <a:bodyPr/>
        <a:lstStyle/>
        <a:p>
          <a:endParaRPr lang="fi-FI"/>
        </a:p>
      </dgm:t>
    </dgm:pt>
    <dgm:pt modelId="{63231AA3-16B2-493B-8B54-DA0BB3D8D4F5}">
      <dgm:prSet/>
      <dgm:spPr/>
      <dgm:t>
        <a:bodyPr/>
        <a:lstStyle/>
        <a:p>
          <a:r>
            <a:rPr lang="fi-FI" b="0" dirty="0"/>
            <a:t>millaista apua tarvitsee </a:t>
          </a:r>
          <a:r>
            <a:rPr lang="fi-FI" b="0" dirty="0" err="1"/>
            <a:t>yökäynnillä</a:t>
          </a:r>
          <a:r>
            <a:rPr lang="fi-FI" b="0" dirty="0"/>
            <a:t>?</a:t>
          </a:r>
        </a:p>
      </dgm:t>
    </dgm:pt>
    <dgm:pt modelId="{367333A8-06F1-4112-BEE1-574A407E7B0C}" type="parTrans" cxnId="{1065BCA8-5885-4CA8-AAAF-2F5C3ED186EF}">
      <dgm:prSet/>
      <dgm:spPr/>
      <dgm:t>
        <a:bodyPr/>
        <a:lstStyle/>
        <a:p>
          <a:endParaRPr lang="fi-FI"/>
        </a:p>
      </dgm:t>
    </dgm:pt>
    <dgm:pt modelId="{0084ED3A-01E7-4236-9049-21F49B3830E3}" type="sibTrans" cxnId="{1065BCA8-5885-4CA8-AAAF-2F5C3ED186EF}">
      <dgm:prSet/>
      <dgm:spPr/>
      <dgm:t>
        <a:bodyPr/>
        <a:lstStyle/>
        <a:p>
          <a:endParaRPr lang="fi-FI"/>
        </a:p>
      </dgm:t>
    </dgm:pt>
    <dgm:pt modelId="{6F5CD9FB-A202-4C46-8A25-4DD10499D7C9}">
      <dgm:prSet/>
      <dgm:spPr/>
      <dgm:t>
        <a:bodyPr/>
        <a:lstStyle/>
        <a:p>
          <a:r>
            <a:rPr lang="fi-FI" b="0"/>
            <a:t>voisiko hoitaa videovisitillä tai puhelimitse?</a:t>
          </a:r>
          <a:endParaRPr lang="fi-FI" b="0" dirty="0"/>
        </a:p>
      </dgm:t>
    </dgm:pt>
    <dgm:pt modelId="{F0996564-A51E-4C15-976E-68B87544670E}" type="parTrans" cxnId="{76F57A0C-A831-4BBB-A905-C365271B96C0}">
      <dgm:prSet/>
      <dgm:spPr/>
      <dgm:t>
        <a:bodyPr/>
        <a:lstStyle/>
        <a:p>
          <a:endParaRPr lang="fi-FI"/>
        </a:p>
      </dgm:t>
    </dgm:pt>
    <dgm:pt modelId="{0C0C8876-522C-4EB0-82AC-31186F6029E2}" type="sibTrans" cxnId="{76F57A0C-A831-4BBB-A905-C365271B96C0}">
      <dgm:prSet/>
      <dgm:spPr/>
      <dgm:t>
        <a:bodyPr/>
        <a:lstStyle/>
        <a:p>
          <a:endParaRPr lang="fi-FI"/>
        </a:p>
      </dgm:t>
    </dgm:pt>
    <dgm:pt modelId="{5077B98D-B124-4D22-9982-AAADB0E84692}">
      <dgm:prSet/>
      <dgm:spPr/>
      <dgm:t>
        <a:bodyPr/>
        <a:lstStyle/>
        <a:p>
          <a:r>
            <a:rPr lang="fi-FI" b="0"/>
            <a:t>onko omaisia lähellä tai samassa taloudessa?</a:t>
          </a:r>
          <a:endParaRPr lang="fi-FI" b="0" dirty="0"/>
        </a:p>
      </dgm:t>
    </dgm:pt>
    <dgm:pt modelId="{94827FAA-C292-44FD-BFD5-EE9FD4323209}" type="parTrans" cxnId="{94771A7A-DBC1-43A8-8172-FCBCCB6B8ECE}">
      <dgm:prSet/>
      <dgm:spPr/>
      <dgm:t>
        <a:bodyPr/>
        <a:lstStyle/>
        <a:p>
          <a:endParaRPr lang="fi-FI"/>
        </a:p>
      </dgm:t>
    </dgm:pt>
    <dgm:pt modelId="{20D42AA6-0A5C-4842-A405-24C660711B14}" type="sibTrans" cxnId="{94771A7A-DBC1-43A8-8172-FCBCCB6B8ECE}">
      <dgm:prSet/>
      <dgm:spPr/>
      <dgm:t>
        <a:bodyPr/>
        <a:lstStyle/>
        <a:p>
          <a:endParaRPr lang="fi-FI"/>
        </a:p>
      </dgm:t>
    </dgm:pt>
    <dgm:pt modelId="{60474C37-E021-4343-9943-33D54C48FAB5}">
      <dgm:prSet/>
      <dgm:spPr/>
      <dgm:t>
        <a:bodyPr/>
        <a:lstStyle/>
        <a:p>
          <a:r>
            <a:rPr lang="fi-FI" b="0"/>
            <a:t>kauanko arviolta tarvitsee käyntejä?</a:t>
          </a:r>
          <a:endParaRPr lang="fi-FI" b="0" dirty="0"/>
        </a:p>
      </dgm:t>
    </dgm:pt>
    <dgm:pt modelId="{05242CBD-CD5F-42A8-AD1A-9816A732C83D}" type="parTrans" cxnId="{3FD55F27-4FD8-47E9-A23E-0C9117ED3A2D}">
      <dgm:prSet/>
      <dgm:spPr/>
      <dgm:t>
        <a:bodyPr/>
        <a:lstStyle/>
        <a:p>
          <a:endParaRPr lang="fi-FI"/>
        </a:p>
      </dgm:t>
    </dgm:pt>
    <dgm:pt modelId="{CF97823A-4E9F-492B-830D-E81AF25B10D8}" type="sibTrans" cxnId="{3FD55F27-4FD8-47E9-A23E-0C9117ED3A2D}">
      <dgm:prSet/>
      <dgm:spPr/>
      <dgm:t>
        <a:bodyPr/>
        <a:lstStyle/>
        <a:p>
          <a:endParaRPr lang="fi-FI"/>
        </a:p>
      </dgm:t>
    </dgm:pt>
    <dgm:pt modelId="{5E2DDBF9-3B8F-4FF6-96B8-38F542FC90FA}">
      <dgm:prSet/>
      <dgm:spPr/>
      <dgm:t>
        <a:bodyPr/>
        <a:lstStyle/>
        <a:p>
          <a:r>
            <a:rPr lang="fi-FI" b="0"/>
            <a:t>onko asiakkaalla tarvittavat apuvälineet?</a:t>
          </a:r>
          <a:endParaRPr lang="fi-FI" b="0" dirty="0"/>
        </a:p>
      </dgm:t>
    </dgm:pt>
    <dgm:pt modelId="{A92FDE68-8E04-42EC-8639-793743258421}" type="parTrans" cxnId="{ACDE695A-3286-48E9-936E-83775AB130A4}">
      <dgm:prSet/>
      <dgm:spPr/>
      <dgm:t>
        <a:bodyPr/>
        <a:lstStyle/>
        <a:p>
          <a:endParaRPr lang="fi-FI"/>
        </a:p>
      </dgm:t>
    </dgm:pt>
    <dgm:pt modelId="{8777C019-4A68-4E35-92D1-FB66E5CD07BA}" type="sibTrans" cxnId="{ACDE695A-3286-48E9-936E-83775AB130A4}">
      <dgm:prSet/>
      <dgm:spPr/>
      <dgm:t>
        <a:bodyPr/>
        <a:lstStyle/>
        <a:p>
          <a:endParaRPr lang="fi-FI"/>
        </a:p>
      </dgm:t>
    </dgm:pt>
    <dgm:pt modelId="{F49A8796-608A-4A48-8B0A-E3590593D70D}">
      <dgm:prSet/>
      <dgm:spPr/>
      <dgm:t>
        <a:bodyPr/>
        <a:lstStyle/>
        <a:p>
          <a:r>
            <a:rPr lang="fi-FI" b="0" dirty="0"/>
            <a:t>Avain asia</a:t>
          </a:r>
        </a:p>
      </dgm:t>
    </dgm:pt>
    <dgm:pt modelId="{6D875BCC-90F5-4EE3-BD9E-5AA981CF7C7E}" type="parTrans" cxnId="{DA727137-0717-4525-A81D-7888D1D67D52}">
      <dgm:prSet/>
      <dgm:spPr/>
      <dgm:t>
        <a:bodyPr/>
        <a:lstStyle/>
        <a:p>
          <a:endParaRPr lang="fi-FI"/>
        </a:p>
      </dgm:t>
    </dgm:pt>
    <dgm:pt modelId="{C1CF1A69-D8BE-4EE7-82B3-6722D217EE52}" type="sibTrans" cxnId="{DA727137-0717-4525-A81D-7888D1D67D52}">
      <dgm:prSet/>
      <dgm:spPr/>
      <dgm:t>
        <a:bodyPr/>
        <a:lstStyle/>
        <a:p>
          <a:endParaRPr lang="fi-FI"/>
        </a:p>
      </dgm:t>
    </dgm:pt>
    <dgm:pt modelId="{18A174AE-921B-4808-89C7-528B518A9304}">
      <dgm:prSet phldrT="[Teksti]"/>
      <dgm:spPr/>
      <dgm:t>
        <a:bodyPr/>
        <a:lstStyle/>
        <a:p>
          <a:r>
            <a:rPr lang="fi-FI" dirty="0"/>
            <a:t>Alkaa järjestelemään </a:t>
          </a:r>
          <a:r>
            <a:rPr lang="fi-FI" dirty="0" err="1"/>
            <a:t>yöpartioasiakkaan</a:t>
          </a:r>
          <a:r>
            <a:rPr lang="fi-FI" dirty="0"/>
            <a:t> kotihoidon käyntejä. </a:t>
          </a:r>
          <a:endParaRPr lang="fi-FI" dirty="0">
            <a:solidFill>
              <a:srgbClr val="FF0000"/>
            </a:solidFill>
          </a:endParaRPr>
        </a:p>
      </dgm:t>
    </dgm:pt>
    <dgm:pt modelId="{EDC3AF73-30CF-4B37-90BB-80400EC9BA9A}" type="parTrans" cxnId="{AB88AE11-F974-4325-9B04-F8E1FE303C40}">
      <dgm:prSet/>
      <dgm:spPr/>
      <dgm:t>
        <a:bodyPr/>
        <a:lstStyle/>
        <a:p>
          <a:endParaRPr lang="fi-FI"/>
        </a:p>
      </dgm:t>
    </dgm:pt>
    <dgm:pt modelId="{D62DC717-0977-4C94-BA00-392D2ACA7100}" type="sibTrans" cxnId="{AB88AE11-F974-4325-9B04-F8E1FE303C40}">
      <dgm:prSet/>
      <dgm:spPr/>
      <dgm:t>
        <a:bodyPr/>
        <a:lstStyle/>
        <a:p>
          <a:endParaRPr lang="fi-FI"/>
        </a:p>
      </dgm:t>
    </dgm:pt>
    <dgm:pt modelId="{4AD39065-D966-45A4-A567-4790DDF58AB2}">
      <dgm:prSet/>
      <dgm:spPr/>
      <dgm:t>
        <a:bodyPr/>
        <a:lstStyle/>
        <a:p>
          <a:r>
            <a:rPr lang="fi-FI" b="0" dirty="0"/>
            <a:t>Miksi tarvitsee yöaikaisen käynnin?</a:t>
          </a:r>
        </a:p>
      </dgm:t>
    </dgm:pt>
    <dgm:pt modelId="{34E7F1C0-311E-4DC2-BE58-6DB739FCD387}" type="parTrans" cxnId="{1323AEDE-6542-40AA-9E2F-0950D4ED3259}">
      <dgm:prSet/>
      <dgm:spPr/>
      <dgm:t>
        <a:bodyPr/>
        <a:lstStyle/>
        <a:p>
          <a:endParaRPr lang="fi-FI"/>
        </a:p>
      </dgm:t>
    </dgm:pt>
    <dgm:pt modelId="{89E1E758-1F36-4AC3-89D8-E723B1D4E934}" type="sibTrans" cxnId="{1323AEDE-6542-40AA-9E2F-0950D4ED3259}">
      <dgm:prSet/>
      <dgm:spPr/>
      <dgm:t>
        <a:bodyPr/>
        <a:lstStyle/>
        <a:p>
          <a:endParaRPr lang="fi-FI"/>
        </a:p>
      </dgm:t>
    </dgm:pt>
    <dgm:pt modelId="{295C6A73-581A-473D-9049-F8C611175F48}">
      <dgm:prSet/>
      <dgm:spPr/>
      <dgm:t>
        <a:bodyPr/>
        <a:lstStyle/>
        <a:p>
          <a:r>
            <a:rPr lang="fi-FI" b="0" dirty="0"/>
            <a:t>Onko potilaan kotiolot soveltuvat kotihoidolle?</a:t>
          </a:r>
        </a:p>
      </dgm:t>
    </dgm:pt>
    <dgm:pt modelId="{5AA04D4F-7D3A-4CE4-BBE5-6489BE559224}" type="parTrans" cxnId="{F2B68107-5D4B-4CB7-A667-54AF3E95A3A0}">
      <dgm:prSet/>
      <dgm:spPr/>
      <dgm:t>
        <a:bodyPr/>
        <a:lstStyle/>
        <a:p>
          <a:endParaRPr lang="fi-FI"/>
        </a:p>
      </dgm:t>
    </dgm:pt>
    <dgm:pt modelId="{D8D12347-9FA5-4127-A9CB-6C2BD9113DB6}" type="sibTrans" cxnId="{F2B68107-5D4B-4CB7-A667-54AF3E95A3A0}">
      <dgm:prSet/>
      <dgm:spPr/>
      <dgm:t>
        <a:bodyPr/>
        <a:lstStyle/>
        <a:p>
          <a:endParaRPr lang="fi-FI"/>
        </a:p>
      </dgm:t>
    </dgm:pt>
    <dgm:pt modelId="{30346D0B-4702-4532-AFBA-6F9A4C018659}">
      <dgm:prSet/>
      <dgm:spPr/>
      <dgm:t>
        <a:bodyPr/>
        <a:lstStyle/>
        <a:p>
          <a:r>
            <a:rPr lang="fi-FI" b="0" dirty="0"/>
            <a:t>Jos asiakas pärjää puhelin tai </a:t>
          </a:r>
          <a:r>
            <a:rPr lang="fi-FI" b="0" dirty="0" err="1"/>
            <a:t>videovisit</a:t>
          </a:r>
          <a:r>
            <a:rPr lang="fi-FI" b="0" dirty="0"/>
            <a:t> palvelulla, järjestelee asiat toiminnanohjauskeskuksen kautta.</a:t>
          </a:r>
        </a:p>
      </dgm:t>
    </dgm:pt>
    <dgm:pt modelId="{30C0EA8E-D504-47DF-A98A-6FDE27A0C688}" type="parTrans" cxnId="{E6E312FB-9B92-4332-97B2-404EF6BCAC93}">
      <dgm:prSet/>
      <dgm:spPr/>
      <dgm:t>
        <a:bodyPr/>
        <a:lstStyle/>
        <a:p>
          <a:endParaRPr lang="fi-FI"/>
        </a:p>
      </dgm:t>
    </dgm:pt>
    <dgm:pt modelId="{B4287F44-E4D2-41FF-8858-0245F4250F9B}" type="sibTrans" cxnId="{E6E312FB-9B92-4332-97B2-404EF6BCAC93}">
      <dgm:prSet/>
      <dgm:spPr/>
      <dgm:t>
        <a:bodyPr/>
        <a:lstStyle/>
        <a:p>
          <a:endParaRPr lang="fi-FI"/>
        </a:p>
      </dgm:t>
    </dgm:pt>
    <dgm:pt modelId="{1A237135-7709-4A7B-9688-F9C5D7F8E24E}">
      <dgm:prSet phldrT="[Teksti]"/>
      <dgm:spPr/>
      <dgm:t>
        <a:bodyPr/>
        <a:lstStyle/>
        <a:p>
          <a:r>
            <a:rPr lang="fi-FI" dirty="0">
              <a:solidFill>
                <a:schemeClr val="tx1"/>
              </a:solidFill>
            </a:rPr>
            <a:t>Lisää asiakkaan </a:t>
          </a:r>
          <a:r>
            <a:rPr lang="fi-FI" dirty="0" err="1">
              <a:solidFill>
                <a:schemeClr val="tx1"/>
              </a:solidFill>
            </a:rPr>
            <a:t>yöpartion</a:t>
          </a:r>
          <a:r>
            <a:rPr lang="fi-FI" dirty="0">
              <a:solidFill>
                <a:schemeClr val="tx1"/>
              </a:solidFill>
            </a:rPr>
            <a:t> ajanvarauskirjalle.</a:t>
          </a:r>
        </a:p>
      </dgm:t>
    </dgm:pt>
    <dgm:pt modelId="{3E82CEEB-0C64-41DD-81CC-1CE5183F29D4}" type="parTrans" cxnId="{A8890EE0-EEFE-4067-A2C9-84CBCEEEB62D}">
      <dgm:prSet/>
      <dgm:spPr/>
      <dgm:t>
        <a:bodyPr/>
        <a:lstStyle/>
        <a:p>
          <a:endParaRPr lang="fi-FI"/>
        </a:p>
      </dgm:t>
    </dgm:pt>
    <dgm:pt modelId="{A1EC76BC-CA78-4A70-9941-DE8374AAF205}" type="sibTrans" cxnId="{A8890EE0-EEFE-4067-A2C9-84CBCEEEB62D}">
      <dgm:prSet/>
      <dgm:spPr/>
      <dgm:t>
        <a:bodyPr/>
        <a:lstStyle/>
        <a:p>
          <a:endParaRPr lang="fi-FI"/>
        </a:p>
      </dgm:t>
    </dgm:pt>
    <dgm:pt modelId="{52085CFA-85CF-4CC0-8740-95C7DA1C7B93}">
      <dgm:prSet phldrT="[Teksti]"/>
      <dgm:spPr/>
      <dgm:t>
        <a:bodyPr/>
        <a:lstStyle/>
        <a:p>
          <a:r>
            <a:rPr lang="fi-FI" dirty="0">
              <a:solidFill>
                <a:schemeClr val="tx1"/>
              </a:solidFill>
            </a:rPr>
            <a:t>Varallaolijoilta kysytään mahdollisuus </a:t>
          </a:r>
          <a:r>
            <a:rPr lang="fi-FI" dirty="0" err="1">
              <a:solidFill>
                <a:schemeClr val="tx1"/>
              </a:solidFill>
            </a:rPr>
            <a:t>sijaistukseen</a:t>
          </a:r>
          <a:endParaRPr lang="fi-FI" dirty="0">
            <a:solidFill>
              <a:schemeClr val="tx1"/>
            </a:solidFill>
          </a:endParaRPr>
        </a:p>
      </dgm:t>
    </dgm:pt>
    <dgm:pt modelId="{CEA78577-C36E-43F7-B8CC-B5F9EBC47BFB}" type="parTrans" cxnId="{926E6706-EE11-459F-9D27-F119FF76C0EC}">
      <dgm:prSet/>
      <dgm:spPr/>
      <dgm:t>
        <a:bodyPr/>
        <a:lstStyle/>
        <a:p>
          <a:endParaRPr lang="fi-FI"/>
        </a:p>
      </dgm:t>
    </dgm:pt>
    <dgm:pt modelId="{03FF90BC-B7F9-442B-AD22-17D98E8483BE}" type="sibTrans" cxnId="{926E6706-EE11-459F-9D27-F119FF76C0EC}">
      <dgm:prSet/>
      <dgm:spPr/>
      <dgm:t>
        <a:bodyPr/>
        <a:lstStyle/>
        <a:p>
          <a:endParaRPr lang="fi-FI"/>
        </a:p>
      </dgm:t>
    </dgm:pt>
    <dgm:pt modelId="{56D18FCF-918F-4C17-9461-E0287A250225}">
      <dgm:prSet phldrT="[Teksti]"/>
      <dgm:spPr/>
      <dgm:t>
        <a:bodyPr/>
        <a:lstStyle/>
        <a:p>
          <a:r>
            <a:rPr lang="fi-FI" dirty="0">
              <a:solidFill>
                <a:schemeClr val="tx1"/>
              </a:solidFill>
            </a:rPr>
            <a:t>Synergia Kokkolan </a:t>
          </a:r>
          <a:r>
            <a:rPr lang="fi-FI" dirty="0" err="1">
              <a:solidFill>
                <a:schemeClr val="tx1"/>
              </a:solidFill>
            </a:rPr>
            <a:t>yöpartion</a:t>
          </a:r>
          <a:r>
            <a:rPr lang="fi-FI" dirty="0">
              <a:solidFill>
                <a:schemeClr val="tx1"/>
              </a:solidFill>
            </a:rPr>
            <a:t> kanssa selvitetään</a:t>
          </a:r>
        </a:p>
      </dgm:t>
    </dgm:pt>
    <dgm:pt modelId="{1B139F23-92AF-4FEA-B6A9-D81DD442AE38}" type="parTrans" cxnId="{4FF1BB59-0B60-4173-BA67-42DDD59C67F9}">
      <dgm:prSet/>
      <dgm:spPr/>
      <dgm:t>
        <a:bodyPr/>
        <a:lstStyle/>
        <a:p>
          <a:endParaRPr lang="fi-FI"/>
        </a:p>
      </dgm:t>
    </dgm:pt>
    <dgm:pt modelId="{92DBFD47-904F-4039-B151-1F7E7E924996}" type="sibTrans" cxnId="{4FF1BB59-0B60-4173-BA67-42DDD59C67F9}">
      <dgm:prSet/>
      <dgm:spPr/>
      <dgm:t>
        <a:bodyPr/>
        <a:lstStyle/>
        <a:p>
          <a:endParaRPr lang="fi-FI"/>
        </a:p>
      </dgm:t>
    </dgm:pt>
    <dgm:pt modelId="{9AB66DAA-1D3D-419F-B634-341CAAF00D12}">
      <dgm:prSet phldrT="[Teksti]"/>
      <dgm:spPr/>
      <dgm:t>
        <a:bodyPr/>
        <a:lstStyle/>
        <a:p>
          <a:r>
            <a:rPr lang="fi-FI" dirty="0">
              <a:solidFill>
                <a:schemeClr val="tx1"/>
              </a:solidFill>
            </a:rPr>
            <a:t>Optimoinnin roolia vahvistetaan (viikonloppuna tapahtuvien sairastapausten järjestelyssä)</a:t>
          </a:r>
        </a:p>
      </dgm:t>
    </dgm:pt>
    <dgm:pt modelId="{51AFD7C8-312D-4BFB-A8F0-E3069778DA83}" type="parTrans" cxnId="{59344E1A-B809-4F11-9175-37574036A297}">
      <dgm:prSet/>
      <dgm:spPr/>
      <dgm:t>
        <a:bodyPr/>
        <a:lstStyle/>
        <a:p>
          <a:endParaRPr lang="fi-FI"/>
        </a:p>
      </dgm:t>
    </dgm:pt>
    <dgm:pt modelId="{452F8277-E882-44FC-9DCA-5C54461C5838}" type="sibTrans" cxnId="{59344E1A-B809-4F11-9175-37574036A297}">
      <dgm:prSet/>
      <dgm:spPr/>
      <dgm:t>
        <a:bodyPr/>
        <a:lstStyle/>
        <a:p>
          <a:endParaRPr lang="fi-FI"/>
        </a:p>
      </dgm:t>
    </dgm:pt>
    <dgm:pt modelId="{950202B9-B668-4C09-8BE7-E11E3489712E}">
      <dgm:prSet phldrT="[Teksti]"/>
      <dgm:spPr/>
      <dgm:t>
        <a:bodyPr/>
        <a:lstStyle/>
        <a:p>
          <a:r>
            <a:rPr lang="fi-FI" dirty="0">
              <a:solidFill>
                <a:schemeClr val="tx1"/>
              </a:solidFill>
            </a:rPr>
            <a:t>Ilmoittaa tarvittaessa </a:t>
          </a:r>
          <a:r>
            <a:rPr lang="fi-FI" dirty="0" err="1">
              <a:solidFill>
                <a:schemeClr val="tx1"/>
              </a:solidFill>
            </a:rPr>
            <a:t>yöpartioasiakkaasta</a:t>
          </a:r>
          <a:r>
            <a:rPr lang="fi-FI" dirty="0">
              <a:solidFill>
                <a:schemeClr val="tx1"/>
              </a:solidFill>
            </a:rPr>
            <a:t> </a:t>
          </a:r>
          <a:r>
            <a:rPr lang="fi-FI" dirty="0" err="1">
              <a:solidFill>
                <a:schemeClr val="tx1"/>
              </a:solidFill>
            </a:rPr>
            <a:t>yöpartion</a:t>
          </a:r>
          <a:r>
            <a:rPr lang="fi-FI" dirty="0">
              <a:solidFill>
                <a:schemeClr val="tx1"/>
              </a:solidFill>
            </a:rPr>
            <a:t> hoitajalle/varallaolijalle</a:t>
          </a:r>
        </a:p>
      </dgm:t>
    </dgm:pt>
    <dgm:pt modelId="{236F41BD-3587-42BC-9002-3F72917764F2}" type="parTrans" cxnId="{668C6E62-2C8E-48A2-AAE3-BE5DEDA8FD74}">
      <dgm:prSet/>
      <dgm:spPr/>
      <dgm:t>
        <a:bodyPr/>
        <a:lstStyle/>
        <a:p>
          <a:endParaRPr lang="fi-FI"/>
        </a:p>
      </dgm:t>
    </dgm:pt>
    <dgm:pt modelId="{C952F84A-7D1E-482B-AC71-538ADE466681}" type="sibTrans" cxnId="{668C6E62-2C8E-48A2-AAE3-BE5DEDA8FD74}">
      <dgm:prSet/>
      <dgm:spPr/>
      <dgm:t>
        <a:bodyPr/>
        <a:lstStyle/>
        <a:p>
          <a:endParaRPr lang="fi-FI"/>
        </a:p>
      </dgm:t>
    </dgm:pt>
    <dgm:pt modelId="{711783C2-9250-438F-81F4-6D6F75FA6C7E}">
      <dgm:prSet phldrT="[Teksti]"/>
      <dgm:spPr/>
      <dgm:t>
        <a:bodyPr/>
        <a:lstStyle/>
        <a:p>
          <a:r>
            <a:rPr lang="fi-FI" dirty="0"/>
            <a:t>Sairastapauksissa huolehtii, että </a:t>
          </a:r>
          <a:r>
            <a:rPr lang="fi-FI" dirty="0" err="1"/>
            <a:t>yöpartiovuoroon</a:t>
          </a:r>
          <a:r>
            <a:rPr lang="fi-FI" dirty="0"/>
            <a:t> on tekijä. </a:t>
          </a:r>
          <a:endParaRPr lang="fi-FI" dirty="0">
            <a:solidFill>
              <a:schemeClr val="tx1"/>
            </a:solidFill>
          </a:endParaRPr>
        </a:p>
      </dgm:t>
    </dgm:pt>
    <dgm:pt modelId="{D029CA87-6391-48A3-B06F-552DF458A80C}" type="parTrans" cxnId="{26D9EFF1-9B37-431C-9A1B-1238A2DB06BF}">
      <dgm:prSet/>
      <dgm:spPr/>
      <dgm:t>
        <a:bodyPr/>
        <a:lstStyle/>
        <a:p>
          <a:endParaRPr lang="fi-FI"/>
        </a:p>
      </dgm:t>
    </dgm:pt>
    <dgm:pt modelId="{12FCDAA5-AAC0-41A8-9CA6-2D7AB364EA69}" type="sibTrans" cxnId="{26D9EFF1-9B37-431C-9A1B-1238A2DB06BF}">
      <dgm:prSet/>
      <dgm:spPr/>
      <dgm:t>
        <a:bodyPr/>
        <a:lstStyle/>
        <a:p>
          <a:endParaRPr lang="fi-FI"/>
        </a:p>
      </dgm:t>
    </dgm:pt>
    <dgm:pt modelId="{21948D20-AE3D-4C49-BD73-6F011D999F40}">
      <dgm:prSet phldrT="[Teksti]"/>
      <dgm:spPr/>
      <dgm:t>
        <a:bodyPr/>
        <a:lstStyle/>
        <a:p>
          <a:r>
            <a:rPr lang="fi-FI" dirty="0"/>
            <a:t>Uusi toimintaohje ”</a:t>
          </a:r>
          <a:r>
            <a:rPr lang="fi-FI"/>
            <a:t>Turvallinen kotiutuminen” </a:t>
          </a:r>
          <a:r>
            <a:rPr lang="fi-FI" dirty="0"/>
            <a:t>välitetty yksiköihin toiminnanohjauskeskuksen kautta.</a:t>
          </a:r>
        </a:p>
      </dgm:t>
    </dgm:pt>
    <dgm:pt modelId="{3F85D8F5-A86C-4FC3-A25B-8BD8EA3DA854}" type="parTrans" cxnId="{68760202-17CE-4C49-B3DD-4599C4A9625A}">
      <dgm:prSet/>
      <dgm:spPr/>
      <dgm:t>
        <a:bodyPr/>
        <a:lstStyle/>
        <a:p>
          <a:endParaRPr lang="fi-FI"/>
        </a:p>
      </dgm:t>
    </dgm:pt>
    <dgm:pt modelId="{D98C56C2-D831-49FE-B751-AE4EBF5B52E1}" type="sibTrans" cxnId="{68760202-17CE-4C49-B3DD-4599C4A9625A}">
      <dgm:prSet/>
      <dgm:spPr/>
      <dgm:t>
        <a:bodyPr/>
        <a:lstStyle/>
        <a:p>
          <a:endParaRPr lang="fi-FI"/>
        </a:p>
      </dgm:t>
    </dgm:pt>
    <dgm:pt modelId="{7D8AA3CF-9414-40DE-893F-72F365D91CA5}" type="pres">
      <dgm:prSet presAssocID="{5289C1F0-F8B5-46E2-A98D-C62AF856D947}" presName="linearFlow" presStyleCnt="0">
        <dgm:presLayoutVars>
          <dgm:dir/>
          <dgm:animLvl val="lvl"/>
          <dgm:resizeHandles val="exact"/>
        </dgm:presLayoutVars>
      </dgm:prSet>
      <dgm:spPr/>
    </dgm:pt>
    <dgm:pt modelId="{BD64D2AD-8C6C-45E0-AA48-59C4B880EA93}" type="pres">
      <dgm:prSet presAssocID="{2C46B7B1-2B6A-4B6B-8480-8A055B58EF5A}" presName="composite" presStyleCnt="0"/>
      <dgm:spPr/>
    </dgm:pt>
    <dgm:pt modelId="{F991268A-4DD1-4B20-BAE4-4914703570D6}" type="pres">
      <dgm:prSet presAssocID="{2C46B7B1-2B6A-4B6B-8480-8A055B58EF5A}" presName="parTx" presStyleLbl="node1" presStyleIdx="0" presStyleCnt="2">
        <dgm:presLayoutVars>
          <dgm:chMax val="0"/>
          <dgm:chPref val="0"/>
          <dgm:bulletEnabled val="1"/>
        </dgm:presLayoutVars>
      </dgm:prSet>
      <dgm:spPr/>
    </dgm:pt>
    <dgm:pt modelId="{DD5A8BF6-2C96-4B80-9B30-861CA266D52E}" type="pres">
      <dgm:prSet presAssocID="{2C46B7B1-2B6A-4B6B-8480-8A055B58EF5A}" presName="parSh" presStyleLbl="node1" presStyleIdx="0" presStyleCnt="2"/>
      <dgm:spPr/>
    </dgm:pt>
    <dgm:pt modelId="{D853BE38-2D68-4174-95B7-E77B0E1B788A}" type="pres">
      <dgm:prSet presAssocID="{2C46B7B1-2B6A-4B6B-8480-8A055B58EF5A}" presName="desTx" presStyleLbl="fgAcc1" presStyleIdx="0" presStyleCnt="2">
        <dgm:presLayoutVars>
          <dgm:bulletEnabled val="1"/>
        </dgm:presLayoutVars>
      </dgm:prSet>
      <dgm:spPr/>
    </dgm:pt>
    <dgm:pt modelId="{61BA39E1-DDF3-465C-95E6-4EE9181160F9}" type="pres">
      <dgm:prSet presAssocID="{D9B28288-33A0-4233-A28C-F581D0516288}" presName="sibTrans" presStyleLbl="sibTrans2D1" presStyleIdx="0" presStyleCnt="1"/>
      <dgm:spPr/>
    </dgm:pt>
    <dgm:pt modelId="{3262AA44-4C9B-4DB9-9351-96505B1CB676}" type="pres">
      <dgm:prSet presAssocID="{D9B28288-33A0-4233-A28C-F581D0516288}" presName="connTx" presStyleLbl="sibTrans2D1" presStyleIdx="0" presStyleCnt="1"/>
      <dgm:spPr/>
    </dgm:pt>
    <dgm:pt modelId="{0A130879-D990-4096-AD62-09BEFF0A5064}" type="pres">
      <dgm:prSet presAssocID="{FA032A67-5375-4FEC-866A-9142B293BB79}" presName="composite" presStyleCnt="0"/>
      <dgm:spPr/>
    </dgm:pt>
    <dgm:pt modelId="{CE22855E-637A-492D-A5AD-566391B1FF2B}" type="pres">
      <dgm:prSet presAssocID="{FA032A67-5375-4FEC-866A-9142B293BB79}" presName="parTx" presStyleLbl="node1" presStyleIdx="0" presStyleCnt="2">
        <dgm:presLayoutVars>
          <dgm:chMax val="0"/>
          <dgm:chPref val="0"/>
          <dgm:bulletEnabled val="1"/>
        </dgm:presLayoutVars>
      </dgm:prSet>
      <dgm:spPr/>
    </dgm:pt>
    <dgm:pt modelId="{D90C4E17-1D3B-4EB4-B861-BED6E0C72881}" type="pres">
      <dgm:prSet presAssocID="{FA032A67-5375-4FEC-866A-9142B293BB79}" presName="parSh" presStyleLbl="node1" presStyleIdx="1" presStyleCnt="2" custScaleX="111718"/>
      <dgm:spPr/>
    </dgm:pt>
    <dgm:pt modelId="{26435559-44FC-440C-A509-08B03B084225}" type="pres">
      <dgm:prSet presAssocID="{FA032A67-5375-4FEC-866A-9142B293BB79}" presName="desTx" presStyleLbl="fgAcc1" presStyleIdx="1" presStyleCnt="2">
        <dgm:presLayoutVars>
          <dgm:bulletEnabled val="1"/>
        </dgm:presLayoutVars>
      </dgm:prSet>
      <dgm:spPr/>
    </dgm:pt>
  </dgm:ptLst>
  <dgm:cxnLst>
    <dgm:cxn modelId="{94E0AE00-8E3F-4745-B2F2-797B0EAB8F66}" type="presOf" srcId="{D9B28288-33A0-4233-A28C-F581D0516288}" destId="{3262AA44-4C9B-4DB9-9351-96505B1CB676}" srcOrd="1" destOrd="0" presId="urn:microsoft.com/office/officeart/2005/8/layout/process3"/>
    <dgm:cxn modelId="{68760202-17CE-4C49-B3DD-4599C4A9625A}" srcId="{2C46B7B1-2B6A-4B6B-8480-8A055B58EF5A}" destId="{21948D20-AE3D-4C49-BD73-6F011D999F40}" srcOrd="1" destOrd="0" parTransId="{3F85D8F5-A86C-4FC3-A25B-8BD8EA3DA854}" sibTransId="{D98C56C2-D831-49FE-B751-AE4EBF5B52E1}"/>
    <dgm:cxn modelId="{926E6706-EE11-459F-9D27-F119FF76C0EC}" srcId="{711783C2-9250-438F-81F4-6D6F75FA6C7E}" destId="{52085CFA-85CF-4CC0-8740-95C7DA1C7B93}" srcOrd="0" destOrd="0" parTransId="{CEA78577-C36E-43F7-B8CC-B5F9EBC47BFB}" sibTransId="{03FF90BC-B7F9-442B-AD22-17D98E8483BE}"/>
    <dgm:cxn modelId="{F2B68107-5D4B-4CB7-A667-54AF3E95A3A0}" srcId="{6D82C752-B119-4A94-B7F2-C2902EE09DAF}" destId="{295C6A73-581A-473D-9049-F8C611175F48}" srcOrd="9" destOrd="0" parTransId="{5AA04D4F-7D3A-4CE4-BBE5-6489BE559224}" sibTransId="{D8D12347-9FA5-4127-A9CB-6C2BD9113DB6}"/>
    <dgm:cxn modelId="{76F57A0C-A831-4BBB-A905-C365271B96C0}" srcId="{6D82C752-B119-4A94-B7F2-C2902EE09DAF}" destId="{6F5CD9FB-A202-4C46-8A25-4DD10499D7C9}" srcOrd="4" destOrd="0" parTransId="{F0996564-A51E-4C15-976E-68B87544670E}" sibTransId="{0C0C8876-522C-4EB0-82AC-31186F6029E2}"/>
    <dgm:cxn modelId="{AB88AE11-F974-4325-9B04-F8E1FE303C40}" srcId="{FA032A67-5375-4FEC-866A-9142B293BB79}" destId="{18A174AE-921B-4808-89C7-528B518A9304}" srcOrd="1" destOrd="0" parTransId="{EDC3AF73-30CF-4B37-90BB-80400EC9BA9A}" sibTransId="{D62DC717-0977-4C94-BA00-392D2ACA7100}"/>
    <dgm:cxn modelId="{59344E1A-B809-4F11-9175-37574036A297}" srcId="{711783C2-9250-438F-81F4-6D6F75FA6C7E}" destId="{9AB66DAA-1D3D-419F-B634-341CAAF00D12}" srcOrd="1" destOrd="0" parTransId="{51AFD7C8-312D-4BFB-A8F0-E3069778DA83}" sibTransId="{452F8277-E882-44FC-9DCA-5C54461C5838}"/>
    <dgm:cxn modelId="{72B40026-E4BC-46B8-834F-34CEDB8596A4}" srcId="{5289C1F0-F8B5-46E2-A98D-C62AF856D947}" destId="{FA032A67-5375-4FEC-866A-9142B293BB79}" srcOrd="1" destOrd="0" parTransId="{0EE933B9-DF17-404C-BFD2-5F6FAE960651}" sibTransId="{F113E3D7-504D-4B0C-935B-7A662AD7D05D}"/>
    <dgm:cxn modelId="{3FD55F27-4FD8-47E9-A23E-0C9117ED3A2D}" srcId="{6D82C752-B119-4A94-B7F2-C2902EE09DAF}" destId="{60474C37-E021-4343-9943-33D54C48FAB5}" srcOrd="6" destOrd="0" parTransId="{05242CBD-CD5F-42A8-AD1A-9816A732C83D}" sibTransId="{CF97823A-4E9F-492B-830D-E81AF25B10D8}"/>
    <dgm:cxn modelId="{CB316C29-4609-4CAA-A155-CA2BA5672EA1}" type="presOf" srcId="{6F5CD9FB-A202-4C46-8A25-4DD10499D7C9}" destId="{D853BE38-2D68-4174-95B7-E77B0E1B788A}" srcOrd="0" destOrd="7" presId="urn:microsoft.com/office/officeart/2005/8/layout/process3"/>
    <dgm:cxn modelId="{D9FF8D29-81F0-41C9-B1EB-19F532E76D14}" type="presOf" srcId="{5F265B2A-C92D-4031-831B-3A21AD1909C5}" destId="{D853BE38-2D68-4174-95B7-E77B0E1B788A}" srcOrd="0" destOrd="5" presId="urn:microsoft.com/office/officeart/2005/8/layout/process3"/>
    <dgm:cxn modelId="{EBDD242B-D9FD-4FC9-84D9-7E6463B2AA95}" type="presOf" srcId="{F49A8796-608A-4A48-8B0A-E3590593D70D}" destId="{D853BE38-2D68-4174-95B7-E77B0E1B788A}" srcOrd="0" destOrd="11" presId="urn:microsoft.com/office/officeart/2005/8/layout/process3"/>
    <dgm:cxn modelId="{DA727137-0717-4525-A81D-7888D1D67D52}" srcId="{6D82C752-B119-4A94-B7F2-C2902EE09DAF}" destId="{F49A8796-608A-4A48-8B0A-E3590593D70D}" srcOrd="8" destOrd="0" parTransId="{6D875BCC-90F5-4EE3-BD9E-5AA981CF7C7E}" sibTransId="{C1CF1A69-D8BE-4EE7-82B3-6722D217EE52}"/>
    <dgm:cxn modelId="{68C80B60-D273-48E2-8340-8ABD1C8318AE}" type="presOf" srcId="{295C6A73-581A-473D-9049-F8C611175F48}" destId="{D853BE38-2D68-4174-95B7-E77B0E1B788A}" srcOrd="0" destOrd="12" presId="urn:microsoft.com/office/officeart/2005/8/layout/process3"/>
    <dgm:cxn modelId="{8C6D9361-8AE3-48B6-9AAE-0586BC0189A9}" srcId="{6D82C752-B119-4A94-B7F2-C2902EE09DAF}" destId="{5F265B2A-C92D-4031-831B-3A21AD1909C5}" srcOrd="2" destOrd="0" parTransId="{4D5BAF71-6CBF-411B-ABE4-921C99853332}" sibTransId="{FF6B2394-2C94-48C5-8592-709319F0713D}"/>
    <dgm:cxn modelId="{064BC541-AD6D-4AF1-9390-8CD7EF9C578B}" type="presOf" srcId="{EDA2CF5F-7CF6-47DD-9DF0-C1AA7F5292E2}" destId="{D853BE38-2D68-4174-95B7-E77B0E1B788A}" srcOrd="0" destOrd="0" presId="urn:microsoft.com/office/officeart/2005/8/layout/process3"/>
    <dgm:cxn modelId="{668C6E62-2C8E-48A2-AAE3-BE5DEDA8FD74}" srcId="{FA032A67-5375-4FEC-866A-9142B293BB79}" destId="{950202B9-B668-4C09-8BE7-E11E3489712E}" srcOrd="3" destOrd="0" parTransId="{236F41BD-3587-42BC-9002-3F72917764F2}" sibTransId="{C952F84A-7D1E-482B-AC71-538ADE466681}"/>
    <dgm:cxn modelId="{CA700D63-C6CB-4760-8FE1-77F8582B5BE7}" type="presOf" srcId="{63231AA3-16B2-493B-8B54-DA0BB3D8D4F5}" destId="{D853BE38-2D68-4174-95B7-E77B0E1B788A}" srcOrd="0" destOrd="6" presId="urn:microsoft.com/office/officeart/2005/8/layout/process3"/>
    <dgm:cxn modelId="{FA0E1465-89F6-48FC-B0AB-88DE1AB131CC}" type="presOf" srcId="{FA032A67-5375-4FEC-866A-9142B293BB79}" destId="{CE22855E-637A-492D-A5AD-566391B1FF2B}" srcOrd="0" destOrd="0" presId="urn:microsoft.com/office/officeart/2005/8/layout/process3"/>
    <dgm:cxn modelId="{22BCE367-A245-4267-B590-62BAB02302DF}" type="presOf" srcId="{5289C1F0-F8B5-46E2-A98D-C62AF856D947}" destId="{7D8AA3CF-9414-40DE-893F-72F365D91CA5}" srcOrd="0" destOrd="0" presId="urn:microsoft.com/office/officeart/2005/8/layout/process3"/>
    <dgm:cxn modelId="{D0B80F68-8027-4002-88E4-F2BDE2CDEB5B}" type="presOf" srcId="{46A726B3-F329-44AC-A1C4-2AC96947097E}" destId="{26435559-44FC-440C-A509-08B03B084225}" srcOrd="0" destOrd="0" presId="urn:microsoft.com/office/officeart/2005/8/layout/process3"/>
    <dgm:cxn modelId="{E5BA1E68-9696-4A49-A1C2-79D2BE9E84A4}" type="presOf" srcId="{2C46B7B1-2B6A-4B6B-8480-8A055B58EF5A}" destId="{F991268A-4DD1-4B20-BAE4-4914703570D6}" srcOrd="0" destOrd="0" presId="urn:microsoft.com/office/officeart/2005/8/layout/process3"/>
    <dgm:cxn modelId="{C8EEBD4F-9F48-4332-982A-27372F7E1606}" type="presOf" srcId="{5077B98D-B124-4D22-9982-AAADB0E84692}" destId="{D853BE38-2D68-4174-95B7-E77B0E1B788A}" srcOrd="0" destOrd="8" presId="urn:microsoft.com/office/officeart/2005/8/layout/process3"/>
    <dgm:cxn modelId="{0CC10C55-14AF-4CB6-BE37-F26FB2A3DF59}" type="presOf" srcId="{6D82C752-B119-4A94-B7F2-C2902EE09DAF}" destId="{D853BE38-2D68-4174-95B7-E77B0E1B788A}" srcOrd="0" destOrd="2" presId="urn:microsoft.com/office/officeart/2005/8/layout/process3"/>
    <dgm:cxn modelId="{4FF1BB59-0B60-4173-BA67-42DDD59C67F9}" srcId="{711783C2-9250-438F-81F4-6D6F75FA6C7E}" destId="{56D18FCF-918F-4C17-9461-E0287A250225}" srcOrd="2" destOrd="0" parTransId="{1B139F23-92AF-4FEA-B6A9-D81DD442AE38}" sibTransId="{92DBFD47-904F-4039-B151-1F7E7E924996}"/>
    <dgm:cxn modelId="{94771A7A-DBC1-43A8-8172-FCBCCB6B8ECE}" srcId="{6D82C752-B119-4A94-B7F2-C2902EE09DAF}" destId="{5077B98D-B124-4D22-9982-AAADB0E84692}" srcOrd="5" destOrd="0" parTransId="{94827FAA-C292-44FD-BFD5-EE9FD4323209}" sibTransId="{20D42AA6-0A5C-4842-A405-24C660711B14}"/>
    <dgm:cxn modelId="{ACDE695A-3286-48E9-936E-83775AB130A4}" srcId="{6D82C752-B119-4A94-B7F2-C2902EE09DAF}" destId="{5E2DDBF9-3B8F-4FF6-96B8-38F542FC90FA}" srcOrd="7" destOrd="0" parTransId="{A92FDE68-8E04-42EC-8639-793743258421}" sibTransId="{8777C019-4A68-4E35-92D1-FB66E5CD07BA}"/>
    <dgm:cxn modelId="{709F6582-816A-4060-9351-97BE1CA8771B}" srcId="{FA032A67-5375-4FEC-866A-9142B293BB79}" destId="{46A726B3-F329-44AC-A1C4-2AC96947097E}" srcOrd="0" destOrd="0" parTransId="{916AFEA5-8432-4941-8647-F57006D15EF0}" sibTransId="{A27E2EE3-7BA3-4DCF-A445-B5165345D883}"/>
    <dgm:cxn modelId="{89623785-CA4B-40B9-9D45-4D8D47A15E07}" type="presOf" srcId="{18A174AE-921B-4808-89C7-528B518A9304}" destId="{26435559-44FC-440C-A509-08B03B084225}" srcOrd="0" destOrd="1" presId="urn:microsoft.com/office/officeart/2005/8/layout/process3"/>
    <dgm:cxn modelId="{012D0587-A383-48F1-AB94-C22A91DFD1C0}" type="presOf" srcId="{2C46B7B1-2B6A-4B6B-8480-8A055B58EF5A}" destId="{DD5A8BF6-2C96-4B80-9B30-861CA266D52E}" srcOrd="1" destOrd="0" presId="urn:microsoft.com/office/officeart/2005/8/layout/process3"/>
    <dgm:cxn modelId="{CA8BE094-8171-4C50-86DD-23B69ADFA618}" srcId="{2C46B7B1-2B6A-4B6B-8480-8A055B58EF5A}" destId="{EDA2CF5F-7CF6-47DD-9DF0-C1AA7F5292E2}" srcOrd="0" destOrd="0" parTransId="{6C53D291-0681-4822-9ABA-3FADB4DE6A96}" sibTransId="{74778E18-BBC5-4C02-B8F0-0C7A48344F31}"/>
    <dgm:cxn modelId="{2A89AB96-206A-4412-94C3-48228BDFB222}" type="presOf" srcId="{56D18FCF-918F-4C17-9461-E0287A250225}" destId="{26435559-44FC-440C-A509-08B03B084225}" srcOrd="0" destOrd="7" presId="urn:microsoft.com/office/officeart/2005/8/layout/process3"/>
    <dgm:cxn modelId="{5569789C-B258-4422-9332-07C12821842C}" type="presOf" srcId="{21948D20-AE3D-4C49-BD73-6F011D999F40}" destId="{D853BE38-2D68-4174-95B7-E77B0E1B788A}" srcOrd="0" destOrd="1" presId="urn:microsoft.com/office/officeart/2005/8/layout/process3"/>
    <dgm:cxn modelId="{1065BCA8-5885-4CA8-AAAF-2F5C3ED186EF}" srcId="{6D82C752-B119-4A94-B7F2-C2902EE09DAF}" destId="{63231AA3-16B2-493B-8B54-DA0BB3D8D4F5}" srcOrd="3" destOrd="0" parTransId="{367333A8-06F1-4112-BEE1-574A407E7B0C}" sibTransId="{0084ED3A-01E7-4236-9049-21F49B3830E3}"/>
    <dgm:cxn modelId="{2C22CFA9-2884-4DF9-9F35-51638F21C065}" type="presOf" srcId="{52085CFA-85CF-4CC0-8740-95C7DA1C7B93}" destId="{26435559-44FC-440C-A509-08B03B084225}" srcOrd="0" destOrd="5" presId="urn:microsoft.com/office/officeart/2005/8/layout/process3"/>
    <dgm:cxn modelId="{795802AB-CAB4-4A4E-B389-EAF0C23467D4}" type="presOf" srcId="{9AB66DAA-1D3D-419F-B634-341CAAF00D12}" destId="{26435559-44FC-440C-A509-08B03B084225}" srcOrd="0" destOrd="6" presId="urn:microsoft.com/office/officeart/2005/8/layout/process3"/>
    <dgm:cxn modelId="{C65577B2-994B-4AB0-B9A7-35AA53140B4E}" type="presOf" srcId="{FA032A67-5375-4FEC-866A-9142B293BB79}" destId="{D90C4E17-1D3B-4EB4-B861-BED6E0C72881}" srcOrd="1" destOrd="0" presId="urn:microsoft.com/office/officeart/2005/8/layout/process3"/>
    <dgm:cxn modelId="{371E62BD-48DB-4D5D-BCD0-7AF19F91F663}" type="presOf" srcId="{5E2DDBF9-3B8F-4FF6-96B8-38F542FC90FA}" destId="{D853BE38-2D68-4174-95B7-E77B0E1B788A}" srcOrd="0" destOrd="10" presId="urn:microsoft.com/office/officeart/2005/8/layout/process3"/>
    <dgm:cxn modelId="{EA9D40BE-EEC9-4A6F-B1FC-89A13631D112}" type="presOf" srcId="{D9B28288-33A0-4233-A28C-F581D0516288}" destId="{61BA39E1-DDF3-465C-95E6-4EE9181160F9}" srcOrd="0" destOrd="0" presId="urn:microsoft.com/office/officeart/2005/8/layout/process3"/>
    <dgm:cxn modelId="{4CC7EBC1-C234-4FB1-9C68-92D5995A1075}" srcId="{2C46B7B1-2B6A-4B6B-8480-8A055B58EF5A}" destId="{6D82C752-B119-4A94-B7F2-C2902EE09DAF}" srcOrd="2" destOrd="0" parTransId="{D37EDE80-1A21-4329-9E47-3ED5748144DF}" sibTransId="{F6C2F84F-CC50-4A6A-AE47-CFD876C0BB73}"/>
    <dgm:cxn modelId="{060B31C2-787D-4FEF-9E19-5AC00EF568DB}" type="presOf" srcId="{60474C37-E021-4343-9943-33D54C48FAB5}" destId="{D853BE38-2D68-4174-95B7-E77B0E1B788A}" srcOrd="0" destOrd="9" presId="urn:microsoft.com/office/officeart/2005/8/layout/process3"/>
    <dgm:cxn modelId="{B4DD7BC5-8B3C-4F58-87AC-E57A6965F825}" srcId="{5289C1F0-F8B5-46E2-A98D-C62AF856D947}" destId="{2C46B7B1-2B6A-4B6B-8480-8A055B58EF5A}" srcOrd="0" destOrd="0" parTransId="{5957BFCE-7817-4C05-B9EA-FDCF5D2DB10A}" sibTransId="{D9B28288-33A0-4233-A28C-F581D0516288}"/>
    <dgm:cxn modelId="{C3EB30C9-9637-4E14-A25F-67FDD326A947}" type="presOf" srcId="{950202B9-B668-4C09-8BE7-E11E3489712E}" destId="{26435559-44FC-440C-A509-08B03B084225}" srcOrd="0" destOrd="3" presId="urn:microsoft.com/office/officeart/2005/8/layout/process3"/>
    <dgm:cxn modelId="{58D9B5D2-8E3A-404F-B6E9-9BF046A7F1BC}" type="presOf" srcId="{711783C2-9250-438F-81F4-6D6F75FA6C7E}" destId="{26435559-44FC-440C-A509-08B03B084225}" srcOrd="0" destOrd="4" presId="urn:microsoft.com/office/officeart/2005/8/layout/process3"/>
    <dgm:cxn modelId="{9E8B54DA-5722-47D9-A811-BA7791D608BE}" type="presOf" srcId="{4AD39065-D966-45A4-A567-4790DDF58AB2}" destId="{D853BE38-2D68-4174-95B7-E77B0E1B788A}" srcOrd="0" destOrd="4" presId="urn:microsoft.com/office/officeart/2005/8/layout/process3"/>
    <dgm:cxn modelId="{7323FEDB-2C54-497D-BA8F-6E384C10210E}" type="presOf" srcId="{1A237135-7709-4A7B-9688-F9C5D7F8E24E}" destId="{26435559-44FC-440C-A509-08B03B084225}" srcOrd="0" destOrd="2" presId="urn:microsoft.com/office/officeart/2005/8/layout/process3"/>
    <dgm:cxn modelId="{1323AEDE-6542-40AA-9E2F-0950D4ED3259}" srcId="{6D82C752-B119-4A94-B7F2-C2902EE09DAF}" destId="{4AD39065-D966-45A4-A567-4790DDF58AB2}" srcOrd="1" destOrd="0" parTransId="{34E7F1C0-311E-4DC2-BE58-6DB739FCD387}" sibTransId="{89E1E758-1F36-4AC3-89D8-E723B1D4E934}"/>
    <dgm:cxn modelId="{A8890EE0-EEFE-4067-A2C9-84CBCEEEB62D}" srcId="{FA032A67-5375-4FEC-866A-9142B293BB79}" destId="{1A237135-7709-4A7B-9688-F9C5D7F8E24E}" srcOrd="2" destOrd="0" parTransId="{3E82CEEB-0C64-41DD-81CC-1CE5183F29D4}" sibTransId="{A1EC76BC-CA78-4A70-9941-DE8374AAF205}"/>
    <dgm:cxn modelId="{B0CE3AE3-5D4F-442A-99C9-42783265A66A}" type="presOf" srcId="{FF8432F0-0350-475F-8ABE-716C1E611068}" destId="{D853BE38-2D68-4174-95B7-E77B0E1B788A}" srcOrd="0" destOrd="3" presId="urn:microsoft.com/office/officeart/2005/8/layout/process3"/>
    <dgm:cxn modelId="{6E5FDEEC-7BA8-4DAA-8321-747A91EC78AD}" type="presOf" srcId="{30346D0B-4702-4532-AFBA-6F9A4C018659}" destId="{D853BE38-2D68-4174-95B7-E77B0E1B788A}" srcOrd="0" destOrd="13" presId="urn:microsoft.com/office/officeart/2005/8/layout/process3"/>
    <dgm:cxn modelId="{26D9EFF1-9B37-431C-9A1B-1238A2DB06BF}" srcId="{FA032A67-5375-4FEC-866A-9142B293BB79}" destId="{711783C2-9250-438F-81F4-6D6F75FA6C7E}" srcOrd="4" destOrd="0" parTransId="{D029CA87-6391-48A3-B06F-552DF458A80C}" sibTransId="{12FCDAA5-AAC0-41A8-9CA6-2D7AB364EA69}"/>
    <dgm:cxn modelId="{722E8AF5-64A1-483E-98BE-0C903D24A0C4}" srcId="{6D82C752-B119-4A94-B7F2-C2902EE09DAF}" destId="{FF8432F0-0350-475F-8ABE-716C1E611068}" srcOrd="0" destOrd="0" parTransId="{E2466A6C-CD0D-4DD3-BB60-872224DDE5FF}" sibTransId="{735C80C1-A1BE-4282-AF33-73B0047CD00A}"/>
    <dgm:cxn modelId="{E6E312FB-9B92-4332-97B2-404EF6BCAC93}" srcId="{6D82C752-B119-4A94-B7F2-C2902EE09DAF}" destId="{30346D0B-4702-4532-AFBA-6F9A4C018659}" srcOrd="10" destOrd="0" parTransId="{30C0EA8E-D504-47DF-A98A-6FDE27A0C688}" sibTransId="{B4287F44-E4D2-41FF-8858-0245F4250F9B}"/>
    <dgm:cxn modelId="{87EA9C3B-C513-4774-86C1-8BED4968A79C}" type="presParOf" srcId="{7D8AA3CF-9414-40DE-893F-72F365D91CA5}" destId="{BD64D2AD-8C6C-45E0-AA48-59C4B880EA93}" srcOrd="0" destOrd="0" presId="urn:microsoft.com/office/officeart/2005/8/layout/process3"/>
    <dgm:cxn modelId="{27C58E55-6B4B-4D4A-B0B3-D2A3A4AA270E}" type="presParOf" srcId="{BD64D2AD-8C6C-45E0-AA48-59C4B880EA93}" destId="{F991268A-4DD1-4B20-BAE4-4914703570D6}" srcOrd="0" destOrd="0" presId="urn:microsoft.com/office/officeart/2005/8/layout/process3"/>
    <dgm:cxn modelId="{FC78ED96-BC61-4FE8-9236-A58D38E3A922}" type="presParOf" srcId="{BD64D2AD-8C6C-45E0-AA48-59C4B880EA93}" destId="{DD5A8BF6-2C96-4B80-9B30-861CA266D52E}" srcOrd="1" destOrd="0" presId="urn:microsoft.com/office/officeart/2005/8/layout/process3"/>
    <dgm:cxn modelId="{13043540-0C3C-4F13-9D2D-154E30BA8F1E}" type="presParOf" srcId="{BD64D2AD-8C6C-45E0-AA48-59C4B880EA93}" destId="{D853BE38-2D68-4174-95B7-E77B0E1B788A}" srcOrd="2" destOrd="0" presId="urn:microsoft.com/office/officeart/2005/8/layout/process3"/>
    <dgm:cxn modelId="{254E8EC0-02B3-431A-BA44-7768F29DECCF}" type="presParOf" srcId="{7D8AA3CF-9414-40DE-893F-72F365D91CA5}" destId="{61BA39E1-DDF3-465C-95E6-4EE9181160F9}" srcOrd="1" destOrd="0" presId="urn:microsoft.com/office/officeart/2005/8/layout/process3"/>
    <dgm:cxn modelId="{ED73AFC2-B2F1-4C16-A2BA-A24A07237243}" type="presParOf" srcId="{61BA39E1-DDF3-465C-95E6-4EE9181160F9}" destId="{3262AA44-4C9B-4DB9-9351-96505B1CB676}" srcOrd="0" destOrd="0" presId="urn:microsoft.com/office/officeart/2005/8/layout/process3"/>
    <dgm:cxn modelId="{2C17DA00-3EEB-404A-8018-B2148215E01E}" type="presParOf" srcId="{7D8AA3CF-9414-40DE-893F-72F365D91CA5}" destId="{0A130879-D990-4096-AD62-09BEFF0A5064}" srcOrd="2" destOrd="0" presId="urn:microsoft.com/office/officeart/2005/8/layout/process3"/>
    <dgm:cxn modelId="{816EACF6-2E74-40EE-8AAA-097F60C89857}" type="presParOf" srcId="{0A130879-D990-4096-AD62-09BEFF0A5064}" destId="{CE22855E-637A-492D-A5AD-566391B1FF2B}" srcOrd="0" destOrd="0" presId="urn:microsoft.com/office/officeart/2005/8/layout/process3"/>
    <dgm:cxn modelId="{41E4FD18-8617-4152-A4B9-58DE60D59EB3}" type="presParOf" srcId="{0A130879-D990-4096-AD62-09BEFF0A5064}" destId="{D90C4E17-1D3B-4EB4-B861-BED6E0C72881}" srcOrd="1" destOrd="0" presId="urn:microsoft.com/office/officeart/2005/8/layout/process3"/>
    <dgm:cxn modelId="{27129835-3C7E-4643-B854-23921239AFCE}" type="presParOf" srcId="{0A130879-D990-4096-AD62-09BEFF0A5064}" destId="{26435559-44FC-440C-A509-08B03B084225}"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8A6EE0-6B47-4DA3-BD36-9A361158BF5F}" type="doc">
      <dgm:prSet loTypeId="urn:microsoft.com/office/officeart/2005/8/layout/hProcess3" loCatId="process" qsTypeId="urn:microsoft.com/office/officeart/2005/8/quickstyle/simple1" qsCatId="simple" csTypeId="urn:microsoft.com/office/officeart/2005/8/colors/accent1_2" csCatId="accent1" phldr="1"/>
      <dgm:spPr/>
    </dgm:pt>
    <dgm:pt modelId="{7DB2E8C4-B617-4346-AF75-9C9EAFA7A577}">
      <dgm:prSet phldrT="[Teksti]"/>
      <dgm:spPr/>
      <dgm:t>
        <a:bodyPr/>
        <a:lstStyle/>
        <a:p>
          <a:r>
            <a:rPr lang="fi-FI" dirty="0"/>
            <a:t>Ilmoittaa lähettävään yksikköön, kun asiat on valmisteltu ja asiakas voi kotiutua. Tähän voidaan tehdä myös fraasi, joka vielä tehostaa tiedonkulkua.</a:t>
          </a:r>
        </a:p>
      </dgm:t>
    </dgm:pt>
    <dgm:pt modelId="{4E7DABF5-8DE6-4E5C-9947-6F19D624E343}" type="parTrans" cxnId="{DB284B99-3AC3-4CB2-93E2-60CB8B36152A}">
      <dgm:prSet/>
      <dgm:spPr/>
      <dgm:t>
        <a:bodyPr/>
        <a:lstStyle/>
        <a:p>
          <a:endParaRPr lang="fi-FI"/>
        </a:p>
      </dgm:t>
    </dgm:pt>
    <dgm:pt modelId="{6983F266-2D12-4984-988C-F6FDBF371D53}" type="sibTrans" cxnId="{DB284B99-3AC3-4CB2-93E2-60CB8B36152A}">
      <dgm:prSet/>
      <dgm:spPr/>
      <dgm:t>
        <a:bodyPr/>
        <a:lstStyle/>
        <a:p>
          <a:endParaRPr lang="fi-FI"/>
        </a:p>
      </dgm:t>
    </dgm:pt>
    <dgm:pt modelId="{38725378-0AC5-488D-A80C-8B9844422E99}" type="pres">
      <dgm:prSet presAssocID="{D78A6EE0-6B47-4DA3-BD36-9A361158BF5F}" presName="Name0" presStyleCnt="0">
        <dgm:presLayoutVars>
          <dgm:dir val="rev"/>
          <dgm:animLvl val="lvl"/>
          <dgm:resizeHandles val="exact"/>
        </dgm:presLayoutVars>
      </dgm:prSet>
      <dgm:spPr/>
    </dgm:pt>
    <dgm:pt modelId="{140B8B40-FF4A-4C4D-8F90-827D29235405}" type="pres">
      <dgm:prSet presAssocID="{D78A6EE0-6B47-4DA3-BD36-9A361158BF5F}" presName="dummy" presStyleCnt="0"/>
      <dgm:spPr/>
    </dgm:pt>
    <dgm:pt modelId="{4EB3F137-C0A1-4B28-BF6B-AA33DE6E5407}" type="pres">
      <dgm:prSet presAssocID="{D78A6EE0-6B47-4DA3-BD36-9A361158BF5F}" presName="linH" presStyleCnt="0"/>
      <dgm:spPr/>
    </dgm:pt>
    <dgm:pt modelId="{19920D04-B2FD-45CA-AC37-DC2E25898203}" type="pres">
      <dgm:prSet presAssocID="{D78A6EE0-6B47-4DA3-BD36-9A361158BF5F}" presName="padding1" presStyleCnt="0"/>
      <dgm:spPr/>
    </dgm:pt>
    <dgm:pt modelId="{A0023764-7ECD-4C44-99C4-B7BD310B0D19}" type="pres">
      <dgm:prSet presAssocID="{7DB2E8C4-B617-4346-AF75-9C9EAFA7A577}" presName="linV" presStyleCnt="0"/>
      <dgm:spPr/>
    </dgm:pt>
    <dgm:pt modelId="{E585CD4F-F1AB-437B-830E-072C29BC230B}" type="pres">
      <dgm:prSet presAssocID="{7DB2E8C4-B617-4346-AF75-9C9EAFA7A577}" presName="spVertical1" presStyleCnt="0"/>
      <dgm:spPr/>
    </dgm:pt>
    <dgm:pt modelId="{CE3D19F8-A578-4514-9EDE-9B73FA160E7D}" type="pres">
      <dgm:prSet presAssocID="{7DB2E8C4-B617-4346-AF75-9C9EAFA7A577}" presName="parTx" presStyleLbl="revTx" presStyleIdx="0" presStyleCnt="1" custLinFactNeighborX="440" custLinFactNeighborY="38951">
        <dgm:presLayoutVars>
          <dgm:chMax val="0"/>
          <dgm:chPref val="0"/>
          <dgm:bulletEnabled val="1"/>
        </dgm:presLayoutVars>
      </dgm:prSet>
      <dgm:spPr/>
    </dgm:pt>
    <dgm:pt modelId="{AFC5D55C-F511-42F2-B96F-C855A788D028}" type="pres">
      <dgm:prSet presAssocID="{7DB2E8C4-B617-4346-AF75-9C9EAFA7A577}" presName="spVertical2" presStyleCnt="0"/>
      <dgm:spPr/>
    </dgm:pt>
    <dgm:pt modelId="{093F1A42-4BC6-4804-B90C-F849A164FE70}" type="pres">
      <dgm:prSet presAssocID="{7DB2E8C4-B617-4346-AF75-9C9EAFA7A577}" presName="spVertical3" presStyleCnt="0"/>
      <dgm:spPr/>
    </dgm:pt>
    <dgm:pt modelId="{EBFA7B8B-9B10-423D-8209-8D25AAFCE3CF}" type="pres">
      <dgm:prSet presAssocID="{D78A6EE0-6B47-4DA3-BD36-9A361158BF5F}" presName="padding2" presStyleCnt="0"/>
      <dgm:spPr/>
    </dgm:pt>
    <dgm:pt modelId="{73857823-3EF6-4E49-9E79-4B903D1AAFC9}" type="pres">
      <dgm:prSet presAssocID="{D78A6EE0-6B47-4DA3-BD36-9A361158BF5F}" presName="negArrow" presStyleCnt="0"/>
      <dgm:spPr/>
    </dgm:pt>
    <dgm:pt modelId="{47EDBE90-E843-409A-AF94-CC1573D5DB39}" type="pres">
      <dgm:prSet presAssocID="{D78A6EE0-6B47-4DA3-BD36-9A361158BF5F}" presName="backgroundArrow" presStyleLbl="node1" presStyleIdx="0" presStyleCnt="1" custLinFactNeighborX="-2402" custLinFactNeighborY="29362"/>
      <dgm:spPr/>
    </dgm:pt>
  </dgm:ptLst>
  <dgm:cxnLst>
    <dgm:cxn modelId="{BB3B0467-6C87-4A5B-A406-74F67DB11354}" type="presOf" srcId="{D78A6EE0-6B47-4DA3-BD36-9A361158BF5F}" destId="{38725378-0AC5-488D-A80C-8B9844422E99}" srcOrd="0" destOrd="0" presId="urn:microsoft.com/office/officeart/2005/8/layout/hProcess3"/>
    <dgm:cxn modelId="{DB284B99-3AC3-4CB2-93E2-60CB8B36152A}" srcId="{D78A6EE0-6B47-4DA3-BD36-9A361158BF5F}" destId="{7DB2E8C4-B617-4346-AF75-9C9EAFA7A577}" srcOrd="0" destOrd="0" parTransId="{4E7DABF5-8DE6-4E5C-9947-6F19D624E343}" sibTransId="{6983F266-2D12-4984-988C-F6FDBF371D53}"/>
    <dgm:cxn modelId="{817396DE-756E-4142-9793-7B784C02F664}" type="presOf" srcId="{7DB2E8C4-B617-4346-AF75-9C9EAFA7A577}" destId="{CE3D19F8-A578-4514-9EDE-9B73FA160E7D}" srcOrd="0" destOrd="0" presId="urn:microsoft.com/office/officeart/2005/8/layout/hProcess3"/>
    <dgm:cxn modelId="{779FF9E4-76EB-4A44-A6CC-D308C507585E}" type="presParOf" srcId="{38725378-0AC5-488D-A80C-8B9844422E99}" destId="{140B8B40-FF4A-4C4D-8F90-827D29235405}" srcOrd="0" destOrd="0" presId="urn:microsoft.com/office/officeart/2005/8/layout/hProcess3"/>
    <dgm:cxn modelId="{DE72DB03-F988-4B6E-8E49-26A9DAE0D1AA}" type="presParOf" srcId="{38725378-0AC5-488D-A80C-8B9844422E99}" destId="{4EB3F137-C0A1-4B28-BF6B-AA33DE6E5407}" srcOrd="1" destOrd="0" presId="urn:microsoft.com/office/officeart/2005/8/layout/hProcess3"/>
    <dgm:cxn modelId="{6063B507-ED54-4522-9EC4-6A62283242D3}" type="presParOf" srcId="{4EB3F137-C0A1-4B28-BF6B-AA33DE6E5407}" destId="{19920D04-B2FD-45CA-AC37-DC2E25898203}" srcOrd="0" destOrd="0" presId="urn:microsoft.com/office/officeart/2005/8/layout/hProcess3"/>
    <dgm:cxn modelId="{BD34DE5C-C477-494A-A2EB-980DF6F3BF6F}" type="presParOf" srcId="{4EB3F137-C0A1-4B28-BF6B-AA33DE6E5407}" destId="{A0023764-7ECD-4C44-99C4-B7BD310B0D19}" srcOrd="1" destOrd="0" presId="urn:microsoft.com/office/officeart/2005/8/layout/hProcess3"/>
    <dgm:cxn modelId="{55D80C03-8919-445F-81EB-4F6CC7FB5498}" type="presParOf" srcId="{A0023764-7ECD-4C44-99C4-B7BD310B0D19}" destId="{E585CD4F-F1AB-437B-830E-072C29BC230B}" srcOrd="0" destOrd="0" presId="urn:microsoft.com/office/officeart/2005/8/layout/hProcess3"/>
    <dgm:cxn modelId="{00CC11F9-2ED3-4AB4-9418-67A24E6E276E}" type="presParOf" srcId="{A0023764-7ECD-4C44-99C4-B7BD310B0D19}" destId="{CE3D19F8-A578-4514-9EDE-9B73FA160E7D}" srcOrd="1" destOrd="0" presId="urn:microsoft.com/office/officeart/2005/8/layout/hProcess3"/>
    <dgm:cxn modelId="{45316014-7045-479E-8AC0-52218C9BF036}" type="presParOf" srcId="{A0023764-7ECD-4C44-99C4-B7BD310B0D19}" destId="{AFC5D55C-F511-42F2-B96F-C855A788D028}" srcOrd="2" destOrd="0" presId="urn:microsoft.com/office/officeart/2005/8/layout/hProcess3"/>
    <dgm:cxn modelId="{57975242-B0CB-4E15-9CC2-EBBFB636B33B}" type="presParOf" srcId="{A0023764-7ECD-4C44-99C4-B7BD310B0D19}" destId="{093F1A42-4BC6-4804-B90C-F849A164FE70}" srcOrd="3" destOrd="0" presId="urn:microsoft.com/office/officeart/2005/8/layout/hProcess3"/>
    <dgm:cxn modelId="{4D7C989E-7549-4095-865E-F8BC05FBF331}" type="presParOf" srcId="{4EB3F137-C0A1-4B28-BF6B-AA33DE6E5407}" destId="{EBFA7B8B-9B10-423D-8209-8D25AAFCE3CF}" srcOrd="2" destOrd="0" presId="urn:microsoft.com/office/officeart/2005/8/layout/hProcess3"/>
    <dgm:cxn modelId="{1424BB8F-7938-4328-8DDB-1DDDF42204CF}" type="presParOf" srcId="{4EB3F137-C0A1-4B28-BF6B-AA33DE6E5407}" destId="{73857823-3EF6-4E49-9E79-4B903D1AAFC9}" srcOrd="3" destOrd="0" presId="urn:microsoft.com/office/officeart/2005/8/layout/hProcess3"/>
    <dgm:cxn modelId="{7CA0353B-1444-47BB-A7FE-4FCE275EAF16}" type="presParOf" srcId="{4EB3F137-C0A1-4B28-BF6B-AA33DE6E5407}" destId="{47EDBE90-E843-409A-AF94-CC1573D5DB39}" srcOrd="4" destOrd="0" presId="urn:microsoft.com/office/officeart/2005/8/layout/hProcess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21BF272-CDEA-44DA-BBCA-48AAF450F55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687BF2C-B6D7-4BF5-A6DF-364E82D61A59}">
      <dgm:prSet/>
      <dgm:spPr/>
      <dgm:t>
        <a:bodyPr/>
        <a:lstStyle/>
        <a:p>
          <a:r>
            <a:rPr lang="fi-FI"/>
            <a:t>Asiakkaiden, jotka yöpartioasiakkaaksi valikoituu, täytyy täyttää tietyt kriteerit. Yöpartioasiakkaaksi eivät sovellu henkilöt, joilla itsellään tai omaisella on päihteiden käyttöä tai aggressiivista käyttäytymistä. </a:t>
          </a:r>
          <a:endParaRPr lang="en-US"/>
        </a:p>
      </dgm:t>
    </dgm:pt>
    <dgm:pt modelId="{D3EB18A2-DEEE-4442-A318-714C4EEECC6F}" type="parTrans" cxnId="{9D8B0C09-1973-45E0-A683-CFA8231A6CE1}">
      <dgm:prSet/>
      <dgm:spPr/>
      <dgm:t>
        <a:bodyPr/>
        <a:lstStyle/>
        <a:p>
          <a:endParaRPr lang="en-US"/>
        </a:p>
      </dgm:t>
    </dgm:pt>
    <dgm:pt modelId="{3BEF95B0-00F3-47AF-A186-599461B884EE}" type="sibTrans" cxnId="{9D8B0C09-1973-45E0-A683-CFA8231A6CE1}">
      <dgm:prSet/>
      <dgm:spPr/>
      <dgm:t>
        <a:bodyPr/>
        <a:lstStyle/>
        <a:p>
          <a:endParaRPr lang="en-US"/>
        </a:p>
      </dgm:t>
    </dgm:pt>
    <dgm:pt modelId="{21A56439-5AEC-480D-8394-0ECE427D8216}">
      <dgm:prSet/>
      <dgm:spPr/>
      <dgm:t>
        <a:bodyPr/>
        <a:lstStyle/>
        <a:p>
          <a:r>
            <a:rPr lang="fi-FI"/>
            <a:t>Kuntiin oltu yhteydessä talviauraukseen liittyen ja osa vastannut että tämä huomioidaan. Kuntien tekniset johtajat / päivystävät talonmiehet ovat yhteyshenkilöitä näissä asioissa. Näistä oltava listaus.</a:t>
          </a:r>
          <a:endParaRPr lang="en-US"/>
        </a:p>
      </dgm:t>
    </dgm:pt>
    <dgm:pt modelId="{4C3198FB-F3C7-459E-904F-DA228E15F700}" type="parTrans" cxnId="{E58C5AC5-69C4-4618-AA3A-B4B822025D59}">
      <dgm:prSet/>
      <dgm:spPr/>
      <dgm:t>
        <a:bodyPr/>
        <a:lstStyle/>
        <a:p>
          <a:endParaRPr lang="en-US"/>
        </a:p>
      </dgm:t>
    </dgm:pt>
    <dgm:pt modelId="{8C46FE28-8BF0-4B02-A496-18FD9F19C0C3}" type="sibTrans" cxnId="{E58C5AC5-69C4-4618-AA3A-B4B822025D59}">
      <dgm:prSet/>
      <dgm:spPr/>
      <dgm:t>
        <a:bodyPr/>
        <a:lstStyle/>
        <a:p>
          <a:endParaRPr lang="en-US"/>
        </a:p>
      </dgm:t>
    </dgm:pt>
    <dgm:pt modelId="{96B63693-3E4B-4804-B990-C4504A1D0FB5}">
      <dgm:prSet/>
      <dgm:spPr/>
      <dgm:t>
        <a:bodyPr/>
        <a:lstStyle/>
        <a:p>
          <a:r>
            <a:rPr lang="fi-FI" dirty="0"/>
            <a:t>Lestijokilaakson kotihoidon sekä kotisairaalan auto on käytettävissä </a:t>
          </a:r>
          <a:r>
            <a:rPr lang="fi-FI" dirty="0" err="1"/>
            <a:t>yöpartiotehtävissä</a:t>
          </a:r>
          <a:r>
            <a:rPr lang="fi-FI" dirty="0"/>
            <a:t>.</a:t>
          </a:r>
          <a:endParaRPr lang="en-US" dirty="0"/>
        </a:p>
      </dgm:t>
    </dgm:pt>
    <dgm:pt modelId="{7FABE2C6-B072-4920-87CD-A00D53578CCB}" type="parTrans" cxnId="{79891E4D-03C8-4FC9-839B-7A955D98F7DB}">
      <dgm:prSet/>
      <dgm:spPr/>
      <dgm:t>
        <a:bodyPr/>
        <a:lstStyle/>
        <a:p>
          <a:endParaRPr lang="en-US"/>
        </a:p>
      </dgm:t>
    </dgm:pt>
    <dgm:pt modelId="{5DB8710D-1F2F-4EAB-B8AC-374A9253A968}" type="sibTrans" cxnId="{79891E4D-03C8-4FC9-839B-7A955D98F7DB}">
      <dgm:prSet/>
      <dgm:spPr/>
      <dgm:t>
        <a:bodyPr/>
        <a:lstStyle/>
        <a:p>
          <a:endParaRPr lang="en-US"/>
        </a:p>
      </dgm:t>
    </dgm:pt>
    <dgm:pt modelId="{BCA9F577-B884-4D96-A615-5FE6BBDBC292}" type="pres">
      <dgm:prSet presAssocID="{221BF272-CDEA-44DA-BBCA-48AAF450F555}" presName="root" presStyleCnt="0">
        <dgm:presLayoutVars>
          <dgm:dir/>
          <dgm:resizeHandles val="exact"/>
        </dgm:presLayoutVars>
      </dgm:prSet>
      <dgm:spPr/>
    </dgm:pt>
    <dgm:pt modelId="{696DDEB8-E8A9-4D4D-A3F2-620DC707F656}" type="pres">
      <dgm:prSet presAssocID="{7687BF2C-B6D7-4BF5-A6DF-364E82D61A59}" presName="compNode" presStyleCnt="0"/>
      <dgm:spPr/>
    </dgm:pt>
    <dgm:pt modelId="{B871E260-115E-459A-BF91-72C4B8485709}" type="pres">
      <dgm:prSet presAssocID="{7687BF2C-B6D7-4BF5-A6DF-364E82D61A59}" presName="bgRect" presStyleLbl="bgShp" presStyleIdx="0" presStyleCnt="3"/>
      <dgm:spPr/>
    </dgm:pt>
    <dgm:pt modelId="{717F91C1-AC7F-462A-92C7-00BBB63AD5C7}" type="pres">
      <dgm:prSet presAssocID="{7687BF2C-B6D7-4BF5-A6DF-364E82D61A5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arget Audience"/>
        </a:ext>
      </dgm:extLst>
    </dgm:pt>
    <dgm:pt modelId="{56225D95-7C96-4DAD-8053-9DC7D91DEC59}" type="pres">
      <dgm:prSet presAssocID="{7687BF2C-B6D7-4BF5-A6DF-364E82D61A59}" presName="spaceRect" presStyleCnt="0"/>
      <dgm:spPr/>
    </dgm:pt>
    <dgm:pt modelId="{4B6572AD-5A05-4ED4-96A7-F74F16D1D936}" type="pres">
      <dgm:prSet presAssocID="{7687BF2C-B6D7-4BF5-A6DF-364E82D61A59}" presName="parTx" presStyleLbl="revTx" presStyleIdx="0" presStyleCnt="3">
        <dgm:presLayoutVars>
          <dgm:chMax val="0"/>
          <dgm:chPref val="0"/>
        </dgm:presLayoutVars>
      </dgm:prSet>
      <dgm:spPr/>
    </dgm:pt>
    <dgm:pt modelId="{C219E7F7-6404-4324-BE39-7B90B50FAC2D}" type="pres">
      <dgm:prSet presAssocID="{3BEF95B0-00F3-47AF-A186-599461B884EE}" presName="sibTrans" presStyleCnt="0"/>
      <dgm:spPr/>
    </dgm:pt>
    <dgm:pt modelId="{CB7761CF-EFF9-40F4-AAA7-D18242E72CC8}" type="pres">
      <dgm:prSet presAssocID="{21A56439-5AEC-480D-8394-0ECE427D8216}" presName="compNode" presStyleCnt="0"/>
      <dgm:spPr/>
    </dgm:pt>
    <dgm:pt modelId="{A99B733C-A7AC-4906-8A8C-DBF741FC0CF1}" type="pres">
      <dgm:prSet presAssocID="{21A56439-5AEC-480D-8394-0ECE427D8216}" presName="bgRect" presStyleLbl="bgShp" presStyleIdx="1" presStyleCnt="3"/>
      <dgm:spPr/>
    </dgm:pt>
    <dgm:pt modelId="{49A98FED-BCB6-4F1A-99F2-55C25576F26E}" type="pres">
      <dgm:prSet presAssocID="{21A56439-5AEC-480D-8394-0ECE427D821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ocial Network"/>
        </a:ext>
      </dgm:extLst>
    </dgm:pt>
    <dgm:pt modelId="{873A392D-75AC-469B-8F7B-2B3769D59E25}" type="pres">
      <dgm:prSet presAssocID="{21A56439-5AEC-480D-8394-0ECE427D8216}" presName="spaceRect" presStyleCnt="0"/>
      <dgm:spPr/>
    </dgm:pt>
    <dgm:pt modelId="{5949AD43-D219-4A81-9E58-9111AA84923C}" type="pres">
      <dgm:prSet presAssocID="{21A56439-5AEC-480D-8394-0ECE427D8216}" presName="parTx" presStyleLbl="revTx" presStyleIdx="1" presStyleCnt="3">
        <dgm:presLayoutVars>
          <dgm:chMax val="0"/>
          <dgm:chPref val="0"/>
        </dgm:presLayoutVars>
      </dgm:prSet>
      <dgm:spPr/>
    </dgm:pt>
    <dgm:pt modelId="{517917FB-6F7D-49FD-B254-180347CFB66B}" type="pres">
      <dgm:prSet presAssocID="{8C46FE28-8BF0-4B02-A496-18FD9F19C0C3}" presName="sibTrans" presStyleCnt="0"/>
      <dgm:spPr/>
    </dgm:pt>
    <dgm:pt modelId="{A3800E9C-749F-4373-B946-9863B68E494D}" type="pres">
      <dgm:prSet presAssocID="{96B63693-3E4B-4804-B990-C4504A1D0FB5}" presName="compNode" presStyleCnt="0"/>
      <dgm:spPr/>
    </dgm:pt>
    <dgm:pt modelId="{209F6B47-588E-49E9-BEAF-E85D2E0B94CF}" type="pres">
      <dgm:prSet presAssocID="{96B63693-3E4B-4804-B990-C4504A1D0FB5}" presName="bgRect" presStyleLbl="bgShp" presStyleIdx="2" presStyleCnt="3"/>
      <dgm:spPr/>
    </dgm:pt>
    <dgm:pt modelId="{8935959B-C85A-4BAB-9BF5-47F5883D1657}" type="pres">
      <dgm:prSet presAssocID="{96B63693-3E4B-4804-B990-C4504A1D0FB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uto"/>
        </a:ext>
      </dgm:extLst>
    </dgm:pt>
    <dgm:pt modelId="{D4F73032-14B9-4085-A3A9-BC8336397CF4}" type="pres">
      <dgm:prSet presAssocID="{96B63693-3E4B-4804-B990-C4504A1D0FB5}" presName="spaceRect" presStyleCnt="0"/>
      <dgm:spPr/>
    </dgm:pt>
    <dgm:pt modelId="{1368EF4E-FF20-4C87-94CF-214197AB22B3}" type="pres">
      <dgm:prSet presAssocID="{96B63693-3E4B-4804-B990-C4504A1D0FB5}" presName="parTx" presStyleLbl="revTx" presStyleIdx="2" presStyleCnt="3">
        <dgm:presLayoutVars>
          <dgm:chMax val="0"/>
          <dgm:chPref val="0"/>
        </dgm:presLayoutVars>
      </dgm:prSet>
      <dgm:spPr/>
    </dgm:pt>
  </dgm:ptLst>
  <dgm:cxnLst>
    <dgm:cxn modelId="{9D8B0C09-1973-45E0-A683-CFA8231A6CE1}" srcId="{221BF272-CDEA-44DA-BBCA-48AAF450F555}" destId="{7687BF2C-B6D7-4BF5-A6DF-364E82D61A59}" srcOrd="0" destOrd="0" parTransId="{D3EB18A2-DEEE-4442-A318-714C4EEECC6F}" sibTransId="{3BEF95B0-00F3-47AF-A186-599461B884EE}"/>
    <dgm:cxn modelId="{05F9D60F-894B-443A-B448-8DEA69B8FE0E}" type="presOf" srcId="{7687BF2C-B6D7-4BF5-A6DF-364E82D61A59}" destId="{4B6572AD-5A05-4ED4-96A7-F74F16D1D936}" srcOrd="0" destOrd="0" presId="urn:microsoft.com/office/officeart/2018/2/layout/IconVerticalSolidList"/>
    <dgm:cxn modelId="{79891E4D-03C8-4FC9-839B-7A955D98F7DB}" srcId="{221BF272-CDEA-44DA-BBCA-48AAF450F555}" destId="{96B63693-3E4B-4804-B990-C4504A1D0FB5}" srcOrd="2" destOrd="0" parTransId="{7FABE2C6-B072-4920-87CD-A00D53578CCB}" sibTransId="{5DB8710D-1F2F-4EAB-B8AC-374A9253A968}"/>
    <dgm:cxn modelId="{5C8F3F4F-FFAA-4C56-82FC-F6DCB9B4D8A5}" type="presOf" srcId="{21A56439-5AEC-480D-8394-0ECE427D8216}" destId="{5949AD43-D219-4A81-9E58-9111AA84923C}" srcOrd="0" destOrd="0" presId="urn:microsoft.com/office/officeart/2018/2/layout/IconVerticalSolidList"/>
    <dgm:cxn modelId="{82E7DC7B-42D3-443B-BC46-9220C4324640}" type="presOf" srcId="{96B63693-3E4B-4804-B990-C4504A1D0FB5}" destId="{1368EF4E-FF20-4C87-94CF-214197AB22B3}" srcOrd="0" destOrd="0" presId="urn:microsoft.com/office/officeart/2018/2/layout/IconVerticalSolidList"/>
    <dgm:cxn modelId="{6BAAD2BE-D903-49BB-A55B-459DE9F55DE5}" type="presOf" srcId="{221BF272-CDEA-44DA-BBCA-48AAF450F555}" destId="{BCA9F577-B884-4D96-A615-5FE6BBDBC292}" srcOrd="0" destOrd="0" presId="urn:microsoft.com/office/officeart/2018/2/layout/IconVerticalSolidList"/>
    <dgm:cxn modelId="{E58C5AC5-69C4-4618-AA3A-B4B822025D59}" srcId="{221BF272-CDEA-44DA-BBCA-48AAF450F555}" destId="{21A56439-5AEC-480D-8394-0ECE427D8216}" srcOrd="1" destOrd="0" parTransId="{4C3198FB-F3C7-459E-904F-DA228E15F700}" sibTransId="{8C46FE28-8BF0-4B02-A496-18FD9F19C0C3}"/>
    <dgm:cxn modelId="{AFAF124C-F520-44DB-983E-7867889947E0}" type="presParOf" srcId="{BCA9F577-B884-4D96-A615-5FE6BBDBC292}" destId="{696DDEB8-E8A9-4D4D-A3F2-620DC707F656}" srcOrd="0" destOrd="0" presId="urn:microsoft.com/office/officeart/2018/2/layout/IconVerticalSolidList"/>
    <dgm:cxn modelId="{14E66039-F008-401F-9D52-39608988115D}" type="presParOf" srcId="{696DDEB8-E8A9-4D4D-A3F2-620DC707F656}" destId="{B871E260-115E-459A-BF91-72C4B8485709}" srcOrd="0" destOrd="0" presId="urn:microsoft.com/office/officeart/2018/2/layout/IconVerticalSolidList"/>
    <dgm:cxn modelId="{300523B3-E26C-4D23-B907-EAA2568B7C38}" type="presParOf" srcId="{696DDEB8-E8A9-4D4D-A3F2-620DC707F656}" destId="{717F91C1-AC7F-462A-92C7-00BBB63AD5C7}" srcOrd="1" destOrd="0" presId="urn:microsoft.com/office/officeart/2018/2/layout/IconVerticalSolidList"/>
    <dgm:cxn modelId="{7885CD31-E680-49E1-8B3B-7F6F5776937E}" type="presParOf" srcId="{696DDEB8-E8A9-4D4D-A3F2-620DC707F656}" destId="{56225D95-7C96-4DAD-8053-9DC7D91DEC59}" srcOrd="2" destOrd="0" presId="urn:microsoft.com/office/officeart/2018/2/layout/IconVerticalSolidList"/>
    <dgm:cxn modelId="{ADDBB94B-1D83-4759-A673-E3D77756DEAE}" type="presParOf" srcId="{696DDEB8-E8A9-4D4D-A3F2-620DC707F656}" destId="{4B6572AD-5A05-4ED4-96A7-F74F16D1D936}" srcOrd="3" destOrd="0" presId="urn:microsoft.com/office/officeart/2018/2/layout/IconVerticalSolidList"/>
    <dgm:cxn modelId="{5F377CD1-DD91-47C4-9A39-30E428698B29}" type="presParOf" srcId="{BCA9F577-B884-4D96-A615-5FE6BBDBC292}" destId="{C219E7F7-6404-4324-BE39-7B90B50FAC2D}" srcOrd="1" destOrd="0" presId="urn:microsoft.com/office/officeart/2018/2/layout/IconVerticalSolidList"/>
    <dgm:cxn modelId="{CE9675A1-368F-4A6D-AD2C-1CF6B55913A9}" type="presParOf" srcId="{BCA9F577-B884-4D96-A615-5FE6BBDBC292}" destId="{CB7761CF-EFF9-40F4-AAA7-D18242E72CC8}" srcOrd="2" destOrd="0" presId="urn:microsoft.com/office/officeart/2018/2/layout/IconVerticalSolidList"/>
    <dgm:cxn modelId="{49974015-7B3E-4B27-8AB1-D12E35061907}" type="presParOf" srcId="{CB7761CF-EFF9-40F4-AAA7-D18242E72CC8}" destId="{A99B733C-A7AC-4906-8A8C-DBF741FC0CF1}" srcOrd="0" destOrd="0" presId="urn:microsoft.com/office/officeart/2018/2/layout/IconVerticalSolidList"/>
    <dgm:cxn modelId="{3E725370-6191-46CF-AB48-23A0123FD399}" type="presParOf" srcId="{CB7761CF-EFF9-40F4-AAA7-D18242E72CC8}" destId="{49A98FED-BCB6-4F1A-99F2-55C25576F26E}" srcOrd="1" destOrd="0" presId="urn:microsoft.com/office/officeart/2018/2/layout/IconVerticalSolidList"/>
    <dgm:cxn modelId="{3636FEDD-34D2-4B73-A335-ED9A5BD1B5B5}" type="presParOf" srcId="{CB7761CF-EFF9-40F4-AAA7-D18242E72CC8}" destId="{873A392D-75AC-469B-8F7B-2B3769D59E25}" srcOrd="2" destOrd="0" presId="urn:microsoft.com/office/officeart/2018/2/layout/IconVerticalSolidList"/>
    <dgm:cxn modelId="{05649F66-D4E6-4E0A-A033-414A118EF0A4}" type="presParOf" srcId="{CB7761CF-EFF9-40F4-AAA7-D18242E72CC8}" destId="{5949AD43-D219-4A81-9E58-9111AA84923C}" srcOrd="3" destOrd="0" presId="urn:microsoft.com/office/officeart/2018/2/layout/IconVerticalSolidList"/>
    <dgm:cxn modelId="{4FD84BB3-628A-478B-A909-6C1227C3DD95}" type="presParOf" srcId="{BCA9F577-B884-4D96-A615-5FE6BBDBC292}" destId="{517917FB-6F7D-49FD-B254-180347CFB66B}" srcOrd="3" destOrd="0" presId="urn:microsoft.com/office/officeart/2018/2/layout/IconVerticalSolidList"/>
    <dgm:cxn modelId="{DD1FE68F-96FF-4CBC-8353-6CE104DFBD97}" type="presParOf" srcId="{BCA9F577-B884-4D96-A615-5FE6BBDBC292}" destId="{A3800E9C-749F-4373-B946-9863B68E494D}" srcOrd="4" destOrd="0" presId="urn:microsoft.com/office/officeart/2018/2/layout/IconVerticalSolidList"/>
    <dgm:cxn modelId="{46ACACBF-01AF-4E58-939D-42E41A52EFE4}" type="presParOf" srcId="{A3800E9C-749F-4373-B946-9863B68E494D}" destId="{209F6B47-588E-49E9-BEAF-E85D2E0B94CF}" srcOrd="0" destOrd="0" presId="urn:microsoft.com/office/officeart/2018/2/layout/IconVerticalSolidList"/>
    <dgm:cxn modelId="{4327256C-DA56-400D-B50D-41C2169217EF}" type="presParOf" srcId="{A3800E9C-749F-4373-B946-9863B68E494D}" destId="{8935959B-C85A-4BAB-9BF5-47F5883D1657}" srcOrd="1" destOrd="0" presId="urn:microsoft.com/office/officeart/2018/2/layout/IconVerticalSolidList"/>
    <dgm:cxn modelId="{1DDD6A49-A678-4005-A681-9CCBF5790F00}" type="presParOf" srcId="{A3800E9C-749F-4373-B946-9863B68E494D}" destId="{D4F73032-14B9-4085-A3A9-BC8336397CF4}" srcOrd="2" destOrd="0" presId="urn:microsoft.com/office/officeart/2018/2/layout/IconVerticalSolidList"/>
    <dgm:cxn modelId="{3A300EF0-7850-41F1-8807-C8F866312CC9}" type="presParOf" srcId="{A3800E9C-749F-4373-B946-9863B68E494D}" destId="{1368EF4E-FF20-4C87-94CF-214197AB22B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5A3A32-19A8-46FE-8DA6-3559A18330B7}">
      <dsp:nvSpPr>
        <dsp:cNvPr id="0" name=""/>
        <dsp:cNvSpPr/>
      </dsp:nvSpPr>
      <dsp:spPr>
        <a:xfrm rot="16200000">
          <a:off x="1746646" y="-1746646"/>
          <a:ext cx="1883569" cy="5376862"/>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fi-FI" sz="1500" u="sng" kern="1200" dirty="0">
              <a:solidFill>
                <a:schemeClr val="tx1"/>
              </a:solidFill>
            </a:rPr>
            <a:t>Kuntoutusosaamisen kehittäminen kotisairaalassa, kotihoidossa sekä tehostetussa palveluasumisessa ja jaksohoidossa.</a:t>
          </a:r>
        </a:p>
        <a:p>
          <a:pPr marL="0" lvl="0" indent="0" algn="ctr" defTabSz="666750">
            <a:lnSpc>
              <a:spcPct val="90000"/>
            </a:lnSpc>
            <a:spcBef>
              <a:spcPct val="0"/>
            </a:spcBef>
            <a:spcAft>
              <a:spcPct val="35000"/>
            </a:spcAft>
            <a:buNone/>
          </a:pPr>
          <a:r>
            <a:rPr lang="fi-FI" sz="1500" kern="1200" dirty="0"/>
            <a:t>Tämän osahankkeen edistäjänä </a:t>
          </a:r>
        </a:p>
        <a:p>
          <a:pPr marL="0" lvl="0" indent="0" algn="ctr" defTabSz="666750">
            <a:lnSpc>
              <a:spcPct val="90000"/>
            </a:lnSpc>
            <a:spcBef>
              <a:spcPct val="0"/>
            </a:spcBef>
            <a:spcAft>
              <a:spcPct val="35000"/>
            </a:spcAft>
            <a:buNone/>
          </a:pPr>
          <a:r>
            <a:rPr lang="fi-FI" sz="1500" kern="1200" dirty="0"/>
            <a:t>toimii hanketyöntekijä Niina Alatalo</a:t>
          </a:r>
        </a:p>
      </dsp:txBody>
      <dsp:txXfrm rot="5400000">
        <a:off x="-1" y="1"/>
        <a:ext cx="5376862" cy="1412676"/>
      </dsp:txXfrm>
    </dsp:sp>
    <dsp:sp modelId="{1181EE13-F5FE-4CCC-97F3-43D48354AD27}">
      <dsp:nvSpPr>
        <dsp:cNvPr id="0" name=""/>
        <dsp:cNvSpPr/>
      </dsp:nvSpPr>
      <dsp:spPr>
        <a:xfrm>
          <a:off x="5376862" y="8381"/>
          <a:ext cx="5376862" cy="1883569"/>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fi-FI" sz="1500" u="sng" kern="1200" dirty="0" err="1">
              <a:solidFill>
                <a:schemeClr val="tx1"/>
              </a:solidFill>
            </a:rPr>
            <a:t>Yöpartiotoiminnan</a:t>
          </a:r>
          <a:r>
            <a:rPr lang="fi-FI" sz="1500" u="sng" kern="1200" dirty="0">
              <a:solidFill>
                <a:schemeClr val="tx1"/>
              </a:solidFill>
            </a:rPr>
            <a:t> jalkauttaminen jokilaaksoihin</a:t>
          </a:r>
        </a:p>
        <a:p>
          <a:pPr marL="0" lvl="0" indent="0" algn="ctr" defTabSz="666750">
            <a:lnSpc>
              <a:spcPct val="90000"/>
            </a:lnSpc>
            <a:spcBef>
              <a:spcPct val="0"/>
            </a:spcBef>
            <a:spcAft>
              <a:spcPct val="35000"/>
            </a:spcAft>
            <a:buNone/>
          </a:pPr>
          <a:r>
            <a:rPr lang="fi-FI" sz="1500" kern="1200" dirty="0"/>
            <a:t>Tämän osahankkeen edistäjänä </a:t>
          </a:r>
        </a:p>
        <a:p>
          <a:pPr marL="0" lvl="0" indent="0" algn="ctr" defTabSz="666750">
            <a:lnSpc>
              <a:spcPct val="90000"/>
            </a:lnSpc>
            <a:spcBef>
              <a:spcPct val="0"/>
            </a:spcBef>
            <a:spcAft>
              <a:spcPct val="35000"/>
            </a:spcAft>
            <a:buNone/>
          </a:pPr>
          <a:r>
            <a:rPr lang="fi-FI" sz="1500" kern="1200" dirty="0"/>
            <a:t>toimii hanketyöntekijä Heidi Rosbäck</a:t>
          </a:r>
        </a:p>
      </dsp:txBody>
      <dsp:txXfrm>
        <a:off x="5376862" y="8381"/>
        <a:ext cx="5376862" cy="1412676"/>
      </dsp:txXfrm>
    </dsp:sp>
    <dsp:sp modelId="{968E2A3D-41FA-457D-A4B4-10AD713D04F4}">
      <dsp:nvSpPr>
        <dsp:cNvPr id="0" name=""/>
        <dsp:cNvSpPr/>
      </dsp:nvSpPr>
      <dsp:spPr>
        <a:xfrm rot="10800000">
          <a:off x="0" y="1883569"/>
          <a:ext cx="5376862" cy="1883569"/>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Font typeface="+mj-lt"/>
            <a:buNone/>
          </a:pPr>
          <a:r>
            <a:rPr lang="fi-FI" sz="1500" u="sng" kern="1200" dirty="0">
              <a:solidFill>
                <a:schemeClr val="tx1"/>
              </a:solidFill>
            </a:rPr>
            <a:t>Omais- ja perhehoidon vahvistaminen kaikenikäisille asiakkaille</a:t>
          </a:r>
        </a:p>
        <a:p>
          <a:pPr marL="0" lvl="0" indent="0" algn="ctr" defTabSz="666750">
            <a:lnSpc>
              <a:spcPct val="90000"/>
            </a:lnSpc>
            <a:spcBef>
              <a:spcPct val="0"/>
            </a:spcBef>
            <a:spcAft>
              <a:spcPct val="35000"/>
            </a:spcAft>
            <a:buFont typeface="+mj-lt"/>
            <a:buNone/>
          </a:pPr>
          <a:r>
            <a:rPr lang="fi-FI" sz="1500" kern="1200" dirty="0"/>
            <a:t>Tämän osahankkeen edistäjänä </a:t>
          </a:r>
        </a:p>
        <a:p>
          <a:pPr marL="0" lvl="0" indent="0" algn="ctr" defTabSz="666750">
            <a:lnSpc>
              <a:spcPct val="90000"/>
            </a:lnSpc>
            <a:spcBef>
              <a:spcPct val="0"/>
            </a:spcBef>
            <a:spcAft>
              <a:spcPct val="35000"/>
            </a:spcAft>
            <a:buFont typeface="+mj-lt"/>
            <a:buNone/>
          </a:pPr>
          <a:r>
            <a:rPr lang="fi-FI" sz="1500" kern="1200" dirty="0"/>
            <a:t>toimii hanketyöntekijä Minna Dahlbacka</a:t>
          </a:r>
        </a:p>
      </dsp:txBody>
      <dsp:txXfrm rot="10800000">
        <a:off x="0" y="2354461"/>
        <a:ext cx="5376862" cy="1412676"/>
      </dsp:txXfrm>
    </dsp:sp>
    <dsp:sp modelId="{2D9DA894-5CB0-466A-BA40-4049D8495630}">
      <dsp:nvSpPr>
        <dsp:cNvPr id="0" name=""/>
        <dsp:cNvSpPr/>
      </dsp:nvSpPr>
      <dsp:spPr>
        <a:xfrm rot="5400000">
          <a:off x="7123509" y="136922"/>
          <a:ext cx="1883569" cy="5376862"/>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Font typeface="+mj-lt"/>
            <a:buNone/>
          </a:pPr>
          <a:r>
            <a:rPr lang="fi-FI" sz="2000" u="none" kern="1200" dirty="0">
              <a:solidFill>
                <a:schemeClr val="tx1"/>
              </a:solidFill>
            </a:rPr>
            <a:t>Hankekoordinaattorina </a:t>
          </a:r>
        </a:p>
        <a:p>
          <a:pPr marL="0" lvl="0" indent="0" algn="ctr" defTabSz="889000">
            <a:lnSpc>
              <a:spcPct val="90000"/>
            </a:lnSpc>
            <a:spcBef>
              <a:spcPct val="0"/>
            </a:spcBef>
            <a:spcAft>
              <a:spcPct val="35000"/>
            </a:spcAft>
            <a:buFont typeface="+mj-lt"/>
            <a:buNone/>
          </a:pPr>
          <a:r>
            <a:rPr lang="fi-FI" sz="1500" u="none" kern="1200" dirty="0"/>
            <a:t>toimii Tuula Rannisto</a:t>
          </a:r>
        </a:p>
      </dsp:txBody>
      <dsp:txXfrm rot="-5400000">
        <a:off x="5376862" y="2354461"/>
        <a:ext cx="5376862" cy="1412676"/>
      </dsp:txXfrm>
    </dsp:sp>
    <dsp:sp modelId="{EE10C3D1-762B-4952-9E7B-44C18CD51BFE}">
      <dsp:nvSpPr>
        <dsp:cNvPr id="0" name=""/>
        <dsp:cNvSpPr/>
      </dsp:nvSpPr>
      <dsp:spPr>
        <a:xfrm>
          <a:off x="3763803" y="1412676"/>
          <a:ext cx="3226117" cy="941784"/>
        </a:xfrm>
        <a:prstGeom prst="roundRect">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i-FI" sz="1500" kern="1200" dirty="0"/>
            <a:t>Kotiin hanke</a:t>
          </a:r>
        </a:p>
        <a:p>
          <a:pPr marL="0" lvl="0" indent="0" algn="ctr" defTabSz="666750">
            <a:lnSpc>
              <a:spcPct val="90000"/>
            </a:lnSpc>
            <a:spcBef>
              <a:spcPct val="0"/>
            </a:spcBef>
            <a:spcAft>
              <a:spcPct val="35000"/>
            </a:spcAft>
            <a:buNone/>
          </a:pPr>
          <a:r>
            <a:rPr lang="fi-FI" sz="1500" kern="1200" dirty="0"/>
            <a:t>v. 2022-2023</a:t>
          </a:r>
        </a:p>
      </dsp:txBody>
      <dsp:txXfrm>
        <a:off x="3809777" y="1458650"/>
        <a:ext cx="3134169" cy="8498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5A8BF6-2C96-4B80-9B30-861CA266D52E}">
      <dsp:nvSpPr>
        <dsp:cNvPr id="0" name=""/>
        <dsp:cNvSpPr/>
      </dsp:nvSpPr>
      <dsp:spPr>
        <a:xfrm>
          <a:off x="4984" y="313262"/>
          <a:ext cx="3697338" cy="14557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a:lnSpc>
              <a:spcPct val="90000"/>
            </a:lnSpc>
            <a:spcBef>
              <a:spcPct val="0"/>
            </a:spcBef>
            <a:spcAft>
              <a:spcPct val="35000"/>
            </a:spcAft>
            <a:buNone/>
          </a:pPr>
          <a:r>
            <a:rPr lang="fi-FI" sz="1800" kern="1200" dirty="0"/>
            <a:t>Lähettävä yksikkö</a:t>
          </a:r>
        </a:p>
      </dsp:txBody>
      <dsp:txXfrm>
        <a:off x="4984" y="313262"/>
        <a:ext cx="3697338" cy="970501"/>
      </dsp:txXfrm>
    </dsp:sp>
    <dsp:sp modelId="{D853BE38-2D68-4174-95B7-E77B0E1B788A}">
      <dsp:nvSpPr>
        <dsp:cNvPr id="0" name=""/>
        <dsp:cNvSpPr/>
      </dsp:nvSpPr>
      <dsp:spPr>
        <a:xfrm>
          <a:off x="762270" y="1283764"/>
          <a:ext cx="3697338" cy="3168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fi-FI" sz="1100" kern="1200" dirty="0"/>
            <a:t>Huolehtii ennakoivasti asiat.</a:t>
          </a:r>
        </a:p>
        <a:p>
          <a:pPr marL="57150" lvl="1" indent="-57150" algn="l" defTabSz="488950">
            <a:lnSpc>
              <a:spcPct val="90000"/>
            </a:lnSpc>
            <a:spcBef>
              <a:spcPct val="0"/>
            </a:spcBef>
            <a:spcAft>
              <a:spcPct val="15000"/>
            </a:spcAft>
            <a:buChar char="•"/>
          </a:pPr>
          <a:r>
            <a:rPr lang="fi-FI" sz="1100" kern="1200" dirty="0"/>
            <a:t>Uusi toimintaohje ”</a:t>
          </a:r>
          <a:r>
            <a:rPr lang="fi-FI" sz="1100" kern="1200"/>
            <a:t>Turvallinen kotiutuminen” </a:t>
          </a:r>
          <a:r>
            <a:rPr lang="fi-FI" sz="1100" kern="1200" dirty="0"/>
            <a:t>välitetty yksiköihin toiminnanohjauskeskuksen kautta.</a:t>
          </a:r>
        </a:p>
        <a:p>
          <a:pPr marL="57150" lvl="1" indent="-57150" algn="l" defTabSz="488950">
            <a:lnSpc>
              <a:spcPct val="90000"/>
            </a:lnSpc>
            <a:spcBef>
              <a:spcPct val="0"/>
            </a:spcBef>
            <a:spcAft>
              <a:spcPct val="15000"/>
            </a:spcAft>
            <a:buChar char="•"/>
          </a:pPr>
          <a:r>
            <a:rPr lang="fi-FI" sz="1100" kern="1200" dirty="0"/>
            <a:t>Fraasi avuksi</a:t>
          </a:r>
        </a:p>
        <a:p>
          <a:pPr marL="114300" lvl="2" indent="-57150" algn="l" defTabSz="488950">
            <a:lnSpc>
              <a:spcPct val="90000"/>
            </a:lnSpc>
            <a:spcBef>
              <a:spcPct val="0"/>
            </a:spcBef>
            <a:spcAft>
              <a:spcPct val="15000"/>
            </a:spcAft>
            <a:buChar char="•"/>
          </a:pPr>
          <a:r>
            <a:rPr lang="fi-FI" sz="1100" b="0" kern="1200" dirty="0"/>
            <a:t>missä asuu?</a:t>
          </a:r>
        </a:p>
        <a:p>
          <a:pPr marL="114300" lvl="2" indent="-57150" algn="l" defTabSz="488950">
            <a:lnSpc>
              <a:spcPct val="90000"/>
            </a:lnSpc>
            <a:spcBef>
              <a:spcPct val="0"/>
            </a:spcBef>
            <a:spcAft>
              <a:spcPct val="15000"/>
            </a:spcAft>
            <a:buChar char="•"/>
          </a:pPr>
          <a:r>
            <a:rPr lang="fi-FI" sz="1100" b="0" kern="1200" dirty="0"/>
            <a:t>Miksi tarvitsee yöaikaisen käynnin?</a:t>
          </a:r>
        </a:p>
        <a:p>
          <a:pPr marL="114300" lvl="2" indent="-57150" algn="l" defTabSz="488950">
            <a:lnSpc>
              <a:spcPct val="90000"/>
            </a:lnSpc>
            <a:spcBef>
              <a:spcPct val="0"/>
            </a:spcBef>
            <a:spcAft>
              <a:spcPct val="15000"/>
            </a:spcAft>
            <a:buChar char="•"/>
          </a:pPr>
          <a:r>
            <a:rPr lang="fi-FI" sz="1100" b="0" kern="1200"/>
            <a:t>mihin aikaan tarvitsee käyntiä?</a:t>
          </a:r>
          <a:endParaRPr lang="fi-FI" sz="1100" b="0" kern="1200" dirty="0"/>
        </a:p>
        <a:p>
          <a:pPr marL="114300" lvl="2" indent="-57150" algn="l" defTabSz="488950">
            <a:lnSpc>
              <a:spcPct val="90000"/>
            </a:lnSpc>
            <a:spcBef>
              <a:spcPct val="0"/>
            </a:spcBef>
            <a:spcAft>
              <a:spcPct val="15000"/>
            </a:spcAft>
            <a:buChar char="•"/>
          </a:pPr>
          <a:r>
            <a:rPr lang="fi-FI" sz="1100" b="0" kern="1200" dirty="0"/>
            <a:t>millaista apua tarvitsee </a:t>
          </a:r>
          <a:r>
            <a:rPr lang="fi-FI" sz="1100" b="0" kern="1200" dirty="0" err="1"/>
            <a:t>yökäynnillä</a:t>
          </a:r>
          <a:r>
            <a:rPr lang="fi-FI" sz="1100" b="0" kern="1200" dirty="0"/>
            <a:t>?</a:t>
          </a:r>
        </a:p>
        <a:p>
          <a:pPr marL="114300" lvl="2" indent="-57150" algn="l" defTabSz="488950">
            <a:lnSpc>
              <a:spcPct val="90000"/>
            </a:lnSpc>
            <a:spcBef>
              <a:spcPct val="0"/>
            </a:spcBef>
            <a:spcAft>
              <a:spcPct val="15000"/>
            </a:spcAft>
            <a:buChar char="•"/>
          </a:pPr>
          <a:r>
            <a:rPr lang="fi-FI" sz="1100" b="0" kern="1200"/>
            <a:t>voisiko hoitaa videovisitillä tai puhelimitse?</a:t>
          </a:r>
          <a:endParaRPr lang="fi-FI" sz="1100" b="0" kern="1200" dirty="0"/>
        </a:p>
        <a:p>
          <a:pPr marL="114300" lvl="2" indent="-57150" algn="l" defTabSz="488950">
            <a:lnSpc>
              <a:spcPct val="90000"/>
            </a:lnSpc>
            <a:spcBef>
              <a:spcPct val="0"/>
            </a:spcBef>
            <a:spcAft>
              <a:spcPct val="15000"/>
            </a:spcAft>
            <a:buChar char="•"/>
          </a:pPr>
          <a:r>
            <a:rPr lang="fi-FI" sz="1100" b="0" kern="1200"/>
            <a:t>onko omaisia lähellä tai samassa taloudessa?</a:t>
          </a:r>
          <a:endParaRPr lang="fi-FI" sz="1100" b="0" kern="1200" dirty="0"/>
        </a:p>
        <a:p>
          <a:pPr marL="114300" lvl="2" indent="-57150" algn="l" defTabSz="488950">
            <a:lnSpc>
              <a:spcPct val="90000"/>
            </a:lnSpc>
            <a:spcBef>
              <a:spcPct val="0"/>
            </a:spcBef>
            <a:spcAft>
              <a:spcPct val="15000"/>
            </a:spcAft>
            <a:buChar char="•"/>
          </a:pPr>
          <a:r>
            <a:rPr lang="fi-FI" sz="1100" b="0" kern="1200"/>
            <a:t>kauanko arviolta tarvitsee käyntejä?</a:t>
          </a:r>
          <a:endParaRPr lang="fi-FI" sz="1100" b="0" kern="1200" dirty="0"/>
        </a:p>
        <a:p>
          <a:pPr marL="114300" lvl="2" indent="-57150" algn="l" defTabSz="488950">
            <a:lnSpc>
              <a:spcPct val="90000"/>
            </a:lnSpc>
            <a:spcBef>
              <a:spcPct val="0"/>
            </a:spcBef>
            <a:spcAft>
              <a:spcPct val="15000"/>
            </a:spcAft>
            <a:buChar char="•"/>
          </a:pPr>
          <a:r>
            <a:rPr lang="fi-FI" sz="1100" b="0" kern="1200"/>
            <a:t>onko asiakkaalla tarvittavat apuvälineet?</a:t>
          </a:r>
          <a:endParaRPr lang="fi-FI" sz="1100" b="0" kern="1200" dirty="0"/>
        </a:p>
        <a:p>
          <a:pPr marL="114300" lvl="2" indent="-57150" algn="l" defTabSz="488950">
            <a:lnSpc>
              <a:spcPct val="90000"/>
            </a:lnSpc>
            <a:spcBef>
              <a:spcPct val="0"/>
            </a:spcBef>
            <a:spcAft>
              <a:spcPct val="15000"/>
            </a:spcAft>
            <a:buChar char="•"/>
          </a:pPr>
          <a:r>
            <a:rPr lang="fi-FI" sz="1100" b="0" kern="1200" dirty="0"/>
            <a:t>Avain asia</a:t>
          </a:r>
        </a:p>
        <a:p>
          <a:pPr marL="114300" lvl="2" indent="-57150" algn="l" defTabSz="488950">
            <a:lnSpc>
              <a:spcPct val="90000"/>
            </a:lnSpc>
            <a:spcBef>
              <a:spcPct val="0"/>
            </a:spcBef>
            <a:spcAft>
              <a:spcPct val="15000"/>
            </a:spcAft>
            <a:buChar char="•"/>
          </a:pPr>
          <a:r>
            <a:rPr lang="fi-FI" sz="1100" b="0" kern="1200" dirty="0"/>
            <a:t>Onko potilaan kotiolot soveltuvat kotihoidolle?</a:t>
          </a:r>
        </a:p>
        <a:p>
          <a:pPr marL="114300" lvl="2" indent="-57150" algn="l" defTabSz="488950">
            <a:lnSpc>
              <a:spcPct val="90000"/>
            </a:lnSpc>
            <a:spcBef>
              <a:spcPct val="0"/>
            </a:spcBef>
            <a:spcAft>
              <a:spcPct val="15000"/>
            </a:spcAft>
            <a:buChar char="•"/>
          </a:pPr>
          <a:r>
            <a:rPr lang="fi-FI" sz="1100" b="0" kern="1200" dirty="0"/>
            <a:t>Jos asiakas pärjää puhelin tai </a:t>
          </a:r>
          <a:r>
            <a:rPr lang="fi-FI" sz="1100" b="0" kern="1200" dirty="0" err="1"/>
            <a:t>videovisit</a:t>
          </a:r>
          <a:r>
            <a:rPr lang="fi-FI" sz="1100" b="0" kern="1200" dirty="0"/>
            <a:t> palvelulla, järjestelee asiat toiminnanohjauskeskuksen kautta.</a:t>
          </a:r>
        </a:p>
      </dsp:txBody>
      <dsp:txXfrm>
        <a:off x="855058" y="1376552"/>
        <a:ext cx="3511762" cy="2982424"/>
      </dsp:txXfrm>
    </dsp:sp>
    <dsp:sp modelId="{61BA39E1-DDF3-465C-95E6-4EE9181160F9}">
      <dsp:nvSpPr>
        <dsp:cNvPr id="0" name=""/>
        <dsp:cNvSpPr/>
      </dsp:nvSpPr>
      <dsp:spPr>
        <a:xfrm>
          <a:off x="4262826" y="338248"/>
          <a:ext cx="1188266" cy="92053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fi-FI" sz="900" kern="1200"/>
        </a:p>
      </dsp:txBody>
      <dsp:txXfrm>
        <a:off x="4262826" y="522354"/>
        <a:ext cx="912107" cy="552318"/>
      </dsp:txXfrm>
    </dsp:sp>
    <dsp:sp modelId="{D90C4E17-1D3B-4EB4-B861-BED6E0C72881}">
      <dsp:nvSpPr>
        <dsp:cNvPr id="0" name=""/>
        <dsp:cNvSpPr/>
      </dsp:nvSpPr>
      <dsp:spPr>
        <a:xfrm>
          <a:off x="5944336" y="313262"/>
          <a:ext cx="4130592" cy="14557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a:lnSpc>
              <a:spcPct val="90000"/>
            </a:lnSpc>
            <a:spcBef>
              <a:spcPct val="0"/>
            </a:spcBef>
            <a:spcAft>
              <a:spcPct val="35000"/>
            </a:spcAft>
            <a:buNone/>
          </a:pPr>
          <a:r>
            <a:rPr lang="fi-FI" sz="1800" kern="1200" dirty="0"/>
            <a:t>Koordinoiva taho/Lestijokilaakson vastaava sairaanhoitaja (ma-pe klo 8-16)</a:t>
          </a:r>
        </a:p>
      </dsp:txBody>
      <dsp:txXfrm>
        <a:off x="5944336" y="313262"/>
        <a:ext cx="4130592" cy="970501"/>
      </dsp:txXfrm>
    </dsp:sp>
    <dsp:sp modelId="{26435559-44FC-440C-A509-08B03B084225}">
      <dsp:nvSpPr>
        <dsp:cNvPr id="0" name=""/>
        <dsp:cNvSpPr/>
      </dsp:nvSpPr>
      <dsp:spPr>
        <a:xfrm>
          <a:off x="6918249" y="1283764"/>
          <a:ext cx="3697338" cy="3168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fi-FI" sz="1100" kern="1200" dirty="0"/>
            <a:t>Varmistaa, että fraasin asiat on selvitetty.</a:t>
          </a:r>
        </a:p>
        <a:p>
          <a:pPr marL="57150" lvl="1" indent="-57150" algn="l" defTabSz="488950">
            <a:lnSpc>
              <a:spcPct val="90000"/>
            </a:lnSpc>
            <a:spcBef>
              <a:spcPct val="0"/>
            </a:spcBef>
            <a:spcAft>
              <a:spcPct val="15000"/>
            </a:spcAft>
            <a:buChar char="•"/>
          </a:pPr>
          <a:r>
            <a:rPr lang="fi-FI" sz="1100" kern="1200" dirty="0"/>
            <a:t>Alkaa järjestelemään </a:t>
          </a:r>
          <a:r>
            <a:rPr lang="fi-FI" sz="1100" kern="1200" dirty="0" err="1"/>
            <a:t>yöpartioasiakkaan</a:t>
          </a:r>
          <a:r>
            <a:rPr lang="fi-FI" sz="1100" kern="1200" dirty="0"/>
            <a:t> kotihoidon käyntejä. </a:t>
          </a:r>
          <a:endParaRPr lang="fi-FI" sz="1100" kern="1200" dirty="0">
            <a:solidFill>
              <a:srgbClr val="FF0000"/>
            </a:solidFill>
          </a:endParaRPr>
        </a:p>
        <a:p>
          <a:pPr marL="57150" lvl="1" indent="-57150" algn="l" defTabSz="488950">
            <a:lnSpc>
              <a:spcPct val="90000"/>
            </a:lnSpc>
            <a:spcBef>
              <a:spcPct val="0"/>
            </a:spcBef>
            <a:spcAft>
              <a:spcPct val="15000"/>
            </a:spcAft>
            <a:buChar char="•"/>
          </a:pPr>
          <a:r>
            <a:rPr lang="fi-FI" sz="1100" kern="1200" dirty="0">
              <a:solidFill>
                <a:schemeClr val="tx1"/>
              </a:solidFill>
            </a:rPr>
            <a:t>Lisää asiakkaan </a:t>
          </a:r>
          <a:r>
            <a:rPr lang="fi-FI" sz="1100" kern="1200" dirty="0" err="1">
              <a:solidFill>
                <a:schemeClr val="tx1"/>
              </a:solidFill>
            </a:rPr>
            <a:t>yöpartion</a:t>
          </a:r>
          <a:r>
            <a:rPr lang="fi-FI" sz="1100" kern="1200" dirty="0">
              <a:solidFill>
                <a:schemeClr val="tx1"/>
              </a:solidFill>
            </a:rPr>
            <a:t> ajanvarauskirjalle.</a:t>
          </a:r>
        </a:p>
        <a:p>
          <a:pPr marL="57150" lvl="1" indent="-57150" algn="l" defTabSz="488950">
            <a:lnSpc>
              <a:spcPct val="90000"/>
            </a:lnSpc>
            <a:spcBef>
              <a:spcPct val="0"/>
            </a:spcBef>
            <a:spcAft>
              <a:spcPct val="15000"/>
            </a:spcAft>
            <a:buChar char="•"/>
          </a:pPr>
          <a:r>
            <a:rPr lang="fi-FI" sz="1100" kern="1200" dirty="0">
              <a:solidFill>
                <a:schemeClr val="tx1"/>
              </a:solidFill>
            </a:rPr>
            <a:t>Ilmoittaa tarvittaessa </a:t>
          </a:r>
          <a:r>
            <a:rPr lang="fi-FI" sz="1100" kern="1200" dirty="0" err="1">
              <a:solidFill>
                <a:schemeClr val="tx1"/>
              </a:solidFill>
            </a:rPr>
            <a:t>yöpartioasiakkaasta</a:t>
          </a:r>
          <a:r>
            <a:rPr lang="fi-FI" sz="1100" kern="1200" dirty="0">
              <a:solidFill>
                <a:schemeClr val="tx1"/>
              </a:solidFill>
            </a:rPr>
            <a:t> </a:t>
          </a:r>
          <a:r>
            <a:rPr lang="fi-FI" sz="1100" kern="1200" dirty="0" err="1">
              <a:solidFill>
                <a:schemeClr val="tx1"/>
              </a:solidFill>
            </a:rPr>
            <a:t>yöpartion</a:t>
          </a:r>
          <a:r>
            <a:rPr lang="fi-FI" sz="1100" kern="1200" dirty="0">
              <a:solidFill>
                <a:schemeClr val="tx1"/>
              </a:solidFill>
            </a:rPr>
            <a:t> hoitajalle/varallaolijalle</a:t>
          </a:r>
        </a:p>
        <a:p>
          <a:pPr marL="57150" lvl="1" indent="-57150" algn="l" defTabSz="488950">
            <a:lnSpc>
              <a:spcPct val="90000"/>
            </a:lnSpc>
            <a:spcBef>
              <a:spcPct val="0"/>
            </a:spcBef>
            <a:spcAft>
              <a:spcPct val="15000"/>
            </a:spcAft>
            <a:buChar char="•"/>
          </a:pPr>
          <a:r>
            <a:rPr lang="fi-FI" sz="1100" kern="1200" dirty="0"/>
            <a:t>Sairastapauksissa huolehtii, että </a:t>
          </a:r>
          <a:r>
            <a:rPr lang="fi-FI" sz="1100" kern="1200" dirty="0" err="1"/>
            <a:t>yöpartiovuoroon</a:t>
          </a:r>
          <a:r>
            <a:rPr lang="fi-FI" sz="1100" kern="1200" dirty="0"/>
            <a:t> on tekijä. </a:t>
          </a:r>
          <a:endParaRPr lang="fi-FI" sz="1100" kern="1200" dirty="0">
            <a:solidFill>
              <a:schemeClr val="tx1"/>
            </a:solidFill>
          </a:endParaRPr>
        </a:p>
        <a:p>
          <a:pPr marL="114300" lvl="2" indent="-57150" algn="l" defTabSz="488950">
            <a:lnSpc>
              <a:spcPct val="90000"/>
            </a:lnSpc>
            <a:spcBef>
              <a:spcPct val="0"/>
            </a:spcBef>
            <a:spcAft>
              <a:spcPct val="15000"/>
            </a:spcAft>
            <a:buChar char="•"/>
          </a:pPr>
          <a:r>
            <a:rPr lang="fi-FI" sz="1100" kern="1200" dirty="0">
              <a:solidFill>
                <a:schemeClr val="tx1"/>
              </a:solidFill>
            </a:rPr>
            <a:t>Varallaolijoilta kysytään mahdollisuus </a:t>
          </a:r>
          <a:r>
            <a:rPr lang="fi-FI" sz="1100" kern="1200" dirty="0" err="1">
              <a:solidFill>
                <a:schemeClr val="tx1"/>
              </a:solidFill>
            </a:rPr>
            <a:t>sijaistukseen</a:t>
          </a:r>
          <a:endParaRPr lang="fi-FI" sz="1100" kern="1200" dirty="0">
            <a:solidFill>
              <a:schemeClr val="tx1"/>
            </a:solidFill>
          </a:endParaRPr>
        </a:p>
        <a:p>
          <a:pPr marL="114300" lvl="2" indent="-57150" algn="l" defTabSz="488950">
            <a:lnSpc>
              <a:spcPct val="90000"/>
            </a:lnSpc>
            <a:spcBef>
              <a:spcPct val="0"/>
            </a:spcBef>
            <a:spcAft>
              <a:spcPct val="15000"/>
            </a:spcAft>
            <a:buChar char="•"/>
          </a:pPr>
          <a:r>
            <a:rPr lang="fi-FI" sz="1100" kern="1200" dirty="0">
              <a:solidFill>
                <a:schemeClr val="tx1"/>
              </a:solidFill>
            </a:rPr>
            <a:t>Optimoinnin roolia vahvistetaan (viikonloppuna tapahtuvien sairastapausten järjestelyssä)</a:t>
          </a:r>
        </a:p>
        <a:p>
          <a:pPr marL="114300" lvl="2" indent="-57150" algn="l" defTabSz="488950">
            <a:lnSpc>
              <a:spcPct val="90000"/>
            </a:lnSpc>
            <a:spcBef>
              <a:spcPct val="0"/>
            </a:spcBef>
            <a:spcAft>
              <a:spcPct val="15000"/>
            </a:spcAft>
            <a:buChar char="•"/>
          </a:pPr>
          <a:r>
            <a:rPr lang="fi-FI" sz="1100" kern="1200" dirty="0">
              <a:solidFill>
                <a:schemeClr val="tx1"/>
              </a:solidFill>
            </a:rPr>
            <a:t>Synergia Kokkolan </a:t>
          </a:r>
          <a:r>
            <a:rPr lang="fi-FI" sz="1100" kern="1200" dirty="0" err="1">
              <a:solidFill>
                <a:schemeClr val="tx1"/>
              </a:solidFill>
            </a:rPr>
            <a:t>yöpartion</a:t>
          </a:r>
          <a:r>
            <a:rPr lang="fi-FI" sz="1100" kern="1200" dirty="0">
              <a:solidFill>
                <a:schemeClr val="tx1"/>
              </a:solidFill>
            </a:rPr>
            <a:t> kanssa selvitetään</a:t>
          </a:r>
        </a:p>
      </dsp:txBody>
      <dsp:txXfrm>
        <a:off x="7011037" y="1376552"/>
        <a:ext cx="3511762" cy="29824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EDBE90-E843-409A-AF94-CC1573D5DB39}">
      <dsp:nvSpPr>
        <dsp:cNvPr id="0" name=""/>
        <dsp:cNvSpPr/>
      </dsp:nvSpPr>
      <dsp:spPr>
        <a:xfrm>
          <a:off x="0" y="473188"/>
          <a:ext cx="3842024" cy="1494759"/>
        </a:xfrm>
        <a:prstGeom prst="left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3D19F8-A578-4514-9EDE-9B73FA160E7D}">
      <dsp:nvSpPr>
        <dsp:cNvPr id="0" name=""/>
        <dsp:cNvSpPr/>
      </dsp:nvSpPr>
      <dsp:spPr>
        <a:xfrm>
          <a:off x="398053" y="755840"/>
          <a:ext cx="3147908" cy="747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1920" rIns="0" bIns="121920" numCol="1" spcCol="1270" anchor="ctr" anchorCtr="0">
          <a:noAutofit/>
        </a:bodyPr>
        <a:lstStyle/>
        <a:p>
          <a:pPr marL="0" lvl="0" indent="0" algn="ctr" defTabSz="533400">
            <a:lnSpc>
              <a:spcPct val="90000"/>
            </a:lnSpc>
            <a:spcBef>
              <a:spcPct val="0"/>
            </a:spcBef>
            <a:spcAft>
              <a:spcPct val="35000"/>
            </a:spcAft>
            <a:buNone/>
          </a:pPr>
          <a:r>
            <a:rPr lang="fi-FI" sz="1200" kern="1200" dirty="0"/>
            <a:t>Ilmoittaa lähettävään yksikköön, kun asiat on valmisteltu ja asiakas voi kotiutua. Tähän voidaan tehdä myös fraasi, joka vielä tehostaa tiedonkulkua.</a:t>
          </a:r>
        </a:p>
      </dsp:txBody>
      <dsp:txXfrm>
        <a:off x="398053" y="755840"/>
        <a:ext cx="3147908" cy="7473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71E260-115E-459A-BF91-72C4B8485709}">
      <dsp:nvSpPr>
        <dsp:cNvPr id="0" name=""/>
        <dsp:cNvSpPr/>
      </dsp:nvSpPr>
      <dsp:spPr>
        <a:xfrm>
          <a:off x="0" y="519"/>
          <a:ext cx="10744200" cy="121482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7F91C1-AC7F-462A-92C7-00BBB63AD5C7}">
      <dsp:nvSpPr>
        <dsp:cNvPr id="0" name=""/>
        <dsp:cNvSpPr/>
      </dsp:nvSpPr>
      <dsp:spPr>
        <a:xfrm>
          <a:off x="367483" y="273853"/>
          <a:ext cx="668151" cy="6681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B6572AD-5A05-4ED4-96A7-F74F16D1D936}">
      <dsp:nvSpPr>
        <dsp:cNvPr id="0" name=""/>
        <dsp:cNvSpPr/>
      </dsp:nvSpPr>
      <dsp:spPr>
        <a:xfrm>
          <a:off x="1403118" y="519"/>
          <a:ext cx="9341081" cy="12148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569" tIns="128569" rIns="128569" bIns="128569" numCol="1" spcCol="1270" anchor="ctr" anchorCtr="0">
          <a:noAutofit/>
        </a:bodyPr>
        <a:lstStyle/>
        <a:p>
          <a:pPr marL="0" lvl="0" indent="0" algn="l" defTabSz="977900">
            <a:lnSpc>
              <a:spcPct val="90000"/>
            </a:lnSpc>
            <a:spcBef>
              <a:spcPct val="0"/>
            </a:spcBef>
            <a:spcAft>
              <a:spcPct val="35000"/>
            </a:spcAft>
            <a:buNone/>
          </a:pPr>
          <a:r>
            <a:rPr lang="fi-FI" sz="2200" kern="1200"/>
            <a:t>Asiakkaiden, jotka yöpartioasiakkaaksi valikoituu, täytyy täyttää tietyt kriteerit. Yöpartioasiakkaaksi eivät sovellu henkilöt, joilla itsellään tai omaisella on päihteiden käyttöä tai aggressiivista käyttäytymistä. </a:t>
          </a:r>
          <a:endParaRPr lang="en-US" sz="2200" kern="1200"/>
        </a:p>
      </dsp:txBody>
      <dsp:txXfrm>
        <a:off x="1403118" y="519"/>
        <a:ext cx="9341081" cy="1214821"/>
      </dsp:txXfrm>
    </dsp:sp>
    <dsp:sp modelId="{A99B733C-A7AC-4906-8A8C-DBF741FC0CF1}">
      <dsp:nvSpPr>
        <dsp:cNvPr id="0" name=""/>
        <dsp:cNvSpPr/>
      </dsp:nvSpPr>
      <dsp:spPr>
        <a:xfrm>
          <a:off x="0" y="1519045"/>
          <a:ext cx="10744200" cy="121482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A98FED-BCB6-4F1A-99F2-55C25576F26E}">
      <dsp:nvSpPr>
        <dsp:cNvPr id="0" name=""/>
        <dsp:cNvSpPr/>
      </dsp:nvSpPr>
      <dsp:spPr>
        <a:xfrm>
          <a:off x="367483" y="1792380"/>
          <a:ext cx="668151" cy="6681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949AD43-D219-4A81-9E58-9111AA84923C}">
      <dsp:nvSpPr>
        <dsp:cNvPr id="0" name=""/>
        <dsp:cNvSpPr/>
      </dsp:nvSpPr>
      <dsp:spPr>
        <a:xfrm>
          <a:off x="1403118" y="1519045"/>
          <a:ext cx="9341081" cy="12148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569" tIns="128569" rIns="128569" bIns="128569" numCol="1" spcCol="1270" anchor="ctr" anchorCtr="0">
          <a:noAutofit/>
        </a:bodyPr>
        <a:lstStyle/>
        <a:p>
          <a:pPr marL="0" lvl="0" indent="0" algn="l" defTabSz="977900">
            <a:lnSpc>
              <a:spcPct val="90000"/>
            </a:lnSpc>
            <a:spcBef>
              <a:spcPct val="0"/>
            </a:spcBef>
            <a:spcAft>
              <a:spcPct val="35000"/>
            </a:spcAft>
            <a:buNone/>
          </a:pPr>
          <a:r>
            <a:rPr lang="fi-FI" sz="2200" kern="1200"/>
            <a:t>Kuntiin oltu yhteydessä talviauraukseen liittyen ja osa vastannut että tämä huomioidaan. Kuntien tekniset johtajat / päivystävät talonmiehet ovat yhteyshenkilöitä näissä asioissa. Näistä oltava listaus.</a:t>
          </a:r>
          <a:endParaRPr lang="en-US" sz="2200" kern="1200"/>
        </a:p>
      </dsp:txBody>
      <dsp:txXfrm>
        <a:off x="1403118" y="1519045"/>
        <a:ext cx="9341081" cy="1214821"/>
      </dsp:txXfrm>
    </dsp:sp>
    <dsp:sp modelId="{209F6B47-588E-49E9-BEAF-E85D2E0B94CF}">
      <dsp:nvSpPr>
        <dsp:cNvPr id="0" name=""/>
        <dsp:cNvSpPr/>
      </dsp:nvSpPr>
      <dsp:spPr>
        <a:xfrm>
          <a:off x="0" y="3037571"/>
          <a:ext cx="10744200" cy="121482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35959B-C85A-4BAB-9BF5-47F5883D1657}">
      <dsp:nvSpPr>
        <dsp:cNvPr id="0" name=""/>
        <dsp:cNvSpPr/>
      </dsp:nvSpPr>
      <dsp:spPr>
        <a:xfrm>
          <a:off x="367483" y="3310906"/>
          <a:ext cx="668151" cy="66815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368EF4E-FF20-4C87-94CF-214197AB22B3}">
      <dsp:nvSpPr>
        <dsp:cNvPr id="0" name=""/>
        <dsp:cNvSpPr/>
      </dsp:nvSpPr>
      <dsp:spPr>
        <a:xfrm>
          <a:off x="1403118" y="3037571"/>
          <a:ext cx="9341081" cy="12148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569" tIns="128569" rIns="128569" bIns="128569" numCol="1" spcCol="1270" anchor="ctr" anchorCtr="0">
          <a:noAutofit/>
        </a:bodyPr>
        <a:lstStyle/>
        <a:p>
          <a:pPr marL="0" lvl="0" indent="0" algn="l" defTabSz="977900">
            <a:lnSpc>
              <a:spcPct val="90000"/>
            </a:lnSpc>
            <a:spcBef>
              <a:spcPct val="0"/>
            </a:spcBef>
            <a:spcAft>
              <a:spcPct val="35000"/>
            </a:spcAft>
            <a:buNone/>
          </a:pPr>
          <a:r>
            <a:rPr lang="fi-FI" sz="2200" kern="1200" dirty="0"/>
            <a:t>Lestijokilaakson kotihoidon sekä kotisairaalan auto on käytettävissä </a:t>
          </a:r>
          <a:r>
            <a:rPr lang="fi-FI" sz="2200" kern="1200" dirty="0" err="1"/>
            <a:t>yöpartiotehtävissä</a:t>
          </a:r>
          <a:r>
            <a:rPr lang="fi-FI" sz="2200" kern="1200" dirty="0"/>
            <a:t>.</a:t>
          </a:r>
          <a:endParaRPr lang="en-US" sz="2200" kern="1200" dirty="0"/>
        </a:p>
      </dsp:txBody>
      <dsp:txXfrm>
        <a:off x="1403118" y="3037571"/>
        <a:ext cx="9341081" cy="1214821"/>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ABB894-6F0A-4260-8EA6-72C111E3A10E}" type="datetimeFigureOut">
              <a:rPr lang="fi-FI" smtClean="0"/>
              <a:t>2.9.2022</a:t>
            </a:fld>
            <a:endParaRPr lang="fi-FI"/>
          </a:p>
        </p:txBody>
      </p:sp>
      <p:sp>
        <p:nvSpPr>
          <p:cNvPr id="4" name="Alatunnisteen paikkamerkki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E5DFD3-7B81-4700-A122-EFFC36033686}" type="slidenum">
              <a:rPr lang="fi-FI" smtClean="0"/>
              <a:t>‹#›</a:t>
            </a:fld>
            <a:endParaRPr lang="fi-FI"/>
          </a:p>
        </p:txBody>
      </p:sp>
    </p:spTree>
    <p:extLst>
      <p:ext uri="{BB962C8B-B14F-4D97-AF65-F5344CB8AC3E}">
        <p14:creationId xmlns:p14="http://schemas.microsoft.com/office/powerpoint/2010/main" val="4679217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1408D9-6F1A-481A-9A8B-2C9DC31B22C3}" type="datetimeFigureOut">
              <a:rPr lang="fi-FI" smtClean="0"/>
              <a:t>2.9.2022</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EA96E4-977E-48FA-886F-47174D14A9BB}" type="slidenum">
              <a:rPr lang="fi-FI" smtClean="0"/>
              <a:t>‹#›</a:t>
            </a:fld>
            <a:endParaRPr lang="fi-FI"/>
          </a:p>
        </p:txBody>
      </p:sp>
    </p:spTree>
    <p:extLst>
      <p:ext uri="{BB962C8B-B14F-4D97-AF65-F5344CB8AC3E}">
        <p14:creationId xmlns:p14="http://schemas.microsoft.com/office/powerpoint/2010/main" val="1119450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loitusdia">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0B5E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p:cNvSpPr>
            <a:spLocks noGrp="1"/>
          </p:cNvSpPr>
          <p:nvPr>
            <p:ph type="subTitle" idx="1"/>
          </p:nvPr>
        </p:nvSpPr>
        <p:spPr>
          <a:xfrm>
            <a:off x="1175885" y="5442028"/>
            <a:ext cx="9228201" cy="865799"/>
          </a:xfrm>
          <a:prstGeom prst="rect">
            <a:avLst/>
          </a:prstGeom>
        </p:spPr>
        <p:txBody>
          <a:bodyPr>
            <a:normAutofit/>
          </a:bodyPr>
          <a:lstStyle>
            <a:lvl1pPr marL="0" indent="0" algn="ctr">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dirty="0"/>
              <a:t>Muokkaa alaotsikon perustyyliä </a:t>
            </a:r>
            <a:r>
              <a:rPr lang="fi-FI" dirty="0" err="1"/>
              <a:t>napsautt</a:t>
            </a:r>
            <a:r>
              <a:rPr lang="fi-FI" dirty="0"/>
              <a:t>.</a:t>
            </a:r>
            <a:endParaRPr lang="en-US" dirty="0"/>
          </a:p>
        </p:txBody>
      </p:sp>
      <p:pic>
        <p:nvPicPr>
          <p:cNvPr id="6" name="Kuva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800" y="1653901"/>
            <a:ext cx="10058400" cy="2472617"/>
          </a:xfrm>
          <a:prstGeom prst="rect">
            <a:avLst/>
          </a:prstGeom>
        </p:spPr>
      </p:pic>
      <p:pic>
        <p:nvPicPr>
          <p:cNvPr id="10" name="Kuva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6718" y="306699"/>
            <a:ext cx="1498335" cy="1795922"/>
          </a:xfrm>
          <a:prstGeom prst="rect">
            <a:avLst/>
          </a:prstGeom>
        </p:spPr>
      </p:pic>
      <p:sp>
        <p:nvSpPr>
          <p:cNvPr id="15" name="Title 1"/>
          <p:cNvSpPr>
            <a:spLocks noGrp="1"/>
          </p:cNvSpPr>
          <p:nvPr>
            <p:ph type="ctrTitle"/>
          </p:nvPr>
        </p:nvSpPr>
        <p:spPr>
          <a:xfrm>
            <a:off x="611525" y="4292298"/>
            <a:ext cx="10782300" cy="988512"/>
          </a:xfrm>
          <a:prstGeom prst="rect">
            <a:avLst/>
          </a:prstGeom>
        </p:spPr>
        <p:txBody>
          <a:bodyPr anchor="b">
            <a:noAutofit/>
          </a:bodyPr>
          <a:lstStyle>
            <a:lvl1pPr algn="ctr">
              <a:lnSpc>
                <a:spcPct val="80000"/>
              </a:lnSpc>
              <a:defRPr sz="6000" spc="-120" baseline="0">
                <a:solidFill>
                  <a:srgbClr val="FFFFFF"/>
                </a:solidFill>
              </a:defRPr>
            </a:lvl1pPr>
          </a:lstStyle>
          <a:p>
            <a:r>
              <a:rPr lang="fi-FI" dirty="0"/>
              <a:t>Muokkaa </a:t>
            </a:r>
            <a:r>
              <a:rPr lang="fi-FI" dirty="0" err="1"/>
              <a:t>perustyyl</a:t>
            </a:r>
            <a:r>
              <a:rPr lang="fi-FI" dirty="0"/>
              <a:t>. </a:t>
            </a:r>
            <a:r>
              <a:rPr lang="fi-FI" dirty="0" err="1"/>
              <a:t>napsautt</a:t>
            </a:r>
            <a:r>
              <a:rPr lang="fi-FI" dirty="0"/>
              <a:t>.</a:t>
            </a:r>
            <a:endParaRPr lang="en-US" dirty="0"/>
          </a:p>
        </p:txBody>
      </p:sp>
      <p:sp>
        <p:nvSpPr>
          <p:cNvPr id="16" name="Slide Number Placeholder 8"/>
          <p:cNvSpPr>
            <a:spLocks noGrp="1"/>
          </p:cNvSpPr>
          <p:nvPr>
            <p:ph type="sldNum" sz="quarter" idx="12"/>
          </p:nvPr>
        </p:nvSpPr>
        <p:spPr>
          <a:xfrm>
            <a:off x="10966550" y="6412447"/>
            <a:ext cx="1121767" cy="370850"/>
          </a:xfrm>
          <a:prstGeom prst="rect">
            <a:avLst/>
          </a:prstGeom>
        </p:spPr>
        <p:txBody>
          <a:bodyPr/>
          <a:lstStyle>
            <a:lvl1pPr algn="r">
              <a:defRPr sz="1400">
                <a:solidFill>
                  <a:srgbClr val="FFFFFF">
                    <a:alpha val="25000"/>
                  </a:srgbClr>
                </a:solidFill>
              </a:defRPr>
            </a:lvl1pPr>
          </a:lstStyle>
          <a:p>
            <a:fld id="{680D50AB-F83C-4E2B-B0AF-3CA1ED4EDFEC}" type="slidenum">
              <a:rPr lang="fi-FI" smtClean="0"/>
              <a:pPr/>
              <a:t>‹#›</a:t>
            </a:fld>
            <a:endParaRPr lang="fi-FI" dirty="0"/>
          </a:p>
        </p:txBody>
      </p:sp>
      <p:sp>
        <p:nvSpPr>
          <p:cNvPr id="17" name="Date Placeholder 3"/>
          <p:cNvSpPr>
            <a:spLocks noGrp="1"/>
          </p:cNvSpPr>
          <p:nvPr>
            <p:ph type="dt" sz="half" idx="10"/>
          </p:nvPr>
        </p:nvSpPr>
        <p:spPr>
          <a:xfrm>
            <a:off x="685800" y="6412447"/>
            <a:ext cx="1215189" cy="228235"/>
          </a:xfrm>
          <a:prstGeom prst="rect">
            <a:avLst/>
          </a:prstGeom>
        </p:spPr>
        <p:txBody>
          <a:bodyPr/>
          <a:lstStyle>
            <a:lvl1pPr>
              <a:defRPr sz="1400">
                <a:solidFill>
                  <a:schemeClr val="bg1"/>
                </a:solidFill>
              </a:defRPr>
            </a:lvl1pPr>
          </a:lstStyle>
          <a:p>
            <a:fld id="{0B549DF8-3256-43A3-9CF8-F9C88E76832E}" type="datetime1">
              <a:rPr lang="fi-FI" smtClean="0"/>
              <a:pPr/>
              <a:t>2.9.2022</a:t>
            </a:fld>
            <a:endParaRPr lang="fi-FI" dirty="0"/>
          </a:p>
        </p:txBody>
      </p:sp>
      <p:sp>
        <p:nvSpPr>
          <p:cNvPr id="18" name="Footer Placeholder 4"/>
          <p:cNvSpPr>
            <a:spLocks noGrp="1"/>
          </p:cNvSpPr>
          <p:nvPr>
            <p:ph type="ftr" sz="quarter" idx="11"/>
          </p:nvPr>
        </p:nvSpPr>
        <p:spPr>
          <a:xfrm>
            <a:off x="1900989" y="6412082"/>
            <a:ext cx="5029200" cy="228600"/>
          </a:xfrm>
          <a:prstGeom prst="rect">
            <a:avLst/>
          </a:prstGeom>
        </p:spPr>
        <p:txBody>
          <a:bodyPr/>
          <a:lstStyle>
            <a:lvl1pPr>
              <a:defRPr sz="1400">
                <a:solidFill>
                  <a:schemeClr val="bg1"/>
                </a:solidFill>
              </a:defRPr>
            </a:lvl1pPr>
          </a:lstStyle>
          <a:p>
            <a:endParaRPr lang="fi-FI" dirty="0"/>
          </a:p>
        </p:txBody>
      </p:sp>
    </p:spTree>
    <p:extLst>
      <p:ext uri="{BB962C8B-B14F-4D97-AF65-F5344CB8AC3E}">
        <p14:creationId xmlns:p14="http://schemas.microsoft.com/office/powerpoint/2010/main" val="1362457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tsikollinen sisältö">
    <p:spTree>
      <p:nvGrpSpPr>
        <p:cNvPr id="1" name=""/>
        <p:cNvGrpSpPr/>
        <p:nvPr/>
      </p:nvGrpSpPr>
      <p:grpSpPr>
        <a:xfrm>
          <a:off x="0" y="0"/>
          <a:ext cx="0" cy="0"/>
          <a:chOff x="0" y="0"/>
          <a:chExt cx="0" cy="0"/>
        </a:xfrm>
      </p:grpSpPr>
      <p:pic>
        <p:nvPicPr>
          <p:cNvPr id="11" name="Kuva 10"/>
          <p:cNvPicPr>
            <a:picLocks noChangeAspect="1"/>
          </p:cNvPicPr>
          <p:nvPr userDrawn="1"/>
        </p:nvPicPr>
        <p:blipFill rotWithShape="1">
          <a:blip r:embed="rId2" cstate="print">
            <a:extLst>
              <a:ext uri="{28A0092B-C50C-407E-A947-70E740481C1C}">
                <a14:useLocalDpi xmlns:a14="http://schemas.microsoft.com/office/drawing/2010/main" val="0"/>
              </a:ext>
            </a:extLst>
          </a:blip>
          <a:srcRect r="24242"/>
          <a:stretch/>
        </p:blipFill>
        <p:spPr>
          <a:xfrm>
            <a:off x="0" y="4986853"/>
            <a:ext cx="7620000" cy="1582024"/>
          </a:xfrm>
          <a:prstGeom prst="rect">
            <a:avLst/>
          </a:prstGeom>
        </p:spPr>
      </p:pic>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75982" y="545041"/>
            <a:ext cx="3383280" cy="1754068"/>
          </a:xfrm>
          <a:prstGeom prst="rect">
            <a:avLst/>
          </a:prstGeom>
        </p:spPr>
        <p:txBody>
          <a:bodyPr anchor="b">
            <a:noAutofit/>
          </a:bodyPr>
          <a:lstStyle>
            <a:lvl1pPr>
              <a:lnSpc>
                <a:spcPct val="85000"/>
              </a:lnSpc>
              <a:defRPr sz="4000">
                <a:solidFill>
                  <a:srgbClr val="FFFFFF"/>
                </a:solidFill>
              </a:defRPr>
            </a:lvl1pPr>
          </a:lstStyle>
          <a:p>
            <a:r>
              <a:rPr lang="fi-FI" dirty="0"/>
              <a:t>Muokkaa </a:t>
            </a:r>
            <a:r>
              <a:rPr lang="fi-FI" dirty="0" err="1"/>
              <a:t>perustyyl</a:t>
            </a:r>
            <a:r>
              <a:rPr lang="fi-FI" dirty="0"/>
              <a:t>. </a:t>
            </a:r>
            <a:r>
              <a:rPr lang="fi-FI" dirty="0" err="1"/>
              <a:t>napsautt</a:t>
            </a:r>
            <a:r>
              <a:rPr lang="fi-FI" dirty="0"/>
              <a:t>.</a:t>
            </a:r>
            <a:endParaRPr lang="en-US" dirty="0"/>
          </a:p>
        </p:txBody>
      </p:sp>
      <p:sp>
        <p:nvSpPr>
          <p:cNvPr id="4" name="Text Placeholder 3"/>
          <p:cNvSpPr>
            <a:spLocks noGrp="1"/>
          </p:cNvSpPr>
          <p:nvPr>
            <p:ph type="body" sz="half" idx="2"/>
          </p:nvPr>
        </p:nvSpPr>
        <p:spPr>
          <a:xfrm>
            <a:off x="8275982" y="2429433"/>
            <a:ext cx="3398520" cy="3126987"/>
          </a:xfrm>
          <a:prstGeom prst="rect">
            <a:avLst/>
          </a:prstGeo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fi-FI" dirty="0"/>
              <a:t>Muokkaa tekstin perustyylejä</a:t>
            </a:r>
          </a:p>
        </p:txBody>
      </p:sp>
      <p:sp>
        <p:nvSpPr>
          <p:cNvPr id="10" name="Content Placeholder 2"/>
          <p:cNvSpPr>
            <a:spLocks noGrp="1"/>
          </p:cNvSpPr>
          <p:nvPr>
            <p:ph idx="1"/>
          </p:nvPr>
        </p:nvSpPr>
        <p:spPr>
          <a:xfrm>
            <a:off x="397476" y="542282"/>
            <a:ext cx="6159843" cy="3766185"/>
          </a:xfrm>
          <a:prstGeom prst="rect">
            <a:avLst/>
          </a:prstGeom>
        </p:spPr>
        <p:txBody>
          <a:bodyPr/>
          <a:lstStyle>
            <a:lvl1pPr marL="265113" indent="-265113">
              <a:buFont typeface="Arial" panose="020B0604020202020204" pitchFamily="34" charset="0"/>
              <a:buChar char="•"/>
              <a:defRPr>
                <a:solidFill>
                  <a:schemeClr val="accent1"/>
                </a:solidFill>
              </a:defRPr>
            </a:lvl1pPr>
            <a:lvl2pPr marL="346075" indent="-165100">
              <a:buClr>
                <a:schemeClr val="accent1"/>
              </a:buClr>
              <a:buFont typeface="Arial" panose="020B0604020202020204" pitchFamily="34" charset="0"/>
              <a:buChar char="•"/>
              <a:defRPr/>
            </a:lvl2pPr>
            <a:lvl3pPr marL="547688" indent="-185738">
              <a:buClr>
                <a:schemeClr val="accent1"/>
              </a:buClr>
              <a:buFont typeface="Arial" panose="020B0604020202020204" pitchFamily="34" charset="0"/>
              <a:buChar char="•"/>
              <a:defRPr/>
            </a:lvl3pPr>
            <a:lvl4pPr marL="822325" indent="-196850">
              <a:buClr>
                <a:schemeClr val="accent1"/>
              </a:buClr>
              <a:buFont typeface="Arial" panose="020B0604020202020204" pitchFamily="34" charset="0"/>
              <a:buChar char="•"/>
              <a:defRPr/>
            </a:lvl4pPr>
            <a:lvl5pPr marL="1096963" indent="-198438">
              <a:buClr>
                <a:schemeClr val="accent1"/>
              </a:buClr>
              <a:buFont typeface="Arial" panose="020B0604020202020204" pitchFamily="34" charset="0"/>
              <a:buChar char="•"/>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pic>
        <p:nvPicPr>
          <p:cNvPr id="13" name="Kuva 12"/>
          <p:cNvPicPr>
            <a:picLocks noChangeAspect="1"/>
          </p:cNvPicPr>
          <p:nvPr userDrawn="1"/>
        </p:nvPicPr>
        <p:blipFill rotWithShape="1">
          <a:blip r:embed="rId3" cstate="print">
            <a:extLst>
              <a:ext uri="{28A0092B-C50C-407E-A947-70E740481C1C}">
                <a14:useLocalDpi xmlns:a14="http://schemas.microsoft.com/office/drawing/2010/main" val="0"/>
              </a:ext>
            </a:extLst>
          </a:blip>
          <a:srcRect b="30863"/>
          <a:stretch/>
        </p:blipFill>
        <p:spPr>
          <a:xfrm>
            <a:off x="9210638" y="6097147"/>
            <a:ext cx="1390723" cy="629869"/>
          </a:xfrm>
          <a:prstGeom prst="rect">
            <a:avLst/>
          </a:prstGeom>
        </p:spPr>
      </p:pic>
      <p:sp>
        <p:nvSpPr>
          <p:cNvPr id="14" name="Date Placeholder 3"/>
          <p:cNvSpPr>
            <a:spLocks noGrp="1"/>
          </p:cNvSpPr>
          <p:nvPr>
            <p:ph type="dt" sz="half" idx="10"/>
          </p:nvPr>
        </p:nvSpPr>
        <p:spPr>
          <a:xfrm>
            <a:off x="685800" y="6412447"/>
            <a:ext cx="1215189" cy="228235"/>
          </a:xfrm>
          <a:prstGeom prst="rect">
            <a:avLst/>
          </a:prstGeom>
        </p:spPr>
        <p:txBody>
          <a:bodyPr/>
          <a:lstStyle>
            <a:lvl1pPr>
              <a:defRPr sz="1400">
                <a:solidFill>
                  <a:schemeClr val="accent1"/>
                </a:solidFill>
              </a:defRPr>
            </a:lvl1pPr>
          </a:lstStyle>
          <a:p>
            <a:fld id="{0B549DF8-3256-43A3-9CF8-F9C88E76832E}" type="datetime1">
              <a:rPr lang="fi-FI" smtClean="0"/>
              <a:pPr/>
              <a:t>2.9.2022</a:t>
            </a:fld>
            <a:endParaRPr lang="fi-FI" dirty="0"/>
          </a:p>
        </p:txBody>
      </p:sp>
      <p:sp>
        <p:nvSpPr>
          <p:cNvPr id="15" name="Footer Placeholder 4"/>
          <p:cNvSpPr>
            <a:spLocks noGrp="1"/>
          </p:cNvSpPr>
          <p:nvPr>
            <p:ph type="ftr" sz="quarter" idx="11"/>
          </p:nvPr>
        </p:nvSpPr>
        <p:spPr>
          <a:xfrm>
            <a:off x="1900989" y="6412082"/>
            <a:ext cx="5029200" cy="228600"/>
          </a:xfrm>
          <a:prstGeom prst="rect">
            <a:avLst/>
          </a:prstGeom>
        </p:spPr>
        <p:txBody>
          <a:bodyPr/>
          <a:lstStyle>
            <a:lvl1pPr>
              <a:defRPr sz="1400">
                <a:solidFill>
                  <a:schemeClr val="accent1"/>
                </a:solidFill>
              </a:defRPr>
            </a:lvl1pPr>
          </a:lstStyle>
          <a:p>
            <a:endParaRPr lang="fi-FI" dirty="0"/>
          </a:p>
        </p:txBody>
      </p:sp>
      <p:sp>
        <p:nvSpPr>
          <p:cNvPr id="16" name="Slide Number Placeholder 5"/>
          <p:cNvSpPr>
            <a:spLocks noGrp="1"/>
          </p:cNvSpPr>
          <p:nvPr>
            <p:ph type="sldNum" sz="quarter" idx="12"/>
          </p:nvPr>
        </p:nvSpPr>
        <p:spPr>
          <a:xfrm>
            <a:off x="11775431" y="6412081"/>
            <a:ext cx="416569" cy="256550"/>
          </a:xfrm>
          <a:prstGeom prst="rect">
            <a:avLst/>
          </a:prstGeom>
        </p:spPr>
        <p:txBody>
          <a:bodyPr/>
          <a:lstStyle>
            <a:lvl1pPr algn="l">
              <a:defRPr sz="1400" b="1">
                <a:solidFill>
                  <a:schemeClr val="bg1"/>
                </a:solidFill>
              </a:defRPr>
            </a:lvl1pPr>
          </a:lstStyle>
          <a:p>
            <a:fld id="{680D50AB-F83C-4E2B-B0AF-3CA1ED4EDFEC}" type="slidenum">
              <a:rPr lang="fi-FI" smtClean="0"/>
              <a:pPr/>
              <a:t>‹#›</a:t>
            </a:fld>
            <a:endParaRPr lang="fi-FI" dirty="0"/>
          </a:p>
        </p:txBody>
      </p:sp>
    </p:spTree>
    <p:extLst>
      <p:ext uri="{BB962C8B-B14F-4D97-AF65-F5344CB8AC3E}">
        <p14:creationId xmlns:p14="http://schemas.microsoft.com/office/powerpoint/2010/main" val="575054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Osion otsikkodia">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427038"/>
            <a:ext cx="10782300" cy="3352800"/>
          </a:xfrm>
          <a:prstGeom prst="rect">
            <a:avLst/>
          </a:prstGeom>
        </p:spPr>
        <p:txBody>
          <a:bodyPr anchor="b">
            <a:noAutofit/>
          </a:bodyPr>
          <a:lstStyle>
            <a:lvl1pPr algn="l">
              <a:lnSpc>
                <a:spcPct val="80000"/>
              </a:lnSpc>
              <a:defRPr sz="8800" spc="-120" baseline="0">
                <a:solidFill>
                  <a:srgbClr val="FFFFFF"/>
                </a:solidFill>
              </a:defRPr>
            </a:lvl1pPr>
          </a:lstStyle>
          <a:p>
            <a:r>
              <a:rPr lang="fi-FI" dirty="0"/>
              <a:t>Muokkaa </a:t>
            </a:r>
            <a:r>
              <a:rPr lang="fi-FI" dirty="0" err="1"/>
              <a:t>perustyyl</a:t>
            </a:r>
            <a:r>
              <a:rPr lang="fi-FI" dirty="0"/>
              <a:t>. </a:t>
            </a:r>
            <a:r>
              <a:rPr lang="fi-FI" dirty="0" err="1"/>
              <a:t>napsautt</a:t>
            </a:r>
            <a:r>
              <a:rPr lang="fi-FI" dirty="0"/>
              <a:t>.</a:t>
            </a:r>
            <a:endParaRPr lang="en-US" dirty="0"/>
          </a:p>
        </p:txBody>
      </p:sp>
      <p:sp>
        <p:nvSpPr>
          <p:cNvPr id="3" name="Subtitle 2"/>
          <p:cNvSpPr>
            <a:spLocks noGrp="1"/>
          </p:cNvSpPr>
          <p:nvPr>
            <p:ph type="subTitle" idx="1"/>
          </p:nvPr>
        </p:nvSpPr>
        <p:spPr>
          <a:xfrm>
            <a:off x="685800" y="3956702"/>
            <a:ext cx="9228201" cy="1080519"/>
          </a:xfrm>
          <a:prstGeom prst="rect">
            <a:avLst/>
          </a:prstGeo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pic>
        <p:nvPicPr>
          <p:cNvPr id="13" name="Kuva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932660"/>
            <a:ext cx="10058400" cy="1582024"/>
          </a:xfrm>
          <a:prstGeom prst="rect">
            <a:avLst/>
          </a:prstGeom>
        </p:spPr>
      </p:pic>
      <p:pic>
        <p:nvPicPr>
          <p:cNvPr id="14" name="Kuva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78908" y="5803882"/>
            <a:ext cx="1390723" cy="911040"/>
          </a:xfrm>
          <a:prstGeom prst="rect">
            <a:avLst/>
          </a:prstGeom>
        </p:spPr>
      </p:pic>
      <p:sp>
        <p:nvSpPr>
          <p:cNvPr id="16" name="Date Placeholder 3"/>
          <p:cNvSpPr>
            <a:spLocks noGrp="1"/>
          </p:cNvSpPr>
          <p:nvPr>
            <p:ph type="dt" sz="half" idx="10"/>
          </p:nvPr>
        </p:nvSpPr>
        <p:spPr>
          <a:xfrm>
            <a:off x="685800" y="6412447"/>
            <a:ext cx="1215189" cy="228235"/>
          </a:xfrm>
          <a:prstGeom prst="rect">
            <a:avLst/>
          </a:prstGeom>
        </p:spPr>
        <p:txBody>
          <a:bodyPr/>
          <a:lstStyle>
            <a:lvl1pPr>
              <a:defRPr sz="1400">
                <a:solidFill>
                  <a:schemeClr val="bg1"/>
                </a:solidFill>
              </a:defRPr>
            </a:lvl1pPr>
          </a:lstStyle>
          <a:p>
            <a:fld id="{0B549DF8-3256-43A3-9CF8-F9C88E76832E}" type="datetime1">
              <a:rPr lang="fi-FI" smtClean="0"/>
              <a:pPr/>
              <a:t>2.9.2022</a:t>
            </a:fld>
            <a:endParaRPr lang="fi-FI" dirty="0"/>
          </a:p>
        </p:txBody>
      </p:sp>
      <p:sp>
        <p:nvSpPr>
          <p:cNvPr id="17" name="Footer Placeholder 4"/>
          <p:cNvSpPr>
            <a:spLocks noGrp="1"/>
          </p:cNvSpPr>
          <p:nvPr>
            <p:ph type="ftr" sz="quarter" idx="11"/>
          </p:nvPr>
        </p:nvSpPr>
        <p:spPr>
          <a:xfrm>
            <a:off x="1900989" y="6412082"/>
            <a:ext cx="5029200" cy="228600"/>
          </a:xfrm>
          <a:prstGeom prst="rect">
            <a:avLst/>
          </a:prstGeom>
        </p:spPr>
        <p:txBody>
          <a:bodyPr/>
          <a:lstStyle>
            <a:lvl1pPr>
              <a:defRPr sz="1400">
                <a:solidFill>
                  <a:schemeClr val="bg1"/>
                </a:solidFill>
              </a:defRPr>
            </a:lvl1pPr>
          </a:lstStyle>
          <a:p>
            <a:endParaRPr lang="fi-FI" dirty="0"/>
          </a:p>
        </p:txBody>
      </p:sp>
      <p:sp>
        <p:nvSpPr>
          <p:cNvPr id="18" name="Slide Number Placeholder 5"/>
          <p:cNvSpPr>
            <a:spLocks noGrp="1"/>
          </p:cNvSpPr>
          <p:nvPr>
            <p:ph type="sldNum" sz="quarter" idx="12"/>
          </p:nvPr>
        </p:nvSpPr>
        <p:spPr>
          <a:xfrm>
            <a:off x="11775431" y="6412447"/>
            <a:ext cx="416569" cy="256550"/>
          </a:xfrm>
          <a:prstGeom prst="rect">
            <a:avLst/>
          </a:prstGeom>
        </p:spPr>
        <p:txBody>
          <a:bodyPr/>
          <a:lstStyle>
            <a:lvl1pPr algn="l">
              <a:defRPr sz="1400" b="1">
                <a:solidFill>
                  <a:schemeClr val="bg1"/>
                </a:solidFill>
              </a:defRPr>
            </a:lvl1pPr>
          </a:lstStyle>
          <a:p>
            <a:fld id="{680D50AB-F83C-4E2B-B0AF-3CA1ED4EDFEC}" type="slidenum">
              <a:rPr lang="fi-FI" smtClean="0"/>
              <a:pPr/>
              <a:t>‹#›</a:t>
            </a:fld>
            <a:endParaRPr lang="fi-FI" dirty="0"/>
          </a:p>
        </p:txBody>
      </p:sp>
    </p:spTree>
    <p:extLst>
      <p:ext uri="{BB962C8B-B14F-4D97-AF65-F5344CB8AC3E}">
        <p14:creationId xmlns:p14="http://schemas.microsoft.com/office/powerpoint/2010/main" val="518471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Osion otsikkodia">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427038"/>
            <a:ext cx="10782300" cy="3352800"/>
          </a:xfrm>
          <a:prstGeom prst="rect">
            <a:avLst/>
          </a:prstGeom>
        </p:spPr>
        <p:txBody>
          <a:bodyPr anchor="b">
            <a:noAutofit/>
          </a:bodyPr>
          <a:lstStyle>
            <a:lvl1pPr algn="l">
              <a:lnSpc>
                <a:spcPct val="80000"/>
              </a:lnSpc>
              <a:defRPr sz="8800" spc="-120" baseline="0">
                <a:solidFill>
                  <a:srgbClr val="FFFFFF"/>
                </a:solidFill>
              </a:defRPr>
            </a:lvl1pPr>
          </a:lstStyle>
          <a:p>
            <a:r>
              <a:rPr lang="fi-FI" dirty="0"/>
              <a:t>Muokkaa </a:t>
            </a:r>
            <a:r>
              <a:rPr lang="fi-FI" dirty="0" err="1"/>
              <a:t>perustyyl</a:t>
            </a:r>
            <a:r>
              <a:rPr lang="fi-FI" dirty="0"/>
              <a:t>. </a:t>
            </a:r>
            <a:r>
              <a:rPr lang="fi-FI" dirty="0" err="1"/>
              <a:t>napsautt</a:t>
            </a:r>
            <a:r>
              <a:rPr lang="fi-FI" dirty="0"/>
              <a:t>.</a:t>
            </a:r>
            <a:endParaRPr lang="en-US" dirty="0"/>
          </a:p>
        </p:txBody>
      </p:sp>
      <p:sp>
        <p:nvSpPr>
          <p:cNvPr id="3" name="Subtitle 2"/>
          <p:cNvSpPr>
            <a:spLocks noGrp="1"/>
          </p:cNvSpPr>
          <p:nvPr>
            <p:ph type="subTitle" idx="1"/>
          </p:nvPr>
        </p:nvSpPr>
        <p:spPr>
          <a:xfrm>
            <a:off x="685800" y="3956702"/>
            <a:ext cx="9228201" cy="1080519"/>
          </a:xfrm>
          <a:prstGeom prst="rect">
            <a:avLst/>
          </a:prstGeo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pic>
        <p:nvPicPr>
          <p:cNvPr id="13" name="Kuva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932660"/>
            <a:ext cx="10058400" cy="1582024"/>
          </a:xfrm>
          <a:prstGeom prst="rect">
            <a:avLst/>
          </a:prstGeom>
        </p:spPr>
      </p:pic>
      <p:pic>
        <p:nvPicPr>
          <p:cNvPr id="14" name="Kuva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78908" y="5803882"/>
            <a:ext cx="1390723" cy="911040"/>
          </a:xfrm>
          <a:prstGeom prst="rect">
            <a:avLst/>
          </a:prstGeom>
        </p:spPr>
      </p:pic>
      <p:sp>
        <p:nvSpPr>
          <p:cNvPr id="10" name="Date Placeholder 3"/>
          <p:cNvSpPr>
            <a:spLocks noGrp="1"/>
          </p:cNvSpPr>
          <p:nvPr>
            <p:ph type="dt" sz="half" idx="10"/>
          </p:nvPr>
        </p:nvSpPr>
        <p:spPr>
          <a:xfrm>
            <a:off x="685800" y="6412447"/>
            <a:ext cx="1215189" cy="228235"/>
          </a:xfrm>
          <a:prstGeom prst="rect">
            <a:avLst/>
          </a:prstGeom>
        </p:spPr>
        <p:txBody>
          <a:bodyPr/>
          <a:lstStyle>
            <a:lvl1pPr>
              <a:defRPr sz="1400">
                <a:solidFill>
                  <a:schemeClr val="bg1"/>
                </a:solidFill>
              </a:defRPr>
            </a:lvl1pPr>
          </a:lstStyle>
          <a:p>
            <a:fld id="{0B549DF8-3256-43A3-9CF8-F9C88E76832E}" type="datetime1">
              <a:rPr lang="fi-FI" smtClean="0"/>
              <a:pPr/>
              <a:t>2.9.2022</a:t>
            </a:fld>
            <a:endParaRPr lang="fi-FI" dirty="0"/>
          </a:p>
        </p:txBody>
      </p:sp>
      <p:sp>
        <p:nvSpPr>
          <p:cNvPr id="11" name="Footer Placeholder 4"/>
          <p:cNvSpPr>
            <a:spLocks noGrp="1"/>
          </p:cNvSpPr>
          <p:nvPr>
            <p:ph type="ftr" sz="quarter" idx="11"/>
          </p:nvPr>
        </p:nvSpPr>
        <p:spPr>
          <a:xfrm>
            <a:off x="1900989" y="6412082"/>
            <a:ext cx="5029200" cy="228600"/>
          </a:xfrm>
          <a:prstGeom prst="rect">
            <a:avLst/>
          </a:prstGeom>
        </p:spPr>
        <p:txBody>
          <a:bodyPr/>
          <a:lstStyle>
            <a:lvl1pPr>
              <a:defRPr sz="1400">
                <a:solidFill>
                  <a:schemeClr val="bg1"/>
                </a:solidFill>
              </a:defRPr>
            </a:lvl1pPr>
          </a:lstStyle>
          <a:p>
            <a:endParaRPr lang="fi-FI" dirty="0"/>
          </a:p>
        </p:txBody>
      </p:sp>
      <p:sp>
        <p:nvSpPr>
          <p:cNvPr id="12" name="Slide Number Placeholder 5"/>
          <p:cNvSpPr>
            <a:spLocks noGrp="1"/>
          </p:cNvSpPr>
          <p:nvPr>
            <p:ph type="sldNum" sz="quarter" idx="12"/>
          </p:nvPr>
        </p:nvSpPr>
        <p:spPr>
          <a:xfrm>
            <a:off x="11775431" y="6412447"/>
            <a:ext cx="416569" cy="256550"/>
          </a:xfrm>
          <a:prstGeom prst="rect">
            <a:avLst/>
          </a:prstGeom>
        </p:spPr>
        <p:txBody>
          <a:bodyPr/>
          <a:lstStyle>
            <a:lvl1pPr algn="l">
              <a:defRPr sz="1400" b="1">
                <a:solidFill>
                  <a:schemeClr val="bg1"/>
                </a:solidFill>
              </a:defRPr>
            </a:lvl1pPr>
          </a:lstStyle>
          <a:p>
            <a:fld id="{680D50AB-F83C-4E2B-B0AF-3CA1ED4EDFEC}" type="slidenum">
              <a:rPr lang="fi-FI" smtClean="0"/>
              <a:pPr/>
              <a:t>‹#›</a:t>
            </a:fld>
            <a:endParaRPr lang="fi-FI" dirty="0"/>
          </a:p>
        </p:txBody>
      </p:sp>
    </p:spTree>
    <p:extLst>
      <p:ext uri="{BB962C8B-B14F-4D97-AF65-F5344CB8AC3E}">
        <p14:creationId xmlns:p14="http://schemas.microsoft.com/office/powerpoint/2010/main" val="1055094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3_Osion otsikkodia">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427038"/>
            <a:ext cx="10782300" cy="3352800"/>
          </a:xfrm>
          <a:prstGeom prst="rect">
            <a:avLst/>
          </a:prstGeom>
        </p:spPr>
        <p:txBody>
          <a:bodyPr anchor="b">
            <a:noAutofit/>
          </a:bodyPr>
          <a:lstStyle>
            <a:lvl1pPr algn="l">
              <a:lnSpc>
                <a:spcPct val="80000"/>
              </a:lnSpc>
              <a:defRPr sz="8800" spc="-120" baseline="0">
                <a:solidFill>
                  <a:srgbClr val="FFFFFF"/>
                </a:solidFill>
              </a:defRPr>
            </a:lvl1pPr>
          </a:lstStyle>
          <a:p>
            <a:r>
              <a:rPr lang="fi-FI" dirty="0"/>
              <a:t>Muokkaa </a:t>
            </a:r>
            <a:r>
              <a:rPr lang="fi-FI" dirty="0" err="1"/>
              <a:t>perustyyl</a:t>
            </a:r>
            <a:r>
              <a:rPr lang="fi-FI" dirty="0"/>
              <a:t>. </a:t>
            </a:r>
            <a:r>
              <a:rPr lang="fi-FI" dirty="0" err="1"/>
              <a:t>napsautt</a:t>
            </a:r>
            <a:r>
              <a:rPr lang="fi-FI" dirty="0"/>
              <a:t>.</a:t>
            </a:r>
            <a:endParaRPr lang="en-US" dirty="0"/>
          </a:p>
        </p:txBody>
      </p:sp>
      <p:sp>
        <p:nvSpPr>
          <p:cNvPr id="3" name="Subtitle 2"/>
          <p:cNvSpPr>
            <a:spLocks noGrp="1"/>
          </p:cNvSpPr>
          <p:nvPr>
            <p:ph type="subTitle" idx="1"/>
          </p:nvPr>
        </p:nvSpPr>
        <p:spPr>
          <a:xfrm>
            <a:off x="685800" y="3956702"/>
            <a:ext cx="9228201" cy="1080519"/>
          </a:xfrm>
          <a:prstGeom prst="rect">
            <a:avLst/>
          </a:prstGeo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pic>
        <p:nvPicPr>
          <p:cNvPr id="13" name="Kuva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932660"/>
            <a:ext cx="10058400" cy="1582024"/>
          </a:xfrm>
          <a:prstGeom prst="rect">
            <a:avLst/>
          </a:prstGeom>
        </p:spPr>
      </p:pic>
      <p:pic>
        <p:nvPicPr>
          <p:cNvPr id="14" name="Kuva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78908" y="5803882"/>
            <a:ext cx="1390723" cy="911040"/>
          </a:xfrm>
          <a:prstGeom prst="rect">
            <a:avLst/>
          </a:prstGeom>
        </p:spPr>
      </p:pic>
      <p:sp>
        <p:nvSpPr>
          <p:cNvPr id="10" name="Date Placeholder 3"/>
          <p:cNvSpPr>
            <a:spLocks noGrp="1"/>
          </p:cNvSpPr>
          <p:nvPr>
            <p:ph type="dt" sz="half" idx="10"/>
          </p:nvPr>
        </p:nvSpPr>
        <p:spPr>
          <a:xfrm>
            <a:off x="685800" y="6412447"/>
            <a:ext cx="1215189" cy="228235"/>
          </a:xfrm>
          <a:prstGeom prst="rect">
            <a:avLst/>
          </a:prstGeom>
        </p:spPr>
        <p:txBody>
          <a:bodyPr/>
          <a:lstStyle>
            <a:lvl1pPr>
              <a:defRPr sz="1400">
                <a:solidFill>
                  <a:schemeClr val="bg1"/>
                </a:solidFill>
              </a:defRPr>
            </a:lvl1pPr>
          </a:lstStyle>
          <a:p>
            <a:fld id="{0B549DF8-3256-43A3-9CF8-F9C88E76832E}" type="datetime1">
              <a:rPr lang="fi-FI" smtClean="0"/>
              <a:pPr/>
              <a:t>2.9.2022</a:t>
            </a:fld>
            <a:endParaRPr lang="fi-FI" dirty="0"/>
          </a:p>
        </p:txBody>
      </p:sp>
      <p:sp>
        <p:nvSpPr>
          <p:cNvPr id="11" name="Footer Placeholder 4"/>
          <p:cNvSpPr>
            <a:spLocks noGrp="1"/>
          </p:cNvSpPr>
          <p:nvPr>
            <p:ph type="ftr" sz="quarter" idx="11"/>
          </p:nvPr>
        </p:nvSpPr>
        <p:spPr>
          <a:xfrm>
            <a:off x="1900989" y="6412082"/>
            <a:ext cx="5029200" cy="228600"/>
          </a:xfrm>
          <a:prstGeom prst="rect">
            <a:avLst/>
          </a:prstGeom>
        </p:spPr>
        <p:txBody>
          <a:bodyPr/>
          <a:lstStyle>
            <a:lvl1pPr>
              <a:defRPr sz="1400">
                <a:solidFill>
                  <a:schemeClr val="bg1"/>
                </a:solidFill>
              </a:defRPr>
            </a:lvl1pPr>
          </a:lstStyle>
          <a:p>
            <a:endParaRPr lang="fi-FI" dirty="0"/>
          </a:p>
        </p:txBody>
      </p:sp>
      <p:sp>
        <p:nvSpPr>
          <p:cNvPr id="12" name="Slide Number Placeholder 5"/>
          <p:cNvSpPr>
            <a:spLocks noGrp="1"/>
          </p:cNvSpPr>
          <p:nvPr>
            <p:ph type="sldNum" sz="quarter" idx="12"/>
          </p:nvPr>
        </p:nvSpPr>
        <p:spPr>
          <a:xfrm>
            <a:off x="11775431" y="6412447"/>
            <a:ext cx="416569" cy="256550"/>
          </a:xfrm>
          <a:prstGeom prst="rect">
            <a:avLst/>
          </a:prstGeom>
        </p:spPr>
        <p:txBody>
          <a:bodyPr/>
          <a:lstStyle>
            <a:lvl1pPr algn="l">
              <a:defRPr sz="1400" b="1">
                <a:solidFill>
                  <a:schemeClr val="bg1"/>
                </a:solidFill>
              </a:defRPr>
            </a:lvl1pPr>
          </a:lstStyle>
          <a:p>
            <a:fld id="{680D50AB-F83C-4E2B-B0AF-3CA1ED4EDFEC}" type="slidenum">
              <a:rPr lang="fi-FI" smtClean="0"/>
              <a:pPr/>
              <a:t>‹#›</a:t>
            </a:fld>
            <a:endParaRPr lang="fi-FI" dirty="0"/>
          </a:p>
        </p:txBody>
      </p:sp>
    </p:spTree>
    <p:extLst>
      <p:ext uri="{BB962C8B-B14F-4D97-AF65-F5344CB8AC3E}">
        <p14:creationId xmlns:p14="http://schemas.microsoft.com/office/powerpoint/2010/main" val="37650051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2_Osion otsikkodia">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427038"/>
            <a:ext cx="10782300" cy="3352800"/>
          </a:xfrm>
          <a:prstGeom prst="rect">
            <a:avLst/>
          </a:prstGeom>
        </p:spPr>
        <p:txBody>
          <a:bodyPr anchor="b">
            <a:noAutofit/>
          </a:bodyPr>
          <a:lstStyle>
            <a:lvl1pPr algn="l">
              <a:lnSpc>
                <a:spcPct val="80000"/>
              </a:lnSpc>
              <a:defRPr sz="8800" spc="-120" baseline="0">
                <a:solidFill>
                  <a:srgbClr val="FFFFFF"/>
                </a:solidFill>
              </a:defRPr>
            </a:lvl1pPr>
          </a:lstStyle>
          <a:p>
            <a:r>
              <a:rPr lang="fi-FI" dirty="0"/>
              <a:t>Muokkaa </a:t>
            </a:r>
            <a:r>
              <a:rPr lang="fi-FI" dirty="0" err="1"/>
              <a:t>perustyyl</a:t>
            </a:r>
            <a:r>
              <a:rPr lang="fi-FI" dirty="0"/>
              <a:t>. </a:t>
            </a:r>
            <a:r>
              <a:rPr lang="fi-FI" dirty="0" err="1"/>
              <a:t>napsautt</a:t>
            </a:r>
            <a:r>
              <a:rPr lang="fi-FI" dirty="0"/>
              <a:t>.</a:t>
            </a:r>
            <a:endParaRPr lang="en-US" dirty="0"/>
          </a:p>
        </p:txBody>
      </p:sp>
      <p:sp>
        <p:nvSpPr>
          <p:cNvPr id="3" name="Subtitle 2"/>
          <p:cNvSpPr>
            <a:spLocks noGrp="1"/>
          </p:cNvSpPr>
          <p:nvPr>
            <p:ph type="subTitle" idx="1"/>
          </p:nvPr>
        </p:nvSpPr>
        <p:spPr>
          <a:xfrm>
            <a:off x="685800" y="3956702"/>
            <a:ext cx="9228201" cy="1080519"/>
          </a:xfrm>
          <a:prstGeom prst="rect">
            <a:avLst/>
          </a:prstGeo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pic>
        <p:nvPicPr>
          <p:cNvPr id="13" name="Kuva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932660"/>
            <a:ext cx="10058400" cy="1582024"/>
          </a:xfrm>
          <a:prstGeom prst="rect">
            <a:avLst/>
          </a:prstGeom>
        </p:spPr>
      </p:pic>
      <p:pic>
        <p:nvPicPr>
          <p:cNvPr id="14" name="Kuva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78908" y="5803882"/>
            <a:ext cx="1390723" cy="911040"/>
          </a:xfrm>
          <a:prstGeom prst="rect">
            <a:avLst/>
          </a:prstGeom>
        </p:spPr>
      </p:pic>
      <p:sp>
        <p:nvSpPr>
          <p:cNvPr id="10" name="Date Placeholder 3"/>
          <p:cNvSpPr>
            <a:spLocks noGrp="1"/>
          </p:cNvSpPr>
          <p:nvPr>
            <p:ph type="dt" sz="half" idx="10"/>
          </p:nvPr>
        </p:nvSpPr>
        <p:spPr>
          <a:xfrm>
            <a:off x="685800" y="6412447"/>
            <a:ext cx="1215189" cy="228235"/>
          </a:xfrm>
          <a:prstGeom prst="rect">
            <a:avLst/>
          </a:prstGeom>
        </p:spPr>
        <p:txBody>
          <a:bodyPr/>
          <a:lstStyle>
            <a:lvl1pPr>
              <a:defRPr sz="1400">
                <a:solidFill>
                  <a:schemeClr val="bg1"/>
                </a:solidFill>
              </a:defRPr>
            </a:lvl1pPr>
          </a:lstStyle>
          <a:p>
            <a:fld id="{0B549DF8-3256-43A3-9CF8-F9C88E76832E}" type="datetime1">
              <a:rPr lang="fi-FI" smtClean="0"/>
              <a:pPr/>
              <a:t>2.9.2022</a:t>
            </a:fld>
            <a:endParaRPr lang="fi-FI" dirty="0"/>
          </a:p>
        </p:txBody>
      </p:sp>
      <p:sp>
        <p:nvSpPr>
          <p:cNvPr id="11" name="Footer Placeholder 4"/>
          <p:cNvSpPr>
            <a:spLocks noGrp="1"/>
          </p:cNvSpPr>
          <p:nvPr>
            <p:ph type="ftr" sz="quarter" idx="11"/>
          </p:nvPr>
        </p:nvSpPr>
        <p:spPr>
          <a:xfrm>
            <a:off x="1900989" y="6412082"/>
            <a:ext cx="5029200" cy="228600"/>
          </a:xfrm>
          <a:prstGeom prst="rect">
            <a:avLst/>
          </a:prstGeom>
        </p:spPr>
        <p:txBody>
          <a:bodyPr/>
          <a:lstStyle>
            <a:lvl1pPr>
              <a:defRPr sz="1400">
                <a:solidFill>
                  <a:schemeClr val="bg1"/>
                </a:solidFill>
              </a:defRPr>
            </a:lvl1pPr>
          </a:lstStyle>
          <a:p>
            <a:endParaRPr lang="fi-FI" dirty="0"/>
          </a:p>
        </p:txBody>
      </p:sp>
      <p:sp>
        <p:nvSpPr>
          <p:cNvPr id="12" name="Slide Number Placeholder 5"/>
          <p:cNvSpPr>
            <a:spLocks noGrp="1"/>
          </p:cNvSpPr>
          <p:nvPr>
            <p:ph type="sldNum" sz="quarter" idx="12"/>
          </p:nvPr>
        </p:nvSpPr>
        <p:spPr>
          <a:xfrm>
            <a:off x="11775431" y="6412447"/>
            <a:ext cx="416569" cy="256550"/>
          </a:xfrm>
          <a:prstGeom prst="rect">
            <a:avLst/>
          </a:prstGeom>
        </p:spPr>
        <p:txBody>
          <a:bodyPr/>
          <a:lstStyle>
            <a:lvl1pPr algn="l">
              <a:defRPr sz="1400" b="1">
                <a:solidFill>
                  <a:schemeClr val="bg1"/>
                </a:solidFill>
              </a:defRPr>
            </a:lvl1pPr>
          </a:lstStyle>
          <a:p>
            <a:fld id="{680D50AB-F83C-4E2B-B0AF-3CA1ED4EDFEC}" type="slidenum">
              <a:rPr lang="fi-FI" smtClean="0"/>
              <a:pPr/>
              <a:t>‹#›</a:t>
            </a:fld>
            <a:endParaRPr lang="fi-FI" dirty="0"/>
          </a:p>
        </p:txBody>
      </p:sp>
    </p:spTree>
    <p:extLst>
      <p:ext uri="{BB962C8B-B14F-4D97-AF65-F5344CB8AC3E}">
        <p14:creationId xmlns:p14="http://schemas.microsoft.com/office/powerpoint/2010/main" val="31277646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4_Osion otsikkodia">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DC863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427038"/>
            <a:ext cx="10782300" cy="3352800"/>
          </a:xfrm>
          <a:prstGeom prst="rect">
            <a:avLst/>
          </a:prstGeom>
        </p:spPr>
        <p:txBody>
          <a:bodyPr anchor="b">
            <a:noAutofit/>
          </a:bodyPr>
          <a:lstStyle>
            <a:lvl1pPr algn="l">
              <a:lnSpc>
                <a:spcPct val="80000"/>
              </a:lnSpc>
              <a:defRPr sz="8800" spc="-120" baseline="0">
                <a:solidFill>
                  <a:srgbClr val="FFFFFF"/>
                </a:solidFill>
              </a:defRPr>
            </a:lvl1pPr>
          </a:lstStyle>
          <a:p>
            <a:r>
              <a:rPr lang="fi-FI" dirty="0"/>
              <a:t>Muokkaa </a:t>
            </a:r>
            <a:r>
              <a:rPr lang="fi-FI" dirty="0" err="1"/>
              <a:t>perustyyl</a:t>
            </a:r>
            <a:r>
              <a:rPr lang="fi-FI" dirty="0"/>
              <a:t>. </a:t>
            </a:r>
            <a:r>
              <a:rPr lang="fi-FI" dirty="0" err="1"/>
              <a:t>napsautt</a:t>
            </a:r>
            <a:r>
              <a:rPr lang="fi-FI" dirty="0"/>
              <a:t>.</a:t>
            </a:r>
            <a:endParaRPr lang="en-US" dirty="0"/>
          </a:p>
        </p:txBody>
      </p:sp>
      <p:sp>
        <p:nvSpPr>
          <p:cNvPr id="3" name="Subtitle 2"/>
          <p:cNvSpPr>
            <a:spLocks noGrp="1"/>
          </p:cNvSpPr>
          <p:nvPr>
            <p:ph type="subTitle" idx="1"/>
          </p:nvPr>
        </p:nvSpPr>
        <p:spPr>
          <a:xfrm>
            <a:off x="685800" y="3956702"/>
            <a:ext cx="9228201" cy="1080519"/>
          </a:xfrm>
          <a:prstGeom prst="rect">
            <a:avLst/>
          </a:prstGeo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pic>
        <p:nvPicPr>
          <p:cNvPr id="13" name="Kuva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932660"/>
            <a:ext cx="10058400" cy="1582024"/>
          </a:xfrm>
          <a:prstGeom prst="rect">
            <a:avLst/>
          </a:prstGeom>
        </p:spPr>
      </p:pic>
      <p:pic>
        <p:nvPicPr>
          <p:cNvPr id="14" name="Kuva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78908" y="5803882"/>
            <a:ext cx="1390723" cy="911040"/>
          </a:xfrm>
          <a:prstGeom prst="rect">
            <a:avLst/>
          </a:prstGeom>
        </p:spPr>
      </p:pic>
      <p:sp>
        <p:nvSpPr>
          <p:cNvPr id="10" name="Date Placeholder 3"/>
          <p:cNvSpPr>
            <a:spLocks noGrp="1"/>
          </p:cNvSpPr>
          <p:nvPr>
            <p:ph type="dt" sz="half" idx="10"/>
          </p:nvPr>
        </p:nvSpPr>
        <p:spPr>
          <a:xfrm>
            <a:off x="685800" y="6412447"/>
            <a:ext cx="1215189" cy="228235"/>
          </a:xfrm>
          <a:prstGeom prst="rect">
            <a:avLst/>
          </a:prstGeom>
        </p:spPr>
        <p:txBody>
          <a:bodyPr/>
          <a:lstStyle>
            <a:lvl1pPr>
              <a:defRPr sz="1400">
                <a:solidFill>
                  <a:schemeClr val="bg1"/>
                </a:solidFill>
              </a:defRPr>
            </a:lvl1pPr>
          </a:lstStyle>
          <a:p>
            <a:fld id="{0B549DF8-3256-43A3-9CF8-F9C88E76832E}" type="datetime1">
              <a:rPr lang="fi-FI" smtClean="0"/>
              <a:pPr/>
              <a:t>2.9.2022</a:t>
            </a:fld>
            <a:endParaRPr lang="fi-FI" dirty="0"/>
          </a:p>
        </p:txBody>
      </p:sp>
      <p:sp>
        <p:nvSpPr>
          <p:cNvPr id="11" name="Footer Placeholder 4"/>
          <p:cNvSpPr>
            <a:spLocks noGrp="1"/>
          </p:cNvSpPr>
          <p:nvPr>
            <p:ph type="ftr" sz="quarter" idx="11"/>
          </p:nvPr>
        </p:nvSpPr>
        <p:spPr>
          <a:xfrm>
            <a:off x="1900989" y="6412082"/>
            <a:ext cx="5029200" cy="228600"/>
          </a:xfrm>
          <a:prstGeom prst="rect">
            <a:avLst/>
          </a:prstGeom>
        </p:spPr>
        <p:txBody>
          <a:bodyPr/>
          <a:lstStyle>
            <a:lvl1pPr>
              <a:defRPr sz="1400">
                <a:solidFill>
                  <a:schemeClr val="bg1"/>
                </a:solidFill>
              </a:defRPr>
            </a:lvl1pPr>
          </a:lstStyle>
          <a:p>
            <a:endParaRPr lang="fi-FI" dirty="0"/>
          </a:p>
        </p:txBody>
      </p:sp>
      <p:sp>
        <p:nvSpPr>
          <p:cNvPr id="12" name="Slide Number Placeholder 5"/>
          <p:cNvSpPr>
            <a:spLocks noGrp="1"/>
          </p:cNvSpPr>
          <p:nvPr>
            <p:ph type="sldNum" sz="quarter" idx="12"/>
          </p:nvPr>
        </p:nvSpPr>
        <p:spPr>
          <a:xfrm>
            <a:off x="11775431" y="6412447"/>
            <a:ext cx="416569" cy="256550"/>
          </a:xfrm>
          <a:prstGeom prst="rect">
            <a:avLst/>
          </a:prstGeom>
        </p:spPr>
        <p:txBody>
          <a:bodyPr/>
          <a:lstStyle>
            <a:lvl1pPr algn="l">
              <a:defRPr sz="1400" b="1">
                <a:solidFill>
                  <a:schemeClr val="bg1"/>
                </a:solidFill>
              </a:defRPr>
            </a:lvl1pPr>
          </a:lstStyle>
          <a:p>
            <a:fld id="{680D50AB-F83C-4E2B-B0AF-3CA1ED4EDFEC}" type="slidenum">
              <a:rPr lang="fi-FI" smtClean="0"/>
              <a:pPr/>
              <a:t>‹#›</a:t>
            </a:fld>
            <a:endParaRPr lang="fi-FI" dirty="0"/>
          </a:p>
        </p:txBody>
      </p:sp>
    </p:spTree>
    <p:extLst>
      <p:ext uri="{BB962C8B-B14F-4D97-AF65-F5344CB8AC3E}">
        <p14:creationId xmlns:p14="http://schemas.microsoft.com/office/powerpoint/2010/main" val="2971656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5_Osion otsikkodia">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427038"/>
            <a:ext cx="10782300" cy="3352800"/>
          </a:xfrm>
          <a:prstGeom prst="rect">
            <a:avLst/>
          </a:prstGeom>
        </p:spPr>
        <p:txBody>
          <a:bodyPr anchor="b">
            <a:noAutofit/>
          </a:bodyPr>
          <a:lstStyle>
            <a:lvl1pPr algn="l">
              <a:lnSpc>
                <a:spcPct val="80000"/>
              </a:lnSpc>
              <a:defRPr sz="8800" spc="-120" baseline="0">
                <a:solidFill>
                  <a:srgbClr val="FFFFFF"/>
                </a:solidFill>
              </a:defRPr>
            </a:lvl1pPr>
          </a:lstStyle>
          <a:p>
            <a:r>
              <a:rPr lang="fi-FI" dirty="0"/>
              <a:t>Muokkaa </a:t>
            </a:r>
            <a:r>
              <a:rPr lang="fi-FI" dirty="0" err="1"/>
              <a:t>perustyyl</a:t>
            </a:r>
            <a:r>
              <a:rPr lang="fi-FI" dirty="0"/>
              <a:t>. </a:t>
            </a:r>
            <a:r>
              <a:rPr lang="fi-FI" dirty="0" err="1"/>
              <a:t>napsautt</a:t>
            </a:r>
            <a:r>
              <a:rPr lang="fi-FI" dirty="0"/>
              <a:t>.</a:t>
            </a:r>
            <a:endParaRPr lang="en-US" dirty="0"/>
          </a:p>
        </p:txBody>
      </p:sp>
      <p:sp>
        <p:nvSpPr>
          <p:cNvPr id="3" name="Subtitle 2"/>
          <p:cNvSpPr>
            <a:spLocks noGrp="1"/>
          </p:cNvSpPr>
          <p:nvPr>
            <p:ph type="subTitle" idx="1"/>
          </p:nvPr>
        </p:nvSpPr>
        <p:spPr>
          <a:xfrm>
            <a:off x="685800" y="3956702"/>
            <a:ext cx="9228201" cy="1080519"/>
          </a:xfrm>
          <a:prstGeom prst="rect">
            <a:avLst/>
          </a:prstGeo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pic>
        <p:nvPicPr>
          <p:cNvPr id="13" name="Kuva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932660"/>
            <a:ext cx="10058400" cy="1582024"/>
          </a:xfrm>
          <a:prstGeom prst="rect">
            <a:avLst/>
          </a:prstGeom>
        </p:spPr>
      </p:pic>
      <p:pic>
        <p:nvPicPr>
          <p:cNvPr id="14" name="Kuva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78908" y="5803882"/>
            <a:ext cx="1390723" cy="911040"/>
          </a:xfrm>
          <a:prstGeom prst="rect">
            <a:avLst/>
          </a:prstGeom>
        </p:spPr>
      </p:pic>
      <p:sp>
        <p:nvSpPr>
          <p:cNvPr id="10" name="Date Placeholder 3"/>
          <p:cNvSpPr>
            <a:spLocks noGrp="1"/>
          </p:cNvSpPr>
          <p:nvPr>
            <p:ph type="dt" sz="half" idx="10"/>
          </p:nvPr>
        </p:nvSpPr>
        <p:spPr>
          <a:xfrm>
            <a:off x="685800" y="6412447"/>
            <a:ext cx="1215189" cy="228235"/>
          </a:xfrm>
          <a:prstGeom prst="rect">
            <a:avLst/>
          </a:prstGeom>
        </p:spPr>
        <p:txBody>
          <a:bodyPr/>
          <a:lstStyle>
            <a:lvl1pPr>
              <a:defRPr sz="1400">
                <a:solidFill>
                  <a:schemeClr val="bg1"/>
                </a:solidFill>
              </a:defRPr>
            </a:lvl1pPr>
          </a:lstStyle>
          <a:p>
            <a:fld id="{0B549DF8-3256-43A3-9CF8-F9C88E76832E}" type="datetime1">
              <a:rPr lang="fi-FI" smtClean="0"/>
              <a:pPr/>
              <a:t>2.9.2022</a:t>
            </a:fld>
            <a:endParaRPr lang="fi-FI" dirty="0"/>
          </a:p>
        </p:txBody>
      </p:sp>
      <p:sp>
        <p:nvSpPr>
          <p:cNvPr id="11" name="Footer Placeholder 4"/>
          <p:cNvSpPr>
            <a:spLocks noGrp="1"/>
          </p:cNvSpPr>
          <p:nvPr>
            <p:ph type="ftr" sz="quarter" idx="11"/>
          </p:nvPr>
        </p:nvSpPr>
        <p:spPr>
          <a:xfrm>
            <a:off x="1900989" y="6412082"/>
            <a:ext cx="5029200" cy="228600"/>
          </a:xfrm>
          <a:prstGeom prst="rect">
            <a:avLst/>
          </a:prstGeom>
        </p:spPr>
        <p:txBody>
          <a:bodyPr/>
          <a:lstStyle>
            <a:lvl1pPr>
              <a:defRPr sz="1400">
                <a:solidFill>
                  <a:schemeClr val="bg1"/>
                </a:solidFill>
              </a:defRPr>
            </a:lvl1pPr>
          </a:lstStyle>
          <a:p>
            <a:endParaRPr lang="fi-FI" dirty="0"/>
          </a:p>
        </p:txBody>
      </p:sp>
      <p:sp>
        <p:nvSpPr>
          <p:cNvPr id="12" name="Slide Number Placeholder 5"/>
          <p:cNvSpPr>
            <a:spLocks noGrp="1"/>
          </p:cNvSpPr>
          <p:nvPr>
            <p:ph type="sldNum" sz="quarter" idx="12"/>
          </p:nvPr>
        </p:nvSpPr>
        <p:spPr>
          <a:xfrm>
            <a:off x="11775431" y="6412447"/>
            <a:ext cx="416569" cy="256550"/>
          </a:xfrm>
          <a:prstGeom prst="rect">
            <a:avLst/>
          </a:prstGeom>
        </p:spPr>
        <p:txBody>
          <a:bodyPr/>
          <a:lstStyle>
            <a:lvl1pPr algn="l">
              <a:defRPr sz="1400" b="1">
                <a:solidFill>
                  <a:schemeClr val="bg1"/>
                </a:solidFill>
              </a:defRPr>
            </a:lvl1pPr>
          </a:lstStyle>
          <a:p>
            <a:fld id="{680D50AB-F83C-4E2B-B0AF-3CA1ED4EDFEC}" type="slidenum">
              <a:rPr lang="fi-FI" smtClean="0"/>
              <a:pPr/>
              <a:t>‹#›</a:t>
            </a:fld>
            <a:endParaRPr lang="fi-FI" dirty="0"/>
          </a:p>
        </p:txBody>
      </p:sp>
    </p:spTree>
    <p:extLst>
      <p:ext uri="{BB962C8B-B14F-4D97-AF65-F5344CB8AC3E}">
        <p14:creationId xmlns:p14="http://schemas.microsoft.com/office/powerpoint/2010/main" val="24946413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Otsikollinen kuv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a:prstGeom prst="rect">
            <a:avLst/>
          </a:prstGeom>
        </p:spPr>
        <p:txBody>
          <a:bodyPr anchor="b">
            <a:normAutofit/>
          </a:bodyPr>
          <a:lstStyle>
            <a:lvl1pPr>
              <a:defRPr sz="32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0" y="0"/>
            <a:ext cx="12192000" cy="5330952"/>
          </a:xfrm>
          <a:prstGeom prst="rect">
            <a:avLst/>
          </a:prstGeom>
          <a:blipFill>
            <a:blip r:embed="rId2"/>
            <a:stretch>
              <a:fillRect/>
            </a:stretch>
          </a:blip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dirty="0"/>
              <a:t>Lisää kuva napsauttamalla kuvaketta</a:t>
            </a:r>
            <a:endParaRPr lang="en-US" dirty="0"/>
          </a:p>
        </p:txBody>
      </p:sp>
      <p:sp>
        <p:nvSpPr>
          <p:cNvPr id="4" name="Text Placeholder 3"/>
          <p:cNvSpPr>
            <a:spLocks noGrp="1"/>
          </p:cNvSpPr>
          <p:nvPr>
            <p:ph type="body" sz="half" idx="2"/>
          </p:nvPr>
        </p:nvSpPr>
        <p:spPr>
          <a:xfrm>
            <a:off x="676656" y="5909735"/>
            <a:ext cx="9229344" cy="533400"/>
          </a:xfrm>
          <a:prstGeom prst="rect">
            <a:avLst/>
          </a:prstGeo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a:t>
            </a:r>
          </a:p>
        </p:txBody>
      </p:sp>
      <p:pic>
        <p:nvPicPr>
          <p:cNvPr id="9" name="Kuva 8"/>
          <p:cNvPicPr>
            <a:picLocks noChangeAspect="1"/>
          </p:cNvPicPr>
          <p:nvPr userDrawn="1"/>
        </p:nvPicPr>
        <p:blipFill rotWithShape="1">
          <a:blip r:embed="rId3" cstate="print">
            <a:extLst>
              <a:ext uri="{28A0092B-C50C-407E-A947-70E740481C1C}">
                <a14:useLocalDpi xmlns:a14="http://schemas.microsoft.com/office/drawing/2010/main" val="0"/>
              </a:ext>
            </a:extLst>
          </a:blip>
          <a:srcRect b="30863"/>
          <a:stretch/>
        </p:blipFill>
        <p:spPr>
          <a:xfrm>
            <a:off x="10278908" y="6141632"/>
            <a:ext cx="1390723" cy="629869"/>
          </a:xfrm>
          <a:prstGeom prst="rect">
            <a:avLst/>
          </a:prstGeom>
        </p:spPr>
      </p:pic>
      <p:sp>
        <p:nvSpPr>
          <p:cNvPr id="10" name="Date Placeholder 3"/>
          <p:cNvSpPr>
            <a:spLocks noGrp="1"/>
          </p:cNvSpPr>
          <p:nvPr>
            <p:ph type="dt" sz="half" idx="10"/>
          </p:nvPr>
        </p:nvSpPr>
        <p:spPr>
          <a:xfrm>
            <a:off x="685800" y="6412447"/>
            <a:ext cx="1215189" cy="228235"/>
          </a:xfrm>
          <a:prstGeom prst="rect">
            <a:avLst/>
          </a:prstGeom>
        </p:spPr>
        <p:txBody>
          <a:bodyPr/>
          <a:lstStyle>
            <a:lvl1pPr>
              <a:defRPr sz="1400">
                <a:solidFill>
                  <a:schemeClr val="bg1"/>
                </a:solidFill>
              </a:defRPr>
            </a:lvl1pPr>
          </a:lstStyle>
          <a:p>
            <a:fld id="{0B549DF8-3256-43A3-9CF8-F9C88E76832E}" type="datetime1">
              <a:rPr lang="fi-FI" smtClean="0"/>
              <a:pPr/>
              <a:t>2.9.2022</a:t>
            </a:fld>
            <a:endParaRPr lang="fi-FI" dirty="0"/>
          </a:p>
        </p:txBody>
      </p:sp>
      <p:sp>
        <p:nvSpPr>
          <p:cNvPr id="11" name="Footer Placeholder 4"/>
          <p:cNvSpPr>
            <a:spLocks noGrp="1"/>
          </p:cNvSpPr>
          <p:nvPr>
            <p:ph type="ftr" sz="quarter" idx="11"/>
          </p:nvPr>
        </p:nvSpPr>
        <p:spPr>
          <a:xfrm>
            <a:off x="1900989" y="6412082"/>
            <a:ext cx="5029200" cy="228600"/>
          </a:xfrm>
          <a:prstGeom prst="rect">
            <a:avLst/>
          </a:prstGeom>
        </p:spPr>
        <p:txBody>
          <a:bodyPr/>
          <a:lstStyle>
            <a:lvl1pPr>
              <a:defRPr sz="1400">
                <a:solidFill>
                  <a:schemeClr val="bg1"/>
                </a:solidFill>
              </a:defRPr>
            </a:lvl1pPr>
          </a:lstStyle>
          <a:p>
            <a:endParaRPr lang="fi-FI" dirty="0"/>
          </a:p>
        </p:txBody>
      </p:sp>
      <p:sp>
        <p:nvSpPr>
          <p:cNvPr id="15" name="Slide Number Placeholder 5"/>
          <p:cNvSpPr>
            <a:spLocks noGrp="1"/>
          </p:cNvSpPr>
          <p:nvPr>
            <p:ph type="sldNum" sz="quarter" idx="12"/>
          </p:nvPr>
        </p:nvSpPr>
        <p:spPr>
          <a:xfrm>
            <a:off x="11775431" y="6412447"/>
            <a:ext cx="416569" cy="256550"/>
          </a:xfrm>
          <a:prstGeom prst="rect">
            <a:avLst/>
          </a:prstGeom>
        </p:spPr>
        <p:txBody>
          <a:bodyPr/>
          <a:lstStyle>
            <a:lvl1pPr algn="l">
              <a:defRPr sz="1400" b="1">
                <a:solidFill>
                  <a:schemeClr val="bg1"/>
                </a:solidFill>
              </a:defRPr>
            </a:lvl1pPr>
          </a:lstStyle>
          <a:p>
            <a:fld id="{680D50AB-F83C-4E2B-B0AF-3CA1ED4EDFEC}" type="slidenum">
              <a:rPr lang="fi-FI" smtClean="0"/>
              <a:pPr/>
              <a:t>‹#›</a:t>
            </a:fld>
            <a:endParaRPr lang="fi-FI" dirty="0"/>
          </a:p>
        </p:txBody>
      </p:sp>
    </p:spTree>
    <p:extLst>
      <p:ext uri="{BB962C8B-B14F-4D97-AF65-F5344CB8AC3E}">
        <p14:creationId xmlns:p14="http://schemas.microsoft.com/office/powerpoint/2010/main" val="1867603534"/>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imeinen dia">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0B5E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Kuva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6967"/>
          <a:stretch/>
        </p:blipFill>
        <p:spPr>
          <a:xfrm>
            <a:off x="-12033" y="3043988"/>
            <a:ext cx="8351769" cy="2472617"/>
          </a:xfrm>
          <a:prstGeom prst="rect">
            <a:avLst/>
          </a:prstGeom>
        </p:spPr>
      </p:pic>
      <p:pic>
        <p:nvPicPr>
          <p:cNvPr id="10" name="Kuva 9"/>
          <p:cNvPicPr>
            <a:picLocks noChangeAspect="1"/>
          </p:cNvPicPr>
          <p:nvPr userDrawn="1"/>
        </p:nvPicPr>
        <p:blipFill rotWithShape="1">
          <a:blip r:embed="rId3" cstate="print">
            <a:extLst>
              <a:ext uri="{28A0092B-C50C-407E-A947-70E740481C1C}">
                <a14:useLocalDpi xmlns:a14="http://schemas.microsoft.com/office/drawing/2010/main" val="0"/>
              </a:ext>
            </a:extLst>
          </a:blip>
          <a:srcRect b="20646"/>
          <a:stretch/>
        </p:blipFill>
        <p:spPr>
          <a:xfrm>
            <a:off x="8539878" y="3166251"/>
            <a:ext cx="2426672" cy="2308109"/>
          </a:xfrm>
          <a:prstGeom prst="rect">
            <a:avLst/>
          </a:prstGeom>
        </p:spPr>
      </p:pic>
      <p:sp>
        <p:nvSpPr>
          <p:cNvPr id="15" name="Title 1"/>
          <p:cNvSpPr>
            <a:spLocks noGrp="1"/>
          </p:cNvSpPr>
          <p:nvPr>
            <p:ph type="ctrTitle"/>
          </p:nvPr>
        </p:nvSpPr>
        <p:spPr>
          <a:xfrm>
            <a:off x="489436" y="1070177"/>
            <a:ext cx="10782300" cy="988512"/>
          </a:xfrm>
          <a:prstGeom prst="rect">
            <a:avLst/>
          </a:prstGeom>
        </p:spPr>
        <p:txBody>
          <a:bodyPr anchor="b">
            <a:noAutofit/>
          </a:bodyPr>
          <a:lstStyle>
            <a:lvl1pPr algn="l">
              <a:lnSpc>
                <a:spcPct val="80000"/>
              </a:lnSpc>
              <a:defRPr sz="6000" spc="-120" baseline="0">
                <a:solidFill>
                  <a:srgbClr val="FFFFFF"/>
                </a:solidFill>
              </a:defRPr>
            </a:lvl1pPr>
          </a:lstStyle>
          <a:p>
            <a:r>
              <a:rPr lang="fi-FI" dirty="0"/>
              <a:t>Muokkaa </a:t>
            </a:r>
            <a:r>
              <a:rPr lang="fi-FI" dirty="0" err="1"/>
              <a:t>perustyyl</a:t>
            </a:r>
            <a:r>
              <a:rPr lang="fi-FI" dirty="0"/>
              <a:t>. </a:t>
            </a:r>
            <a:r>
              <a:rPr lang="fi-FI" dirty="0" err="1"/>
              <a:t>napsautt</a:t>
            </a:r>
            <a:r>
              <a:rPr lang="fi-FI" dirty="0"/>
              <a:t>.</a:t>
            </a:r>
            <a:endParaRPr lang="en-US" dirty="0"/>
          </a:p>
        </p:txBody>
      </p:sp>
      <p:sp>
        <p:nvSpPr>
          <p:cNvPr id="2" name="Tekstiruutu 1"/>
          <p:cNvSpPr txBox="1"/>
          <p:nvPr userDrawn="1"/>
        </p:nvSpPr>
        <p:spPr>
          <a:xfrm>
            <a:off x="0" y="5931568"/>
            <a:ext cx="12191999" cy="369332"/>
          </a:xfrm>
          <a:prstGeom prst="rect">
            <a:avLst/>
          </a:prstGeom>
          <a:noFill/>
        </p:spPr>
        <p:txBody>
          <a:bodyPr wrap="square" rtlCol="0">
            <a:spAutoFit/>
          </a:bodyPr>
          <a:lstStyle/>
          <a:p>
            <a:pPr algn="ctr"/>
            <a:r>
              <a:rPr lang="fi-FI" sz="1800" b="0" dirty="0" err="1">
                <a:solidFill>
                  <a:schemeClr val="bg1"/>
                </a:solidFill>
                <a:latin typeface="Calibri" panose="020F0502020204030204" pitchFamily="34" charset="0"/>
                <a:cs typeface="Calibri" panose="020F0502020204030204" pitchFamily="34" charset="0"/>
              </a:rPr>
              <a:t>Keski</a:t>
            </a:r>
            <a:r>
              <a:rPr lang="fi-FI" sz="1800" b="0" dirty="0">
                <a:solidFill>
                  <a:schemeClr val="bg1"/>
                </a:solidFill>
                <a:latin typeface="Calibri" panose="020F0502020204030204" pitchFamily="34" charset="0"/>
                <a:cs typeface="Calibri" panose="020F0502020204030204" pitchFamily="34" charset="0"/>
              </a:rPr>
              <a:t>-Pohjanmaan</a:t>
            </a:r>
            <a:r>
              <a:rPr lang="fi-FI" sz="1800" b="0" baseline="0" dirty="0">
                <a:solidFill>
                  <a:schemeClr val="bg1"/>
                </a:solidFill>
                <a:latin typeface="Calibri" panose="020F0502020204030204" pitchFamily="34" charset="0"/>
                <a:cs typeface="Calibri" panose="020F0502020204030204" pitchFamily="34" charset="0"/>
              </a:rPr>
              <a:t> </a:t>
            </a:r>
            <a:r>
              <a:rPr lang="fi-FI" sz="1800" b="0" baseline="0" dirty="0" err="1">
                <a:solidFill>
                  <a:schemeClr val="bg1"/>
                </a:solidFill>
                <a:latin typeface="Calibri" panose="020F0502020204030204" pitchFamily="34" charset="0"/>
                <a:cs typeface="Calibri" panose="020F0502020204030204" pitchFamily="34" charset="0"/>
              </a:rPr>
              <a:t>sosiaali</a:t>
            </a:r>
            <a:r>
              <a:rPr lang="fi-FI" sz="1800" b="0" baseline="0" dirty="0">
                <a:solidFill>
                  <a:schemeClr val="bg1"/>
                </a:solidFill>
                <a:latin typeface="Calibri" panose="020F0502020204030204" pitchFamily="34" charset="0"/>
                <a:cs typeface="Calibri" panose="020F0502020204030204" pitchFamily="34" charset="0"/>
              </a:rPr>
              <a:t>- ja terveyspalvelukuntayhtymä | </a:t>
            </a:r>
            <a:r>
              <a:rPr lang="fi-FI" sz="1800" b="0" baseline="0" dirty="0" err="1">
                <a:solidFill>
                  <a:schemeClr val="bg1"/>
                </a:solidFill>
                <a:latin typeface="Calibri" panose="020F0502020204030204" pitchFamily="34" charset="0"/>
                <a:cs typeface="Calibri" panose="020F0502020204030204" pitchFamily="34" charset="0"/>
              </a:rPr>
              <a:t>Mellersta</a:t>
            </a:r>
            <a:r>
              <a:rPr lang="fi-FI" sz="1800" b="0" baseline="0" dirty="0">
                <a:solidFill>
                  <a:schemeClr val="bg1"/>
                </a:solidFill>
                <a:latin typeface="Calibri" panose="020F0502020204030204" pitchFamily="34" charset="0"/>
                <a:cs typeface="Calibri" panose="020F0502020204030204" pitchFamily="34" charset="0"/>
              </a:rPr>
              <a:t> Österbottens </a:t>
            </a:r>
            <a:r>
              <a:rPr lang="fi-FI" sz="1800" b="0" baseline="0" dirty="0" err="1">
                <a:solidFill>
                  <a:schemeClr val="bg1"/>
                </a:solidFill>
                <a:latin typeface="Calibri" panose="020F0502020204030204" pitchFamily="34" charset="0"/>
                <a:cs typeface="Calibri" panose="020F0502020204030204" pitchFamily="34" charset="0"/>
              </a:rPr>
              <a:t>social</a:t>
            </a:r>
            <a:r>
              <a:rPr lang="fi-FI" sz="1800" b="0" baseline="0" dirty="0">
                <a:solidFill>
                  <a:schemeClr val="bg1"/>
                </a:solidFill>
                <a:latin typeface="Calibri" panose="020F0502020204030204" pitchFamily="34" charset="0"/>
                <a:cs typeface="Calibri" panose="020F0502020204030204" pitchFamily="34" charset="0"/>
              </a:rPr>
              <a:t>- </a:t>
            </a:r>
            <a:r>
              <a:rPr lang="fi-FI" sz="1800" b="0" baseline="0" dirty="0" err="1">
                <a:solidFill>
                  <a:schemeClr val="bg1"/>
                </a:solidFill>
                <a:latin typeface="Calibri" panose="020F0502020204030204" pitchFamily="34" charset="0"/>
                <a:cs typeface="Calibri" panose="020F0502020204030204" pitchFamily="34" charset="0"/>
              </a:rPr>
              <a:t>och</a:t>
            </a:r>
            <a:r>
              <a:rPr lang="fi-FI" sz="1800" b="0" baseline="0" dirty="0">
                <a:solidFill>
                  <a:schemeClr val="bg1"/>
                </a:solidFill>
                <a:latin typeface="Calibri" panose="020F0502020204030204" pitchFamily="34" charset="0"/>
                <a:cs typeface="Calibri" panose="020F0502020204030204" pitchFamily="34" charset="0"/>
              </a:rPr>
              <a:t> </a:t>
            </a:r>
            <a:r>
              <a:rPr lang="fi-FI" sz="1800" b="0" baseline="0" dirty="0" err="1">
                <a:solidFill>
                  <a:schemeClr val="bg1"/>
                </a:solidFill>
                <a:latin typeface="Calibri" panose="020F0502020204030204" pitchFamily="34" charset="0"/>
                <a:cs typeface="Calibri" panose="020F0502020204030204" pitchFamily="34" charset="0"/>
              </a:rPr>
              <a:t>hälsovårdssamkommun</a:t>
            </a:r>
            <a:endParaRPr lang="fi-FI" sz="1800" b="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2245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986853"/>
            <a:ext cx="10058400" cy="1582024"/>
          </a:xfrm>
          <a:prstGeom prst="rect">
            <a:avLst/>
          </a:prstGeom>
        </p:spPr>
      </p:pic>
      <p:sp>
        <p:nvSpPr>
          <p:cNvPr id="2" name="Title 1"/>
          <p:cNvSpPr>
            <a:spLocks noGrp="1"/>
          </p:cNvSpPr>
          <p:nvPr>
            <p:ph type="title"/>
          </p:nvPr>
        </p:nvSpPr>
        <p:spPr>
          <a:xfrm>
            <a:off x="657606" y="210096"/>
            <a:ext cx="10772775" cy="908842"/>
          </a:xfrm>
          <a:prstGeom prst="rect">
            <a:avLst/>
          </a:prstGeom>
        </p:spPr>
        <p:txBody>
          <a:bodyPr/>
          <a:lstStyle>
            <a:lvl1pPr>
              <a:defRPr b="1"/>
            </a:lvl1pPr>
          </a:lstStyle>
          <a:p>
            <a:r>
              <a:rPr lang="fi-FI" dirty="0"/>
              <a:t>Muokkaa </a:t>
            </a:r>
            <a:r>
              <a:rPr lang="fi-FI" dirty="0" err="1"/>
              <a:t>perustyyl</a:t>
            </a:r>
            <a:r>
              <a:rPr lang="fi-FI" dirty="0"/>
              <a:t>. </a:t>
            </a:r>
            <a:r>
              <a:rPr lang="fi-FI" dirty="0" err="1"/>
              <a:t>napsautt</a:t>
            </a:r>
            <a:r>
              <a:rPr lang="fi-FI" dirty="0"/>
              <a:t>.</a:t>
            </a:r>
            <a:endParaRPr lang="en-US" dirty="0"/>
          </a:p>
        </p:txBody>
      </p:sp>
      <p:sp>
        <p:nvSpPr>
          <p:cNvPr id="3" name="Content Placeholder 2"/>
          <p:cNvSpPr>
            <a:spLocks noGrp="1"/>
          </p:cNvSpPr>
          <p:nvPr>
            <p:ph idx="1"/>
          </p:nvPr>
        </p:nvSpPr>
        <p:spPr>
          <a:xfrm>
            <a:off x="685800" y="1187867"/>
            <a:ext cx="10753725" cy="3766185"/>
          </a:xfrm>
          <a:prstGeom prst="rect">
            <a:avLst/>
          </a:prstGeom>
        </p:spPr>
        <p:txBody>
          <a:bodyPr/>
          <a:lstStyle>
            <a:lvl1pPr marL="180975" indent="-180975">
              <a:buClr>
                <a:schemeClr val="accent1"/>
              </a:buClr>
              <a:buFont typeface="Arial" panose="020B0604020202020204" pitchFamily="34" charset="0"/>
              <a:buChar char="•"/>
              <a:defRPr/>
            </a:lvl1pPr>
            <a:lvl2pPr marL="346075" indent="-165100">
              <a:buClr>
                <a:schemeClr val="accent1"/>
              </a:buClr>
              <a:buFont typeface="Arial" panose="020B0604020202020204" pitchFamily="34" charset="0"/>
              <a:buChar char="•"/>
              <a:defRPr/>
            </a:lvl2pPr>
            <a:lvl3pPr marL="547688" indent="-185738">
              <a:buClr>
                <a:schemeClr val="accent1"/>
              </a:buClr>
              <a:buFont typeface="Arial" panose="020B0604020202020204" pitchFamily="34" charset="0"/>
              <a:buChar char="•"/>
              <a:defRPr/>
            </a:lvl3pPr>
            <a:lvl4pPr marL="822325" indent="-196850">
              <a:buClr>
                <a:schemeClr val="accent1"/>
              </a:buClr>
              <a:buFont typeface="Arial" panose="020B0604020202020204" pitchFamily="34" charset="0"/>
              <a:buChar char="•"/>
              <a:defRPr/>
            </a:lvl4pPr>
            <a:lvl5pPr marL="1096963" indent="-198438">
              <a:buClr>
                <a:schemeClr val="accent1"/>
              </a:buClr>
              <a:buFont typeface="Arial" panose="020B0604020202020204" pitchFamily="34" charset="0"/>
              <a:buChar char="•"/>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Date Placeholder 3"/>
          <p:cNvSpPr>
            <a:spLocks noGrp="1"/>
          </p:cNvSpPr>
          <p:nvPr>
            <p:ph type="dt" sz="half" idx="10"/>
          </p:nvPr>
        </p:nvSpPr>
        <p:spPr>
          <a:xfrm>
            <a:off x="685800" y="6412447"/>
            <a:ext cx="1215189" cy="228235"/>
          </a:xfrm>
          <a:prstGeom prst="rect">
            <a:avLst/>
          </a:prstGeom>
        </p:spPr>
        <p:txBody>
          <a:bodyPr/>
          <a:lstStyle>
            <a:lvl1pPr>
              <a:defRPr sz="1400">
                <a:solidFill>
                  <a:schemeClr val="accent1"/>
                </a:solidFill>
              </a:defRPr>
            </a:lvl1pPr>
          </a:lstStyle>
          <a:p>
            <a:fld id="{0B549DF8-3256-43A3-9CF8-F9C88E76832E}" type="datetime1">
              <a:rPr lang="fi-FI" smtClean="0"/>
              <a:pPr/>
              <a:t>2.9.2022</a:t>
            </a:fld>
            <a:endParaRPr lang="fi-FI" dirty="0"/>
          </a:p>
        </p:txBody>
      </p:sp>
      <p:sp>
        <p:nvSpPr>
          <p:cNvPr id="5" name="Footer Placeholder 4"/>
          <p:cNvSpPr>
            <a:spLocks noGrp="1"/>
          </p:cNvSpPr>
          <p:nvPr>
            <p:ph type="ftr" sz="quarter" idx="11"/>
          </p:nvPr>
        </p:nvSpPr>
        <p:spPr>
          <a:xfrm>
            <a:off x="1900989" y="6412082"/>
            <a:ext cx="5029200" cy="228600"/>
          </a:xfrm>
          <a:prstGeom prst="rect">
            <a:avLst/>
          </a:prstGeom>
        </p:spPr>
        <p:txBody>
          <a:bodyPr/>
          <a:lstStyle>
            <a:lvl1pPr>
              <a:defRPr sz="1400">
                <a:solidFill>
                  <a:schemeClr val="accent1"/>
                </a:solidFill>
              </a:defRPr>
            </a:lvl1pPr>
          </a:lstStyle>
          <a:p>
            <a:endParaRPr lang="fi-FI" dirty="0"/>
          </a:p>
        </p:txBody>
      </p:sp>
      <p:sp>
        <p:nvSpPr>
          <p:cNvPr id="6" name="Slide Number Placeholder 5"/>
          <p:cNvSpPr>
            <a:spLocks noGrp="1"/>
          </p:cNvSpPr>
          <p:nvPr>
            <p:ph type="sldNum" sz="quarter" idx="12"/>
          </p:nvPr>
        </p:nvSpPr>
        <p:spPr>
          <a:xfrm>
            <a:off x="11775431" y="6412447"/>
            <a:ext cx="416569" cy="256550"/>
          </a:xfrm>
          <a:prstGeom prst="rect">
            <a:avLst/>
          </a:prstGeom>
        </p:spPr>
        <p:txBody>
          <a:bodyPr/>
          <a:lstStyle>
            <a:lvl1pPr algn="l">
              <a:defRPr sz="1400" b="1">
                <a:solidFill>
                  <a:schemeClr val="accent1"/>
                </a:solidFill>
              </a:defRPr>
            </a:lvl1pPr>
          </a:lstStyle>
          <a:p>
            <a:fld id="{680D50AB-F83C-4E2B-B0AF-3CA1ED4EDFEC}" type="slidenum">
              <a:rPr lang="fi-FI" smtClean="0"/>
              <a:pPr/>
              <a:t>‹#›</a:t>
            </a:fld>
            <a:endParaRPr lang="fi-FI" dirty="0"/>
          </a:p>
        </p:txBody>
      </p:sp>
      <p:pic>
        <p:nvPicPr>
          <p:cNvPr id="9" name="Kuva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80834" y="6075932"/>
            <a:ext cx="1578121" cy="593065"/>
          </a:xfrm>
          <a:prstGeom prst="rect">
            <a:avLst/>
          </a:prstGeom>
        </p:spPr>
      </p:pic>
    </p:spTree>
    <p:extLst>
      <p:ext uri="{BB962C8B-B14F-4D97-AF65-F5344CB8AC3E}">
        <p14:creationId xmlns:p14="http://schemas.microsoft.com/office/powerpoint/2010/main" val="1739994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uvallinen dia vasen">
    <p:spTree>
      <p:nvGrpSpPr>
        <p:cNvPr id="1" name=""/>
        <p:cNvGrpSpPr/>
        <p:nvPr/>
      </p:nvGrpSpPr>
      <p:grpSpPr>
        <a:xfrm>
          <a:off x="0" y="0"/>
          <a:ext cx="0" cy="0"/>
          <a:chOff x="0" y="0"/>
          <a:chExt cx="0" cy="0"/>
        </a:xfrm>
      </p:grpSpPr>
      <p:sp>
        <p:nvSpPr>
          <p:cNvPr id="10" name="Picture Placeholder 11"/>
          <p:cNvSpPr>
            <a:spLocks noGrp="1"/>
          </p:cNvSpPr>
          <p:nvPr>
            <p:ph type="pic" sz="quarter" idx="23"/>
          </p:nvPr>
        </p:nvSpPr>
        <p:spPr>
          <a:xfrm>
            <a:off x="-16476" y="0"/>
            <a:ext cx="5863823" cy="6858000"/>
          </a:xfrm>
          <a:custGeom>
            <a:avLst/>
            <a:gdLst>
              <a:gd name="connsiteX0" fmla="*/ 0 w 19393999"/>
              <a:gd name="connsiteY0" fmla="*/ 0 h 13715999"/>
              <a:gd name="connsiteX1" fmla="*/ 19393999 w 19393999"/>
              <a:gd name="connsiteY1" fmla="*/ 0 h 13715999"/>
              <a:gd name="connsiteX2" fmla="*/ 13782907 w 19393999"/>
              <a:gd name="connsiteY2" fmla="*/ 13715999 h 13715999"/>
              <a:gd name="connsiteX3" fmla="*/ 0 w 19393999"/>
              <a:gd name="connsiteY3" fmla="*/ 13715999 h 13715999"/>
            </a:gdLst>
            <a:ahLst/>
            <a:cxnLst>
              <a:cxn ang="0">
                <a:pos x="connsiteX0" y="connsiteY0"/>
              </a:cxn>
              <a:cxn ang="0">
                <a:pos x="connsiteX1" y="connsiteY1"/>
              </a:cxn>
              <a:cxn ang="0">
                <a:pos x="connsiteX2" y="connsiteY2"/>
              </a:cxn>
              <a:cxn ang="0">
                <a:pos x="connsiteX3" y="connsiteY3"/>
              </a:cxn>
            </a:cxnLst>
            <a:rect l="l" t="t" r="r" b="b"/>
            <a:pathLst>
              <a:path w="19393999" h="13715999">
                <a:moveTo>
                  <a:pt x="0" y="0"/>
                </a:moveTo>
                <a:lnTo>
                  <a:pt x="19393999" y="0"/>
                </a:lnTo>
                <a:lnTo>
                  <a:pt x="13782907" y="13715999"/>
                </a:lnTo>
                <a:lnTo>
                  <a:pt x="0" y="13715999"/>
                </a:lnTo>
                <a:close/>
              </a:path>
            </a:pathLst>
          </a:custGeom>
          <a:solidFill>
            <a:schemeClr val="bg1">
              <a:lumMod val="95000"/>
            </a:schemeClr>
          </a:solidFill>
          <a:effectLst/>
        </p:spPr>
        <p:txBody>
          <a:bodyPr wrap="square">
            <a:noAutofit/>
          </a:bodyPr>
          <a:lstStyle>
            <a:lvl1pPr marL="0" indent="0">
              <a:buNone/>
              <a:defRPr sz="2800" b="0" i="0">
                <a:ln>
                  <a:noFill/>
                </a:ln>
                <a:solidFill>
                  <a:schemeClr val="tx1"/>
                </a:solidFill>
                <a:latin typeface="Montserrat Light" charset="0"/>
                <a:ea typeface="Montserrat Light" charset="0"/>
                <a:cs typeface="Montserrat Light" charset="0"/>
              </a:defRPr>
            </a:lvl1pPr>
          </a:lstStyle>
          <a:p>
            <a:endParaRPr lang="en-US" dirty="0"/>
          </a:p>
        </p:txBody>
      </p:sp>
      <p:sp>
        <p:nvSpPr>
          <p:cNvPr id="2" name="Title 1"/>
          <p:cNvSpPr>
            <a:spLocks noGrp="1"/>
          </p:cNvSpPr>
          <p:nvPr>
            <p:ph type="title"/>
          </p:nvPr>
        </p:nvSpPr>
        <p:spPr>
          <a:xfrm>
            <a:off x="5847347" y="210095"/>
            <a:ext cx="5928084" cy="1226855"/>
          </a:xfrm>
          <a:prstGeom prst="rect">
            <a:avLst/>
          </a:prstGeom>
        </p:spPr>
        <p:txBody>
          <a:bodyPr/>
          <a:lstStyle>
            <a:lvl1pPr>
              <a:defRPr b="1"/>
            </a:lvl1pPr>
          </a:lstStyle>
          <a:p>
            <a:r>
              <a:rPr lang="fi-FI" dirty="0"/>
              <a:t>Muokkaa </a:t>
            </a:r>
            <a:r>
              <a:rPr lang="fi-FI" dirty="0" err="1"/>
              <a:t>perustyyl</a:t>
            </a:r>
            <a:r>
              <a:rPr lang="fi-FI" dirty="0"/>
              <a:t>. </a:t>
            </a:r>
            <a:r>
              <a:rPr lang="fi-FI" dirty="0" err="1"/>
              <a:t>napsautt</a:t>
            </a:r>
            <a:r>
              <a:rPr lang="fi-FI" dirty="0"/>
              <a:t>.</a:t>
            </a:r>
            <a:endParaRPr lang="en-US" dirty="0"/>
          </a:p>
        </p:txBody>
      </p:sp>
      <p:sp>
        <p:nvSpPr>
          <p:cNvPr id="3" name="Content Placeholder 2"/>
          <p:cNvSpPr>
            <a:spLocks noGrp="1"/>
          </p:cNvSpPr>
          <p:nvPr>
            <p:ph idx="1"/>
          </p:nvPr>
        </p:nvSpPr>
        <p:spPr>
          <a:xfrm>
            <a:off x="5717222" y="1579200"/>
            <a:ext cx="6188334" cy="3766185"/>
          </a:xfrm>
          <a:prstGeom prst="rect">
            <a:avLst/>
          </a:prstGeom>
        </p:spPr>
        <p:txBody>
          <a:bodyPr/>
          <a:lstStyle>
            <a:lvl1pPr marL="265113" indent="-265113">
              <a:buClr>
                <a:schemeClr val="accent1"/>
              </a:buClr>
              <a:buFont typeface="Arial" panose="020B0604020202020204" pitchFamily="34" charset="0"/>
              <a:buChar char="•"/>
              <a:defRPr/>
            </a:lvl1pPr>
            <a:lvl2pPr marL="346075" indent="-165100">
              <a:buClr>
                <a:schemeClr val="accent1"/>
              </a:buClr>
              <a:buFont typeface="Arial" panose="020B0604020202020204" pitchFamily="34" charset="0"/>
              <a:buChar char="•"/>
              <a:defRPr/>
            </a:lvl2pPr>
            <a:lvl3pPr marL="547688" indent="-185738">
              <a:buClr>
                <a:schemeClr val="accent1"/>
              </a:buClr>
              <a:buFont typeface="Arial" panose="020B0604020202020204" pitchFamily="34" charset="0"/>
              <a:buChar char="•"/>
              <a:defRPr/>
            </a:lvl3pPr>
            <a:lvl4pPr marL="822325" indent="-196850">
              <a:buClr>
                <a:schemeClr val="accent1"/>
              </a:buClr>
              <a:buFont typeface="Arial" panose="020B0604020202020204" pitchFamily="34" charset="0"/>
              <a:buChar char="•"/>
              <a:defRPr/>
            </a:lvl4pPr>
            <a:lvl5pPr marL="1096963" indent="-198438">
              <a:buClr>
                <a:schemeClr val="accent1"/>
              </a:buClr>
              <a:buFont typeface="Arial" panose="020B0604020202020204" pitchFamily="34" charset="0"/>
              <a:buChar char="•"/>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pic>
        <p:nvPicPr>
          <p:cNvPr id="9" name="Kuva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80834" y="6075932"/>
            <a:ext cx="1578121" cy="593065"/>
          </a:xfrm>
          <a:prstGeom prst="rect">
            <a:avLst/>
          </a:prstGeom>
        </p:spPr>
      </p:pic>
      <p:sp>
        <p:nvSpPr>
          <p:cNvPr id="11" name="Date Placeholder 3"/>
          <p:cNvSpPr>
            <a:spLocks noGrp="1"/>
          </p:cNvSpPr>
          <p:nvPr>
            <p:ph type="dt" sz="half" idx="10"/>
          </p:nvPr>
        </p:nvSpPr>
        <p:spPr>
          <a:xfrm>
            <a:off x="685800" y="6412447"/>
            <a:ext cx="1215189" cy="228235"/>
          </a:xfrm>
          <a:prstGeom prst="rect">
            <a:avLst/>
          </a:prstGeom>
        </p:spPr>
        <p:txBody>
          <a:bodyPr/>
          <a:lstStyle>
            <a:lvl1pPr>
              <a:defRPr sz="1400">
                <a:solidFill>
                  <a:schemeClr val="accent1"/>
                </a:solidFill>
              </a:defRPr>
            </a:lvl1pPr>
          </a:lstStyle>
          <a:p>
            <a:fld id="{0B549DF8-3256-43A3-9CF8-F9C88E76832E}" type="datetime1">
              <a:rPr lang="fi-FI" smtClean="0"/>
              <a:pPr/>
              <a:t>2.9.2022</a:t>
            </a:fld>
            <a:endParaRPr lang="fi-FI" dirty="0"/>
          </a:p>
        </p:txBody>
      </p:sp>
      <p:sp>
        <p:nvSpPr>
          <p:cNvPr id="12" name="Footer Placeholder 4"/>
          <p:cNvSpPr>
            <a:spLocks noGrp="1"/>
          </p:cNvSpPr>
          <p:nvPr>
            <p:ph type="ftr" sz="quarter" idx="11"/>
          </p:nvPr>
        </p:nvSpPr>
        <p:spPr>
          <a:xfrm>
            <a:off x="1900989" y="6412082"/>
            <a:ext cx="5029200" cy="228600"/>
          </a:xfrm>
          <a:prstGeom prst="rect">
            <a:avLst/>
          </a:prstGeom>
        </p:spPr>
        <p:txBody>
          <a:bodyPr/>
          <a:lstStyle>
            <a:lvl1pPr>
              <a:defRPr sz="1400">
                <a:solidFill>
                  <a:schemeClr val="accent1"/>
                </a:solidFill>
              </a:defRPr>
            </a:lvl1pPr>
          </a:lstStyle>
          <a:p>
            <a:endParaRPr lang="fi-FI" dirty="0"/>
          </a:p>
        </p:txBody>
      </p:sp>
      <p:sp>
        <p:nvSpPr>
          <p:cNvPr id="13" name="Slide Number Placeholder 5"/>
          <p:cNvSpPr>
            <a:spLocks noGrp="1"/>
          </p:cNvSpPr>
          <p:nvPr>
            <p:ph type="sldNum" sz="quarter" idx="12"/>
          </p:nvPr>
        </p:nvSpPr>
        <p:spPr>
          <a:xfrm>
            <a:off x="11775431" y="6412447"/>
            <a:ext cx="416569" cy="256550"/>
          </a:xfrm>
          <a:prstGeom prst="rect">
            <a:avLst/>
          </a:prstGeom>
        </p:spPr>
        <p:txBody>
          <a:bodyPr/>
          <a:lstStyle>
            <a:lvl1pPr algn="l">
              <a:defRPr sz="1400" b="1">
                <a:solidFill>
                  <a:schemeClr val="accent1"/>
                </a:solidFill>
              </a:defRPr>
            </a:lvl1pPr>
          </a:lstStyle>
          <a:p>
            <a:fld id="{680D50AB-F83C-4E2B-B0AF-3CA1ED4EDFEC}" type="slidenum">
              <a:rPr lang="fi-FI" smtClean="0"/>
              <a:pPr/>
              <a:t>‹#›</a:t>
            </a:fld>
            <a:endParaRPr lang="fi-FI" dirty="0"/>
          </a:p>
        </p:txBody>
      </p:sp>
    </p:spTree>
    <p:extLst>
      <p:ext uri="{BB962C8B-B14F-4D97-AF65-F5344CB8AC3E}">
        <p14:creationId xmlns:p14="http://schemas.microsoft.com/office/powerpoint/2010/main" val="40068169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uvallinen dia oikea">
    <p:spTree>
      <p:nvGrpSpPr>
        <p:cNvPr id="1" name=""/>
        <p:cNvGrpSpPr/>
        <p:nvPr/>
      </p:nvGrpSpPr>
      <p:grpSpPr>
        <a:xfrm>
          <a:off x="0" y="0"/>
          <a:ext cx="0" cy="0"/>
          <a:chOff x="0" y="0"/>
          <a:chExt cx="0" cy="0"/>
        </a:xfrm>
      </p:grpSpPr>
      <p:sp>
        <p:nvSpPr>
          <p:cNvPr id="10" name="Picture Placeholder 11"/>
          <p:cNvSpPr>
            <a:spLocks noGrp="1"/>
          </p:cNvSpPr>
          <p:nvPr>
            <p:ph type="pic" sz="quarter" idx="23"/>
          </p:nvPr>
        </p:nvSpPr>
        <p:spPr>
          <a:xfrm flipH="1">
            <a:off x="6433410" y="0"/>
            <a:ext cx="5811253" cy="6858000"/>
          </a:xfrm>
          <a:custGeom>
            <a:avLst/>
            <a:gdLst>
              <a:gd name="connsiteX0" fmla="*/ 0 w 19393999"/>
              <a:gd name="connsiteY0" fmla="*/ 0 h 13715999"/>
              <a:gd name="connsiteX1" fmla="*/ 19393999 w 19393999"/>
              <a:gd name="connsiteY1" fmla="*/ 0 h 13715999"/>
              <a:gd name="connsiteX2" fmla="*/ 13782907 w 19393999"/>
              <a:gd name="connsiteY2" fmla="*/ 13715999 h 13715999"/>
              <a:gd name="connsiteX3" fmla="*/ 0 w 19393999"/>
              <a:gd name="connsiteY3" fmla="*/ 13715999 h 13715999"/>
            </a:gdLst>
            <a:ahLst/>
            <a:cxnLst>
              <a:cxn ang="0">
                <a:pos x="connsiteX0" y="connsiteY0"/>
              </a:cxn>
              <a:cxn ang="0">
                <a:pos x="connsiteX1" y="connsiteY1"/>
              </a:cxn>
              <a:cxn ang="0">
                <a:pos x="connsiteX2" y="connsiteY2"/>
              </a:cxn>
              <a:cxn ang="0">
                <a:pos x="connsiteX3" y="connsiteY3"/>
              </a:cxn>
            </a:cxnLst>
            <a:rect l="l" t="t" r="r" b="b"/>
            <a:pathLst>
              <a:path w="19393999" h="13715999">
                <a:moveTo>
                  <a:pt x="0" y="0"/>
                </a:moveTo>
                <a:lnTo>
                  <a:pt x="19393999" y="0"/>
                </a:lnTo>
                <a:lnTo>
                  <a:pt x="13782907" y="13715999"/>
                </a:lnTo>
                <a:lnTo>
                  <a:pt x="0" y="13715999"/>
                </a:lnTo>
                <a:close/>
              </a:path>
            </a:pathLst>
          </a:custGeom>
          <a:solidFill>
            <a:schemeClr val="bg1">
              <a:lumMod val="95000"/>
            </a:schemeClr>
          </a:solidFill>
          <a:effectLst/>
        </p:spPr>
        <p:txBody>
          <a:bodyPr wrap="square">
            <a:noAutofit/>
          </a:bodyPr>
          <a:lstStyle>
            <a:lvl1pPr marL="0" indent="0">
              <a:buNone/>
              <a:defRPr sz="2800" b="0" i="0">
                <a:ln>
                  <a:noFill/>
                </a:ln>
                <a:solidFill>
                  <a:schemeClr val="tx1"/>
                </a:solidFill>
                <a:latin typeface="Montserrat Light" charset="0"/>
                <a:ea typeface="Montserrat Light" charset="0"/>
                <a:cs typeface="Montserrat Light" charset="0"/>
              </a:defRPr>
            </a:lvl1pPr>
          </a:lstStyle>
          <a:p>
            <a:endParaRPr lang="en-US" dirty="0"/>
          </a:p>
        </p:txBody>
      </p:sp>
      <p:sp>
        <p:nvSpPr>
          <p:cNvPr id="2" name="Title 1"/>
          <p:cNvSpPr>
            <a:spLocks noGrp="1"/>
          </p:cNvSpPr>
          <p:nvPr>
            <p:ph type="title"/>
          </p:nvPr>
        </p:nvSpPr>
        <p:spPr>
          <a:xfrm>
            <a:off x="505326" y="235225"/>
            <a:ext cx="5928084" cy="1226855"/>
          </a:xfrm>
          <a:prstGeom prst="rect">
            <a:avLst/>
          </a:prstGeom>
        </p:spPr>
        <p:txBody>
          <a:bodyPr/>
          <a:lstStyle>
            <a:lvl1pPr>
              <a:defRPr b="1"/>
            </a:lvl1pPr>
          </a:lstStyle>
          <a:p>
            <a:r>
              <a:rPr lang="fi-FI" dirty="0"/>
              <a:t>Muokkaa </a:t>
            </a:r>
            <a:r>
              <a:rPr lang="fi-FI" dirty="0" err="1"/>
              <a:t>perustyyl</a:t>
            </a:r>
            <a:r>
              <a:rPr lang="fi-FI" dirty="0"/>
              <a:t>. </a:t>
            </a:r>
            <a:r>
              <a:rPr lang="fi-FI" dirty="0" err="1"/>
              <a:t>napsautt</a:t>
            </a:r>
            <a:r>
              <a:rPr lang="fi-FI" dirty="0"/>
              <a:t>.</a:t>
            </a:r>
            <a:endParaRPr lang="en-US" dirty="0"/>
          </a:p>
        </p:txBody>
      </p:sp>
      <p:sp>
        <p:nvSpPr>
          <p:cNvPr id="3" name="Content Placeholder 2"/>
          <p:cNvSpPr>
            <a:spLocks noGrp="1"/>
          </p:cNvSpPr>
          <p:nvPr>
            <p:ph idx="1"/>
          </p:nvPr>
        </p:nvSpPr>
        <p:spPr>
          <a:xfrm>
            <a:off x="505326" y="1783737"/>
            <a:ext cx="6188334" cy="3766185"/>
          </a:xfrm>
          <a:prstGeom prst="rect">
            <a:avLst/>
          </a:prstGeom>
        </p:spPr>
        <p:txBody>
          <a:bodyPr/>
          <a:lstStyle>
            <a:lvl1pPr marL="265113" indent="-265113">
              <a:buClr>
                <a:schemeClr val="accent1"/>
              </a:buClr>
              <a:buFont typeface="Arial" panose="020B0604020202020204" pitchFamily="34" charset="0"/>
              <a:buChar char="•"/>
              <a:defRPr/>
            </a:lvl1pPr>
            <a:lvl2pPr marL="346075" indent="-165100">
              <a:buClr>
                <a:schemeClr val="accent1"/>
              </a:buClr>
              <a:buFont typeface="Arial" panose="020B0604020202020204" pitchFamily="34" charset="0"/>
              <a:buChar char="•"/>
              <a:defRPr/>
            </a:lvl2pPr>
            <a:lvl3pPr marL="547688" indent="-185738">
              <a:buClr>
                <a:schemeClr val="accent1"/>
              </a:buClr>
              <a:buFont typeface="Arial" panose="020B0604020202020204" pitchFamily="34" charset="0"/>
              <a:buChar char="•"/>
              <a:defRPr/>
            </a:lvl3pPr>
            <a:lvl4pPr marL="822325" indent="-196850">
              <a:buClr>
                <a:schemeClr val="accent1"/>
              </a:buClr>
              <a:buFont typeface="Arial" panose="020B0604020202020204" pitchFamily="34" charset="0"/>
              <a:buChar char="•"/>
              <a:defRPr/>
            </a:lvl4pPr>
            <a:lvl5pPr marL="1096963" indent="-198438">
              <a:buClr>
                <a:schemeClr val="accent1"/>
              </a:buClr>
              <a:buFont typeface="Arial" panose="020B0604020202020204" pitchFamily="34" charset="0"/>
              <a:buChar char="•"/>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pic>
        <p:nvPicPr>
          <p:cNvPr id="9" name="Kuva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80834" y="6075932"/>
            <a:ext cx="1578121" cy="593065"/>
          </a:xfrm>
          <a:prstGeom prst="rect">
            <a:avLst/>
          </a:prstGeom>
        </p:spPr>
      </p:pic>
      <p:sp>
        <p:nvSpPr>
          <p:cNvPr id="11" name="Date Placeholder 3"/>
          <p:cNvSpPr>
            <a:spLocks noGrp="1"/>
          </p:cNvSpPr>
          <p:nvPr>
            <p:ph type="dt" sz="half" idx="10"/>
          </p:nvPr>
        </p:nvSpPr>
        <p:spPr>
          <a:xfrm>
            <a:off x="685800" y="6412447"/>
            <a:ext cx="1215189" cy="228235"/>
          </a:xfrm>
          <a:prstGeom prst="rect">
            <a:avLst/>
          </a:prstGeom>
        </p:spPr>
        <p:txBody>
          <a:bodyPr/>
          <a:lstStyle>
            <a:lvl1pPr>
              <a:defRPr sz="1400">
                <a:solidFill>
                  <a:schemeClr val="accent1"/>
                </a:solidFill>
              </a:defRPr>
            </a:lvl1pPr>
          </a:lstStyle>
          <a:p>
            <a:fld id="{0B549DF8-3256-43A3-9CF8-F9C88E76832E}" type="datetime1">
              <a:rPr lang="fi-FI" smtClean="0"/>
              <a:pPr/>
              <a:t>2.9.2022</a:t>
            </a:fld>
            <a:endParaRPr lang="fi-FI" dirty="0"/>
          </a:p>
        </p:txBody>
      </p:sp>
      <p:sp>
        <p:nvSpPr>
          <p:cNvPr id="12" name="Footer Placeholder 4"/>
          <p:cNvSpPr>
            <a:spLocks noGrp="1"/>
          </p:cNvSpPr>
          <p:nvPr>
            <p:ph type="ftr" sz="quarter" idx="11"/>
          </p:nvPr>
        </p:nvSpPr>
        <p:spPr>
          <a:xfrm>
            <a:off x="1900989" y="6412082"/>
            <a:ext cx="5029200" cy="228600"/>
          </a:xfrm>
          <a:prstGeom prst="rect">
            <a:avLst/>
          </a:prstGeom>
        </p:spPr>
        <p:txBody>
          <a:bodyPr/>
          <a:lstStyle>
            <a:lvl1pPr>
              <a:defRPr sz="1400">
                <a:solidFill>
                  <a:schemeClr val="accent1"/>
                </a:solidFill>
              </a:defRPr>
            </a:lvl1pPr>
          </a:lstStyle>
          <a:p>
            <a:endParaRPr lang="fi-FI" dirty="0"/>
          </a:p>
        </p:txBody>
      </p:sp>
      <p:sp>
        <p:nvSpPr>
          <p:cNvPr id="13" name="Slide Number Placeholder 5"/>
          <p:cNvSpPr>
            <a:spLocks noGrp="1"/>
          </p:cNvSpPr>
          <p:nvPr>
            <p:ph type="sldNum" sz="quarter" idx="12"/>
          </p:nvPr>
        </p:nvSpPr>
        <p:spPr>
          <a:xfrm>
            <a:off x="11775431" y="6412447"/>
            <a:ext cx="416569" cy="256550"/>
          </a:xfrm>
          <a:prstGeom prst="rect">
            <a:avLst/>
          </a:prstGeom>
        </p:spPr>
        <p:txBody>
          <a:bodyPr/>
          <a:lstStyle>
            <a:lvl1pPr algn="l">
              <a:defRPr sz="1400" b="1">
                <a:solidFill>
                  <a:schemeClr val="accent1"/>
                </a:solidFill>
              </a:defRPr>
            </a:lvl1pPr>
          </a:lstStyle>
          <a:p>
            <a:fld id="{680D50AB-F83C-4E2B-B0AF-3CA1ED4EDFEC}" type="slidenum">
              <a:rPr lang="fi-FI" smtClean="0"/>
              <a:pPr/>
              <a:t>‹#›</a:t>
            </a:fld>
            <a:endParaRPr lang="fi-FI" dirty="0"/>
          </a:p>
        </p:txBody>
      </p:sp>
    </p:spTree>
    <p:extLst>
      <p:ext uri="{BB962C8B-B14F-4D97-AF65-F5344CB8AC3E}">
        <p14:creationId xmlns:p14="http://schemas.microsoft.com/office/powerpoint/2010/main" val="3526797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aulukkodia">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986853"/>
            <a:ext cx="10058400" cy="1582024"/>
          </a:xfrm>
          <a:prstGeom prst="rect">
            <a:avLst/>
          </a:prstGeom>
        </p:spPr>
      </p:pic>
      <p:sp>
        <p:nvSpPr>
          <p:cNvPr id="2" name="Title 1"/>
          <p:cNvSpPr>
            <a:spLocks noGrp="1"/>
          </p:cNvSpPr>
          <p:nvPr>
            <p:ph type="title"/>
          </p:nvPr>
        </p:nvSpPr>
        <p:spPr>
          <a:xfrm>
            <a:off x="657606" y="210095"/>
            <a:ext cx="10772775" cy="1226855"/>
          </a:xfrm>
          <a:prstGeom prst="rect">
            <a:avLst/>
          </a:prstGeom>
        </p:spPr>
        <p:txBody>
          <a:bodyPr/>
          <a:lstStyle>
            <a:lvl1pPr>
              <a:defRPr b="1"/>
            </a:lvl1pPr>
          </a:lstStyle>
          <a:p>
            <a:r>
              <a:rPr lang="fi-FI" dirty="0"/>
              <a:t>Muokkaa </a:t>
            </a:r>
            <a:r>
              <a:rPr lang="fi-FI" dirty="0" err="1"/>
              <a:t>perustyyl</a:t>
            </a:r>
            <a:r>
              <a:rPr lang="fi-FI" dirty="0"/>
              <a:t>. </a:t>
            </a:r>
            <a:r>
              <a:rPr lang="fi-FI" dirty="0" err="1"/>
              <a:t>napsautt</a:t>
            </a:r>
            <a:r>
              <a:rPr lang="fi-FI" dirty="0"/>
              <a:t>.</a:t>
            </a:r>
            <a:endParaRPr lang="en-US" dirty="0"/>
          </a:p>
        </p:txBody>
      </p:sp>
      <p:pic>
        <p:nvPicPr>
          <p:cNvPr id="9" name="Kuva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80834" y="6075932"/>
            <a:ext cx="1578121" cy="593065"/>
          </a:xfrm>
          <a:prstGeom prst="rect">
            <a:avLst/>
          </a:prstGeom>
        </p:spPr>
      </p:pic>
      <p:sp>
        <p:nvSpPr>
          <p:cNvPr id="10" name="Taulukon paikkamerkki 9"/>
          <p:cNvSpPr>
            <a:spLocks noGrp="1"/>
          </p:cNvSpPr>
          <p:nvPr>
            <p:ph type="tbl" sz="quarter" idx="13"/>
          </p:nvPr>
        </p:nvSpPr>
        <p:spPr>
          <a:xfrm>
            <a:off x="657606" y="1560977"/>
            <a:ext cx="10744200" cy="4252912"/>
          </a:xfrm>
          <a:prstGeom prst="rect">
            <a:avLst/>
          </a:prstGeom>
        </p:spPr>
        <p:txBody>
          <a:bodyPr/>
          <a:lstStyle/>
          <a:p>
            <a:endParaRPr lang="fi-FI"/>
          </a:p>
        </p:txBody>
      </p:sp>
      <p:sp>
        <p:nvSpPr>
          <p:cNvPr id="11" name="Date Placeholder 3"/>
          <p:cNvSpPr>
            <a:spLocks noGrp="1"/>
          </p:cNvSpPr>
          <p:nvPr>
            <p:ph type="dt" sz="half" idx="10"/>
          </p:nvPr>
        </p:nvSpPr>
        <p:spPr>
          <a:xfrm>
            <a:off x="685800" y="6412447"/>
            <a:ext cx="1215189" cy="228235"/>
          </a:xfrm>
          <a:prstGeom prst="rect">
            <a:avLst/>
          </a:prstGeom>
        </p:spPr>
        <p:txBody>
          <a:bodyPr/>
          <a:lstStyle>
            <a:lvl1pPr>
              <a:defRPr sz="1400">
                <a:solidFill>
                  <a:schemeClr val="accent1"/>
                </a:solidFill>
              </a:defRPr>
            </a:lvl1pPr>
          </a:lstStyle>
          <a:p>
            <a:fld id="{0B549DF8-3256-43A3-9CF8-F9C88E76832E}" type="datetime1">
              <a:rPr lang="fi-FI" smtClean="0"/>
              <a:pPr/>
              <a:t>2.9.2022</a:t>
            </a:fld>
            <a:endParaRPr lang="fi-FI" dirty="0"/>
          </a:p>
        </p:txBody>
      </p:sp>
      <p:sp>
        <p:nvSpPr>
          <p:cNvPr id="12" name="Footer Placeholder 4"/>
          <p:cNvSpPr>
            <a:spLocks noGrp="1"/>
          </p:cNvSpPr>
          <p:nvPr>
            <p:ph type="ftr" sz="quarter" idx="11"/>
          </p:nvPr>
        </p:nvSpPr>
        <p:spPr>
          <a:xfrm>
            <a:off x="1900989" y="6412082"/>
            <a:ext cx="5029200" cy="228600"/>
          </a:xfrm>
          <a:prstGeom prst="rect">
            <a:avLst/>
          </a:prstGeom>
        </p:spPr>
        <p:txBody>
          <a:bodyPr/>
          <a:lstStyle>
            <a:lvl1pPr>
              <a:defRPr sz="1400">
                <a:solidFill>
                  <a:schemeClr val="accent1"/>
                </a:solidFill>
              </a:defRPr>
            </a:lvl1pPr>
          </a:lstStyle>
          <a:p>
            <a:endParaRPr lang="fi-FI" dirty="0"/>
          </a:p>
        </p:txBody>
      </p:sp>
      <p:sp>
        <p:nvSpPr>
          <p:cNvPr id="13" name="Slide Number Placeholder 5"/>
          <p:cNvSpPr>
            <a:spLocks noGrp="1"/>
          </p:cNvSpPr>
          <p:nvPr>
            <p:ph type="sldNum" sz="quarter" idx="12"/>
          </p:nvPr>
        </p:nvSpPr>
        <p:spPr>
          <a:xfrm>
            <a:off x="11775431" y="6412447"/>
            <a:ext cx="416569" cy="256550"/>
          </a:xfrm>
          <a:prstGeom prst="rect">
            <a:avLst/>
          </a:prstGeom>
        </p:spPr>
        <p:txBody>
          <a:bodyPr/>
          <a:lstStyle>
            <a:lvl1pPr algn="l">
              <a:defRPr sz="1400" b="1">
                <a:solidFill>
                  <a:schemeClr val="accent1"/>
                </a:solidFill>
              </a:defRPr>
            </a:lvl1pPr>
          </a:lstStyle>
          <a:p>
            <a:fld id="{680D50AB-F83C-4E2B-B0AF-3CA1ED4EDFEC}" type="slidenum">
              <a:rPr lang="fi-FI" smtClean="0"/>
              <a:pPr/>
              <a:t>‹#›</a:t>
            </a:fld>
            <a:endParaRPr lang="fi-FI" dirty="0"/>
          </a:p>
        </p:txBody>
      </p:sp>
    </p:spTree>
    <p:extLst>
      <p:ext uri="{BB962C8B-B14F-4D97-AF65-F5344CB8AC3E}">
        <p14:creationId xmlns:p14="http://schemas.microsoft.com/office/powerpoint/2010/main" val="335201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ulukkodia-matala-alaosa">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502304"/>
            <a:ext cx="6602181" cy="1038417"/>
          </a:xfrm>
          <a:prstGeom prst="rect">
            <a:avLst/>
          </a:prstGeom>
        </p:spPr>
      </p:pic>
      <p:sp>
        <p:nvSpPr>
          <p:cNvPr id="2" name="Title 1"/>
          <p:cNvSpPr>
            <a:spLocks noGrp="1"/>
          </p:cNvSpPr>
          <p:nvPr>
            <p:ph type="title"/>
          </p:nvPr>
        </p:nvSpPr>
        <p:spPr>
          <a:xfrm>
            <a:off x="657606" y="210095"/>
            <a:ext cx="10772775" cy="1226855"/>
          </a:xfrm>
          <a:prstGeom prst="rect">
            <a:avLst/>
          </a:prstGeom>
        </p:spPr>
        <p:txBody>
          <a:bodyPr/>
          <a:lstStyle>
            <a:lvl1pPr>
              <a:defRPr b="1"/>
            </a:lvl1pPr>
          </a:lstStyle>
          <a:p>
            <a:r>
              <a:rPr lang="fi-FI" dirty="0"/>
              <a:t>Muokkaa </a:t>
            </a:r>
            <a:r>
              <a:rPr lang="fi-FI" dirty="0" err="1"/>
              <a:t>perustyyl</a:t>
            </a:r>
            <a:r>
              <a:rPr lang="fi-FI" dirty="0"/>
              <a:t>. </a:t>
            </a:r>
            <a:r>
              <a:rPr lang="fi-FI" dirty="0" err="1"/>
              <a:t>napsautt</a:t>
            </a:r>
            <a:r>
              <a:rPr lang="fi-FI" dirty="0"/>
              <a:t>.</a:t>
            </a:r>
            <a:endParaRPr lang="en-US" dirty="0"/>
          </a:p>
        </p:txBody>
      </p:sp>
      <p:pic>
        <p:nvPicPr>
          <p:cNvPr id="9" name="Kuva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80834" y="6075932"/>
            <a:ext cx="1578121" cy="593065"/>
          </a:xfrm>
          <a:prstGeom prst="rect">
            <a:avLst/>
          </a:prstGeom>
        </p:spPr>
      </p:pic>
      <p:sp>
        <p:nvSpPr>
          <p:cNvPr id="10" name="Taulukon paikkamerkki 9"/>
          <p:cNvSpPr>
            <a:spLocks noGrp="1"/>
          </p:cNvSpPr>
          <p:nvPr>
            <p:ph type="tbl" sz="quarter" idx="13"/>
          </p:nvPr>
        </p:nvSpPr>
        <p:spPr>
          <a:xfrm>
            <a:off x="657606" y="1560977"/>
            <a:ext cx="10744200" cy="4252912"/>
          </a:xfrm>
          <a:prstGeom prst="rect">
            <a:avLst/>
          </a:prstGeom>
        </p:spPr>
        <p:txBody>
          <a:bodyPr/>
          <a:lstStyle/>
          <a:p>
            <a:endParaRPr lang="fi-FI"/>
          </a:p>
        </p:txBody>
      </p:sp>
      <p:sp>
        <p:nvSpPr>
          <p:cNvPr id="11" name="Date Placeholder 3"/>
          <p:cNvSpPr>
            <a:spLocks noGrp="1"/>
          </p:cNvSpPr>
          <p:nvPr>
            <p:ph type="dt" sz="half" idx="10"/>
          </p:nvPr>
        </p:nvSpPr>
        <p:spPr>
          <a:xfrm>
            <a:off x="685800" y="6412447"/>
            <a:ext cx="1215189" cy="228235"/>
          </a:xfrm>
          <a:prstGeom prst="rect">
            <a:avLst/>
          </a:prstGeom>
        </p:spPr>
        <p:txBody>
          <a:bodyPr/>
          <a:lstStyle>
            <a:lvl1pPr>
              <a:defRPr sz="1400">
                <a:solidFill>
                  <a:schemeClr val="accent1"/>
                </a:solidFill>
              </a:defRPr>
            </a:lvl1pPr>
          </a:lstStyle>
          <a:p>
            <a:fld id="{0B549DF8-3256-43A3-9CF8-F9C88E76832E}" type="datetime1">
              <a:rPr lang="fi-FI" smtClean="0"/>
              <a:pPr/>
              <a:t>2.9.2022</a:t>
            </a:fld>
            <a:endParaRPr lang="fi-FI" dirty="0"/>
          </a:p>
        </p:txBody>
      </p:sp>
      <p:sp>
        <p:nvSpPr>
          <p:cNvPr id="12" name="Footer Placeholder 4"/>
          <p:cNvSpPr>
            <a:spLocks noGrp="1"/>
          </p:cNvSpPr>
          <p:nvPr>
            <p:ph type="ftr" sz="quarter" idx="11"/>
          </p:nvPr>
        </p:nvSpPr>
        <p:spPr>
          <a:xfrm>
            <a:off x="1900989" y="6412082"/>
            <a:ext cx="5029200" cy="228600"/>
          </a:xfrm>
          <a:prstGeom prst="rect">
            <a:avLst/>
          </a:prstGeom>
        </p:spPr>
        <p:txBody>
          <a:bodyPr/>
          <a:lstStyle>
            <a:lvl1pPr>
              <a:defRPr sz="1400">
                <a:solidFill>
                  <a:schemeClr val="accent1"/>
                </a:solidFill>
              </a:defRPr>
            </a:lvl1pPr>
          </a:lstStyle>
          <a:p>
            <a:endParaRPr lang="fi-FI" dirty="0"/>
          </a:p>
        </p:txBody>
      </p:sp>
      <p:sp>
        <p:nvSpPr>
          <p:cNvPr id="13" name="Slide Number Placeholder 5"/>
          <p:cNvSpPr>
            <a:spLocks noGrp="1"/>
          </p:cNvSpPr>
          <p:nvPr>
            <p:ph type="sldNum" sz="quarter" idx="12"/>
          </p:nvPr>
        </p:nvSpPr>
        <p:spPr>
          <a:xfrm>
            <a:off x="11775431" y="6412447"/>
            <a:ext cx="416569" cy="256550"/>
          </a:xfrm>
          <a:prstGeom prst="rect">
            <a:avLst/>
          </a:prstGeom>
        </p:spPr>
        <p:txBody>
          <a:bodyPr/>
          <a:lstStyle>
            <a:lvl1pPr algn="l">
              <a:defRPr sz="1400" b="1">
                <a:solidFill>
                  <a:schemeClr val="accent1"/>
                </a:solidFill>
              </a:defRPr>
            </a:lvl1pPr>
          </a:lstStyle>
          <a:p>
            <a:fld id="{680D50AB-F83C-4E2B-B0AF-3CA1ED4EDFEC}" type="slidenum">
              <a:rPr lang="fi-FI" smtClean="0"/>
              <a:pPr/>
              <a:t>‹#›</a:t>
            </a:fld>
            <a:endParaRPr lang="fi-FI" dirty="0"/>
          </a:p>
        </p:txBody>
      </p:sp>
      <p:pic>
        <p:nvPicPr>
          <p:cNvPr id="14" name="Kuva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50390"/>
          <a:stretch/>
        </p:blipFill>
        <p:spPr>
          <a:xfrm flipH="1">
            <a:off x="6597418" y="5504061"/>
            <a:ext cx="3275351" cy="1038417"/>
          </a:xfrm>
          <a:prstGeom prst="rect">
            <a:avLst/>
          </a:prstGeom>
        </p:spPr>
      </p:pic>
    </p:spTree>
    <p:extLst>
      <p:ext uri="{BB962C8B-B14F-4D97-AF65-F5344CB8AC3E}">
        <p14:creationId xmlns:p14="http://schemas.microsoft.com/office/powerpoint/2010/main" val="3168235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ikajanadia">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986853"/>
            <a:ext cx="10058400" cy="1582024"/>
          </a:xfrm>
          <a:prstGeom prst="rect">
            <a:avLst/>
          </a:prstGeom>
        </p:spPr>
      </p:pic>
      <p:sp>
        <p:nvSpPr>
          <p:cNvPr id="2" name="Title 1"/>
          <p:cNvSpPr>
            <a:spLocks noGrp="1"/>
          </p:cNvSpPr>
          <p:nvPr>
            <p:ph type="title"/>
          </p:nvPr>
        </p:nvSpPr>
        <p:spPr>
          <a:xfrm>
            <a:off x="657606" y="210095"/>
            <a:ext cx="10772775" cy="1226855"/>
          </a:xfrm>
          <a:prstGeom prst="rect">
            <a:avLst/>
          </a:prstGeom>
        </p:spPr>
        <p:txBody>
          <a:bodyPr/>
          <a:lstStyle>
            <a:lvl1pPr>
              <a:defRPr b="1"/>
            </a:lvl1pPr>
          </a:lstStyle>
          <a:p>
            <a:r>
              <a:rPr lang="fi-FI" dirty="0"/>
              <a:t>Muokkaa </a:t>
            </a:r>
            <a:r>
              <a:rPr lang="fi-FI" dirty="0" err="1"/>
              <a:t>perustyyl</a:t>
            </a:r>
            <a:r>
              <a:rPr lang="fi-FI" dirty="0"/>
              <a:t>. </a:t>
            </a:r>
            <a:r>
              <a:rPr lang="fi-FI" dirty="0" err="1"/>
              <a:t>napsautt</a:t>
            </a:r>
            <a:r>
              <a:rPr lang="fi-FI" dirty="0"/>
              <a:t>.</a:t>
            </a:r>
            <a:endParaRPr lang="en-US" dirty="0"/>
          </a:p>
        </p:txBody>
      </p:sp>
      <p:pic>
        <p:nvPicPr>
          <p:cNvPr id="9" name="Kuva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80834" y="6075932"/>
            <a:ext cx="1578121" cy="593065"/>
          </a:xfrm>
          <a:prstGeom prst="rect">
            <a:avLst/>
          </a:prstGeom>
        </p:spPr>
      </p:pic>
      <p:cxnSp>
        <p:nvCxnSpPr>
          <p:cNvPr id="88" name="Straight Connector 11"/>
          <p:cNvCxnSpPr>
            <a:cxnSpLocks noChangeAspect="1"/>
          </p:cNvCxnSpPr>
          <p:nvPr userDrawn="1"/>
        </p:nvCxnSpPr>
        <p:spPr>
          <a:xfrm flipV="1">
            <a:off x="6079473" y="2265528"/>
            <a:ext cx="0" cy="1000277"/>
          </a:xfrm>
          <a:prstGeom prst="line">
            <a:avLst/>
          </a:prstGeom>
          <a:ln w="28575">
            <a:solidFill>
              <a:schemeClr val="accent3"/>
            </a:solidFill>
            <a:tailEnd type="oval" w="lg" len="lg"/>
          </a:ln>
        </p:spPr>
        <p:style>
          <a:lnRef idx="1">
            <a:schemeClr val="accent1"/>
          </a:lnRef>
          <a:fillRef idx="0">
            <a:schemeClr val="accent1"/>
          </a:fillRef>
          <a:effectRef idx="0">
            <a:schemeClr val="accent1"/>
          </a:effectRef>
          <a:fontRef idx="minor">
            <a:schemeClr val="tx1"/>
          </a:fontRef>
        </p:style>
      </p:cxnSp>
      <p:cxnSp>
        <p:nvCxnSpPr>
          <p:cNvPr id="94" name="Straight Connector 20"/>
          <p:cNvCxnSpPr>
            <a:cxnSpLocks noChangeAspect="1"/>
          </p:cNvCxnSpPr>
          <p:nvPr userDrawn="1"/>
        </p:nvCxnSpPr>
        <p:spPr>
          <a:xfrm flipH="1">
            <a:off x="8340830" y="3841887"/>
            <a:ext cx="1" cy="930546"/>
          </a:xfrm>
          <a:prstGeom prst="line">
            <a:avLst/>
          </a:prstGeom>
          <a:ln w="28575">
            <a:solidFill>
              <a:schemeClr val="accent4"/>
            </a:solidFill>
            <a:tailEnd type="oval" w="lg" len="lg"/>
          </a:ln>
        </p:spPr>
        <p:style>
          <a:lnRef idx="1">
            <a:schemeClr val="accent1"/>
          </a:lnRef>
          <a:fillRef idx="0">
            <a:schemeClr val="accent1"/>
          </a:fillRef>
          <a:effectRef idx="0">
            <a:schemeClr val="accent1"/>
          </a:effectRef>
          <a:fontRef idx="minor">
            <a:schemeClr val="tx1"/>
          </a:fontRef>
        </p:style>
      </p:cxnSp>
      <p:cxnSp>
        <p:nvCxnSpPr>
          <p:cNvPr id="95" name="Straight Connector 24"/>
          <p:cNvCxnSpPr>
            <a:cxnSpLocks noChangeAspect="1"/>
          </p:cNvCxnSpPr>
          <p:nvPr userDrawn="1"/>
        </p:nvCxnSpPr>
        <p:spPr>
          <a:xfrm flipV="1">
            <a:off x="10559026" y="2265528"/>
            <a:ext cx="0" cy="1000277"/>
          </a:xfrm>
          <a:prstGeom prst="line">
            <a:avLst/>
          </a:prstGeom>
          <a:ln w="28575">
            <a:solidFill>
              <a:schemeClr val="accent5"/>
            </a:solidFill>
            <a:tailEnd type="oval" w="lg" len="lg"/>
          </a:ln>
        </p:spPr>
        <p:style>
          <a:lnRef idx="1">
            <a:schemeClr val="accent1"/>
          </a:lnRef>
          <a:fillRef idx="0">
            <a:schemeClr val="accent1"/>
          </a:fillRef>
          <a:effectRef idx="0">
            <a:schemeClr val="accent1"/>
          </a:effectRef>
          <a:fontRef idx="minor">
            <a:schemeClr val="tx1"/>
          </a:fontRef>
        </p:style>
      </p:cxnSp>
      <p:cxnSp>
        <p:nvCxnSpPr>
          <p:cNvPr id="96" name="Straight Connector 27"/>
          <p:cNvCxnSpPr>
            <a:cxnSpLocks noChangeAspect="1"/>
          </p:cNvCxnSpPr>
          <p:nvPr userDrawn="1"/>
        </p:nvCxnSpPr>
        <p:spPr>
          <a:xfrm flipV="1">
            <a:off x="1619698" y="2265528"/>
            <a:ext cx="0" cy="1000277"/>
          </a:xfrm>
          <a:prstGeom prst="line">
            <a:avLst/>
          </a:prstGeom>
          <a:ln w="28575">
            <a:tailEnd type="oval" w="lg" len="lg"/>
          </a:ln>
        </p:spPr>
        <p:style>
          <a:lnRef idx="1">
            <a:schemeClr val="accent1"/>
          </a:lnRef>
          <a:fillRef idx="0">
            <a:schemeClr val="accent1"/>
          </a:fillRef>
          <a:effectRef idx="0">
            <a:schemeClr val="accent1"/>
          </a:effectRef>
          <a:fontRef idx="minor">
            <a:schemeClr val="tx1"/>
          </a:fontRef>
        </p:style>
      </p:cxnSp>
      <p:cxnSp>
        <p:nvCxnSpPr>
          <p:cNvPr id="97" name="Straight Connector 30"/>
          <p:cNvCxnSpPr>
            <a:cxnSpLocks noChangeAspect="1"/>
          </p:cNvCxnSpPr>
          <p:nvPr userDrawn="1"/>
        </p:nvCxnSpPr>
        <p:spPr>
          <a:xfrm flipH="1">
            <a:off x="3876496" y="3894511"/>
            <a:ext cx="1" cy="919580"/>
          </a:xfrm>
          <a:prstGeom prst="line">
            <a:avLst/>
          </a:prstGeom>
          <a:ln w="28575">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sp>
        <p:nvSpPr>
          <p:cNvPr id="118" name="Diagonal Stripe 5"/>
          <p:cNvSpPr>
            <a:spLocks noChangeAspect="1"/>
          </p:cNvSpPr>
          <p:nvPr userDrawn="1"/>
        </p:nvSpPr>
        <p:spPr>
          <a:xfrm rot="2699999">
            <a:off x="717245" y="2899211"/>
            <a:ext cx="1804906" cy="1818327"/>
          </a:xfrm>
          <a:prstGeom prst="diagStripe">
            <a:avLst>
              <a:gd name="adj" fmla="val 6344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0" dirty="0">
              <a:solidFill>
                <a:schemeClr val="tx1"/>
              </a:solidFill>
              <a:latin typeface="Open Sans Regular" charset="0"/>
            </a:endParaRPr>
          </a:p>
        </p:txBody>
      </p:sp>
      <p:sp>
        <p:nvSpPr>
          <p:cNvPr id="120" name="Diagonal Stripe 5"/>
          <p:cNvSpPr>
            <a:spLocks noChangeAspect="1"/>
          </p:cNvSpPr>
          <p:nvPr userDrawn="1"/>
        </p:nvSpPr>
        <p:spPr>
          <a:xfrm rot="13491721">
            <a:off x="2950556" y="2409493"/>
            <a:ext cx="1804906" cy="1818327"/>
          </a:xfrm>
          <a:prstGeom prst="diagStripe">
            <a:avLst>
              <a:gd name="adj" fmla="val 6344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0" dirty="0">
              <a:solidFill>
                <a:schemeClr val="tx1"/>
              </a:solidFill>
              <a:latin typeface="Open Sans Regular" charset="0"/>
            </a:endParaRPr>
          </a:p>
        </p:txBody>
      </p:sp>
      <p:sp>
        <p:nvSpPr>
          <p:cNvPr id="121" name="Diagonal Stripe 5"/>
          <p:cNvSpPr>
            <a:spLocks noChangeAspect="1"/>
          </p:cNvSpPr>
          <p:nvPr userDrawn="1"/>
        </p:nvSpPr>
        <p:spPr>
          <a:xfrm rot="2699999">
            <a:off x="5171659" y="2872385"/>
            <a:ext cx="1804906" cy="1818327"/>
          </a:xfrm>
          <a:prstGeom prst="diagStripe">
            <a:avLst>
              <a:gd name="adj" fmla="val 6344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0" dirty="0">
              <a:solidFill>
                <a:schemeClr val="tx1"/>
              </a:solidFill>
              <a:latin typeface="Open Sans Regular" charset="0"/>
            </a:endParaRPr>
          </a:p>
        </p:txBody>
      </p:sp>
      <p:sp>
        <p:nvSpPr>
          <p:cNvPr id="122" name="Diagonal Stripe 5"/>
          <p:cNvSpPr>
            <a:spLocks noChangeAspect="1"/>
          </p:cNvSpPr>
          <p:nvPr userDrawn="1"/>
        </p:nvSpPr>
        <p:spPr>
          <a:xfrm rot="13491721">
            <a:off x="7432011" y="2391908"/>
            <a:ext cx="1804906" cy="1818327"/>
          </a:xfrm>
          <a:prstGeom prst="diagStripe">
            <a:avLst>
              <a:gd name="adj" fmla="val 6344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0" dirty="0">
              <a:solidFill>
                <a:schemeClr val="tx1"/>
              </a:solidFill>
              <a:latin typeface="Open Sans Regular" charset="0"/>
            </a:endParaRPr>
          </a:p>
        </p:txBody>
      </p:sp>
      <p:sp>
        <p:nvSpPr>
          <p:cNvPr id="123" name="Diagonal Stripe 5"/>
          <p:cNvSpPr>
            <a:spLocks noChangeAspect="1"/>
          </p:cNvSpPr>
          <p:nvPr userDrawn="1"/>
        </p:nvSpPr>
        <p:spPr>
          <a:xfrm rot="2699999">
            <a:off x="9656573" y="2862984"/>
            <a:ext cx="1804906" cy="1818327"/>
          </a:xfrm>
          <a:prstGeom prst="diagStripe">
            <a:avLst>
              <a:gd name="adj" fmla="val 6344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0" dirty="0">
              <a:solidFill>
                <a:schemeClr val="tx1"/>
              </a:solidFill>
              <a:latin typeface="Open Sans Regular" charset="0"/>
            </a:endParaRPr>
          </a:p>
        </p:txBody>
      </p:sp>
      <p:sp>
        <p:nvSpPr>
          <p:cNvPr id="143" name="Tekstin paikkamerkki 142"/>
          <p:cNvSpPr>
            <a:spLocks noGrp="1"/>
          </p:cNvSpPr>
          <p:nvPr>
            <p:ph type="body" sz="quarter" idx="13"/>
          </p:nvPr>
        </p:nvSpPr>
        <p:spPr>
          <a:xfrm>
            <a:off x="829340" y="1549565"/>
            <a:ext cx="1453382" cy="715963"/>
          </a:xfrm>
          <a:prstGeom prst="rect">
            <a:avLst/>
          </a:prstGeom>
        </p:spPr>
        <p:txBody>
          <a:bodyPr>
            <a:normAutofit/>
          </a:bodyPr>
          <a:lstStyle>
            <a:lvl1pPr algn="ctr">
              <a:defRPr sz="1400">
                <a:latin typeface="Calibri" panose="020F0502020204030204" pitchFamily="34" charset="0"/>
                <a:cs typeface="Calibri" panose="020F0502020204030204" pitchFamily="34" charset="0"/>
              </a:defRPr>
            </a:lvl1pPr>
          </a:lstStyle>
          <a:p>
            <a:pPr lvl="0"/>
            <a:endParaRPr lang="fi-FI" dirty="0"/>
          </a:p>
        </p:txBody>
      </p:sp>
      <p:sp>
        <p:nvSpPr>
          <p:cNvPr id="146" name="Tekstin paikkamerkki 142"/>
          <p:cNvSpPr>
            <a:spLocks noGrp="1"/>
          </p:cNvSpPr>
          <p:nvPr>
            <p:ph type="body" sz="quarter" idx="15"/>
          </p:nvPr>
        </p:nvSpPr>
        <p:spPr>
          <a:xfrm>
            <a:off x="5367045" y="1549462"/>
            <a:ext cx="1453382" cy="715963"/>
          </a:xfrm>
          <a:prstGeom prst="rect">
            <a:avLst/>
          </a:prstGeom>
        </p:spPr>
        <p:txBody>
          <a:bodyPr>
            <a:normAutofit/>
          </a:bodyPr>
          <a:lstStyle>
            <a:lvl1pPr algn="ctr">
              <a:defRPr sz="1400">
                <a:latin typeface="Calibri" panose="020F0502020204030204" pitchFamily="34" charset="0"/>
                <a:cs typeface="Calibri" panose="020F0502020204030204" pitchFamily="34" charset="0"/>
              </a:defRPr>
            </a:lvl1pPr>
          </a:lstStyle>
          <a:p>
            <a:pPr lvl="0"/>
            <a:endParaRPr lang="fi-FI" dirty="0"/>
          </a:p>
        </p:txBody>
      </p:sp>
      <p:sp>
        <p:nvSpPr>
          <p:cNvPr id="147" name="Tekstin paikkamerkki 142"/>
          <p:cNvSpPr>
            <a:spLocks noGrp="1"/>
          </p:cNvSpPr>
          <p:nvPr>
            <p:ph type="body" sz="quarter" idx="16"/>
          </p:nvPr>
        </p:nvSpPr>
        <p:spPr>
          <a:xfrm>
            <a:off x="9749931" y="1554019"/>
            <a:ext cx="1453382" cy="715963"/>
          </a:xfrm>
          <a:prstGeom prst="rect">
            <a:avLst/>
          </a:prstGeom>
        </p:spPr>
        <p:txBody>
          <a:bodyPr>
            <a:normAutofit/>
          </a:bodyPr>
          <a:lstStyle>
            <a:lvl1pPr algn="ctr">
              <a:defRPr sz="1400">
                <a:latin typeface="Calibri" panose="020F0502020204030204" pitchFamily="34" charset="0"/>
                <a:cs typeface="Calibri" panose="020F0502020204030204" pitchFamily="34" charset="0"/>
              </a:defRPr>
            </a:lvl1pPr>
          </a:lstStyle>
          <a:p>
            <a:pPr lvl="0"/>
            <a:endParaRPr lang="fi-FI" dirty="0"/>
          </a:p>
        </p:txBody>
      </p:sp>
      <p:sp>
        <p:nvSpPr>
          <p:cNvPr id="148" name="Tekstin paikkamerkki 142"/>
          <p:cNvSpPr>
            <a:spLocks noGrp="1"/>
          </p:cNvSpPr>
          <p:nvPr>
            <p:ph type="body" sz="quarter" idx="17"/>
          </p:nvPr>
        </p:nvSpPr>
        <p:spPr>
          <a:xfrm>
            <a:off x="3135464" y="5053154"/>
            <a:ext cx="1453382" cy="715963"/>
          </a:xfrm>
          <a:prstGeom prst="rect">
            <a:avLst/>
          </a:prstGeom>
        </p:spPr>
        <p:txBody>
          <a:bodyPr>
            <a:normAutofit/>
          </a:bodyPr>
          <a:lstStyle>
            <a:lvl1pPr algn="ctr">
              <a:defRPr sz="1400">
                <a:latin typeface="Calibri" panose="020F0502020204030204" pitchFamily="34" charset="0"/>
                <a:cs typeface="Calibri" panose="020F0502020204030204" pitchFamily="34" charset="0"/>
              </a:defRPr>
            </a:lvl1pPr>
          </a:lstStyle>
          <a:p>
            <a:pPr lvl="0"/>
            <a:endParaRPr lang="fi-FI" dirty="0"/>
          </a:p>
        </p:txBody>
      </p:sp>
      <p:sp>
        <p:nvSpPr>
          <p:cNvPr id="149" name="Tekstin paikkamerkki 142"/>
          <p:cNvSpPr>
            <a:spLocks noGrp="1"/>
          </p:cNvSpPr>
          <p:nvPr>
            <p:ph type="body" sz="quarter" idx="18"/>
          </p:nvPr>
        </p:nvSpPr>
        <p:spPr>
          <a:xfrm>
            <a:off x="7669410" y="5050735"/>
            <a:ext cx="1453382" cy="715963"/>
          </a:xfrm>
          <a:prstGeom prst="rect">
            <a:avLst/>
          </a:prstGeom>
        </p:spPr>
        <p:txBody>
          <a:bodyPr>
            <a:normAutofit/>
          </a:bodyPr>
          <a:lstStyle>
            <a:lvl1pPr algn="ctr">
              <a:defRPr sz="1400">
                <a:latin typeface="Calibri" panose="020F0502020204030204" pitchFamily="34" charset="0"/>
                <a:cs typeface="Calibri" panose="020F0502020204030204" pitchFamily="34" charset="0"/>
              </a:defRPr>
            </a:lvl1pPr>
          </a:lstStyle>
          <a:p>
            <a:pPr lvl="0"/>
            <a:endParaRPr lang="fi-FI" dirty="0"/>
          </a:p>
        </p:txBody>
      </p:sp>
      <p:sp>
        <p:nvSpPr>
          <p:cNvPr id="150" name="Tekstin paikkamerkki 142"/>
          <p:cNvSpPr>
            <a:spLocks noGrp="1"/>
          </p:cNvSpPr>
          <p:nvPr>
            <p:ph type="body" sz="quarter" idx="19"/>
          </p:nvPr>
        </p:nvSpPr>
        <p:spPr>
          <a:xfrm>
            <a:off x="899854" y="3399130"/>
            <a:ext cx="1453382" cy="352492"/>
          </a:xfrm>
          <a:prstGeom prst="rect">
            <a:avLst/>
          </a:prstGeom>
        </p:spPr>
        <p:txBody>
          <a:bodyPr>
            <a:normAutofit/>
          </a:bodyPr>
          <a:lstStyle>
            <a:lvl1pPr algn="ctr">
              <a:defRPr sz="2000" b="1">
                <a:solidFill>
                  <a:schemeClr val="bg1"/>
                </a:solidFill>
                <a:latin typeface="Calibri" panose="020F0502020204030204" pitchFamily="34" charset="0"/>
                <a:cs typeface="Calibri" panose="020F0502020204030204" pitchFamily="34" charset="0"/>
              </a:defRPr>
            </a:lvl1pPr>
          </a:lstStyle>
          <a:p>
            <a:pPr lvl="0"/>
            <a:endParaRPr lang="fi-FI" dirty="0"/>
          </a:p>
        </p:txBody>
      </p:sp>
      <p:sp>
        <p:nvSpPr>
          <p:cNvPr id="151" name="Tekstin paikkamerkki 142"/>
          <p:cNvSpPr>
            <a:spLocks noGrp="1"/>
          </p:cNvSpPr>
          <p:nvPr>
            <p:ph type="body" sz="quarter" idx="20"/>
          </p:nvPr>
        </p:nvSpPr>
        <p:spPr>
          <a:xfrm>
            <a:off x="3123282" y="3395213"/>
            <a:ext cx="1453382" cy="352492"/>
          </a:xfrm>
          <a:prstGeom prst="rect">
            <a:avLst/>
          </a:prstGeom>
        </p:spPr>
        <p:txBody>
          <a:bodyPr>
            <a:normAutofit/>
          </a:bodyPr>
          <a:lstStyle>
            <a:lvl1pPr algn="ctr">
              <a:defRPr sz="2000" b="1">
                <a:solidFill>
                  <a:schemeClr val="bg1"/>
                </a:solidFill>
                <a:latin typeface="Calibri" panose="020F0502020204030204" pitchFamily="34" charset="0"/>
                <a:cs typeface="Calibri" panose="020F0502020204030204" pitchFamily="34" charset="0"/>
              </a:defRPr>
            </a:lvl1pPr>
          </a:lstStyle>
          <a:p>
            <a:pPr lvl="0"/>
            <a:endParaRPr lang="fi-FI" dirty="0"/>
          </a:p>
        </p:txBody>
      </p:sp>
      <p:sp>
        <p:nvSpPr>
          <p:cNvPr id="152" name="Tekstin paikkamerkki 142"/>
          <p:cNvSpPr>
            <a:spLocks noGrp="1"/>
          </p:cNvSpPr>
          <p:nvPr>
            <p:ph type="body" sz="quarter" idx="21"/>
          </p:nvPr>
        </p:nvSpPr>
        <p:spPr>
          <a:xfrm>
            <a:off x="5317302" y="3403014"/>
            <a:ext cx="1453382" cy="352492"/>
          </a:xfrm>
          <a:prstGeom prst="rect">
            <a:avLst/>
          </a:prstGeom>
        </p:spPr>
        <p:txBody>
          <a:bodyPr>
            <a:normAutofit/>
          </a:bodyPr>
          <a:lstStyle>
            <a:lvl1pPr algn="ctr">
              <a:defRPr sz="2000" b="1">
                <a:solidFill>
                  <a:schemeClr val="bg1"/>
                </a:solidFill>
                <a:latin typeface="Calibri" panose="020F0502020204030204" pitchFamily="34" charset="0"/>
                <a:cs typeface="Calibri" panose="020F0502020204030204" pitchFamily="34" charset="0"/>
              </a:defRPr>
            </a:lvl1pPr>
          </a:lstStyle>
          <a:p>
            <a:pPr lvl="0"/>
            <a:endParaRPr lang="fi-FI" dirty="0"/>
          </a:p>
        </p:txBody>
      </p:sp>
      <p:sp>
        <p:nvSpPr>
          <p:cNvPr id="153" name="Tekstin paikkamerkki 142"/>
          <p:cNvSpPr>
            <a:spLocks noGrp="1"/>
          </p:cNvSpPr>
          <p:nvPr>
            <p:ph type="body" sz="quarter" idx="22"/>
          </p:nvPr>
        </p:nvSpPr>
        <p:spPr>
          <a:xfrm>
            <a:off x="7637907" y="3391206"/>
            <a:ext cx="1453382" cy="352492"/>
          </a:xfrm>
          <a:prstGeom prst="rect">
            <a:avLst/>
          </a:prstGeom>
        </p:spPr>
        <p:txBody>
          <a:bodyPr>
            <a:normAutofit/>
          </a:bodyPr>
          <a:lstStyle>
            <a:lvl1pPr algn="ctr">
              <a:defRPr sz="2000" b="1">
                <a:solidFill>
                  <a:schemeClr val="bg1"/>
                </a:solidFill>
                <a:latin typeface="Calibri" panose="020F0502020204030204" pitchFamily="34" charset="0"/>
                <a:cs typeface="Calibri" panose="020F0502020204030204" pitchFamily="34" charset="0"/>
              </a:defRPr>
            </a:lvl1pPr>
          </a:lstStyle>
          <a:p>
            <a:pPr lvl="0"/>
            <a:endParaRPr lang="fi-FI" dirty="0"/>
          </a:p>
        </p:txBody>
      </p:sp>
      <p:sp>
        <p:nvSpPr>
          <p:cNvPr id="154" name="Tekstin paikkamerkki 142"/>
          <p:cNvSpPr>
            <a:spLocks noGrp="1"/>
          </p:cNvSpPr>
          <p:nvPr>
            <p:ph type="body" sz="quarter" idx="23"/>
          </p:nvPr>
        </p:nvSpPr>
        <p:spPr>
          <a:xfrm>
            <a:off x="9795147" y="3384397"/>
            <a:ext cx="1453382" cy="352492"/>
          </a:xfrm>
          <a:prstGeom prst="rect">
            <a:avLst/>
          </a:prstGeom>
        </p:spPr>
        <p:txBody>
          <a:bodyPr>
            <a:normAutofit/>
          </a:bodyPr>
          <a:lstStyle>
            <a:lvl1pPr algn="ctr">
              <a:defRPr sz="2000" b="1">
                <a:solidFill>
                  <a:schemeClr val="bg1"/>
                </a:solidFill>
                <a:latin typeface="Calibri" panose="020F0502020204030204" pitchFamily="34" charset="0"/>
                <a:cs typeface="Calibri" panose="020F0502020204030204" pitchFamily="34" charset="0"/>
              </a:defRPr>
            </a:lvl1pPr>
          </a:lstStyle>
          <a:p>
            <a:pPr lvl="0"/>
            <a:endParaRPr lang="fi-FI" dirty="0"/>
          </a:p>
        </p:txBody>
      </p:sp>
      <p:sp>
        <p:nvSpPr>
          <p:cNvPr id="155" name="Date Placeholder 3"/>
          <p:cNvSpPr>
            <a:spLocks noGrp="1"/>
          </p:cNvSpPr>
          <p:nvPr>
            <p:ph type="dt" sz="half" idx="10"/>
          </p:nvPr>
        </p:nvSpPr>
        <p:spPr>
          <a:xfrm>
            <a:off x="685800" y="6412447"/>
            <a:ext cx="1215189" cy="228235"/>
          </a:xfrm>
          <a:prstGeom prst="rect">
            <a:avLst/>
          </a:prstGeom>
        </p:spPr>
        <p:txBody>
          <a:bodyPr/>
          <a:lstStyle>
            <a:lvl1pPr>
              <a:defRPr sz="1400">
                <a:solidFill>
                  <a:schemeClr val="accent1"/>
                </a:solidFill>
              </a:defRPr>
            </a:lvl1pPr>
          </a:lstStyle>
          <a:p>
            <a:fld id="{0B549DF8-3256-43A3-9CF8-F9C88E76832E}" type="datetime1">
              <a:rPr lang="fi-FI" smtClean="0"/>
              <a:pPr/>
              <a:t>2.9.2022</a:t>
            </a:fld>
            <a:endParaRPr lang="fi-FI" dirty="0"/>
          </a:p>
        </p:txBody>
      </p:sp>
      <p:sp>
        <p:nvSpPr>
          <p:cNvPr id="156" name="Footer Placeholder 4"/>
          <p:cNvSpPr>
            <a:spLocks noGrp="1"/>
          </p:cNvSpPr>
          <p:nvPr>
            <p:ph type="ftr" sz="quarter" idx="11"/>
          </p:nvPr>
        </p:nvSpPr>
        <p:spPr>
          <a:xfrm>
            <a:off x="1900989" y="6412082"/>
            <a:ext cx="5029200" cy="228600"/>
          </a:xfrm>
          <a:prstGeom prst="rect">
            <a:avLst/>
          </a:prstGeom>
        </p:spPr>
        <p:txBody>
          <a:bodyPr/>
          <a:lstStyle>
            <a:lvl1pPr>
              <a:defRPr sz="1400">
                <a:solidFill>
                  <a:schemeClr val="accent1"/>
                </a:solidFill>
              </a:defRPr>
            </a:lvl1pPr>
          </a:lstStyle>
          <a:p>
            <a:endParaRPr lang="fi-FI" dirty="0"/>
          </a:p>
        </p:txBody>
      </p:sp>
      <p:sp>
        <p:nvSpPr>
          <p:cNvPr id="157" name="Slide Number Placeholder 5"/>
          <p:cNvSpPr>
            <a:spLocks noGrp="1"/>
          </p:cNvSpPr>
          <p:nvPr>
            <p:ph type="sldNum" sz="quarter" idx="12"/>
          </p:nvPr>
        </p:nvSpPr>
        <p:spPr>
          <a:xfrm>
            <a:off x="11775431" y="6412447"/>
            <a:ext cx="416569" cy="256550"/>
          </a:xfrm>
          <a:prstGeom prst="rect">
            <a:avLst/>
          </a:prstGeom>
        </p:spPr>
        <p:txBody>
          <a:bodyPr/>
          <a:lstStyle>
            <a:lvl1pPr algn="l">
              <a:defRPr sz="1400" b="1">
                <a:solidFill>
                  <a:schemeClr val="accent1"/>
                </a:solidFill>
              </a:defRPr>
            </a:lvl1pPr>
          </a:lstStyle>
          <a:p>
            <a:fld id="{680D50AB-F83C-4E2B-B0AF-3CA1ED4EDFEC}" type="slidenum">
              <a:rPr lang="fi-FI" smtClean="0"/>
              <a:pPr/>
              <a:t>‹#›</a:t>
            </a:fld>
            <a:endParaRPr lang="fi-FI" dirty="0"/>
          </a:p>
        </p:txBody>
      </p:sp>
    </p:spTree>
    <p:extLst>
      <p:ext uri="{BB962C8B-B14F-4D97-AF65-F5344CB8AC3E}">
        <p14:creationId xmlns:p14="http://schemas.microsoft.com/office/powerpoint/2010/main" val="3141927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osessidia">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986853"/>
            <a:ext cx="10058400" cy="1582024"/>
          </a:xfrm>
          <a:prstGeom prst="rect">
            <a:avLst/>
          </a:prstGeom>
        </p:spPr>
      </p:pic>
      <p:sp>
        <p:nvSpPr>
          <p:cNvPr id="2" name="Title 1"/>
          <p:cNvSpPr>
            <a:spLocks noGrp="1"/>
          </p:cNvSpPr>
          <p:nvPr>
            <p:ph type="title"/>
          </p:nvPr>
        </p:nvSpPr>
        <p:spPr>
          <a:xfrm>
            <a:off x="657606" y="210095"/>
            <a:ext cx="10772775" cy="1226855"/>
          </a:xfrm>
          <a:prstGeom prst="rect">
            <a:avLst/>
          </a:prstGeom>
        </p:spPr>
        <p:txBody>
          <a:bodyPr/>
          <a:lstStyle>
            <a:lvl1pPr>
              <a:defRPr b="1"/>
            </a:lvl1pPr>
          </a:lstStyle>
          <a:p>
            <a:r>
              <a:rPr lang="fi-FI" dirty="0"/>
              <a:t>Muokkaa </a:t>
            </a:r>
            <a:r>
              <a:rPr lang="fi-FI" dirty="0" err="1"/>
              <a:t>perustyyl</a:t>
            </a:r>
            <a:r>
              <a:rPr lang="fi-FI" dirty="0"/>
              <a:t>. </a:t>
            </a:r>
            <a:r>
              <a:rPr lang="fi-FI" dirty="0" err="1"/>
              <a:t>napsautt</a:t>
            </a:r>
            <a:r>
              <a:rPr lang="fi-FI" dirty="0"/>
              <a:t>.</a:t>
            </a:r>
            <a:endParaRPr lang="en-US" dirty="0"/>
          </a:p>
        </p:txBody>
      </p:sp>
      <p:pic>
        <p:nvPicPr>
          <p:cNvPr id="9" name="Kuva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80834" y="6075932"/>
            <a:ext cx="1578121" cy="593065"/>
          </a:xfrm>
          <a:prstGeom prst="rect">
            <a:avLst/>
          </a:prstGeom>
        </p:spPr>
      </p:pic>
      <p:sp>
        <p:nvSpPr>
          <p:cNvPr id="28" name="Freeform 21"/>
          <p:cNvSpPr/>
          <p:nvPr userDrawn="1"/>
        </p:nvSpPr>
        <p:spPr>
          <a:xfrm>
            <a:off x="718040" y="3230402"/>
            <a:ext cx="2388233" cy="837095"/>
          </a:xfrm>
          <a:custGeom>
            <a:avLst/>
            <a:gdLst>
              <a:gd name="connsiteX0" fmla="*/ 0 w 4388294"/>
              <a:gd name="connsiteY0" fmla="*/ 0 h 1755317"/>
              <a:gd name="connsiteX1" fmla="*/ 3510636 w 4388294"/>
              <a:gd name="connsiteY1" fmla="*/ 0 h 1755317"/>
              <a:gd name="connsiteX2" fmla="*/ 4388294 w 4388294"/>
              <a:gd name="connsiteY2" fmla="*/ 877659 h 1755317"/>
              <a:gd name="connsiteX3" fmla="*/ 3510636 w 4388294"/>
              <a:gd name="connsiteY3" fmla="*/ 1755317 h 1755317"/>
              <a:gd name="connsiteX4" fmla="*/ 0 w 4388294"/>
              <a:gd name="connsiteY4" fmla="*/ 1755317 h 1755317"/>
              <a:gd name="connsiteX5" fmla="*/ 877659 w 4388294"/>
              <a:gd name="connsiteY5" fmla="*/ 877659 h 1755317"/>
              <a:gd name="connsiteX6" fmla="*/ 0 w 4388294"/>
              <a:gd name="connsiteY6" fmla="*/ 0 h 17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8294" h="1755317">
                <a:moveTo>
                  <a:pt x="0" y="0"/>
                </a:moveTo>
                <a:lnTo>
                  <a:pt x="3510636" y="0"/>
                </a:lnTo>
                <a:lnTo>
                  <a:pt x="4388294" y="877659"/>
                </a:lnTo>
                <a:lnTo>
                  <a:pt x="3510636" y="1755317"/>
                </a:lnTo>
                <a:lnTo>
                  <a:pt x="0" y="1755317"/>
                </a:lnTo>
                <a:lnTo>
                  <a:pt x="877659" y="877659"/>
                </a:lnTo>
                <a:lnTo>
                  <a:pt x="0" y="0"/>
                </a:lnTo>
                <a:close/>
              </a:path>
            </a:pathLst>
          </a:custGeom>
          <a:solidFill>
            <a:schemeClr val="accent1"/>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137692" tIns="86678" rIns="964336" bIns="86678" numCol="1" spcCol="1270" anchor="ctr" anchorCtr="0">
            <a:noAutofit/>
          </a:bodyPr>
          <a:lstStyle/>
          <a:p>
            <a:pPr lvl="0" algn="ctr" defTabSz="2889250">
              <a:lnSpc>
                <a:spcPct val="90000"/>
              </a:lnSpc>
              <a:spcBef>
                <a:spcPct val="0"/>
              </a:spcBef>
              <a:spcAft>
                <a:spcPct val="35000"/>
              </a:spcAft>
            </a:pPr>
            <a:endParaRPr lang="en-US" sz="6500" kern="1200" dirty="0">
              <a:latin typeface="Open Sans Regular" charset="0"/>
            </a:endParaRPr>
          </a:p>
        </p:txBody>
      </p:sp>
      <p:sp>
        <p:nvSpPr>
          <p:cNvPr id="29" name="Freeform 23"/>
          <p:cNvSpPr/>
          <p:nvPr userDrawn="1"/>
        </p:nvSpPr>
        <p:spPr>
          <a:xfrm>
            <a:off x="2799067" y="3230402"/>
            <a:ext cx="2388233" cy="837095"/>
          </a:xfrm>
          <a:custGeom>
            <a:avLst/>
            <a:gdLst>
              <a:gd name="connsiteX0" fmla="*/ 0 w 4388294"/>
              <a:gd name="connsiteY0" fmla="*/ 0 h 1755317"/>
              <a:gd name="connsiteX1" fmla="*/ 3510636 w 4388294"/>
              <a:gd name="connsiteY1" fmla="*/ 0 h 1755317"/>
              <a:gd name="connsiteX2" fmla="*/ 4388294 w 4388294"/>
              <a:gd name="connsiteY2" fmla="*/ 877659 h 1755317"/>
              <a:gd name="connsiteX3" fmla="*/ 3510636 w 4388294"/>
              <a:gd name="connsiteY3" fmla="*/ 1755317 h 1755317"/>
              <a:gd name="connsiteX4" fmla="*/ 0 w 4388294"/>
              <a:gd name="connsiteY4" fmla="*/ 1755317 h 1755317"/>
              <a:gd name="connsiteX5" fmla="*/ 877659 w 4388294"/>
              <a:gd name="connsiteY5" fmla="*/ 877659 h 1755317"/>
              <a:gd name="connsiteX6" fmla="*/ 0 w 4388294"/>
              <a:gd name="connsiteY6" fmla="*/ 0 h 17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8294" h="1755317">
                <a:moveTo>
                  <a:pt x="0" y="0"/>
                </a:moveTo>
                <a:lnTo>
                  <a:pt x="3510636" y="0"/>
                </a:lnTo>
                <a:lnTo>
                  <a:pt x="4388294" y="877659"/>
                </a:lnTo>
                <a:lnTo>
                  <a:pt x="3510636" y="1755317"/>
                </a:lnTo>
                <a:lnTo>
                  <a:pt x="0" y="1755317"/>
                </a:lnTo>
                <a:lnTo>
                  <a:pt x="877659" y="877659"/>
                </a:lnTo>
                <a:lnTo>
                  <a:pt x="0" y="0"/>
                </a:lnTo>
                <a:close/>
              </a:path>
            </a:pathLst>
          </a:custGeom>
          <a:solidFill>
            <a:schemeClr val="accent2"/>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137692" tIns="86678" rIns="964336" bIns="86678" numCol="1" spcCol="1270" anchor="ctr" anchorCtr="0">
            <a:noAutofit/>
          </a:bodyPr>
          <a:lstStyle/>
          <a:p>
            <a:pPr lvl="0" algn="ctr" defTabSz="2889250">
              <a:lnSpc>
                <a:spcPct val="90000"/>
              </a:lnSpc>
              <a:spcBef>
                <a:spcPct val="0"/>
              </a:spcBef>
              <a:spcAft>
                <a:spcPct val="35000"/>
              </a:spcAft>
            </a:pPr>
            <a:endParaRPr lang="en-US" sz="6500" kern="1200" dirty="0">
              <a:latin typeface="Open Sans Regular" charset="0"/>
            </a:endParaRPr>
          </a:p>
        </p:txBody>
      </p:sp>
      <p:sp>
        <p:nvSpPr>
          <p:cNvPr id="30" name="Freeform 25"/>
          <p:cNvSpPr/>
          <p:nvPr userDrawn="1"/>
        </p:nvSpPr>
        <p:spPr>
          <a:xfrm>
            <a:off x="4880094" y="3230402"/>
            <a:ext cx="2388233" cy="837095"/>
          </a:xfrm>
          <a:custGeom>
            <a:avLst/>
            <a:gdLst>
              <a:gd name="connsiteX0" fmla="*/ 0 w 4388294"/>
              <a:gd name="connsiteY0" fmla="*/ 0 h 1755317"/>
              <a:gd name="connsiteX1" fmla="*/ 3510636 w 4388294"/>
              <a:gd name="connsiteY1" fmla="*/ 0 h 1755317"/>
              <a:gd name="connsiteX2" fmla="*/ 4388294 w 4388294"/>
              <a:gd name="connsiteY2" fmla="*/ 877659 h 1755317"/>
              <a:gd name="connsiteX3" fmla="*/ 3510636 w 4388294"/>
              <a:gd name="connsiteY3" fmla="*/ 1755317 h 1755317"/>
              <a:gd name="connsiteX4" fmla="*/ 0 w 4388294"/>
              <a:gd name="connsiteY4" fmla="*/ 1755317 h 1755317"/>
              <a:gd name="connsiteX5" fmla="*/ 877659 w 4388294"/>
              <a:gd name="connsiteY5" fmla="*/ 877659 h 1755317"/>
              <a:gd name="connsiteX6" fmla="*/ 0 w 4388294"/>
              <a:gd name="connsiteY6" fmla="*/ 0 h 17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8294" h="1755317">
                <a:moveTo>
                  <a:pt x="0" y="0"/>
                </a:moveTo>
                <a:lnTo>
                  <a:pt x="3510636" y="0"/>
                </a:lnTo>
                <a:lnTo>
                  <a:pt x="4388294" y="877659"/>
                </a:lnTo>
                <a:lnTo>
                  <a:pt x="3510636" y="1755317"/>
                </a:lnTo>
                <a:lnTo>
                  <a:pt x="0" y="1755317"/>
                </a:lnTo>
                <a:lnTo>
                  <a:pt x="877659" y="877659"/>
                </a:lnTo>
                <a:lnTo>
                  <a:pt x="0" y="0"/>
                </a:lnTo>
                <a:close/>
              </a:path>
            </a:pathLst>
          </a:custGeom>
          <a:solidFill>
            <a:schemeClr val="accent3"/>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137692" tIns="86678" rIns="964336" bIns="86678" numCol="1" spcCol="1270" anchor="ctr" anchorCtr="0">
            <a:noAutofit/>
          </a:bodyPr>
          <a:lstStyle/>
          <a:p>
            <a:pPr lvl="0" algn="ctr" defTabSz="2889250">
              <a:lnSpc>
                <a:spcPct val="90000"/>
              </a:lnSpc>
              <a:spcBef>
                <a:spcPct val="0"/>
              </a:spcBef>
              <a:spcAft>
                <a:spcPct val="35000"/>
              </a:spcAft>
            </a:pPr>
            <a:endParaRPr lang="en-US" sz="6500" kern="1200" dirty="0">
              <a:latin typeface="Open Sans Regular" charset="0"/>
            </a:endParaRPr>
          </a:p>
        </p:txBody>
      </p:sp>
      <p:sp>
        <p:nvSpPr>
          <p:cNvPr id="31" name="Freeform 26"/>
          <p:cNvSpPr/>
          <p:nvPr userDrawn="1"/>
        </p:nvSpPr>
        <p:spPr>
          <a:xfrm>
            <a:off x="6961121" y="3230402"/>
            <a:ext cx="2388233" cy="837095"/>
          </a:xfrm>
          <a:custGeom>
            <a:avLst/>
            <a:gdLst>
              <a:gd name="connsiteX0" fmla="*/ 0 w 4388294"/>
              <a:gd name="connsiteY0" fmla="*/ 0 h 1755317"/>
              <a:gd name="connsiteX1" fmla="*/ 3510636 w 4388294"/>
              <a:gd name="connsiteY1" fmla="*/ 0 h 1755317"/>
              <a:gd name="connsiteX2" fmla="*/ 4388294 w 4388294"/>
              <a:gd name="connsiteY2" fmla="*/ 877659 h 1755317"/>
              <a:gd name="connsiteX3" fmla="*/ 3510636 w 4388294"/>
              <a:gd name="connsiteY3" fmla="*/ 1755317 h 1755317"/>
              <a:gd name="connsiteX4" fmla="*/ 0 w 4388294"/>
              <a:gd name="connsiteY4" fmla="*/ 1755317 h 1755317"/>
              <a:gd name="connsiteX5" fmla="*/ 877659 w 4388294"/>
              <a:gd name="connsiteY5" fmla="*/ 877659 h 1755317"/>
              <a:gd name="connsiteX6" fmla="*/ 0 w 4388294"/>
              <a:gd name="connsiteY6" fmla="*/ 0 h 17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8294" h="1755317">
                <a:moveTo>
                  <a:pt x="0" y="0"/>
                </a:moveTo>
                <a:lnTo>
                  <a:pt x="3510636" y="0"/>
                </a:lnTo>
                <a:lnTo>
                  <a:pt x="4388294" y="877659"/>
                </a:lnTo>
                <a:lnTo>
                  <a:pt x="3510636" y="1755317"/>
                </a:lnTo>
                <a:lnTo>
                  <a:pt x="0" y="1755317"/>
                </a:lnTo>
                <a:lnTo>
                  <a:pt x="877659" y="877659"/>
                </a:lnTo>
                <a:lnTo>
                  <a:pt x="0" y="0"/>
                </a:lnTo>
                <a:close/>
              </a:path>
            </a:pathLst>
          </a:custGeom>
          <a:solidFill>
            <a:schemeClr val="accent4"/>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137692" tIns="86678" rIns="964336" bIns="86678" numCol="1" spcCol="1270" anchor="ctr" anchorCtr="0">
            <a:noAutofit/>
          </a:bodyPr>
          <a:lstStyle/>
          <a:p>
            <a:pPr lvl="0" algn="ctr" defTabSz="2889250">
              <a:lnSpc>
                <a:spcPct val="90000"/>
              </a:lnSpc>
              <a:spcBef>
                <a:spcPct val="0"/>
              </a:spcBef>
              <a:spcAft>
                <a:spcPct val="35000"/>
              </a:spcAft>
            </a:pPr>
            <a:endParaRPr lang="en-US" sz="6500" kern="1200" dirty="0">
              <a:latin typeface="Open Sans Regular" charset="0"/>
            </a:endParaRPr>
          </a:p>
        </p:txBody>
      </p:sp>
      <p:sp>
        <p:nvSpPr>
          <p:cNvPr id="32" name="Freeform 26"/>
          <p:cNvSpPr/>
          <p:nvPr userDrawn="1"/>
        </p:nvSpPr>
        <p:spPr>
          <a:xfrm>
            <a:off x="9042148" y="3237913"/>
            <a:ext cx="2388233" cy="837095"/>
          </a:xfrm>
          <a:custGeom>
            <a:avLst/>
            <a:gdLst>
              <a:gd name="connsiteX0" fmla="*/ 0 w 4388294"/>
              <a:gd name="connsiteY0" fmla="*/ 0 h 1755317"/>
              <a:gd name="connsiteX1" fmla="*/ 3510636 w 4388294"/>
              <a:gd name="connsiteY1" fmla="*/ 0 h 1755317"/>
              <a:gd name="connsiteX2" fmla="*/ 4388294 w 4388294"/>
              <a:gd name="connsiteY2" fmla="*/ 877659 h 1755317"/>
              <a:gd name="connsiteX3" fmla="*/ 3510636 w 4388294"/>
              <a:gd name="connsiteY3" fmla="*/ 1755317 h 1755317"/>
              <a:gd name="connsiteX4" fmla="*/ 0 w 4388294"/>
              <a:gd name="connsiteY4" fmla="*/ 1755317 h 1755317"/>
              <a:gd name="connsiteX5" fmla="*/ 877659 w 4388294"/>
              <a:gd name="connsiteY5" fmla="*/ 877659 h 1755317"/>
              <a:gd name="connsiteX6" fmla="*/ 0 w 4388294"/>
              <a:gd name="connsiteY6" fmla="*/ 0 h 17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8294" h="1755317">
                <a:moveTo>
                  <a:pt x="0" y="0"/>
                </a:moveTo>
                <a:lnTo>
                  <a:pt x="3510636" y="0"/>
                </a:lnTo>
                <a:lnTo>
                  <a:pt x="4388294" y="877659"/>
                </a:lnTo>
                <a:lnTo>
                  <a:pt x="3510636" y="1755317"/>
                </a:lnTo>
                <a:lnTo>
                  <a:pt x="0" y="1755317"/>
                </a:lnTo>
                <a:lnTo>
                  <a:pt x="877659" y="877659"/>
                </a:lnTo>
                <a:lnTo>
                  <a:pt x="0" y="0"/>
                </a:lnTo>
                <a:close/>
              </a:path>
            </a:pathLst>
          </a:custGeom>
          <a:solidFill>
            <a:schemeClr val="accent6"/>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137692" tIns="86678" rIns="964336" bIns="86678" numCol="1" spcCol="1270" anchor="ctr" anchorCtr="0">
            <a:noAutofit/>
          </a:bodyPr>
          <a:lstStyle/>
          <a:p>
            <a:pPr lvl="0" algn="ctr" defTabSz="2889250">
              <a:lnSpc>
                <a:spcPct val="90000"/>
              </a:lnSpc>
              <a:spcBef>
                <a:spcPct val="0"/>
              </a:spcBef>
              <a:spcAft>
                <a:spcPct val="35000"/>
              </a:spcAft>
            </a:pPr>
            <a:endParaRPr lang="en-US" sz="6500" kern="1200" dirty="0">
              <a:latin typeface="Open Sans Regular" charset="0"/>
            </a:endParaRPr>
          </a:p>
        </p:txBody>
      </p:sp>
      <p:cxnSp>
        <p:nvCxnSpPr>
          <p:cNvPr id="33" name="Straight Connector 30"/>
          <p:cNvCxnSpPr>
            <a:cxnSpLocks noChangeAspect="1"/>
          </p:cNvCxnSpPr>
          <p:nvPr userDrawn="1"/>
        </p:nvCxnSpPr>
        <p:spPr>
          <a:xfrm flipH="1">
            <a:off x="3876496" y="4199309"/>
            <a:ext cx="1" cy="919580"/>
          </a:xfrm>
          <a:prstGeom prst="line">
            <a:avLst/>
          </a:prstGeom>
          <a:ln w="28575">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cxnSp>
        <p:nvCxnSpPr>
          <p:cNvPr id="34" name="Straight Connector 30"/>
          <p:cNvCxnSpPr>
            <a:cxnSpLocks noChangeAspect="1"/>
          </p:cNvCxnSpPr>
          <p:nvPr userDrawn="1"/>
        </p:nvCxnSpPr>
        <p:spPr>
          <a:xfrm flipH="1">
            <a:off x="8155236" y="4208175"/>
            <a:ext cx="1" cy="919580"/>
          </a:xfrm>
          <a:prstGeom prst="line">
            <a:avLst/>
          </a:prstGeom>
          <a:ln w="28575">
            <a:solidFill>
              <a:schemeClr val="accent4"/>
            </a:solidFill>
            <a:tailEnd type="oval" w="lg" len="lg"/>
          </a:ln>
        </p:spPr>
        <p:style>
          <a:lnRef idx="1">
            <a:schemeClr val="accent1"/>
          </a:lnRef>
          <a:fillRef idx="0">
            <a:schemeClr val="accent1"/>
          </a:fillRef>
          <a:effectRef idx="0">
            <a:schemeClr val="accent1"/>
          </a:effectRef>
          <a:fontRef idx="minor">
            <a:schemeClr val="tx1"/>
          </a:fontRef>
        </p:style>
      </p:cxnSp>
      <p:cxnSp>
        <p:nvCxnSpPr>
          <p:cNvPr id="37" name="Straight Connector 27"/>
          <p:cNvCxnSpPr>
            <a:cxnSpLocks noChangeAspect="1"/>
          </p:cNvCxnSpPr>
          <p:nvPr userDrawn="1"/>
        </p:nvCxnSpPr>
        <p:spPr>
          <a:xfrm flipV="1">
            <a:off x="1812203" y="2223356"/>
            <a:ext cx="0" cy="930216"/>
          </a:xfrm>
          <a:prstGeom prst="line">
            <a:avLst/>
          </a:prstGeom>
          <a:ln w="28575">
            <a:tailEnd type="oval" w="lg" len="lg"/>
          </a:ln>
        </p:spPr>
        <p:style>
          <a:lnRef idx="1">
            <a:schemeClr val="accent1"/>
          </a:lnRef>
          <a:fillRef idx="0">
            <a:schemeClr val="accent1"/>
          </a:fillRef>
          <a:effectRef idx="0">
            <a:schemeClr val="accent1"/>
          </a:effectRef>
          <a:fontRef idx="minor">
            <a:schemeClr val="tx1"/>
          </a:fontRef>
        </p:style>
      </p:cxnSp>
      <p:cxnSp>
        <p:nvCxnSpPr>
          <p:cNvPr id="39" name="Straight Connector 27"/>
          <p:cNvCxnSpPr>
            <a:cxnSpLocks noChangeAspect="1"/>
          </p:cNvCxnSpPr>
          <p:nvPr userDrawn="1"/>
        </p:nvCxnSpPr>
        <p:spPr>
          <a:xfrm flipV="1">
            <a:off x="5927003" y="2223356"/>
            <a:ext cx="0" cy="930216"/>
          </a:xfrm>
          <a:prstGeom prst="line">
            <a:avLst/>
          </a:prstGeom>
          <a:ln w="28575">
            <a:solidFill>
              <a:schemeClr val="accent3"/>
            </a:solidFill>
            <a:tailEnd type="oval" w="lg" len="lg"/>
          </a:ln>
        </p:spPr>
        <p:style>
          <a:lnRef idx="1">
            <a:schemeClr val="accent1"/>
          </a:lnRef>
          <a:fillRef idx="0">
            <a:schemeClr val="accent1"/>
          </a:fillRef>
          <a:effectRef idx="0">
            <a:schemeClr val="accent1"/>
          </a:effectRef>
          <a:fontRef idx="minor">
            <a:schemeClr val="tx1"/>
          </a:fontRef>
        </p:style>
      </p:cxnSp>
      <p:cxnSp>
        <p:nvCxnSpPr>
          <p:cNvPr id="40" name="Straight Connector 27"/>
          <p:cNvCxnSpPr>
            <a:cxnSpLocks noChangeAspect="1"/>
          </p:cNvCxnSpPr>
          <p:nvPr userDrawn="1"/>
        </p:nvCxnSpPr>
        <p:spPr>
          <a:xfrm flipV="1">
            <a:off x="10156216" y="2223356"/>
            <a:ext cx="0" cy="930216"/>
          </a:xfrm>
          <a:prstGeom prst="line">
            <a:avLst/>
          </a:prstGeom>
          <a:ln w="28575">
            <a:solidFill>
              <a:schemeClr val="accent6"/>
            </a:solidFill>
            <a:tailEnd type="oval" w="lg" len="lg"/>
          </a:ln>
        </p:spPr>
        <p:style>
          <a:lnRef idx="1">
            <a:schemeClr val="accent1"/>
          </a:lnRef>
          <a:fillRef idx="0">
            <a:schemeClr val="accent1"/>
          </a:fillRef>
          <a:effectRef idx="0">
            <a:schemeClr val="accent1"/>
          </a:effectRef>
          <a:fontRef idx="minor">
            <a:schemeClr val="tx1"/>
          </a:fontRef>
        </p:style>
      </p:cxnSp>
      <p:sp>
        <p:nvSpPr>
          <p:cNvPr id="46" name="Tekstin paikkamerkki 142"/>
          <p:cNvSpPr>
            <a:spLocks noGrp="1"/>
          </p:cNvSpPr>
          <p:nvPr>
            <p:ph type="body" sz="quarter" idx="13"/>
          </p:nvPr>
        </p:nvSpPr>
        <p:spPr>
          <a:xfrm>
            <a:off x="5187300" y="1574402"/>
            <a:ext cx="1453382" cy="715963"/>
          </a:xfrm>
          <a:prstGeom prst="rect">
            <a:avLst/>
          </a:prstGeom>
        </p:spPr>
        <p:txBody>
          <a:bodyPr>
            <a:normAutofit/>
          </a:bodyPr>
          <a:lstStyle>
            <a:lvl1pPr algn="ctr">
              <a:defRPr sz="1400">
                <a:latin typeface="Calibri" panose="020F0502020204030204" pitchFamily="34" charset="0"/>
                <a:cs typeface="Calibri" panose="020F0502020204030204" pitchFamily="34" charset="0"/>
              </a:defRPr>
            </a:lvl1pPr>
          </a:lstStyle>
          <a:p>
            <a:pPr lvl="0"/>
            <a:endParaRPr lang="fi-FI" dirty="0"/>
          </a:p>
        </p:txBody>
      </p:sp>
      <p:sp>
        <p:nvSpPr>
          <p:cNvPr id="47" name="Tekstin paikkamerkki 142"/>
          <p:cNvSpPr>
            <a:spLocks noGrp="1"/>
          </p:cNvSpPr>
          <p:nvPr>
            <p:ph type="body" sz="quarter" idx="14"/>
          </p:nvPr>
        </p:nvSpPr>
        <p:spPr>
          <a:xfrm>
            <a:off x="829340" y="1549565"/>
            <a:ext cx="1453382" cy="715963"/>
          </a:xfrm>
          <a:prstGeom prst="rect">
            <a:avLst/>
          </a:prstGeom>
        </p:spPr>
        <p:txBody>
          <a:bodyPr>
            <a:normAutofit/>
          </a:bodyPr>
          <a:lstStyle>
            <a:lvl1pPr algn="ctr">
              <a:defRPr sz="1400">
                <a:latin typeface="Calibri" panose="020F0502020204030204" pitchFamily="34" charset="0"/>
                <a:cs typeface="Calibri" panose="020F0502020204030204" pitchFamily="34" charset="0"/>
              </a:defRPr>
            </a:lvl1pPr>
          </a:lstStyle>
          <a:p>
            <a:pPr lvl="0"/>
            <a:endParaRPr lang="fi-FI" dirty="0"/>
          </a:p>
        </p:txBody>
      </p:sp>
      <p:sp>
        <p:nvSpPr>
          <p:cNvPr id="48" name="Tekstin paikkamerkki 142"/>
          <p:cNvSpPr>
            <a:spLocks noGrp="1"/>
          </p:cNvSpPr>
          <p:nvPr>
            <p:ph type="body" sz="quarter" idx="15"/>
          </p:nvPr>
        </p:nvSpPr>
        <p:spPr>
          <a:xfrm>
            <a:off x="9429525" y="1574401"/>
            <a:ext cx="1453382" cy="715963"/>
          </a:xfrm>
          <a:prstGeom prst="rect">
            <a:avLst/>
          </a:prstGeom>
        </p:spPr>
        <p:txBody>
          <a:bodyPr>
            <a:normAutofit/>
          </a:bodyPr>
          <a:lstStyle>
            <a:lvl1pPr algn="ctr">
              <a:defRPr sz="1400">
                <a:latin typeface="Calibri" panose="020F0502020204030204" pitchFamily="34" charset="0"/>
                <a:cs typeface="Calibri" panose="020F0502020204030204" pitchFamily="34" charset="0"/>
              </a:defRPr>
            </a:lvl1pPr>
          </a:lstStyle>
          <a:p>
            <a:pPr lvl="0"/>
            <a:endParaRPr lang="fi-FI" dirty="0"/>
          </a:p>
        </p:txBody>
      </p:sp>
      <p:sp>
        <p:nvSpPr>
          <p:cNvPr id="49" name="Tekstin paikkamerkki 142"/>
          <p:cNvSpPr>
            <a:spLocks noGrp="1"/>
          </p:cNvSpPr>
          <p:nvPr>
            <p:ph type="body" sz="quarter" idx="16"/>
          </p:nvPr>
        </p:nvSpPr>
        <p:spPr>
          <a:xfrm>
            <a:off x="7428545" y="5419883"/>
            <a:ext cx="1453382" cy="715963"/>
          </a:xfrm>
          <a:prstGeom prst="rect">
            <a:avLst/>
          </a:prstGeom>
        </p:spPr>
        <p:txBody>
          <a:bodyPr>
            <a:normAutofit/>
          </a:bodyPr>
          <a:lstStyle>
            <a:lvl1pPr algn="ctr">
              <a:defRPr sz="1400">
                <a:latin typeface="Calibri" panose="020F0502020204030204" pitchFamily="34" charset="0"/>
                <a:cs typeface="Calibri" panose="020F0502020204030204" pitchFamily="34" charset="0"/>
              </a:defRPr>
            </a:lvl1pPr>
          </a:lstStyle>
          <a:p>
            <a:pPr lvl="0"/>
            <a:endParaRPr lang="fi-FI" dirty="0"/>
          </a:p>
        </p:txBody>
      </p:sp>
      <p:sp>
        <p:nvSpPr>
          <p:cNvPr id="50" name="Tekstin paikkamerkki 142"/>
          <p:cNvSpPr>
            <a:spLocks noGrp="1"/>
          </p:cNvSpPr>
          <p:nvPr>
            <p:ph type="body" sz="quarter" idx="17"/>
          </p:nvPr>
        </p:nvSpPr>
        <p:spPr>
          <a:xfrm>
            <a:off x="3149805" y="5382945"/>
            <a:ext cx="1453382" cy="715963"/>
          </a:xfrm>
          <a:prstGeom prst="rect">
            <a:avLst/>
          </a:prstGeom>
        </p:spPr>
        <p:txBody>
          <a:bodyPr>
            <a:normAutofit/>
          </a:bodyPr>
          <a:lstStyle>
            <a:lvl1pPr algn="ctr">
              <a:defRPr sz="1400">
                <a:latin typeface="Calibri" panose="020F0502020204030204" pitchFamily="34" charset="0"/>
                <a:cs typeface="Calibri" panose="020F0502020204030204" pitchFamily="34" charset="0"/>
              </a:defRPr>
            </a:lvl1pPr>
          </a:lstStyle>
          <a:p>
            <a:pPr lvl="0"/>
            <a:endParaRPr lang="fi-FI" dirty="0"/>
          </a:p>
        </p:txBody>
      </p:sp>
      <p:sp>
        <p:nvSpPr>
          <p:cNvPr id="51" name="Tekstin paikkamerkki 142"/>
          <p:cNvSpPr>
            <a:spLocks noGrp="1"/>
          </p:cNvSpPr>
          <p:nvPr>
            <p:ph type="body" sz="quarter" idx="19"/>
          </p:nvPr>
        </p:nvSpPr>
        <p:spPr>
          <a:xfrm>
            <a:off x="1185466" y="3464287"/>
            <a:ext cx="1453382" cy="352492"/>
          </a:xfrm>
          <a:prstGeom prst="rect">
            <a:avLst/>
          </a:prstGeom>
        </p:spPr>
        <p:txBody>
          <a:bodyPr>
            <a:normAutofit/>
          </a:bodyPr>
          <a:lstStyle>
            <a:lvl1pPr algn="ctr">
              <a:defRPr sz="2000" b="1">
                <a:solidFill>
                  <a:schemeClr val="bg1"/>
                </a:solidFill>
                <a:latin typeface="Calibri" panose="020F0502020204030204" pitchFamily="34" charset="0"/>
                <a:cs typeface="Calibri" panose="020F0502020204030204" pitchFamily="34" charset="0"/>
              </a:defRPr>
            </a:lvl1pPr>
          </a:lstStyle>
          <a:p>
            <a:pPr lvl="0"/>
            <a:endParaRPr lang="fi-FI" dirty="0"/>
          </a:p>
        </p:txBody>
      </p:sp>
      <p:sp>
        <p:nvSpPr>
          <p:cNvPr id="52" name="Tekstin paikkamerkki 142"/>
          <p:cNvSpPr>
            <a:spLocks noGrp="1"/>
          </p:cNvSpPr>
          <p:nvPr>
            <p:ph type="body" sz="quarter" idx="20"/>
          </p:nvPr>
        </p:nvSpPr>
        <p:spPr>
          <a:xfrm>
            <a:off x="3321629" y="3464287"/>
            <a:ext cx="1453382" cy="352492"/>
          </a:xfrm>
          <a:prstGeom prst="rect">
            <a:avLst/>
          </a:prstGeom>
        </p:spPr>
        <p:txBody>
          <a:bodyPr>
            <a:normAutofit/>
          </a:bodyPr>
          <a:lstStyle>
            <a:lvl1pPr algn="ctr">
              <a:defRPr sz="2000" b="1">
                <a:solidFill>
                  <a:schemeClr val="bg1"/>
                </a:solidFill>
                <a:latin typeface="Calibri" panose="020F0502020204030204" pitchFamily="34" charset="0"/>
                <a:cs typeface="Calibri" panose="020F0502020204030204" pitchFamily="34" charset="0"/>
              </a:defRPr>
            </a:lvl1pPr>
          </a:lstStyle>
          <a:p>
            <a:pPr lvl="0"/>
            <a:endParaRPr lang="fi-FI" dirty="0"/>
          </a:p>
        </p:txBody>
      </p:sp>
      <p:sp>
        <p:nvSpPr>
          <p:cNvPr id="53" name="Tekstin paikkamerkki 142"/>
          <p:cNvSpPr>
            <a:spLocks noGrp="1"/>
          </p:cNvSpPr>
          <p:nvPr>
            <p:ph type="body" sz="quarter" idx="21"/>
          </p:nvPr>
        </p:nvSpPr>
        <p:spPr>
          <a:xfrm>
            <a:off x="5349493" y="3464287"/>
            <a:ext cx="1453382" cy="352492"/>
          </a:xfrm>
          <a:prstGeom prst="rect">
            <a:avLst/>
          </a:prstGeom>
        </p:spPr>
        <p:txBody>
          <a:bodyPr>
            <a:normAutofit/>
          </a:bodyPr>
          <a:lstStyle>
            <a:lvl1pPr algn="ctr">
              <a:defRPr sz="2000" b="1">
                <a:solidFill>
                  <a:schemeClr val="bg1"/>
                </a:solidFill>
                <a:latin typeface="Calibri" panose="020F0502020204030204" pitchFamily="34" charset="0"/>
                <a:cs typeface="Calibri" panose="020F0502020204030204" pitchFamily="34" charset="0"/>
              </a:defRPr>
            </a:lvl1pPr>
          </a:lstStyle>
          <a:p>
            <a:pPr lvl="0"/>
            <a:endParaRPr lang="fi-FI" dirty="0"/>
          </a:p>
        </p:txBody>
      </p:sp>
      <p:sp>
        <p:nvSpPr>
          <p:cNvPr id="54" name="Tekstin paikkamerkki 142"/>
          <p:cNvSpPr>
            <a:spLocks noGrp="1"/>
          </p:cNvSpPr>
          <p:nvPr>
            <p:ph type="body" sz="quarter" idx="22"/>
          </p:nvPr>
        </p:nvSpPr>
        <p:spPr>
          <a:xfrm>
            <a:off x="7428545" y="3464287"/>
            <a:ext cx="1453382" cy="352492"/>
          </a:xfrm>
          <a:prstGeom prst="rect">
            <a:avLst/>
          </a:prstGeom>
        </p:spPr>
        <p:txBody>
          <a:bodyPr>
            <a:normAutofit/>
          </a:bodyPr>
          <a:lstStyle>
            <a:lvl1pPr algn="ctr">
              <a:defRPr sz="2000" b="1">
                <a:solidFill>
                  <a:schemeClr val="bg1"/>
                </a:solidFill>
                <a:latin typeface="Calibri" panose="020F0502020204030204" pitchFamily="34" charset="0"/>
                <a:cs typeface="Calibri" panose="020F0502020204030204" pitchFamily="34" charset="0"/>
              </a:defRPr>
            </a:lvl1pPr>
          </a:lstStyle>
          <a:p>
            <a:pPr lvl="0"/>
            <a:endParaRPr lang="fi-FI" dirty="0"/>
          </a:p>
        </p:txBody>
      </p:sp>
      <p:sp>
        <p:nvSpPr>
          <p:cNvPr id="55" name="Tekstin paikkamerkki 142"/>
          <p:cNvSpPr>
            <a:spLocks noGrp="1"/>
          </p:cNvSpPr>
          <p:nvPr>
            <p:ph type="body" sz="quarter" idx="23"/>
          </p:nvPr>
        </p:nvSpPr>
        <p:spPr>
          <a:xfrm>
            <a:off x="9516512" y="3464287"/>
            <a:ext cx="1453382" cy="352492"/>
          </a:xfrm>
          <a:prstGeom prst="rect">
            <a:avLst/>
          </a:prstGeom>
        </p:spPr>
        <p:txBody>
          <a:bodyPr>
            <a:normAutofit/>
          </a:bodyPr>
          <a:lstStyle>
            <a:lvl1pPr algn="ctr">
              <a:defRPr sz="2000" b="1">
                <a:solidFill>
                  <a:schemeClr val="bg1"/>
                </a:solidFill>
                <a:latin typeface="Calibri" panose="020F0502020204030204" pitchFamily="34" charset="0"/>
                <a:cs typeface="Calibri" panose="020F0502020204030204" pitchFamily="34" charset="0"/>
              </a:defRPr>
            </a:lvl1pPr>
          </a:lstStyle>
          <a:p>
            <a:pPr lvl="0"/>
            <a:endParaRPr lang="fi-FI" dirty="0"/>
          </a:p>
        </p:txBody>
      </p:sp>
      <p:sp>
        <p:nvSpPr>
          <p:cNvPr id="56" name="Date Placeholder 3"/>
          <p:cNvSpPr>
            <a:spLocks noGrp="1"/>
          </p:cNvSpPr>
          <p:nvPr>
            <p:ph type="dt" sz="half" idx="10"/>
          </p:nvPr>
        </p:nvSpPr>
        <p:spPr>
          <a:xfrm>
            <a:off x="685800" y="6412447"/>
            <a:ext cx="1215189" cy="228235"/>
          </a:xfrm>
          <a:prstGeom prst="rect">
            <a:avLst/>
          </a:prstGeom>
        </p:spPr>
        <p:txBody>
          <a:bodyPr/>
          <a:lstStyle>
            <a:lvl1pPr>
              <a:defRPr sz="1400">
                <a:solidFill>
                  <a:schemeClr val="accent1"/>
                </a:solidFill>
              </a:defRPr>
            </a:lvl1pPr>
          </a:lstStyle>
          <a:p>
            <a:fld id="{0B549DF8-3256-43A3-9CF8-F9C88E76832E}" type="datetime1">
              <a:rPr lang="fi-FI" smtClean="0"/>
              <a:pPr/>
              <a:t>2.9.2022</a:t>
            </a:fld>
            <a:endParaRPr lang="fi-FI" dirty="0"/>
          </a:p>
        </p:txBody>
      </p:sp>
      <p:sp>
        <p:nvSpPr>
          <p:cNvPr id="57" name="Footer Placeholder 4"/>
          <p:cNvSpPr>
            <a:spLocks noGrp="1"/>
          </p:cNvSpPr>
          <p:nvPr>
            <p:ph type="ftr" sz="quarter" idx="11"/>
          </p:nvPr>
        </p:nvSpPr>
        <p:spPr>
          <a:xfrm>
            <a:off x="1900989" y="6412082"/>
            <a:ext cx="5029200" cy="228600"/>
          </a:xfrm>
          <a:prstGeom prst="rect">
            <a:avLst/>
          </a:prstGeom>
        </p:spPr>
        <p:txBody>
          <a:bodyPr/>
          <a:lstStyle>
            <a:lvl1pPr>
              <a:defRPr sz="1400">
                <a:solidFill>
                  <a:schemeClr val="accent1"/>
                </a:solidFill>
              </a:defRPr>
            </a:lvl1pPr>
          </a:lstStyle>
          <a:p>
            <a:endParaRPr lang="fi-FI" dirty="0"/>
          </a:p>
        </p:txBody>
      </p:sp>
      <p:sp>
        <p:nvSpPr>
          <p:cNvPr id="58" name="Slide Number Placeholder 5"/>
          <p:cNvSpPr>
            <a:spLocks noGrp="1"/>
          </p:cNvSpPr>
          <p:nvPr>
            <p:ph type="sldNum" sz="quarter" idx="12"/>
          </p:nvPr>
        </p:nvSpPr>
        <p:spPr>
          <a:xfrm>
            <a:off x="11775431" y="6412447"/>
            <a:ext cx="416569" cy="256550"/>
          </a:xfrm>
          <a:prstGeom prst="rect">
            <a:avLst/>
          </a:prstGeom>
        </p:spPr>
        <p:txBody>
          <a:bodyPr/>
          <a:lstStyle>
            <a:lvl1pPr algn="l">
              <a:defRPr sz="1400" b="1">
                <a:solidFill>
                  <a:schemeClr val="accent1"/>
                </a:solidFill>
              </a:defRPr>
            </a:lvl1pPr>
          </a:lstStyle>
          <a:p>
            <a:fld id="{680D50AB-F83C-4E2B-B0AF-3CA1ED4EDFEC}" type="slidenum">
              <a:rPr lang="fi-FI" smtClean="0"/>
              <a:pPr/>
              <a:t>‹#›</a:t>
            </a:fld>
            <a:endParaRPr lang="fi-FI" dirty="0"/>
          </a:p>
        </p:txBody>
      </p:sp>
    </p:spTree>
    <p:extLst>
      <p:ext uri="{BB962C8B-B14F-4D97-AF65-F5344CB8AC3E}">
        <p14:creationId xmlns:p14="http://schemas.microsoft.com/office/powerpoint/2010/main" val="3890127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ksi palstaa">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986853"/>
            <a:ext cx="10058400" cy="1582024"/>
          </a:xfrm>
          <a:prstGeom prst="rect">
            <a:avLst/>
          </a:prstGeom>
        </p:spPr>
      </p:pic>
      <p:sp>
        <p:nvSpPr>
          <p:cNvPr id="3" name="Content Placeholder 2"/>
          <p:cNvSpPr>
            <a:spLocks noGrp="1"/>
          </p:cNvSpPr>
          <p:nvPr>
            <p:ph sz="half" idx="1"/>
          </p:nvPr>
        </p:nvSpPr>
        <p:spPr>
          <a:xfrm>
            <a:off x="676656" y="1553290"/>
            <a:ext cx="4663440" cy="3767328"/>
          </a:xfrm>
          <a:prstGeom prst="rect">
            <a:avLst/>
          </a:prstGeom>
        </p:spPr>
        <p:txBody>
          <a:bodyPr/>
          <a:lstStyle>
            <a:lvl1pPr marL="180975" indent="-180975">
              <a:buFont typeface="Arial" panose="020B0604020202020204" pitchFamily="34" charset="0"/>
              <a:buChar char="•"/>
              <a:defRPr sz="2400">
                <a:solidFill>
                  <a:schemeClr val="accent1"/>
                </a:solidFill>
              </a:defRPr>
            </a:lvl1pPr>
            <a:lvl2pPr marL="346075" indent="-165100">
              <a:buClr>
                <a:schemeClr val="accent1"/>
              </a:buClr>
              <a:buFont typeface="Arial" panose="020B0604020202020204" pitchFamily="34" charset="0"/>
              <a:buChar char="•"/>
              <a:defRPr sz="2000"/>
            </a:lvl2pPr>
            <a:lvl3pPr marL="547688" indent="-185738">
              <a:buClr>
                <a:schemeClr val="accent1"/>
              </a:buClr>
              <a:buFont typeface="Arial" panose="020B0604020202020204" pitchFamily="34" charset="0"/>
              <a:buChar char="•"/>
              <a:defRPr sz="1800"/>
            </a:lvl3pPr>
            <a:lvl4pPr marL="822325" indent="-196850">
              <a:buClr>
                <a:schemeClr val="accent1"/>
              </a:buClr>
              <a:buFont typeface="Arial" panose="020B0604020202020204" pitchFamily="34" charset="0"/>
              <a:buChar char="•"/>
              <a:defRPr sz="1600"/>
            </a:lvl4pPr>
            <a:lvl5pPr marL="1096963" indent="-198438">
              <a:buClr>
                <a:schemeClr val="accent1"/>
              </a:buClr>
              <a:buFont typeface="Arial" panose="020B0604020202020204" pitchFamily="34" charset="0"/>
              <a:buChar char="•"/>
              <a:defRPr sz="1600"/>
            </a:lvl5pPr>
            <a:lvl6pPr>
              <a:defRPr sz="1600"/>
            </a:lvl6pPr>
            <a:lvl7pPr>
              <a:defRPr sz="1600"/>
            </a:lvl7pPr>
            <a:lvl8pPr>
              <a:defRPr sz="1600"/>
            </a:lvl8pPr>
            <a:lvl9pPr>
              <a:defRPr sz="16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pic>
        <p:nvPicPr>
          <p:cNvPr id="10" name="Kuva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80834" y="6075932"/>
            <a:ext cx="1578121" cy="593065"/>
          </a:xfrm>
          <a:prstGeom prst="rect">
            <a:avLst/>
          </a:prstGeom>
        </p:spPr>
      </p:pic>
      <p:sp>
        <p:nvSpPr>
          <p:cNvPr id="11" name="Title 1"/>
          <p:cNvSpPr>
            <a:spLocks noGrp="1"/>
          </p:cNvSpPr>
          <p:nvPr>
            <p:ph type="title"/>
          </p:nvPr>
        </p:nvSpPr>
        <p:spPr>
          <a:xfrm>
            <a:off x="657606" y="210095"/>
            <a:ext cx="10772775" cy="1226855"/>
          </a:xfrm>
          <a:prstGeom prst="rect">
            <a:avLst/>
          </a:prstGeom>
        </p:spPr>
        <p:txBody>
          <a:bodyPr/>
          <a:lstStyle>
            <a:lvl1pPr>
              <a:defRPr b="1"/>
            </a:lvl1pPr>
          </a:lstStyle>
          <a:p>
            <a:r>
              <a:rPr lang="fi-FI" dirty="0"/>
              <a:t>Muokkaa </a:t>
            </a:r>
            <a:r>
              <a:rPr lang="fi-FI" dirty="0" err="1"/>
              <a:t>perustyyl</a:t>
            </a:r>
            <a:r>
              <a:rPr lang="fi-FI" dirty="0"/>
              <a:t>. </a:t>
            </a:r>
            <a:r>
              <a:rPr lang="fi-FI" dirty="0" err="1"/>
              <a:t>napsautt</a:t>
            </a:r>
            <a:r>
              <a:rPr lang="fi-FI" dirty="0"/>
              <a:t>.</a:t>
            </a:r>
            <a:endParaRPr lang="en-US" dirty="0"/>
          </a:p>
        </p:txBody>
      </p:sp>
      <p:sp>
        <p:nvSpPr>
          <p:cNvPr id="13" name="Date Placeholder 3"/>
          <p:cNvSpPr>
            <a:spLocks noGrp="1"/>
          </p:cNvSpPr>
          <p:nvPr>
            <p:ph type="dt" sz="half" idx="10"/>
          </p:nvPr>
        </p:nvSpPr>
        <p:spPr>
          <a:xfrm>
            <a:off x="685800" y="6412447"/>
            <a:ext cx="1215189" cy="228235"/>
          </a:xfrm>
          <a:prstGeom prst="rect">
            <a:avLst/>
          </a:prstGeom>
        </p:spPr>
        <p:txBody>
          <a:bodyPr/>
          <a:lstStyle>
            <a:lvl1pPr>
              <a:defRPr sz="1400">
                <a:solidFill>
                  <a:schemeClr val="accent1"/>
                </a:solidFill>
              </a:defRPr>
            </a:lvl1pPr>
          </a:lstStyle>
          <a:p>
            <a:fld id="{0B549DF8-3256-43A3-9CF8-F9C88E76832E}" type="datetime1">
              <a:rPr lang="fi-FI" smtClean="0"/>
              <a:pPr/>
              <a:t>2.9.2022</a:t>
            </a:fld>
            <a:endParaRPr lang="fi-FI" dirty="0"/>
          </a:p>
        </p:txBody>
      </p:sp>
      <p:sp>
        <p:nvSpPr>
          <p:cNvPr id="14" name="Footer Placeholder 4"/>
          <p:cNvSpPr>
            <a:spLocks noGrp="1"/>
          </p:cNvSpPr>
          <p:nvPr>
            <p:ph type="ftr" sz="quarter" idx="11"/>
          </p:nvPr>
        </p:nvSpPr>
        <p:spPr>
          <a:xfrm>
            <a:off x="1900989" y="6412082"/>
            <a:ext cx="5029200" cy="228600"/>
          </a:xfrm>
          <a:prstGeom prst="rect">
            <a:avLst/>
          </a:prstGeom>
        </p:spPr>
        <p:txBody>
          <a:bodyPr/>
          <a:lstStyle>
            <a:lvl1pPr>
              <a:defRPr sz="1400">
                <a:solidFill>
                  <a:schemeClr val="accent1"/>
                </a:solidFill>
              </a:defRPr>
            </a:lvl1pPr>
          </a:lstStyle>
          <a:p>
            <a:endParaRPr lang="fi-FI" dirty="0"/>
          </a:p>
        </p:txBody>
      </p:sp>
      <p:sp>
        <p:nvSpPr>
          <p:cNvPr id="15" name="Content Placeholder 2"/>
          <p:cNvSpPr>
            <a:spLocks noGrp="1"/>
          </p:cNvSpPr>
          <p:nvPr>
            <p:ph sz="half" idx="12"/>
          </p:nvPr>
        </p:nvSpPr>
        <p:spPr>
          <a:xfrm>
            <a:off x="6043993" y="1553290"/>
            <a:ext cx="4663440" cy="3767328"/>
          </a:xfrm>
          <a:prstGeom prst="rect">
            <a:avLst/>
          </a:prstGeom>
        </p:spPr>
        <p:txBody>
          <a:bodyPr/>
          <a:lstStyle>
            <a:lvl1pPr marL="180975" indent="-180975">
              <a:buFont typeface="Arial" panose="020B0604020202020204" pitchFamily="34" charset="0"/>
              <a:buChar char="•"/>
              <a:defRPr sz="2400">
                <a:solidFill>
                  <a:schemeClr val="accent1"/>
                </a:solidFill>
              </a:defRPr>
            </a:lvl1pPr>
            <a:lvl2pPr marL="346075" indent="-165100">
              <a:buClr>
                <a:schemeClr val="accent1"/>
              </a:buClr>
              <a:buFont typeface="Arial" panose="020B0604020202020204" pitchFamily="34" charset="0"/>
              <a:buChar char="•"/>
              <a:defRPr sz="2000"/>
            </a:lvl2pPr>
            <a:lvl3pPr marL="547688" indent="-185738">
              <a:buClr>
                <a:schemeClr val="accent1"/>
              </a:buClr>
              <a:buFont typeface="Arial" panose="020B0604020202020204" pitchFamily="34" charset="0"/>
              <a:buChar char="•"/>
              <a:defRPr sz="1800"/>
            </a:lvl3pPr>
            <a:lvl4pPr marL="822325" indent="-196850">
              <a:buClr>
                <a:schemeClr val="accent1"/>
              </a:buClr>
              <a:buFont typeface="Arial" panose="020B0604020202020204" pitchFamily="34" charset="0"/>
              <a:buChar char="•"/>
              <a:defRPr sz="1600"/>
            </a:lvl4pPr>
            <a:lvl5pPr marL="1096963" indent="-198438">
              <a:buClr>
                <a:schemeClr val="accent1"/>
              </a:buClr>
              <a:buFont typeface="Arial" panose="020B0604020202020204" pitchFamily="34" charset="0"/>
              <a:buChar char="•"/>
              <a:defRPr sz="1600"/>
            </a:lvl5pPr>
            <a:lvl6pPr>
              <a:defRPr sz="1600"/>
            </a:lvl6pPr>
            <a:lvl7pPr>
              <a:defRPr sz="1600"/>
            </a:lvl7pPr>
            <a:lvl8pPr>
              <a:defRPr sz="1600"/>
            </a:lvl8pPr>
            <a:lvl9pPr>
              <a:defRPr sz="16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16" name="Slide Number Placeholder 5"/>
          <p:cNvSpPr>
            <a:spLocks noGrp="1"/>
          </p:cNvSpPr>
          <p:nvPr>
            <p:ph type="sldNum" sz="quarter" idx="13"/>
          </p:nvPr>
        </p:nvSpPr>
        <p:spPr>
          <a:xfrm>
            <a:off x="11775431" y="6412447"/>
            <a:ext cx="416569" cy="256550"/>
          </a:xfrm>
          <a:prstGeom prst="rect">
            <a:avLst/>
          </a:prstGeom>
        </p:spPr>
        <p:txBody>
          <a:bodyPr/>
          <a:lstStyle>
            <a:lvl1pPr algn="l">
              <a:defRPr sz="1400" b="1">
                <a:solidFill>
                  <a:schemeClr val="accent1"/>
                </a:solidFill>
              </a:defRPr>
            </a:lvl1pPr>
          </a:lstStyle>
          <a:p>
            <a:fld id="{680D50AB-F83C-4E2B-B0AF-3CA1ED4EDFEC}" type="slidenum">
              <a:rPr lang="fi-FI" smtClean="0"/>
              <a:pPr/>
              <a:t>‹#›</a:t>
            </a:fld>
            <a:endParaRPr lang="fi-FI" dirty="0"/>
          </a:p>
        </p:txBody>
      </p:sp>
    </p:spTree>
    <p:extLst>
      <p:ext uri="{BB962C8B-B14F-4D97-AF65-F5344CB8AC3E}">
        <p14:creationId xmlns:p14="http://schemas.microsoft.com/office/powerpoint/2010/main" val="3843797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3134763"/>
      </p:ext>
    </p:extLst>
  </p:cSld>
  <p:clrMap bg1="lt1" tx1="dk1" bg2="lt2" tx2="dk2" accent1="accent1" accent2="accent2" accent3="accent3" accent4="accent4" accent5="accent5" accent6="accent6" hlink="hlink" folHlink="folHlink"/>
  <p:sldLayoutIdLst>
    <p:sldLayoutId id="2147483684" r:id="rId1"/>
    <p:sldLayoutId id="2147483674" r:id="rId2"/>
    <p:sldLayoutId id="2147483693" r:id="rId3"/>
    <p:sldLayoutId id="2147483694" r:id="rId4"/>
    <p:sldLayoutId id="2147483688" r:id="rId5"/>
    <p:sldLayoutId id="2147483695" r:id="rId6"/>
    <p:sldLayoutId id="2147483686" r:id="rId7"/>
    <p:sldLayoutId id="2147483687" r:id="rId8"/>
    <p:sldLayoutId id="2147483676" r:id="rId9"/>
    <p:sldLayoutId id="2147483680" r:id="rId10"/>
    <p:sldLayoutId id="2147483673" r:id="rId11"/>
    <p:sldLayoutId id="2147483685" r:id="rId12"/>
    <p:sldLayoutId id="2147483690" r:id="rId13"/>
    <p:sldLayoutId id="2147483689" r:id="rId14"/>
    <p:sldLayoutId id="2147483691" r:id="rId15"/>
    <p:sldLayoutId id="2147483696" r:id="rId16"/>
    <p:sldLayoutId id="2147483681" r:id="rId17"/>
    <p:sldLayoutId id="2147483692" r:id="rId18"/>
  </p:sldLayoutIdLst>
  <p:hf hdr="0" ftr="0"/>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0.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otsikko 1"/>
          <p:cNvSpPr>
            <a:spLocks noGrp="1"/>
          </p:cNvSpPr>
          <p:nvPr>
            <p:ph type="subTitle" idx="1"/>
          </p:nvPr>
        </p:nvSpPr>
        <p:spPr/>
        <p:txBody>
          <a:bodyPr>
            <a:normAutofit fontScale="40000" lnSpcReduction="20000"/>
          </a:bodyPr>
          <a:lstStyle/>
          <a:p>
            <a:r>
              <a:rPr lang="fi-FI" dirty="0"/>
              <a:t>9/2022</a:t>
            </a:r>
          </a:p>
          <a:p>
            <a:r>
              <a:rPr lang="fi-FI"/>
              <a:t>Versio 3.</a:t>
            </a:r>
            <a:endParaRPr lang="fi-FI" dirty="0"/>
          </a:p>
          <a:p>
            <a:r>
              <a:rPr lang="fi-FI" dirty="0"/>
              <a:t>Kirjannut hanketyöntekijä Heidi Rosbäck</a:t>
            </a:r>
          </a:p>
        </p:txBody>
      </p:sp>
      <p:sp>
        <p:nvSpPr>
          <p:cNvPr id="3" name="Otsikko 2"/>
          <p:cNvSpPr>
            <a:spLocks noGrp="1"/>
          </p:cNvSpPr>
          <p:nvPr>
            <p:ph type="ctrTitle"/>
          </p:nvPr>
        </p:nvSpPr>
        <p:spPr/>
        <p:txBody>
          <a:bodyPr/>
          <a:lstStyle/>
          <a:p>
            <a:r>
              <a:rPr lang="fi-FI" dirty="0" err="1"/>
              <a:t>Yöpartion</a:t>
            </a:r>
            <a:r>
              <a:rPr lang="fi-FI" dirty="0"/>
              <a:t> perehdytys</a:t>
            </a:r>
          </a:p>
        </p:txBody>
      </p:sp>
    </p:spTree>
    <p:extLst>
      <p:ext uri="{BB962C8B-B14F-4D97-AF65-F5344CB8AC3E}">
        <p14:creationId xmlns:p14="http://schemas.microsoft.com/office/powerpoint/2010/main" val="335897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Varallaolo</a:t>
            </a:r>
          </a:p>
        </p:txBody>
      </p:sp>
      <p:sp>
        <p:nvSpPr>
          <p:cNvPr id="3" name="Sisällön paikkamerkki 2"/>
          <p:cNvSpPr>
            <a:spLocks noGrp="1"/>
          </p:cNvSpPr>
          <p:nvPr>
            <p:ph idx="1"/>
          </p:nvPr>
        </p:nvSpPr>
        <p:spPr>
          <a:xfrm>
            <a:off x="685800" y="1187866"/>
            <a:ext cx="10753725" cy="5108659"/>
          </a:xfrm>
        </p:spPr>
        <p:txBody>
          <a:bodyPr/>
          <a:lstStyle/>
          <a:p>
            <a:r>
              <a:rPr lang="fi-FI" sz="1800" dirty="0"/>
              <a:t>Varallaolijalle varallaolo yövuorot suunnitellaan työntekijän yksikön omaan listaan koodilla 3. </a:t>
            </a:r>
          </a:p>
          <a:p>
            <a:r>
              <a:rPr lang="fi-FI" sz="1800" dirty="0"/>
              <a:t>Varallaolosta maksetaan 30% korvaus. Jos varallaolo muuttuu aktiiviseksi työajaksi, siltä ajalta maksetaan aktiivityön mukainen palkka ja lisät. Varallaolokorvaus maksetaan työntekijälle rahana. Lisäksi toteutuneista varallaoloista maksetaan 100 euron kertakorvaus 6 viikon jaksolta.</a:t>
            </a:r>
          </a:p>
          <a:p>
            <a:pPr lvl="0"/>
            <a:r>
              <a:rPr lang="fi-FI" sz="1800" dirty="0"/>
              <a:t>Varallaolo tulee tietää 3 vrk ennen varallaolon alkua, sen jälkeen työntekijä on työnantajan käytettävissä. </a:t>
            </a:r>
          </a:p>
          <a:p>
            <a:pPr lvl="1"/>
            <a:r>
              <a:rPr lang="fi-FI" sz="1800" i="1" dirty="0"/>
              <a:t>KVTES: ”Varallaolosta on ilmoitettava viranhaltijalle/työntekijälle vähintään kolmea vuorokautta aikaisemmin paitsi ennalta arvaamattomissa kiireellisissä tapauksissa. Viranhaltijaa/työntekijää ei saa vastoin suostumustaan velvoittaa olemaan varalla 24§:n 1 ja 2 momentissa tarkoitetun viikkoleponsa aikana.”</a:t>
            </a:r>
            <a:endParaRPr lang="fi-FI" sz="1800" dirty="0"/>
          </a:p>
          <a:p>
            <a:r>
              <a:rPr lang="fi-FI" sz="1800" dirty="0"/>
              <a:t>Varallaolo suunnitellaan työvuorolistaan</a:t>
            </a:r>
          </a:p>
          <a:p>
            <a:pPr lvl="1"/>
            <a:r>
              <a:rPr lang="fi-FI" sz="1800" dirty="0"/>
              <a:t>Huomioiden varallaolijan riittävä lepoaika sekä</a:t>
            </a:r>
          </a:p>
          <a:p>
            <a:pPr lvl="1"/>
            <a:r>
              <a:rPr lang="fi-FI" sz="1800" dirty="0"/>
              <a:t>Niin, että yksikölle ei aiheudu lisätyötä vuoronvaihdoista varallaolon muuttuessa aktiivityöajaksi.</a:t>
            </a:r>
          </a:p>
          <a:p>
            <a:r>
              <a:rPr lang="fi-FI" sz="1800" dirty="0"/>
              <a:t>Varallaolon aikana työntekijän on oltava työnantajan tavoitettavissa niin, että hänet voidaan kutsua työhön. (Työaikalaki 872/2019)</a:t>
            </a:r>
          </a:p>
          <a:p>
            <a:r>
              <a:rPr lang="fi-FI" sz="1800" dirty="0"/>
              <a:t>Vuorokausilepo voidaan sijoittaa päällekkäin varallaoloajan kanssa. Korvaavaa lepoaikaa ei kuitenkaan saa sijoittaa varallaoloajalle (työaikalaki 25 § 4momentti).</a:t>
            </a:r>
          </a:p>
          <a:p>
            <a:r>
              <a:rPr lang="fi-FI" sz="1800" dirty="0" err="1"/>
              <a:t>Yöpartiotoiminnan</a:t>
            </a:r>
            <a:r>
              <a:rPr lang="fi-FI" sz="1800" dirty="0"/>
              <a:t> käynnistäminen on pilottivaiheessa, jolloin työn järjestelyihin ja työntekijöiden varallaolo järjestelyihin voi tulla vielä muutoksia. Suunnitelmaa tarkastellaan aika ajoin.</a:t>
            </a:r>
          </a:p>
          <a:p>
            <a:endParaRPr lang="fi-FI" dirty="0"/>
          </a:p>
        </p:txBody>
      </p:sp>
      <p:sp>
        <p:nvSpPr>
          <p:cNvPr id="4" name="Päivämäärän paikkamerkki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549DF8-3256-43A3-9CF8-F9C88E76832E}" type="datetime1">
              <a:rPr kumimoji="0" lang="fi-FI" sz="1400" b="0" i="0" u="none" strike="noStrike" kern="1200" cap="none" spc="0" normalizeH="0" baseline="0" noProof="0" smtClean="0">
                <a:ln>
                  <a:noFill/>
                </a:ln>
                <a:solidFill>
                  <a:srgbClr val="00B5E2"/>
                </a:solidFill>
                <a:effectLst/>
                <a:uLnTx/>
                <a:uFillTx/>
                <a:latin typeface="Calibri Light"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2.9.2022</a:t>
            </a:fld>
            <a:endParaRPr kumimoji="0" lang="fi-FI" sz="1400" b="0" i="0" u="none" strike="noStrike" kern="1200" cap="none" spc="0" normalizeH="0" baseline="0" noProof="0" dirty="0">
              <a:ln>
                <a:noFill/>
              </a:ln>
              <a:solidFill>
                <a:srgbClr val="00B5E2"/>
              </a:solidFill>
              <a:effectLst/>
              <a:uLnTx/>
              <a:uFillTx/>
              <a:latin typeface="Calibri Light" panose="020F0302020204030204"/>
              <a:ea typeface="+mn-ea"/>
              <a:cs typeface="+mn-cs"/>
            </a:endParaRPr>
          </a:p>
        </p:txBody>
      </p:sp>
      <p:sp>
        <p:nvSpPr>
          <p:cNvPr id="5" name="Dian numeron paikkamerkki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0D50AB-F83C-4E2B-B0AF-3CA1ED4EDFEC}" type="slidenum">
              <a:rPr kumimoji="0" lang="fi-FI" sz="1400" b="1" i="0" u="none" strike="noStrike" kern="1200" cap="none" spc="0" normalizeH="0" baseline="0" noProof="0" smtClean="0">
                <a:ln>
                  <a:noFill/>
                </a:ln>
                <a:solidFill>
                  <a:srgbClr val="00B5E2"/>
                </a:solidFill>
                <a:effectLst/>
                <a:uLnTx/>
                <a:uFillTx/>
                <a:latin typeface="Calibri Light"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fi-FI" sz="1400" b="1" i="0" u="none" strike="noStrike" kern="1200" cap="none" spc="0" normalizeH="0" baseline="0" noProof="0" dirty="0">
              <a:ln>
                <a:noFill/>
              </a:ln>
              <a:solidFill>
                <a:srgbClr val="00B5E2"/>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3523157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57606" y="210096"/>
            <a:ext cx="10772775" cy="586605"/>
          </a:xfrm>
        </p:spPr>
        <p:txBody>
          <a:bodyPr/>
          <a:lstStyle/>
          <a:p>
            <a:r>
              <a:rPr lang="fi-FI" sz="3600" dirty="0"/>
              <a:t>Prosessin eri tahojen tehtävät </a:t>
            </a:r>
            <a:r>
              <a:rPr lang="fi-FI" sz="3600" dirty="0" err="1"/>
              <a:t>yöpartiohoidon</a:t>
            </a:r>
            <a:r>
              <a:rPr lang="fi-FI" sz="3600" dirty="0"/>
              <a:t> järjestämisessä</a:t>
            </a:r>
          </a:p>
        </p:txBody>
      </p:sp>
      <p:sp>
        <p:nvSpPr>
          <p:cNvPr id="4" name="Päivämäärän paikkamerkki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549DF8-3256-43A3-9CF8-F9C88E76832E}" type="datetime1">
              <a:rPr kumimoji="0" lang="fi-FI" sz="1400" b="0" i="0" u="none" strike="noStrike" kern="1200" cap="none" spc="0" normalizeH="0" baseline="0" noProof="0" smtClean="0">
                <a:ln>
                  <a:noFill/>
                </a:ln>
                <a:solidFill>
                  <a:srgbClr val="00B5E2"/>
                </a:solidFill>
                <a:effectLst/>
                <a:uLnTx/>
                <a:uFillTx/>
                <a:latin typeface="Calibri Light"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2.9.2022</a:t>
            </a:fld>
            <a:endParaRPr kumimoji="0" lang="fi-FI" sz="1400" b="0" i="0" u="none" strike="noStrike" kern="1200" cap="none" spc="0" normalizeH="0" baseline="0" noProof="0" dirty="0">
              <a:ln>
                <a:noFill/>
              </a:ln>
              <a:solidFill>
                <a:srgbClr val="00B5E2"/>
              </a:solidFill>
              <a:effectLst/>
              <a:uLnTx/>
              <a:uFillTx/>
              <a:latin typeface="Calibri Light" panose="020F0302020204030204"/>
              <a:ea typeface="+mn-ea"/>
              <a:cs typeface="+mn-cs"/>
            </a:endParaRPr>
          </a:p>
        </p:txBody>
      </p:sp>
      <p:sp>
        <p:nvSpPr>
          <p:cNvPr id="5" name="Dian numeron paikkamerkki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0D50AB-F83C-4E2B-B0AF-3CA1ED4EDFEC}" type="slidenum">
              <a:rPr kumimoji="0" lang="fi-FI" sz="1400" b="1" i="0" u="none" strike="noStrike" kern="1200" cap="none" spc="0" normalizeH="0" baseline="0" noProof="0" smtClean="0">
                <a:ln>
                  <a:noFill/>
                </a:ln>
                <a:solidFill>
                  <a:srgbClr val="00B5E2"/>
                </a:solidFill>
                <a:effectLst/>
                <a:uLnTx/>
                <a:uFillTx/>
                <a:latin typeface="Calibri Light"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fi-FI" sz="1400" b="1" i="0" u="none" strike="noStrike" kern="1200" cap="none" spc="0" normalizeH="0" baseline="0" noProof="0" dirty="0">
              <a:ln>
                <a:noFill/>
              </a:ln>
              <a:solidFill>
                <a:srgbClr val="00B5E2"/>
              </a:solidFill>
              <a:effectLst/>
              <a:uLnTx/>
              <a:uFillTx/>
              <a:latin typeface="Calibri Light" panose="020F0302020204030204"/>
              <a:ea typeface="+mn-ea"/>
              <a:cs typeface="+mn-cs"/>
            </a:endParaRPr>
          </a:p>
        </p:txBody>
      </p:sp>
      <p:graphicFrame>
        <p:nvGraphicFramePr>
          <p:cNvPr id="6" name="Kaaviokuva 5"/>
          <p:cNvGraphicFramePr/>
          <p:nvPr>
            <p:extLst>
              <p:ext uri="{D42A27DB-BD31-4B8C-83A1-F6EECF244321}">
                <p14:modId xmlns:p14="http://schemas.microsoft.com/office/powerpoint/2010/main" val="3702268399"/>
              </p:ext>
            </p:extLst>
          </p:nvPr>
        </p:nvGraphicFramePr>
        <p:xfrm>
          <a:off x="954157" y="1374441"/>
          <a:ext cx="10620573" cy="47650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Kaaviokuva 6"/>
          <p:cNvGraphicFramePr/>
          <p:nvPr>
            <p:extLst>
              <p:ext uri="{D42A27DB-BD31-4B8C-83A1-F6EECF244321}">
                <p14:modId xmlns:p14="http://schemas.microsoft.com/office/powerpoint/2010/main" val="3050079999"/>
              </p:ext>
            </p:extLst>
          </p:nvPr>
        </p:nvGraphicFramePr>
        <p:xfrm>
          <a:off x="5402973" y="4171520"/>
          <a:ext cx="3842024" cy="196794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Tekstiruutu 2">
            <a:extLst>
              <a:ext uri="{FF2B5EF4-FFF2-40B4-BE49-F238E27FC236}">
                <a16:creationId xmlns:a16="http://schemas.microsoft.com/office/drawing/2014/main" id="{162D006F-BE33-444A-AC89-1C210C103D97}"/>
              </a:ext>
            </a:extLst>
          </p:cNvPr>
          <p:cNvSpPr txBox="1"/>
          <p:nvPr/>
        </p:nvSpPr>
        <p:spPr>
          <a:xfrm>
            <a:off x="878656" y="876523"/>
            <a:ext cx="102115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Light" panose="020F0302020204030204"/>
                <a:ea typeface="+mn-ea"/>
                <a:cs typeface="+mn-cs"/>
              </a:rPr>
              <a:t>Asiakas ilmoitetaan </a:t>
            </a:r>
            <a:r>
              <a:rPr kumimoji="0" lang="fi-FI" sz="1800" b="0" i="0" u="none" strike="noStrike" kern="1200" cap="none" spc="0" normalizeH="0" baseline="0" noProof="0" dirty="0" err="1">
                <a:ln>
                  <a:noFill/>
                </a:ln>
                <a:solidFill>
                  <a:prstClr val="black"/>
                </a:solidFill>
                <a:effectLst/>
                <a:uLnTx/>
                <a:uFillTx/>
                <a:latin typeface="Calibri Light" panose="020F0302020204030204"/>
                <a:ea typeface="+mn-ea"/>
                <a:cs typeface="+mn-cs"/>
              </a:rPr>
              <a:t>yöpartiopalvelun</a:t>
            </a:r>
            <a:r>
              <a:rPr kumimoji="0" lang="fi-FI" sz="1800" b="0" i="0" u="none" strike="noStrike" kern="1200" cap="none" spc="0" normalizeH="0" baseline="0" noProof="0" dirty="0">
                <a:ln>
                  <a:noFill/>
                </a:ln>
                <a:solidFill>
                  <a:prstClr val="black"/>
                </a:solidFill>
                <a:effectLst/>
                <a:uLnTx/>
                <a:uFillTx/>
                <a:latin typeface="Calibri Light" panose="020F0302020204030204"/>
                <a:ea typeface="+mn-ea"/>
                <a:cs typeface="+mn-cs"/>
              </a:rPr>
              <a:t> piiriin Lestijokilaakson kotihoidon vastaavalle sairaanhoitajalle. </a:t>
            </a:r>
          </a:p>
        </p:txBody>
      </p:sp>
    </p:spTree>
    <p:extLst>
      <p:ext uri="{BB962C8B-B14F-4D97-AF65-F5344CB8AC3E}">
        <p14:creationId xmlns:p14="http://schemas.microsoft.com/office/powerpoint/2010/main" val="3930912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n paikkamerkki 6">
            <a:extLst>
              <a:ext uri="{FF2B5EF4-FFF2-40B4-BE49-F238E27FC236}">
                <a16:creationId xmlns:a16="http://schemas.microsoft.com/office/drawing/2014/main" id="{AA1D7BF4-F833-4F14-998D-EE2CE9B19E67}"/>
              </a:ext>
            </a:extLst>
          </p:cNvPr>
          <p:cNvPicPr>
            <a:picLocks noGrp="1" noChangeAspect="1"/>
          </p:cNvPicPr>
          <p:nvPr>
            <p:ph type="pic" sz="quarter" idx="23"/>
          </p:nvPr>
        </p:nvPicPr>
        <p:blipFill rotWithShape="1">
          <a:blip r:embed="rId2" cstate="print">
            <a:extLst>
              <a:ext uri="{28A0092B-C50C-407E-A947-70E740481C1C}">
                <a14:useLocalDpi xmlns:a14="http://schemas.microsoft.com/office/drawing/2010/main" val="0"/>
              </a:ext>
            </a:extLst>
          </a:blip>
          <a:srcRect l="11720" r="31206" b="-1"/>
          <a:stretch/>
        </p:blipFill>
        <p:spPr>
          <a:xfrm>
            <a:off x="-16476" y="10"/>
            <a:ext cx="5863823" cy="6857990"/>
          </a:xfrm>
          <a:noFill/>
        </p:spPr>
      </p:pic>
      <p:sp>
        <p:nvSpPr>
          <p:cNvPr id="2" name="Otsikko 1"/>
          <p:cNvSpPr>
            <a:spLocks noGrp="1"/>
          </p:cNvSpPr>
          <p:nvPr>
            <p:ph type="title"/>
          </p:nvPr>
        </p:nvSpPr>
        <p:spPr>
          <a:xfrm>
            <a:off x="5847347" y="210095"/>
            <a:ext cx="5928084" cy="1226855"/>
          </a:xfrm>
        </p:spPr>
        <p:txBody>
          <a:bodyPr>
            <a:normAutofit/>
          </a:bodyPr>
          <a:lstStyle/>
          <a:p>
            <a:r>
              <a:rPr lang="fi-FI" sz="5000"/>
              <a:t>Yöpartiolaisen tehtävät</a:t>
            </a:r>
          </a:p>
        </p:txBody>
      </p:sp>
      <p:sp>
        <p:nvSpPr>
          <p:cNvPr id="3" name="Sisällön paikkamerkki 2"/>
          <p:cNvSpPr>
            <a:spLocks noGrp="1"/>
          </p:cNvSpPr>
          <p:nvPr>
            <p:ph idx="1"/>
          </p:nvPr>
        </p:nvSpPr>
        <p:spPr>
          <a:xfrm>
            <a:off x="5717222" y="971550"/>
            <a:ext cx="6188334" cy="5514975"/>
          </a:xfrm>
        </p:spPr>
        <p:txBody>
          <a:bodyPr>
            <a:normAutofit/>
          </a:bodyPr>
          <a:lstStyle/>
          <a:p>
            <a:r>
              <a:rPr lang="fi-FI" sz="1600" dirty="0" err="1"/>
              <a:t>Yöpartiolaisen</a:t>
            </a:r>
            <a:r>
              <a:rPr lang="fi-FI" sz="1600" dirty="0"/>
              <a:t> päätehtävänä on käydä sovituilla käynneillä tai huolehtia muu yhteydenottotapa asiakkaisiin </a:t>
            </a:r>
          </a:p>
          <a:p>
            <a:r>
              <a:rPr lang="fi-FI" sz="1600" dirty="0"/>
              <a:t>Käynneillä käydään tekemässä esim. sairaalajakson jälkeen voinnin tarkistusta ns. tsekkauskäynti, tuetaan kotona selviytymistä ja avustetaan päivittäisissä toiminnoissa, arvioidaan kipulääkityksen riittävyys.</a:t>
            </a:r>
          </a:p>
          <a:p>
            <a:pPr lvl="1"/>
            <a:r>
              <a:rPr lang="fi-FI" sz="1600" dirty="0"/>
              <a:t>Tehdään tarvittaessa erilaisia sairaanhoidollisia tehtäviä esim. virtsakatetrin laittaminen, runsaasti vuotavan haavan sidosten uusiminen, </a:t>
            </a:r>
            <a:r>
              <a:rPr lang="fi-FI" sz="1600" dirty="0" err="1"/>
              <a:t>kommootioseurantaa</a:t>
            </a:r>
            <a:r>
              <a:rPr lang="fi-FI" sz="1600" dirty="0"/>
              <a:t>  jne. </a:t>
            </a:r>
          </a:p>
          <a:p>
            <a:r>
              <a:rPr lang="fi-FI" sz="1600" dirty="0" err="1"/>
              <a:t>Yöpartiojaksojen</a:t>
            </a:r>
            <a:r>
              <a:rPr lang="fi-FI" sz="1600" dirty="0"/>
              <a:t> pituus sekä käyntimäärät yön aikana vaihtelee hoidon tarpeen mukaan. Etukäteen ei luvata pitkiä jaksoja ja useita käyntejä yöhön vaan jaksojen aikana tehdään jatkuvaa hoidon tarpeen arviointia kuntouttavalla otteella ja käynnit suunnitellaan sen mukaisesti. Tavoitteena on asiakkaan kuntoutuminen ja omatoimisuus.</a:t>
            </a:r>
          </a:p>
          <a:p>
            <a:r>
              <a:rPr lang="fi-FI" sz="1600" dirty="0"/>
              <a:t>Ellei </a:t>
            </a:r>
            <a:r>
              <a:rPr lang="fi-FI" sz="1600" dirty="0" err="1"/>
              <a:t>yöpartiokäyntejä</a:t>
            </a:r>
            <a:r>
              <a:rPr lang="fi-FI" sz="1600" dirty="0"/>
              <a:t> ole, työskentelee </a:t>
            </a:r>
            <a:r>
              <a:rPr lang="fi-FI" sz="1600" dirty="0" err="1"/>
              <a:t>yöpartion</a:t>
            </a:r>
            <a:r>
              <a:rPr lang="fi-FI" sz="1600" dirty="0"/>
              <a:t> hoitaja alueen 24/7 yksikössä, jossa sillä hetkellä suurin tarve. Hän saa informaation sijoituspaikasta ennen vuoron alkua/vuoron alussa vastaavalta sairaanhoitajalta tai ajanvarauskirjalta.</a:t>
            </a:r>
          </a:p>
          <a:p>
            <a:r>
              <a:rPr lang="fi-FI" sz="1600" dirty="0" err="1"/>
              <a:t>Varallaoleva</a:t>
            </a:r>
            <a:r>
              <a:rPr lang="fi-FI" sz="1600" dirty="0"/>
              <a:t> hoitaja saa informaation ajanvarauskirjalta tai vastaavalta sairaanhoitajalta, jos käyntejä varallaolo yövuorossa.</a:t>
            </a:r>
            <a:endParaRPr lang="fi-FI" sz="1100" dirty="0"/>
          </a:p>
        </p:txBody>
      </p:sp>
      <p:sp>
        <p:nvSpPr>
          <p:cNvPr id="4" name="Päivämäärän paikkamerkki 3"/>
          <p:cNvSpPr>
            <a:spLocks noGrp="1"/>
          </p:cNvSpPr>
          <p:nvPr>
            <p:ph type="dt" sz="half" idx="10"/>
          </p:nvPr>
        </p:nvSpPr>
        <p:spPr>
          <a:xfrm>
            <a:off x="685800" y="6412447"/>
            <a:ext cx="1215189" cy="228235"/>
          </a:xfrm>
        </p:spPr>
        <p:txBody>
          <a:bodyPr>
            <a:normAutofit/>
          </a:bodyPr>
          <a:lstStyle/>
          <a:p>
            <a:pPr marL="0" marR="0" lvl="0" indent="0" defTabSz="914400" rtl="0" eaLnBrk="1" fontAlgn="auto" latinLnBrk="0" hangingPunct="1">
              <a:lnSpc>
                <a:spcPct val="90000"/>
              </a:lnSpc>
              <a:spcBef>
                <a:spcPts val="0"/>
              </a:spcBef>
              <a:spcAft>
                <a:spcPts val="600"/>
              </a:spcAft>
              <a:buClrTx/>
              <a:buSzTx/>
              <a:buFontTx/>
              <a:buNone/>
              <a:tabLst/>
              <a:defRPr/>
            </a:pPr>
            <a:fld id="{0B549DF8-3256-43A3-9CF8-F9C88E76832E}" type="datetime1">
              <a:rPr kumimoji="0" lang="fi-FI" sz="900" b="0" i="0" u="none" strike="noStrike" kern="1200" cap="none" spc="0" normalizeH="0" baseline="0" noProof="0" smtClean="0">
                <a:ln>
                  <a:noFill/>
                </a:ln>
                <a:effectLst/>
                <a:uLnTx/>
                <a:uFillTx/>
              </a:rPr>
              <a:pPr marL="0" marR="0" lvl="0" indent="0" defTabSz="914400" rtl="0" eaLnBrk="1" fontAlgn="auto" latinLnBrk="0" hangingPunct="1">
                <a:lnSpc>
                  <a:spcPct val="90000"/>
                </a:lnSpc>
                <a:spcBef>
                  <a:spcPts val="0"/>
                </a:spcBef>
                <a:spcAft>
                  <a:spcPts val="600"/>
                </a:spcAft>
                <a:buClrTx/>
                <a:buSzTx/>
                <a:buFontTx/>
                <a:buNone/>
                <a:tabLst/>
                <a:defRPr/>
              </a:pPr>
              <a:t>2.9.2022</a:t>
            </a:fld>
            <a:endParaRPr kumimoji="0" lang="fi-FI" sz="900" b="0" i="0" u="none" strike="noStrike" kern="1200" cap="none" spc="0" normalizeH="0" baseline="0" noProof="0">
              <a:ln>
                <a:noFill/>
              </a:ln>
              <a:effectLst/>
              <a:uLnTx/>
              <a:uFillTx/>
            </a:endParaRPr>
          </a:p>
        </p:txBody>
      </p:sp>
      <p:sp>
        <p:nvSpPr>
          <p:cNvPr id="5" name="Dian numeron paikkamerkki 4"/>
          <p:cNvSpPr>
            <a:spLocks noGrp="1"/>
          </p:cNvSpPr>
          <p:nvPr>
            <p:ph type="sldNum" sz="quarter" idx="12"/>
          </p:nvPr>
        </p:nvSpPr>
        <p:spPr>
          <a:xfrm>
            <a:off x="11775431" y="6412447"/>
            <a:ext cx="416569" cy="256550"/>
          </a:xfrm>
        </p:spPr>
        <p:txBody>
          <a:bodyPr>
            <a:normAutofit/>
          </a:bodyPr>
          <a:lstStyle/>
          <a:p>
            <a:pPr marL="0" marR="0" lvl="0" indent="0" defTabSz="914400" rtl="0" eaLnBrk="1" fontAlgn="auto" latinLnBrk="0" hangingPunct="1">
              <a:lnSpc>
                <a:spcPct val="90000"/>
              </a:lnSpc>
              <a:spcBef>
                <a:spcPts val="0"/>
              </a:spcBef>
              <a:spcAft>
                <a:spcPts val="600"/>
              </a:spcAft>
              <a:buClrTx/>
              <a:buSzTx/>
              <a:buFontTx/>
              <a:buNone/>
              <a:tabLst/>
              <a:defRPr/>
            </a:pPr>
            <a:fld id="{680D50AB-F83C-4E2B-B0AF-3CA1ED4EDFEC}" type="slidenum">
              <a:rPr kumimoji="0" lang="fi-FI" sz="1200" b="1" i="0" u="none" strike="noStrike" kern="1200" cap="none" spc="0" normalizeH="0" baseline="0" noProof="0" smtClean="0">
                <a:ln>
                  <a:noFill/>
                </a:ln>
                <a:effectLst/>
                <a:uLnTx/>
                <a:uFillTx/>
              </a:rPr>
              <a:pPr marL="0" marR="0" lvl="0" indent="0" defTabSz="914400" rtl="0" eaLnBrk="1" fontAlgn="auto" latinLnBrk="0" hangingPunct="1">
                <a:lnSpc>
                  <a:spcPct val="90000"/>
                </a:lnSpc>
                <a:spcBef>
                  <a:spcPts val="0"/>
                </a:spcBef>
                <a:spcAft>
                  <a:spcPts val="600"/>
                </a:spcAft>
                <a:buClrTx/>
                <a:buSzTx/>
                <a:buFontTx/>
                <a:buNone/>
                <a:tabLst/>
                <a:defRPr/>
              </a:pPr>
              <a:t>12</a:t>
            </a:fld>
            <a:endParaRPr kumimoji="0" lang="fi-FI" sz="1200" b="1" i="0" u="none" strike="noStrike" kern="1200" cap="none" spc="0" normalizeH="0" baseline="0" noProof="0">
              <a:ln>
                <a:noFill/>
              </a:ln>
              <a:effectLst/>
              <a:uLnTx/>
              <a:uFillTx/>
            </a:endParaRPr>
          </a:p>
        </p:txBody>
      </p:sp>
    </p:spTree>
    <p:extLst>
      <p:ext uri="{BB962C8B-B14F-4D97-AF65-F5344CB8AC3E}">
        <p14:creationId xmlns:p14="http://schemas.microsoft.com/office/powerpoint/2010/main" val="1943144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isällön paikkamerkki 3"/>
          <p:cNvSpPr>
            <a:spLocks noGrp="1"/>
          </p:cNvSpPr>
          <p:nvPr>
            <p:ph sz="half" idx="1"/>
          </p:nvPr>
        </p:nvSpPr>
        <p:spPr/>
        <p:txBody>
          <a:bodyPr/>
          <a:lstStyle/>
          <a:p>
            <a:pPr marL="0" indent="0">
              <a:buNone/>
            </a:pPr>
            <a:r>
              <a:rPr lang="fi-FI" sz="2000" b="1" u="sng" dirty="0" err="1">
                <a:solidFill>
                  <a:schemeClr val="tx1"/>
                </a:solidFill>
              </a:rPr>
              <a:t>Yöpartiolaisen</a:t>
            </a:r>
            <a:r>
              <a:rPr lang="fi-FI" sz="2000" b="1" u="sng" dirty="0">
                <a:solidFill>
                  <a:schemeClr val="tx1"/>
                </a:solidFill>
              </a:rPr>
              <a:t> vuorossa</a:t>
            </a:r>
          </a:p>
          <a:p>
            <a:pPr lvl="0"/>
            <a:r>
              <a:rPr lang="fi-FI" sz="2000" dirty="0">
                <a:solidFill>
                  <a:schemeClr val="tx1"/>
                </a:solidFill>
              </a:rPr>
              <a:t>Huolehdi </a:t>
            </a:r>
            <a:r>
              <a:rPr lang="fi-FI" sz="2000" dirty="0" err="1">
                <a:solidFill>
                  <a:schemeClr val="tx1"/>
                </a:solidFill>
              </a:rPr>
              <a:t>yöpartion</a:t>
            </a:r>
            <a:r>
              <a:rPr lang="fi-FI" sz="2000" dirty="0">
                <a:solidFill>
                  <a:schemeClr val="tx1"/>
                </a:solidFill>
              </a:rPr>
              <a:t> puhelin itsellesi</a:t>
            </a:r>
          </a:p>
          <a:p>
            <a:pPr lvl="0"/>
            <a:r>
              <a:rPr lang="fi-FI" sz="2000" dirty="0">
                <a:solidFill>
                  <a:schemeClr val="tx1"/>
                </a:solidFill>
              </a:rPr>
              <a:t>Tutustu asiakkaisiin ajanvarauskirjalta</a:t>
            </a:r>
          </a:p>
          <a:p>
            <a:pPr lvl="0"/>
            <a:r>
              <a:rPr lang="fi-FI" sz="2000" dirty="0">
                <a:solidFill>
                  <a:schemeClr val="tx1"/>
                </a:solidFill>
              </a:rPr>
              <a:t>Lisää asiakkaat mobiiliin</a:t>
            </a:r>
          </a:p>
          <a:p>
            <a:pPr lvl="0"/>
            <a:r>
              <a:rPr lang="fi-FI" sz="2000" dirty="0">
                <a:solidFill>
                  <a:schemeClr val="tx1"/>
                </a:solidFill>
              </a:rPr>
              <a:t>Huolehdi asiakkaan avaimet mukaan ja </a:t>
            </a:r>
            <a:r>
              <a:rPr lang="fi-FI" sz="2000" dirty="0" err="1">
                <a:solidFill>
                  <a:schemeClr val="tx1"/>
                </a:solidFill>
              </a:rPr>
              <a:t>yöpartion</a:t>
            </a:r>
            <a:r>
              <a:rPr lang="fi-FI" sz="2000" dirty="0">
                <a:solidFill>
                  <a:schemeClr val="tx1"/>
                </a:solidFill>
              </a:rPr>
              <a:t> varustelaukku (täydennä sitä tarvittaessa) </a:t>
            </a:r>
          </a:p>
          <a:p>
            <a:pPr lvl="0"/>
            <a:r>
              <a:rPr lang="fi-FI" sz="2000" dirty="0">
                <a:solidFill>
                  <a:schemeClr val="tx1"/>
                </a:solidFill>
              </a:rPr>
              <a:t>Tee tarvittavat kotikäynnit</a:t>
            </a:r>
          </a:p>
          <a:p>
            <a:pPr lvl="0"/>
            <a:r>
              <a:rPr lang="fi-FI" sz="2000" dirty="0">
                <a:solidFill>
                  <a:schemeClr val="tx1"/>
                </a:solidFill>
              </a:rPr>
              <a:t>Jos jää aikaa, mene yksikköön, joka sinulle on osoitettu.</a:t>
            </a:r>
          </a:p>
          <a:p>
            <a:endParaRPr lang="fi-FI" dirty="0"/>
          </a:p>
        </p:txBody>
      </p:sp>
      <p:sp>
        <p:nvSpPr>
          <p:cNvPr id="2" name="Otsikko 1"/>
          <p:cNvSpPr>
            <a:spLocks noGrp="1"/>
          </p:cNvSpPr>
          <p:nvPr>
            <p:ph type="title"/>
          </p:nvPr>
        </p:nvSpPr>
        <p:spPr/>
        <p:txBody>
          <a:bodyPr/>
          <a:lstStyle/>
          <a:p>
            <a:r>
              <a:rPr lang="fi-FI" dirty="0"/>
              <a:t>	Toimintaohjeita</a:t>
            </a:r>
          </a:p>
        </p:txBody>
      </p:sp>
      <p:sp>
        <p:nvSpPr>
          <p:cNvPr id="5" name="Päivämäärän paikkamerkki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549DF8-3256-43A3-9CF8-F9C88E76832E}" type="datetime1">
              <a:rPr kumimoji="0" lang="fi-FI" sz="1400" b="0" i="0" u="none" strike="noStrike" kern="1200" cap="none" spc="0" normalizeH="0" baseline="0" noProof="0" smtClean="0">
                <a:ln>
                  <a:noFill/>
                </a:ln>
                <a:solidFill>
                  <a:srgbClr val="00B5E2"/>
                </a:solidFill>
                <a:effectLst/>
                <a:uLnTx/>
                <a:uFillTx/>
                <a:latin typeface="Calibri Light"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2.9.2022</a:t>
            </a:fld>
            <a:endParaRPr kumimoji="0" lang="fi-FI" sz="1400" b="0" i="0" u="none" strike="noStrike" kern="1200" cap="none" spc="0" normalizeH="0" baseline="0" noProof="0" dirty="0">
              <a:ln>
                <a:noFill/>
              </a:ln>
              <a:solidFill>
                <a:srgbClr val="00B5E2"/>
              </a:solidFill>
              <a:effectLst/>
              <a:uLnTx/>
              <a:uFillTx/>
              <a:latin typeface="Calibri Light" panose="020F0302020204030204"/>
              <a:ea typeface="+mn-ea"/>
              <a:cs typeface="+mn-cs"/>
            </a:endParaRPr>
          </a:p>
        </p:txBody>
      </p:sp>
      <p:sp>
        <p:nvSpPr>
          <p:cNvPr id="8" name="Sisällön paikkamerkki 2"/>
          <p:cNvSpPr>
            <a:spLocks noGrp="1"/>
          </p:cNvSpPr>
          <p:nvPr>
            <p:ph sz="half" idx="12"/>
          </p:nvPr>
        </p:nvSpPr>
        <p:spPr>
          <a:xfrm>
            <a:off x="6043992" y="1553290"/>
            <a:ext cx="5805107" cy="4409360"/>
          </a:xfrm>
          <a:prstGeom prst="rect">
            <a:avLst/>
          </a:prstGeom>
        </p:spPr>
        <p:txBody>
          <a:bodyPr/>
          <a:lstStyle/>
          <a:p>
            <a:pPr marL="0" indent="0">
              <a:buNone/>
            </a:pPr>
            <a:r>
              <a:rPr lang="fi-FI" sz="2000" b="1" u="sng" dirty="0" err="1">
                <a:solidFill>
                  <a:schemeClr val="tx1"/>
                </a:solidFill>
              </a:rPr>
              <a:t>Yöpartiolaisen</a:t>
            </a:r>
            <a:r>
              <a:rPr lang="fi-FI" sz="2000" b="1" u="sng" dirty="0">
                <a:solidFill>
                  <a:schemeClr val="tx1"/>
                </a:solidFill>
              </a:rPr>
              <a:t> varustelaukun sisältö:</a:t>
            </a:r>
          </a:p>
          <a:p>
            <a:pPr>
              <a:buClr>
                <a:schemeClr val="accent1"/>
              </a:buClr>
              <a:buFont typeface="Arial" panose="020B0604020202020204" pitchFamily="34" charset="0"/>
              <a:buChar char="•"/>
            </a:pPr>
            <a:r>
              <a:rPr lang="fi-FI" sz="2000" dirty="0">
                <a:solidFill>
                  <a:schemeClr val="tx1"/>
                </a:solidFill>
              </a:rPr>
              <a:t>Hanskat, maskit, roskapussit, riskijäteastia, käsidesi, (kengän suojat)</a:t>
            </a:r>
          </a:p>
          <a:p>
            <a:pPr>
              <a:buClr>
                <a:schemeClr val="accent1"/>
              </a:buClr>
              <a:buFont typeface="Arial" panose="020B0604020202020204" pitchFamily="34" charset="0"/>
              <a:buChar char="•"/>
            </a:pPr>
            <a:r>
              <a:rPr lang="fi-FI" sz="2000" dirty="0">
                <a:solidFill>
                  <a:schemeClr val="tx1"/>
                </a:solidFill>
              </a:rPr>
              <a:t>Mittausvälineet (RR-mittari, saturaatio, verensokerimittari, lämpömittari)</a:t>
            </a:r>
          </a:p>
          <a:p>
            <a:pPr>
              <a:buClr>
                <a:schemeClr val="accent1"/>
              </a:buClr>
              <a:buFont typeface="Arial" panose="020B0604020202020204" pitchFamily="34" charset="0"/>
              <a:buChar char="•"/>
            </a:pPr>
            <a:r>
              <a:rPr lang="fi-FI" sz="2000" dirty="0">
                <a:solidFill>
                  <a:schemeClr val="tx1"/>
                </a:solidFill>
              </a:rPr>
              <a:t>taskulamppu/otsalamppu</a:t>
            </a:r>
          </a:p>
          <a:p>
            <a:pPr marL="0" indent="0">
              <a:buClr>
                <a:schemeClr val="accent1"/>
              </a:buClr>
              <a:buNone/>
            </a:pPr>
            <a:endParaRPr lang="fi-FI" sz="2000" dirty="0">
              <a:solidFill>
                <a:schemeClr val="tx1"/>
              </a:solidFill>
            </a:endParaRPr>
          </a:p>
          <a:p>
            <a:pPr marL="0" indent="0">
              <a:buClr>
                <a:schemeClr val="accent1"/>
              </a:buClr>
              <a:buNone/>
            </a:pPr>
            <a:r>
              <a:rPr lang="fi-FI" sz="2000" dirty="0">
                <a:solidFill>
                  <a:schemeClr val="tx1"/>
                </a:solidFill>
              </a:rPr>
              <a:t>Autossa on hyvä olla syksy-talviaikaan heijastinliivi, lapio, hiekotussoraa ja jäänastat kenkiin.</a:t>
            </a:r>
          </a:p>
          <a:p>
            <a:endParaRPr lang="fi-FI" dirty="0"/>
          </a:p>
        </p:txBody>
      </p:sp>
      <p:sp>
        <p:nvSpPr>
          <p:cNvPr id="6" name="Dian numeron paikkamerkki 5"/>
          <p:cNvSpPr>
            <a:spLocks noGrp="1"/>
          </p:cNvSpPr>
          <p:nvPr>
            <p:ph type="sldNum" sz="quarter" idx="13"/>
          </p:nvPr>
        </p:nvSpPr>
        <p:spPr>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0D50AB-F83C-4E2B-B0AF-3CA1ED4EDFEC}" type="slidenum">
              <a:rPr kumimoji="0" lang="fi-FI" sz="1800" b="0" i="0" u="none" strike="noStrike" kern="1200" cap="none" spc="0" normalizeH="0" baseline="0" noProof="0" smtClean="0">
                <a:ln>
                  <a:noFill/>
                </a:ln>
                <a:solidFill>
                  <a:prstClr val="black"/>
                </a:solidFill>
                <a:effectLst/>
                <a:uLnTx/>
                <a:uFillTx/>
                <a:latin typeface="Calibri Light"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fi-FI"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13" name="Kuva 12" descr="Kuva, joka sisältää kohteen maa&#10;&#10;Kuvaus luotu automaattisesti">
            <a:extLst>
              <a:ext uri="{FF2B5EF4-FFF2-40B4-BE49-F238E27FC236}">
                <a16:creationId xmlns:a16="http://schemas.microsoft.com/office/drawing/2014/main" id="{88CFFE88-2E1D-4A2A-BA46-C2A571A65C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20261" y="164509"/>
            <a:ext cx="2128838" cy="1419225"/>
          </a:xfrm>
          <a:prstGeom prst="rect">
            <a:avLst/>
          </a:prstGeom>
          <a:effectLst>
            <a:softEdge rad="76200"/>
          </a:effectLst>
        </p:spPr>
      </p:pic>
      <p:pic>
        <p:nvPicPr>
          <p:cNvPr id="14" name="Kuva 13">
            <a:extLst>
              <a:ext uri="{FF2B5EF4-FFF2-40B4-BE49-F238E27FC236}">
                <a16:creationId xmlns:a16="http://schemas.microsoft.com/office/drawing/2014/main" id="{EB982547-67D2-4911-A167-061188A8AD09}"/>
              </a:ext>
            </a:extLst>
          </p:cNvPr>
          <p:cNvPicPr>
            <a:picLocks noChangeAspect="1"/>
          </p:cNvPicPr>
          <p:nvPr/>
        </p:nvPicPr>
        <p:blipFill>
          <a:blip r:embed="rId3"/>
          <a:stretch>
            <a:fillRect/>
          </a:stretch>
        </p:blipFill>
        <p:spPr>
          <a:xfrm>
            <a:off x="4633084" y="4937474"/>
            <a:ext cx="2115495" cy="1408298"/>
          </a:xfrm>
          <a:prstGeom prst="rect">
            <a:avLst/>
          </a:prstGeom>
          <a:effectLst>
            <a:softEdge rad="152400"/>
          </a:effectLst>
        </p:spPr>
      </p:pic>
    </p:spTree>
    <p:extLst>
      <p:ext uri="{BB962C8B-B14F-4D97-AF65-F5344CB8AC3E}">
        <p14:creationId xmlns:p14="http://schemas.microsoft.com/office/powerpoint/2010/main" val="1498871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0686CCC0-FC99-454D-B21A-8EDAFD34D69C}"/>
              </a:ext>
            </a:extLst>
          </p:cNvPr>
          <p:cNvSpPr>
            <a:spLocks noGrp="1"/>
          </p:cNvSpPr>
          <p:nvPr>
            <p:ph type="title"/>
          </p:nvPr>
        </p:nvSpPr>
        <p:spPr/>
        <p:txBody>
          <a:bodyPr/>
          <a:lstStyle/>
          <a:p>
            <a:r>
              <a:rPr lang="fi-FI" dirty="0"/>
              <a:t>Toimintaohjeita</a:t>
            </a:r>
          </a:p>
        </p:txBody>
      </p:sp>
      <p:sp>
        <p:nvSpPr>
          <p:cNvPr id="4" name="Sisällön paikkamerkki 3">
            <a:extLst>
              <a:ext uri="{FF2B5EF4-FFF2-40B4-BE49-F238E27FC236}">
                <a16:creationId xmlns:a16="http://schemas.microsoft.com/office/drawing/2014/main" id="{3C32479B-FE13-44A3-8F00-9BE0CDC5B27E}"/>
              </a:ext>
            </a:extLst>
          </p:cNvPr>
          <p:cNvSpPr>
            <a:spLocks noGrp="1"/>
          </p:cNvSpPr>
          <p:nvPr>
            <p:ph idx="1"/>
          </p:nvPr>
        </p:nvSpPr>
        <p:spPr>
          <a:xfrm>
            <a:off x="505326" y="1038225"/>
            <a:ext cx="6188334" cy="5374222"/>
          </a:xfrm>
        </p:spPr>
        <p:txBody>
          <a:bodyPr/>
          <a:lstStyle/>
          <a:p>
            <a:pPr marL="0" lvl="0" indent="0">
              <a:buNone/>
            </a:pPr>
            <a:r>
              <a:rPr lang="fi-FI" b="1" u="sng" dirty="0" err="1">
                <a:solidFill>
                  <a:schemeClr val="tx1"/>
                </a:solidFill>
              </a:rPr>
              <a:t>Yöpartioasiakkaan</a:t>
            </a:r>
            <a:r>
              <a:rPr lang="fi-FI" b="1" u="sng" dirty="0">
                <a:solidFill>
                  <a:schemeClr val="tx1"/>
                </a:solidFill>
              </a:rPr>
              <a:t> kirjaus</a:t>
            </a:r>
          </a:p>
          <a:p>
            <a:pPr lvl="0"/>
            <a:r>
              <a:rPr lang="fi-FI" dirty="0">
                <a:solidFill>
                  <a:schemeClr val="tx1"/>
                </a:solidFill>
              </a:rPr>
              <a:t>Kirjaus tehdään </a:t>
            </a:r>
            <a:r>
              <a:rPr lang="fi-FI" dirty="0" err="1">
                <a:solidFill>
                  <a:schemeClr val="tx1"/>
                </a:solidFill>
              </a:rPr>
              <a:t>Lifecaren</a:t>
            </a:r>
            <a:r>
              <a:rPr lang="fi-FI" dirty="0">
                <a:solidFill>
                  <a:schemeClr val="tx1"/>
                </a:solidFill>
              </a:rPr>
              <a:t> kautta tai suoraan mobiilista</a:t>
            </a:r>
          </a:p>
          <a:p>
            <a:pPr lvl="0"/>
            <a:r>
              <a:rPr lang="fi-FI" b="1" dirty="0">
                <a:solidFill>
                  <a:schemeClr val="tx1"/>
                </a:solidFill>
              </a:rPr>
              <a:t>Valitse oikea rooli</a:t>
            </a:r>
          </a:p>
          <a:p>
            <a:pPr lvl="1"/>
            <a:r>
              <a:rPr lang="fi-FI" dirty="0">
                <a:solidFill>
                  <a:schemeClr val="tx1"/>
                </a:solidFill>
              </a:rPr>
              <a:t> Hoitaja kotihoito, suorituspaikka KOHO8 Yöpartio Lestijokilaakso tai suorituspaikka KOHO9 Yöpartio Perhonjokilaakso </a:t>
            </a:r>
          </a:p>
          <a:p>
            <a:pPr lvl="0"/>
            <a:r>
              <a:rPr lang="fi-FI" dirty="0">
                <a:solidFill>
                  <a:schemeClr val="tx1"/>
                </a:solidFill>
              </a:rPr>
              <a:t>Potilas löytyy ajanvarauskirjalta</a:t>
            </a:r>
          </a:p>
          <a:p>
            <a:pPr lvl="0"/>
            <a:r>
              <a:rPr lang="fi-FI" dirty="0">
                <a:solidFill>
                  <a:schemeClr val="tx1"/>
                </a:solidFill>
              </a:rPr>
              <a:t>Kirjataan KSH-lehdelle, tarvittaessa rinnakkaisnäkymää hyödyntäen</a:t>
            </a:r>
          </a:p>
          <a:p>
            <a:pPr lvl="0"/>
            <a:r>
              <a:rPr lang="fi-FI" dirty="0">
                <a:solidFill>
                  <a:schemeClr val="tx1"/>
                </a:solidFill>
              </a:rPr>
              <a:t>Tilastointi tehdään kirjauksen yhteydessä </a:t>
            </a:r>
            <a:r>
              <a:rPr lang="fi-FI" b="1" dirty="0">
                <a:solidFill>
                  <a:schemeClr val="tx1"/>
                </a:solidFill>
              </a:rPr>
              <a:t>KOTIHOITO-sovelluksen kautta</a:t>
            </a:r>
          </a:p>
          <a:p>
            <a:endParaRPr lang="fi-FI" dirty="0"/>
          </a:p>
        </p:txBody>
      </p:sp>
      <p:sp>
        <p:nvSpPr>
          <p:cNvPr id="5" name="Päivämäärän paikkamerkki 4">
            <a:extLst>
              <a:ext uri="{FF2B5EF4-FFF2-40B4-BE49-F238E27FC236}">
                <a16:creationId xmlns:a16="http://schemas.microsoft.com/office/drawing/2014/main" id="{B19EA176-9872-4765-A00A-0516B1C08B92}"/>
              </a:ext>
            </a:extLst>
          </p:cNvPr>
          <p:cNvSpPr>
            <a:spLocks noGrp="1"/>
          </p:cNvSpPr>
          <p:nvPr>
            <p:ph type="dt" sz="half" idx="10"/>
          </p:nvPr>
        </p:nvSpPr>
        <p:spPr/>
        <p:txBody>
          <a:bodyPr/>
          <a:lstStyle/>
          <a:p>
            <a:fld id="{0B549DF8-3256-43A3-9CF8-F9C88E76832E}" type="datetime1">
              <a:rPr lang="fi-FI" smtClean="0"/>
              <a:pPr/>
              <a:t>2.9.2022</a:t>
            </a:fld>
            <a:endParaRPr lang="fi-FI" dirty="0"/>
          </a:p>
        </p:txBody>
      </p:sp>
      <p:sp>
        <p:nvSpPr>
          <p:cNvPr id="6" name="Dian numeron paikkamerkki 5">
            <a:extLst>
              <a:ext uri="{FF2B5EF4-FFF2-40B4-BE49-F238E27FC236}">
                <a16:creationId xmlns:a16="http://schemas.microsoft.com/office/drawing/2014/main" id="{AF50564B-34D1-4F4D-8DB9-920051432FD5}"/>
              </a:ext>
            </a:extLst>
          </p:cNvPr>
          <p:cNvSpPr>
            <a:spLocks noGrp="1"/>
          </p:cNvSpPr>
          <p:nvPr>
            <p:ph type="sldNum" sz="quarter" idx="12"/>
          </p:nvPr>
        </p:nvSpPr>
        <p:spPr/>
        <p:txBody>
          <a:bodyPr/>
          <a:lstStyle/>
          <a:p>
            <a:fld id="{680D50AB-F83C-4E2B-B0AF-3CA1ED4EDFEC}" type="slidenum">
              <a:rPr lang="fi-FI" smtClean="0"/>
              <a:pPr/>
              <a:t>14</a:t>
            </a:fld>
            <a:endParaRPr lang="fi-FI" dirty="0"/>
          </a:p>
        </p:txBody>
      </p:sp>
      <p:pic>
        <p:nvPicPr>
          <p:cNvPr id="12" name="Kuvan paikkamerkki 11" descr="Kuva, joka sisältää kohteen teksti, sisä, tietokone, elektroniikka&#10;&#10;Kuvaus luotu automaattisesti">
            <a:extLst>
              <a:ext uri="{FF2B5EF4-FFF2-40B4-BE49-F238E27FC236}">
                <a16:creationId xmlns:a16="http://schemas.microsoft.com/office/drawing/2014/main" id="{6CBD23C6-C0BA-4113-99B1-D0CDE2BF2334}"/>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26172" r="26172"/>
          <a:stretch>
            <a:fillRect/>
          </a:stretch>
        </p:blipFill>
        <p:spPr/>
      </p:pic>
      <p:sp>
        <p:nvSpPr>
          <p:cNvPr id="13" name="Pyöristetty kuvatekstisuorakulmio 8">
            <a:extLst>
              <a:ext uri="{FF2B5EF4-FFF2-40B4-BE49-F238E27FC236}">
                <a16:creationId xmlns:a16="http://schemas.microsoft.com/office/drawing/2014/main" id="{BBA77855-1495-4549-A1DE-0CC089B5039C}"/>
              </a:ext>
            </a:extLst>
          </p:cNvPr>
          <p:cNvSpPr/>
          <p:nvPr/>
        </p:nvSpPr>
        <p:spPr>
          <a:xfrm>
            <a:off x="5377736" y="3429000"/>
            <a:ext cx="2571206" cy="1524000"/>
          </a:xfrm>
          <a:prstGeom prst="wedgeRoundRectCallout">
            <a:avLst/>
          </a:prstGeom>
          <a:gradFill>
            <a:gsLst>
              <a:gs pos="0">
                <a:schemeClr val="accent1">
                  <a:lumMod val="22000"/>
                  <a:lumOff val="78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schemeClr val="tx1"/>
                </a:solidFill>
                <a:effectLst/>
                <a:uLnTx/>
                <a:uFillTx/>
                <a:latin typeface="Calibri Light" panose="020F0302020204030204"/>
                <a:ea typeface="+mn-ea"/>
                <a:cs typeface="+mn-cs"/>
              </a:rPr>
              <a:t>Yöpartion</a:t>
            </a:r>
            <a:r>
              <a:rPr kumimoji="0" lang="fi-FI" sz="1800" b="0" i="0" u="none" strike="noStrike" kern="1200" cap="none" spc="0" normalizeH="0" baseline="0" noProof="0" dirty="0">
                <a:ln>
                  <a:noFill/>
                </a:ln>
                <a:solidFill>
                  <a:schemeClr val="tx1"/>
                </a:solidFill>
                <a:effectLst/>
                <a:uLnTx/>
                <a:uFillTx/>
                <a:latin typeface="Calibri Light" panose="020F0302020204030204"/>
                <a:ea typeface="+mn-ea"/>
                <a:cs typeface="+mn-cs"/>
              </a:rPr>
              <a:t> varallaolijoille </a:t>
            </a:r>
            <a:r>
              <a:rPr lang="fi-FI" dirty="0">
                <a:solidFill>
                  <a:schemeClr val="tx1"/>
                </a:solidFill>
                <a:latin typeface="Calibri Light" panose="020F0302020204030204"/>
              </a:rPr>
              <a:t>tulee</a:t>
            </a:r>
            <a:r>
              <a:rPr kumimoji="0" lang="fi-FI" sz="1800" b="0" i="0" u="none" strike="noStrike" kern="1200" cap="none" spc="0" normalizeH="0" baseline="0" noProof="0" dirty="0">
                <a:ln>
                  <a:noFill/>
                </a:ln>
                <a:solidFill>
                  <a:schemeClr val="tx1"/>
                </a:solidFill>
                <a:effectLst/>
                <a:uLnTx/>
                <a:uFillTx/>
                <a:latin typeface="Calibri Light" panose="020F0302020204030204"/>
                <a:ea typeface="+mn-ea"/>
                <a:cs typeface="+mn-cs"/>
              </a:rPr>
              <a:t> </a:t>
            </a:r>
            <a:r>
              <a:rPr kumimoji="0" lang="fi-FI" sz="1800" b="0" i="0" u="none" strike="noStrike" kern="1200" cap="none" spc="0" normalizeH="0" baseline="0" noProof="0" dirty="0" err="1">
                <a:ln>
                  <a:noFill/>
                </a:ln>
                <a:solidFill>
                  <a:schemeClr val="tx1"/>
                </a:solidFill>
                <a:effectLst/>
                <a:uLnTx/>
                <a:uFillTx/>
                <a:latin typeface="Calibri Light" panose="020F0302020204030204"/>
                <a:ea typeface="+mn-ea"/>
                <a:cs typeface="+mn-cs"/>
              </a:rPr>
              <a:t>Lifecareen</a:t>
            </a:r>
            <a:r>
              <a:rPr kumimoji="0" lang="fi-FI" sz="1800" b="0" i="0" u="none" strike="noStrike" kern="1200" cap="none" spc="0" normalizeH="0" baseline="0" noProof="0" dirty="0">
                <a:ln>
                  <a:noFill/>
                </a:ln>
                <a:solidFill>
                  <a:schemeClr val="tx1"/>
                </a:solidFill>
                <a:effectLst/>
                <a:uLnTx/>
                <a:uFillTx/>
                <a:latin typeface="Calibri Light" panose="020F0302020204030204"/>
                <a:ea typeface="+mn-ea"/>
                <a:cs typeface="+mn-cs"/>
              </a:rPr>
              <a:t> uusi rooli </a:t>
            </a:r>
            <a:r>
              <a:rPr kumimoji="0" lang="fi-FI" sz="1800" b="0" i="0" u="none" strike="noStrike" kern="1200" cap="none" spc="0" normalizeH="0" baseline="0" noProof="0" dirty="0" err="1">
                <a:ln>
                  <a:noFill/>
                </a:ln>
                <a:solidFill>
                  <a:schemeClr val="tx1"/>
                </a:solidFill>
                <a:effectLst/>
                <a:uLnTx/>
                <a:uFillTx/>
                <a:latin typeface="Calibri Light" panose="020F0302020204030204"/>
                <a:ea typeface="+mn-ea"/>
                <a:cs typeface="+mn-cs"/>
              </a:rPr>
              <a:t>yöpartioon</a:t>
            </a:r>
            <a:r>
              <a:rPr kumimoji="0" lang="fi-FI" sz="1800" b="0" i="0" u="none" strike="noStrike" kern="1200" cap="none" spc="0" normalizeH="0" baseline="0" noProof="0" dirty="0">
                <a:ln>
                  <a:noFill/>
                </a:ln>
                <a:solidFill>
                  <a:schemeClr val="tx1"/>
                </a:solidFill>
                <a:effectLst/>
                <a:uLnTx/>
                <a:uFillTx/>
                <a:latin typeface="Calibri Light" panose="020F0302020204030204"/>
                <a:ea typeface="+mn-ea"/>
                <a:cs typeface="+mn-cs"/>
              </a:rPr>
              <a:t>, jonka kautta kirjaus ja tilastointi tapahtuu.</a:t>
            </a:r>
          </a:p>
        </p:txBody>
      </p:sp>
    </p:spTree>
    <p:extLst>
      <p:ext uri="{BB962C8B-B14F-4D97-AF65-F5344CB8AC3E}">
        <p14:creationId xmlns:p14="http://schemas.microsoft.com/office/powerpoint/2010/main" val="9164911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isällön paikkamerkki 3" descr="Kuva, joka sisältää kohteen henkilö, sisä&#10;&#10;Kuvaus luotu automaattisesti">
            <a:extLst>
              <a:ext uri="{FF2B5EF4-FFF2-40B4-BE49-F238E27FC236}">
                <a16:creationId xmlns:a16="http://schemas.microsoft.com/office/drawing/2014/main" id="{70B000DA-E9B4-4404-8385-86566766A6A5}"/>
              </a:ext>
            </a:extLst>
          </p:cNvPr>
          <p:cNvPicPr>
            <a:picLocks noGrp="1" noChangeAspect="1"/>
          </p:cNvPicPr>
          <p:nvPr>
            <p:ph type="pic" sz="quarter" idx="23"/>
          </p:nvPr>
        </p:nvPicPr>
        <p:blipFill rotWithShape="1">
          <a:blip r:embed="rId2" cstate="print">
            <a:extLst>
              <a:ext uri="{28A0092B-C50C-407E-A947-70E740481C1C}">
                <a14:useLocalDpi xmlns:a14="http://schemas.microsoft.com/office/drawing/2010/main" val="0"/>
              </a:ext>
            </a:extLst>
          </a:blip>
          <a:srcRect l="17288" r="23287"/>
          <a:stretch/>
        </p:blipFill>
        <p:spPr>
          <a:xfrm>
            <a:off x="-16476" y="10"/>
            <a:ext cx="5863823" cy="6857990"/>
          </a:xfrm>
          <a:noFill/>
        </p:spPr>
      </p:pic>
      <p:sp>
        <p:nvSpPr>
          <p:cNvPr id="7" name="Otsikko 6"/>
          <p:cNvSpPr>
            <a:spLocks noGrp="1"/>
          </p:cNvSpPr>
          <p:nvPr>
            <p:ph type="title"/>
          </p:nvPr>
        </p:nvSpPr>
        <p:spPr>
          <a:xfrm>
            <a:off x="5847347" y="210095"/>
            <a:ext cx="5928084" cy="1226855"/>
          </a:xfrm>
        </p:spPr>
        <p:txBody>
          <a:bodyPr>
            <a:normAutofit/>
          </a:bodyPr>
          <a:lstStyle/>
          <a:p>
            <a:r>
              <a:rPr lang="fi-FI" dirty="0"/>
              <a:t>	Toimintaohjeita</a:t>
            </a:r>
          </a:p>
        </p:txBody>
      </p:sp>
      <p:sp>
        <p:nvSpPr>
          <p:cNvPr id="8" name="Sisällön paikkamerkki 6"/>
          <p:cNvSpPr txBox="1">
            <a:spLocks/>
          </p:cNvSpPr>
          <p:nvPr/>
        </p:nvSpPr>
        <p:spPr>
          <a:xfrm>
            <a:off x="6478620" y="1245140"/>
            <a:ext cx="5426935" cy="4883286"/>
          </a:xfrm>
          <a:prstGeom prst="rect">
            <a:avLst/>
          </a:prstGeom>
        </p:spPr>
        <p:txBody>
          <a:bodyPr>
            <a:normAutofit/>
          </a:bodyPr>
          <a:lstStyle>
            <a:lvl1pPr marL="180975" indent="-180975" algn="l" defTabSz="914400" rtl="0" eaLnBrk="1" latinLnBrk="0" hangingPunct="1">
              <a:lnSpc>
                <a:spcPct val="85000"/>
              </a:lnSpc>
              <a:spcBef>
                <a:spcPts val="1300"/>
              </a:spcBef>
              <a:buFont typeface="Arial" panose="020B0604020202020204" pitchFamily="34" charset="0"/>
              <a:buChar char="•"/>
              <a:defRPr sz="2400" kern="1200">
                <a:solidFill>
                  <a:schemeClr val="accent1"/>
                </a:solidFill>
                <a:latin typeface="+mn-lt"/>
                <a:ea typeface="+mn-ea"/>
                <a:cs typeface="+mn-cs"/>
              </a:defRPr>
            </a:lvl1pPr>
            <a:lvl2pPr marL="346075" indent="-165100" algn="l" defTabSz="914400" rtl="0" eaLnBrk="1" latinLnBrk="0" hangingPunct="1">
              <a:lnSpc>
                <a:spcPct val="85000"/>
              </a:lnSpc>
              <a:spcBef>
                <a:spcPts val="600"/>
              </a:spcBef>
              <a:buClr>
                <a:schemeClr val="accent1"/>
              </a:buClr>
              <a:buFont typeface="Arial" panose="020B0604020202020204" pitchFamily="34" charset="0"/>
              <a:buChar char="•"/>
              <a:defRPr sz="2000" kern="1200">
                <a:solidFill>
                  <a:schemeClr val="tx1">
                    <a:lumMod val="85000"/>
                    <a:lumOff val="15000"/>
                  </a:schemeClr>
                </a:solidFill>
                <a:latin typeface="+mn-lt"/>
                <a:ea typeface="+mn-ea"/>
                <a:cs typeface="+mn-cs"/>
              </a:defRPr>
            </a:lvl2pPr>
            <a:lvl3pPr marL="547688" indent="-185738" algn="l" defTabSz="914400" rtl="0" eaLnBrk="1" latinLnBrk="0" hangingPunct="1">
              <a:lnSpc>
                <a:spcPct val="85000"/>
              </a:lnSpc>
              <a:spcBef>
                <a:spcPts val="600"/>
              </a:spcBef>
              <a:buClr>
                <a:schemeClr val="accent1"/>
              </a:buClr>
              <a:buFont typeface="Arial" panose="020B0604020202020204" pitchFamily="34" charset="0"/>
              <a:buChar char="•"/>
              <a:defRPr sz="1800" i="1" kern="1200">
                <a:solidFill>
                  <a:schemeClr val="tx1">
                    <a:lumMod val="85000"/>
                    <a:lumOff val="15000"/>
                  </a:schemeClr>
                </a:solidFill>
                <a:latin typeface="+mn-lt"/>
                <a:ea typeface="+mn-ea"/>
                <a:cs typeface="+mn-cs"/>
              </a:defRPr>
            </a:lvl3pPr>
            <a:lvl4pPr marL="822325" indent="-196850" algn="l" defTabSz="914400" rtl="0" eaLnBrk="1" latinLnBrk="0" hangingPunct="1">
              <a:lnSpc>
                <a:spcPct val="85000"/>
              </a:lnSpc>
              <a:spcBef>
                <a:spcPts val="600"/>
              </a:spcBef>
              <a:buClr>
                <a:schemeClr val="accent1"/>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096963" indent="-198438" algn="l" defTabSz="914400" rtl="0" eaLnBrk="1" latinLnBrk="0" hangingPunct="1">
              <a:lnSpc>
                <a:spcPct val="85000"/>
              </a:lnSpc>
              <a:spcBef>
                <a:spcPts val="600"/>
              </a:spcBef>
              <a:buClr>
                <a:schemeClr val="accent1"/>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6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6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6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600" kern="1200">
                <a:solidFill>
                  <a:schemeClr val="tx1">
                    <a:lumMod val="85000"/>
                    <a:lumOff val="15000"/>
                  </a:schemeClr>
                </a:solidFill>
                <a:latin typeface="+mn-lt"/>
                <a:ea typeface="+mn-ea"/>
                <a:cs typeface="+mn-cs"/>
              </a:defRPr>
            </a:lvl9pPr>
          </a:lstStyle>
          <a:p>
            <a:pPr marL="0" marR="0" lvl="0" indent="0" fontAlgn="auto">
              <a:spcBef>
                <a:spcPts val="1300"/>
              </a:spcBef>
              <a:spcAft>
                <a:spcPts val="0"/>
              </a:spcAft>
              <a:buClr>
                <a:schemeClr val="accent1"/>
              </a:buClr>
              <a:buSzTx/>
              <a:buNone/>
              <a:tabLst/>
              <a:defRPr/>
            </a:pPr>
            <a:r>
              <a:rPr kumimoji="0" lang="fi-FI" sz="2800" b="1" i="0" u="sng" strike="noStrike" cap="none" spc="0" normalizeH="0" baseline="0" noProof="0" dirty="0">
                <a:ln>
                  <a:noFill/>
                </a:ln>
                <a:solidFill>
                  <a:schemeClr val="tx1">
                    <a:lumMod val="85000"/>
                    <a:lumOff val="15000"/>
                  </a:schemeClr>
                </a:solidFill>
                <a:effectLst/>
                <a:uLnTx/>
                <a:uFillTx/>
              </a:rPr>
              <a:t>Toimintaohje kotikäynnille</a:t>
            </a:r>
          </a:p>
          <a:p>
            <a:pPr marL="180975" marR="0" lvl="0" indent="-180975" fontAlgn="auto">
              <a:spcBef>
                <a:spcPts val="1300"/>
              </a:spcBef>
              <a:spcAft>
                <a:spcPts val="0"/>
              </a:spcAft>
              <a:buClr>
                <a:schemeClr val="accent1"/>
              </a:buClr>
              <a:buSzTx/>
              <a:tabLst/>
              <a:defRPr/>
            </a:pPr>
            <a:r>
              <a:rPr kumimoji="0" lang="fi-FI" sz="2800" b="0" i="0" u="none" strike="noStrike" cap="none" spc="0" normalizeH="0" baseline="0" noProof="0" dirty="0">
                <a:ln>
                  <a:noFill/>
                </a:ln>
                <a:solidFill>
                  <a:schemeClr val="tx1">
                    <a:lumMod val="85000"/>
                    <a:lumOff val="15000"/>
                  </a:schemeClr>
                </a:solidFill>
                <a:effectLst/>
                <a:uLnTx/>
                <a:uFillTx/>
              </a:rPr>
              <a:t>Huomioi tarvittavat turvallisuusohjeistukset</a:t>
            </a:r>
          </a:p>
          <a:p>
            <a:pPr marL="180975" marR="0" lvl="0" indent="-180975" fontAlgn="auto">
              <a:spcBef>
                <a:spcPts val="1300"/>
              </a:spcBef>
              <a:spcAft>
                <a:spcPts val="0"/>
              </a:spcAft>
              <a:buClr>
                <a:schemeClr val="accent1"/>
              </a:buClr>
              <a:buSzTx/>
              <a:tabLst/>
              <a:defRPr/>
            </a:pPr>
            <a:r>
              <a:rPr kumimoji="0" lang="fi-FI" sz="2800" b="0" i="0" u="none" strike="noStrike" cap="none" spc="0" normalizeH="0" baseline="0" noProof="0" dirty="0">
                <a:ln>
                  <a:noFill/>
                </a:ln>
                <a:solidFill>
                  <a:schemeClr val="tx1">
                    <a:lumMod val="85000"/>
                    <a:lumOff val="15000"/>
                  </a:schemeClr>
                </a:solidFill>
                <a:effectLst/>
                <a:uLnTx/>
                <a:uFillTx/>
              </a:rPr>
              <a:t>Jos potilaan voinnissa muutoksia, ota tarvittavat mittaukset ja soita apua sen mukaan, mikä on potilaan vointi. </a:t>
            </a:r>
          </a:p>
          <a:p>
            <a:pPr marL="180975" marR="0" lvl="0" indent="-180975" fontAlgn="auto">
              <a:spcBef>
                <a:spcPts val="1300"/>
              </a:spcBef>
              <a:spcAft>
                <a:spcPts val="0"/>
              </a:spcAft>
              <a:buClr>
                <a:schemeClr val="accent1"/>
              </a:buClr>
              <a:buSzTx/>
              <a:tabLst/>
              <a:defRPr/>
            </a:pPr>
            <a:r>
              <a:rPr kumimoji="0" lang="fi-FI" sz="2800" b="0" i="0" u="none" strike="noStrike" cap="none" spc="0" normalizeH="0" baseline="0" noProof="0" dirty="0">
                <a:ln>
                  <a:noFill/>
                </a:ln>
                <a:solidFill>
                  <a:schemeClr val="tx1">
                    <a:lumMod val="85000"/>
                    <a:lumOff val="15000"/>
                  </a:schemeClr>
                </a:solidFill>
                <a:effectLst/>
                <a:uLnTx/>
                <a:uFillTx/>
              </a:rPr>
              <a:t>Hätätapauksessa aina ensisijaisesti yhteys 112-numeroon, joka onnistuu puhelimessa olevan sovelluksen kautta.</a:t>
            </a:r>
          </a:p>
          <a:p>
            <a:pPr marL="180975" marR="0" lvl="0" indent="-180975" fontAlgn="auto">
              <a:spcBef>
                <a:spcPts val="1300"/>
              </a:spcBef>
              <a:spcAft>
                <a:spcPts val="0"/>
              </a:spcAft>
              <a:buClr>
                <a:schemeClr val="accent1"/>
              </a:buClr>
              <a:buSzTx/>
              <a:tabLst/>
              <a:defRPr/>
            </a:pPr>
            <a:endParaRPr kumimoji="0" lang="fi-FI" b="0" i="0" u="none" strike="noStrike" cap="none" spc="0" normalizeH="0" baseline="0" noProof="0" dirty="0">
              <a:ln>
                <a:noFill/>
              </a:ln>
              <a:solidFill>
                <a:schemeClr val="tx1">
                  <a:lumMod val="85000"/>
                  <a:lumOff val="15000"/>
                </a:schemeClr>
              </a:solidFill>
              <a:effectLst/>
              <a:uLnTx/>
              <a:uFillTx/>
            </a:endParaRPr>
          </a:p>
        </p:txBody>
      </p:sp>
      <p:sp>
        <p:nvSpPr>
          <p:cNvPr id="5" name="Päivämäärän paikkamerkki 4"/>
          <p:cNvSpPr>
            <a:spLocks noGrp="1"/>
          </p:cNvSpPr>
          <p:nvPr>
            <p:ph type="dt" sz="half" idx="10"/>
          </p:nvPr>
        </p:nvSpPr>
        <p:spPr>
          <a:xfrm>
            <a:off x="685800" y="6412447"/>
            <a:ext cx="1215189" cy="228235"/>
          </a:xfrm>
        </p:spPr>
        <p:txBody>
          <a:bodyPr>
            <a:normAutofit/>
          </a:bodyPr>
          <a:lstStyle/>
          <a:p>
            <a:pPr marR="0" lvl="0" indent="0" fontAlgn="auto">
              <a:lnSpc>
                <a:spcPct val="90000"/>
              </a:lnSpc>
              <a:spcBef>
                <a:spcPts val="0"/>
              </a:spcBef>
              <a:spcAft>
                <a:spcPts val="600"/>
              </a:spcAft>
              <a:buClrTx/>
              <a:buSzTx/>
              <a:buFontTx/>
              <a:buNone/>
              <a:tabLst/>
              <a:defRPr/>
            </a:pPr>
            <a:fld id="{0B549DF8-3256-43A3-9CF8-F9C88E76832E}" type="datetime1">
              <a:rPr kumimoji="0" lang="fi-FI" sz="900" b="0" i="0" u="none" strike="noStrike" cap="none" spc="0" normalizeH="0" baseline="0" noProof="0" smtClean="0">
                <a:ln>
                  <a:noFill/>
                </a:ln>
                <a:effectLst/>
                <a:uLnTx/>
                <a:uFillTx/>
              </a:rPr>
              <a:pPr marR="0" lvl="0" indent="0" fontAlgn="auto">
                <a:lnSpc>
                  <a:spcPct val="90000"/>
                </a:lnSpc>
                <a:spcBef>
                  <a:spcPts val="0"/>
                </a:spcBef>
                <a:spcAft>
                  <a:spcPts val="600"/>
                </a:spcAft>
                <a:buClrTx/>
                <a:buSzTx/>
                <a:buFontTx/>
                <a:buNone/>
                <a:tabLst/>
                <a:defRPr/>
              </a:pPr>
              <a:t>2.9.2022</a:t>
            </a:fld>
            <a:endParaRPr kumimoji="0" lang="fi-FI" sz="900" b="0" i="0" u="none" strike="noStrike" cap="none" spc="0" normalizeH="0" baseline="0" noProof="0">
              <a:ln>
                <a:noFill/>
              </a:ln>
              <a:effectLst/>
              <a:uLnTx/>
              <a:uFillTx/>
            </a:endParaRPr>
          </a:p>
        </p:txBody>
      </p:sp>
      <p:sp>
        <p:nvSpPr>
          <p:cNvPr id="6" name="Dian numeron paikkamerkki 5"/>
          <p:cNvSpPr>
            <a:spLocks noGrp="1"/>
          </p:cNvSpPr>
          <p:nvPr>
            <p:ph type="sldNum" sz="quarter" idx="12"/>
          </p:nvPr>
        </p:nvSpPr>
        <p:spPr>
          <a:xfrm>
            <a:off x="11776075" y="6411913"/>
            <a:ext cx="415925" cy="257175"/>
          </a:xfrm>
        </p:spPr>
        <p:txBody>
          <a:bodyPr>
            <a:normAutofit/>
          </a:bodyPr>
          <a:lstStyle/>
          <a:p>
            <a:pPr marR="0" lvl="0" indent="0" fontAlgn="auto">
              <a:lnSpc>
                <a:spcPct val="90000"/>
              </a:lnSpc>
              <a:spcBef>
                <a:spcPts val="0"/>
              </a:spcBef>
              <a:spcAft>
                <a:spcPts val="600"/>
              </a:spcAft>
              <a:buClrTx/>
              <a:buSzTx/>
              <a:buFontTx/>
              <a:buNone/>
              <a:tabLst/>
              <a:defRPr/>
            </a:pPr>
            <a:fld id="{680D50AB-F83C-4E2B-B0AF-3CA1ED4EDFEC}" type="slidenum">
              <a:rPr kumimoji="0" lang="fi-FI" sz="1200" i="0" u="none" strike="noStrike" cap="none" spc="0" normalizeH="0" baseline="0" noProof="0" smtClean="0">
                <a:ln>
                  <a:noFill/>
                </a:ln>
                <a:effectLst/>
                <a:uLnTx/>
                <a:uFillTx/>
              </a:rPr>
              <a:pPr marR="0" lvl="0" indent="0" fontAlgn="auto">
                <a:lnSpc>
                  <a:spcPct val="90000"/>
                </a:lnSpc>
                <a:spcBef>
                  <a:spcPts val="0"/>
                </a:spcBef>
                <a:spcAft>
                  <a:spcPts val="600"/>
                </a:spcAft>
                <a:buClrTx/>
                <a:buSzTx/>
                <a:buFontTx/>
                <a:buNone/>
                <a:tabLst/>
                <a:defRPr/>
              </a:pPr>
              <a:t>15</a:t>
            </a:fld>
            <a:endParaRPr kumimoji="0" lang="fi-FI" sz="1200" i="0" u="none" strike="noStrike" cap="none" spc="0" normalizeH="0" baseline="0" noProof="0">
              <a:ln>
                <a:noFill/>
              </a:ln>
              <a:effectLst/>
              <a:uLnTx/>
              <a:uFillTx/>
            </a:endParaRPr>
          </a:p>
        </p:txBody>
      </p:sp>
    </p:spTree>
    <p:extLst>
      <p:ext uri="{BB962C8B-B14F-4D97-AF65-F5344CB8AC3E}">
        <p14:creationId xmlns:p14="http://schemas.microsoft.com/office/powerpoint/2010/main" val="18665435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p:cNvSpPr>
            <a:spLocks noGrp="1"/>
          </p:cNvSpPr>
          <p:nvPr>
            <p:ph type="title"/>
          </p:nvPr>
        </p:nvSpPr>
        <p:spPr/>
        <p:txBody>
          <a:bodyPr/>
          <a:lstStyle/>
          <a:p>
            <a:r>
              <a:rPr lang="fi-FI" dirty="0"/>
              <a:t>Turvallisuusohjeistus</a:t>
            </a:r>
          </a:p>
        </p:txBody>
      </p:sp>
      <p:sp>
        <p:nvSpPr>
          <p:cNvPr id="8" name="Sisällön paikkamerkki 7"/>
          <p:cNvSpPr>
            <a:spLocks noGrp="1"/>
          </p:cNvSpPr>
          <p:nvPr>
            <p:ph idx="1"/>
          </p:nvPr>
        </p:nvSpPr>
        <p:spPr>
          <a:xfrm>
            <a:off x="685801" y="1187867"/>
            <a:ext cx="5665304" cy="1525515"/>
          </a:xfrm>
        </p:spPr>
        <p:txBody>
          <a:bodyPr/>
          <a:lstStyle/>
          <a:p>
            <a:r>
              <a:rPr lang="fi-FI" sz="2200" b="1" dirty="0" err="1">
                <a:solidFill>
                  <a:schemeClr val="accent1"/>
                </a:solidFill>
              </a:rPr>
              <a:t>Yöpartion</a:t>
            </a:r>
            <a:r>
              <a:rPr lang="fi-FI" sz="2200" b="1" dirty="0">
                <a:solidFill>
                  <a:schemeClr val="accent1"/>
                </a:solidFill>
              </a:rPr>
              <a:t> turvallisuusohjeistukset perustuvat jo voimassa oleviin ohjeistuksiin, joita on tehty kotikäyntejä varten. Soitella on oma ohje turvallisen kotikäynnin toteuttamiseen. Se löytyy </a:t>
            </a:r>
            <a:r>
              <a:rPr lang="fi-FI" sz="2200" b="1" dirty="0" err="1">
                <a:solidFill>
                  <a:schemeClr val="accent1"/>
                </a:solidFill>
              </a:rPr>
              <a:t>Soiten</a:t>
            </a:r>
            <a:r>
              <a:rPr lang="fi-FI" sz="2200" b="1" dirty="0">
                <a:solidFill>
                  <a:schemeClr val="accent1"/>
                </a:solidFill>
              </a:rPr>
              <a:t> intrasta työsuojelun sivuilta.</a:t>
            </a:r>
            <a:endParaRPr lang="fi-FI" sz="2200" dirty="0">
              <a:solidFill>
                <a:schemeClr val="accent1"/>
              </a:solidFill>
            </a:endParaRPr>
          </a:p>
          <a:p>
            <a:endParaRPr lang="fi-FI" dirty="0"/>
          </a:p>
        </p:txBody>
      </p:sp>
      <p:sp>
        <p:nvSpPr>
          <p:cNvPr id="4" name="Päivämäärän paikkamerkki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549DF8-3256-43A3-9CF8-F9C88E76832E}" type="datetime1">
              <a:rPr kumimoji="0" lang="fi-FI" sz="1400" b="0" i="0" u="none" strike="noStrike" kern="1200" cap="none" spc="0" normalizeH="0" baseline="0" noProof="0" smtClean="0">
                <a:ln>
                  <a:noFill/>
                </a:ln>
                <a:solidFill>
                  <a:srgbClr val="00B5E2"/>
                </a:solidFill>
                <a:effectLst/>
                <a:uLnTx/>
                <a:uFillTx/>
                <a:latin typeface="Calibri Light"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2.9.2022</a:t>
            </a:fld>
            <a:endParaRPr kumimoji="0" lang="fi-FI" sz="1400" b="0" i="0" u="none" strike="noStrike" kern="1200" cap="none" spc="0" normalizeH="0" baseline="0" noProof="0" dirty="0">
              <a:ln>
                <a:noFill/>
              </a:ln>
              <a:solidFill>
                <a:srgbClr val="00B5E2"/>
              </a:solidFill>
              <a:effectLst/>
              <a:uLnTx/>
              <a:uFillTx/>
              <a:latin typeface="Calibri Light" panose="020F0302020204030204"/>
              <a:ea typeface="+mn-ea"/>
              <a:cs typeface="+mn-cs"/>
            </a:endParaRPr>
          </a:p>
        </p:txBody>
      </p:sp>
      <p:sp>
        <p:nvSpPr>
          <p:cNvPr id="6" name="Dian numeron paikkamerkki 5"/>
          <p:cNvSpPr>
            <a:spLocks noGrp="1"/>
          </p:cNvSpPr>
          <p:nvPr>
            <p:ph type="sldNum" sz="quarter" idx="4294967295"/>
          </p:nvPr>
        </p:nvSpPr>
        <p:spPr>
          <a:xfrm>
            <a:off x="11776075" y="6411913"/>
            <a:ext cx="415925" cy="25717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0D50AB-F83C-4E2B-B0AF-3CA1ED4EDFEC}" type="slidenum">
              <a:rPr kumimoji="0" lang="fi-FI" sz="1800" b="0" i="0" u="none" strike="noStrike" kern="1200" cap="none" spc="0" normalizeH="0" baseline="0" noProof="0" smtClean="0">
                <a:ln>
                  <a:noFill/>
                </a:ln>
                <a:solidFill>
                  <a:prstClr val="black"/>
                </a:solidFill>
                <a:effectLst/>
                <a:uLnTx/>
                <a:uFillTx/>
                <a:latin typeface="Calibri Light"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fi-FI"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9" name="Tekstiruutu 8"/>
          <p:cNvSpPr txBox="1"/>
          <p:nvPr/>
        </p:nvSpPr>
        <p:spPr>
          <a:xfrm>
            <a:off x="6351105" y="426192"/>
            <a:ext cx="5178287" cy="58015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dirty="0" err="1">
                <a:ln>
                  <a:noFill/>
                </a:ln>
                <a:solidFill>
                  <a:srgbClr val="00B5E2"/>
                </a:solidFill>
                <a:effectLst/>
                <a:uLnTx/>
                <a:uFillTx/>
                <a:latin typeface="Calibri Light" panose="020F0302020204030204"/>
                <a:ea typeface="+mn-ea"/>
                <a:cs typeface="+mn-cs"/>
              </a:rPr>
              <a:t>Yöpartiossa</a:t>
            </a:r>
            <a:r>
              <a:rPr kumimoji="0" lang="fi-FI" sz="2400" b="1" i="0" u="none" strike="noStrike" kern="1200" cap="none" spc="0" normalizeH="0" baseline="0" noProof="0" dirty="0">
                <a:ln>
                  <a:noFill/>
                </a:ln>
                <a:solidFill>
                  <a:srgbClr val="00B5E2"/>
                </a:solidFill>
                <a:effectLst/>
                <a:uLnTx/>
                <a:uFillTx/>
                <a:latin typeface="Calibri Light" panose="020F0302020204030204"/>
                <a:ea typeface="+mn-ea"/>
                <a:cs typeface="+mn-cs"/>
              </a:rPr>
              <a:t> toimitaan yksin, joten on tärkeä huolehtia omasta turvallisuudesta.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srgbClr val="00B5E2"/>
              </a:solidFill>
              <a:effectLst/>
              <a:uLnTx/>
              <a:uFillTx/>
              <a:latin typeface="Calibri Light" panose="020F0302020204030204"/>
              <a:ea typeface="+mn-ea"/>
              <a:cs typeface="+mn-cs"/>
            </a:endParaRPr>
          </a:p>
          <a:p>
            <a:pPr marL="285750" marR="0" lvl="0" indent="-285750" algn="ctr"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fi-FI" sz="2000" b="1" i="0" u="none" strike="noStrike" kern="1200" cap="none" spc="0" normalizeH="0" baseline="0" noProof="0" dirty="0">
                <a:ln>
                  <a:noFill/>
                </a:ln>
                <a:solidFill>
                  <a:srgbClr val="00B5E2"/>
                </a:solidFill>
                <a:effectLst/>
                <a:uLnTx/>
                <a:uFillTx/>
                <a:latin typeface="Calibri Light" panose="020F0302020204030204"/>
                <a:ea typeface="+mn-ea"/>
                <a:cs typeface="+mn-cs"/>
              </a:rPr>
              <a:t>Tärkeintä on ennakointi. Ota selvää asiakkaasta ennen ensimmäistä käyntiäsi. Joissain tapauksissa voit ennen asiakkaan kotiutumista tutustua häneen osastolla tai jaksohoitoyksikössä.</a:t>
            </a:r>
          </a:p>
          <a:p>
            <a:pPr marL="285750" marR="0" lvl="0" indent="-285750" algn="ctr"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fi-FI" sz="2000" b="1" i="0" u="none" strike="noStrike" kern="1200" cap="none" spc="0" normalizeH="0" baseline="0" noProof="0" dirty="0">
                <a:ln>
                  <a:noFill/>
                </a:ln>
                <a:solidFill>
                  <a:srgbClr val="00B5E2"/>
                </a:solidFill>
                <a:effectLst/>
                <a:uLnTx/>
                <a:uFillTx/>
                <a:latin typeface="Calibri Light" panose="020F0302020204030204"/>
                <a:ea typeface="+mn-ea"/>
                <a:cs typeface="+mn-cs"/>
              </a:rPr>
              <a:t>Tärkeää on, että sinulla on puhelin, jossa on ladattuna 112-sovellus. Opettele sen sujuva käyttö. </a:t>
            </a:r>
            <a:endParaRPr kumimoji="0" lang="fi-FI" sz="2000" b="0" i="0" u="none" strike="noStrike" kern="1200" cap="none" spc="0" normalizeH="0" baseline="0" noProof="0" dirty="0">
              <a:ln>
                <a:noFill/>
              </a:ln>
              <a:solidFill>
                <a:srgbClr val="00B5E2"/>
              </a:solidFill>
              <a:effectLst/>
              <a:uLnTx/>
              <a:uFillTx/>
              <a:latin typeface="Calibri Light" panose="020F0302020204030204"/>
              <a:ea typeface="+mn-ea"/>
              <a:cs typeface="+mn-cs"/>
            </a:endParaRPr>
          </a:p>
          <a:p>
            <a:pPr marL="285750" marR="0" lvl="0" indent="-285750" algn="ctr"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fi-FI" sz="2000" b="1" i="0" u="none" strike="noStrike" kern="1200" cap="none" spc="0" normalizeH="0" baseline="0" noProof="0" dirty="0">
                <a:ln>
                  <a:noFill/>
                </a:ln>
                <a:solidFill>
                  <a:srgbClr val="00B5E2"/>
                </a:solidFill>
                <a:effectLst/>
                <a:uLnTx/>
                <a:uFillTx/>
                <a:latin typeface="Calibri Light" panose="020F0302020204030204"/>
                <a:ea typeface="+mn-ea"/>
                <a:cs typeface="+mn-cs"/>
              </a:rPr>
              <a:t>Muista selvittää ennalta, että lähimmässä kivijalkayksikössä tiedetään sinun olevan kotikäynnillä. Sovitaan yhteisestä turvasanasta. Huomioi, että sinun puhelimessasi on sen yksikön numero, jotta voit hätätapauksessa soittaa siihen vaivattomasti.</a:t>
            </a:r>
            <a:endParaRPr kumimoji="0" lang="fi-FI" sz="2000" b="0" i="0" u="none" strike="noStrike" kern="1200" cap="none" spc="0" normalizeH="0" baseline="0" noProof="0" dirty="0">
              <a:ln>
                <a:noFill/>
              </a:ln>
              <a:solidFill>
                <a:srgbClr val="00B5E2"/>
              </a:solidFill>
              <a:effectLst/>
              <a:uLnTx/>
              <a:uFillTx/>
              <a:latin typeface="Calibri Light" panose="020F0302020204030204"/>
              <a:ea typeface="+mn-ea"/>
              <a:cs typeface="+mn-cs"/>
            </a:endParaRPr>
          </a:p>
        </p:txBody>
      </p:sp>
      <p:sp>
        <p:nvSpPr>
          <p:cNvPr id="12" name="Kuvaselitepilvi 11"/>
          <p:cNvSpPr/>
          <p:nvPr/>
        </p:nvSpPr>
        <p:spPr>
          <a:xfrm>
            <a:off x="1441174" y="3062661"/>
            <a:ext cx="4770783" cy="278154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white"/>
                </a:solidFill>
                <a:effectLst/>
                <a:uLnTx/>
                <a:uFillTx/>
                <a:latin typeface="Calibri Light" panose="020F0302020204030204"/>
                <a:ea typeface="+mn-ea"/>
                <a:cs typeface="+mn-cs"/>
              </a:rPr>
              <a:t>Yöpartiossa on tärkeää myös huolehtia hygienia- ja aseptiikkakäytännöistä. Pidä mukana käsidesi, hanskoja ja maskeja sekä roskapussi roskia varten. Työtehtävistä riippuen voit tarvita myös riskijäteastiaa.</a:t>
            </a:r>
          </a:p>
        </p:txBody>
      </p:sp>
    </p:spTree>
    <p:extLst>
      <p:ext uri="{BB962C8B-B14F-4D97-AF65-F5344CB8AC3E}">
        <p14:creationId xmlns:p14="http://schemas.microsoft.com/office/powerpoint/2010/main" val="30203636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57606" y="210096"/>
            <a:ext cx="10772775" cy="749536"/>
          </a:xfrm>
        </p:spPr>
        <p:txBody>
          <a:bodyPr/>
          <a:lstStyle/>
          <a:p>
            <a:r>
              <a:rPr lang="fi-FI" dirty="0"/>
              <a:t>Turvallisuus</a:t>
            </a:r>
          </a:p>
        </p:txBody>
      </p:sp>
      <p:sp>
        <p:nvSpPr>
          <p:cNvPr id="3" name="Sisällön paikkamerkki 2"/>
          <p:cNvSpPr>
            <a:spLocks noGrp="1"/>
          </p:cNvSpPr>
          <p:nvPr>
            <p:ph idx="1"/>
          </p:nvPr>
        </p:nvSpPr>
        <p:spPr>
          <a:xfrm>
            <a:off x="685800" y="1059592"/>
            <a:ext cx="10753725" cy="5481130"/>
          </a:xfrm>
        </p:spPr>
        <p:txBody>
          <a:bodyPr/>
          <a:lstStyle/>
          <a:p>
            <a:r>
              <a:rPr lang="fi-FI" dirty="0">
                <a:solidFill>
                  <a:schemeClr val="tx1"/>
                </a:solidFill>
              </a:rPr>
              <a:t>Riskien arviointi on alustavasti tehty koskien jokilaaksojen </a:t>
            </a:r>
            <a:r>
              <a:rPr lang="fi-FI" dirty="0" err="1">
                <a:solidFill>
                  <a:schemeClr val="tx1"/>
                </a:solidFill>
              </a:rPr>
              <a:t>yöpartiotoimintaa</a:t>
            </a:r>
            <a:r>
              <a:rPr lang="fi-FI" dirty="0">
                <a:solidFill>
                  <a:schemeClr val="tx1"/>
                </a:solidFill>
              </a:rPr>
              <a:t>. Riskit jaoteltu fysikaalisiin, biologisiin, kemiallisiin, fyysisiin, psyykkisiin ja sosiaalisiin tekijöihin.</a:t>
            </a:r>
          </a:p>
          <a:p>
            <a:r>
              <a:rPr lang="fi-FI" dirty="0">
                <a:solidFill>
                  <a:schemeClr val="tx1"/>
                </a:solidFill>
              </a:rPr>
              <a:t>Riskikartoituksessa esiintyy samoja riskitekijöitä kuin kotihoidossa tai kotisairaalassa.</a:t>
            </a:r>
          </a:p>
          <a:p>
            <a:r>
              <a:rPr lang="fi-FI" dirty="0" err="1">
                <a:solidFill>
                  <a:schemeClr val="tx1"/>
                </a:solidFill>
              </a:rPr>
              <a:t>Yöpartion</a:t>
            </a:r>
            <a:r>
              <a:rPr lang="fi-FI" dirty="0">
                <a:solidFill>
                  <a:schemeClr val="tx1"/>
                </a:solidFill>
              </a:rPr>
              <a:t> osalta fyysiset, psyykkiset ja sosiaaliset riskitekijät korostuvat. Näitä ovat mm. yöaikainen ja yksin työn tekeminen on kuormittavampaa, jatkuva </a:t>
            </a:r>
            <a:r>
              <a:rPr lang="fi-FI" dirty="0" err="1">
                <a:solidFill>
                  <a:schemeClr val="tx1"/>
                </a:solidFill>
              </a:rPr>
              <a:t>valppaanaolo</a:t>
            </a:r>
            <a:r>
              <a:rPr lang="fi-FI" dirty="0">
                <a:solidFill>
                  <a:schemeClr val="tx1"/>
                </a:solidFill>
              </a:rPr>
              <a:t> yöaikaan liikenteessä vaatii enemmän, pitkät välimatkat, talviaikaan huonot keliolosuhteet ja mahdolliset päihtyneet tai aggressiiviset asiakkaat. </a:t>
            </a:r>
          </a:p>
          <a:p>
            <a:r>
              <a:rPr lang="fi-FI" dirty="0">
                <a:solidFill>
                  <a:schemeClr val="tx1"/>
                </a:solidFill>
              </a:rPr>
              <a:t>Näihin pyritään riskienkartoituksen avulla vastaamaan ja miettimään ratkaisuja.</a:t>
            </a:r>
          </a:p>
          <a:p>
            <a:pPr lvl="1"/>
            <a:r>
              <a:rPr lang="fi-FI" dirty="0">
                <a:solidFill>
                  <a:schemeClr val="tx1"/>
                </a:solidFill>
              </a:rPr>
              <a:t>Työntekijän oma rooli turvallisuuden takaamiseksi on tärkeä. Omasta hyvinvoinnista ja riittävästä levosta huolehtiminen sekä ennakoinnista asiakastilanteissa on erityisen tärkeää.</a:t>
            </a:r>
          </a:p>
          <a:p>
            <a:pPr lvl="1"/>
            <a:r>
              <a:rPr lang="fi-FI" dirty="0">
                <a:solidFill>
                  <a:schemeClr val="tx1"/>
                </a:solidFill>
              </a:rPr>
              <a:t>Työnantaja turvaa riittävät ja asianmukaiset työvälineet sekä huolehtii, että työaikajärjestelyt turvaavat riittävän levon.</a:t>
            </a:r>
          </a:p>
        </p:txBody>
      </p:sp>
      <p:sp>
        <p:nvSpPr>
          <p:cNvPr id="4" name="Päivämäärän paikkamerkki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549DF8-3256-43A3-9CF8-F9C88E76832E}" type="datetime1">
              <a:rPr kumimoji="0" lang="fi-FI" sz="1400" b="0" i="0" u="none" strike="noStrike" kern="1200" cap="none" spc="0" normalizeH="0" baseline="0" noProof="0" smtClean="0">
                <a:ln>
                  <a:noFill/>
                </a:ln>
                <a:solidFill>
                  <a:srgbClr val="00B5E2"/>
                </a:solidFill>
                <a:effectLst/>
                <a:uLnTx/>
                <a:uFillTx/>
                <a:latin typeface="Calibri Light"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2.9.2022</a:t>
            </a:fld>
            <a:endParaRPr kumimoji="0" lang="fi-FI" sz="1400" b="0" i="0" u="none" strike="noStrike" kern="1200" cap="none" spc="0" normalizeH="0" baseline="0" noProof="0" dirty="0">
              <a:ln>
                <a:noFill/>
              </a:ln>
              <a:solidFill>
                <a:srgbClr val="00B5E2"/>
              </a:solidFill>
              <a:effectLst/>
              <a:uLnTx/>
              <a:uFillTx/>
              <a:latin typeface="Calibri Light" panose="020F0302020204030204"/>
              <a:ea typeface="+mn-ea"/>
              <a:cs typeface="+mn-cs"/>
            </a:endParaRPr>
          </a:p>
        </p:txBody>
      </p:sp>
      <p:sp>
        <p:nvSpPr>
          <p:cNvPr id="5" name="Dian numeron paikkamerkki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0D50AB-F83C-4E2B-B0AF-3CA1ED4EDFEC}" type="slidenum">
              <a:rPr kumimoji="0" lang="fi-FI" sz="1400" b="1" i="0" u="none" strike="noStrike" kern="1200" cap="none" spc="0" normalizeH="0" baseline="0" noProof="0" smtClean="0">
                <a:ln>
                  <a:noFill/>
                </a:ln>
                <a:solidFill>
                  <a:srgbClr val="00B5E2"/>
                </a:solidFill>
                <a:effectLst/>
                <a:uLnTx/>
                <a:uFillTx/>
                <a:latin typeface="Calibri Light"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fi-FI" sz="1400" b="1" i="0" u="none" strike="noStrike" kern="1200" cap="none" spc="0" normalizeH="0" baseline="0" noProof="0" dirty="0">
              <a:ln>
                <a:noFill/>
              </a:ln>
              <a:solidFill>
                <a:srgbClr val="00B5E2"/>
              </a:solidFill>
              <a:effectLst/>
              <a:uLnTx/>
              <a:uFillTx/>
              <a:latin typeface="Calibri Light" panose="020F0302020204030204"/>
              <a:ea typeface="+mn-ea"/>
              <a:cs typeface="+mn-cs"/>
            </a:endParaRPr>
          </a:p>
        </p:txBody>
      </p:sp>
      <p:pic>
        <p:nvPicPr>
          <p:cNvPr id="8" name="Kuva 7">
            <a:extLst>
              <a:ext uri="{FF2B5EF4-FFF2-40B4-BE49-F238E27FC236}">
                <a16:creationId xmlns:a16="http://schemas.microsoft.com/office/drawing/2014/main" id="{FFCA125C-4CC2-42F2-94D3-16E7AEA87116}"/>
              </a:ext>
            </a:extLst>
          </p:cNvPr>
          <p:cNvPicPr>
            <a:picLocks noChangeAspect="1"/>
          </p:cNvPicPr>
          <p:nvPr/>
        </p:nvPicPr>
        <p:blipFill>
          <a:blip r:embed="rId2"/>
          <a:stretch>
            <a:fillRect/>
          </a:stretch>
        </p:blipFill>
        <p:spPr>
          <a:xfrm>
            <a:off x="10125277" y="0"/>
            <a:ext cx="2066723" cy="1377815"/>
          </a:xfrm>
          <a:prstGeom prst="rect">
            <a:avLst/>
          </a:prstGeom>
        </p:spPr>
      </p:pic>
    </p:spTree>
    <p:extLst>
      <p:ext uri="{BB962C8B-B14F-4D97-AF65-F5344CB8AC3E}">
        <p14:creationId xmlns:p14="http://schemas.microsoft.com/office/powerpoint/2010/main" val="2014745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57606" y="210095"/>
            <a:ext cx="10772775" cy="1226855"/>
          </a:xfrm>
        </p:spPr>
        <p:txBody>
          <a:bodyPr>
            <a:normAutofit/>
          </a:bodyPr>
          <a:lstStyle/>
          <a:p>
            <a:r>
              <a:rPr lang="fi-FI" dirty="0"/>
              <a:t>Muita huomioonotettavia asioita</a:t>
            </a:r>
          </a:p>
        </p:txBody>
      </p:sp>
      <p:sp>
        <p:nvSpPr>
          <p:cNvPr id="4" name="Päivämäärän paikkamerkki 3"/>
          <p:cNvSpPr>
            <a:spLocks noGrp="1"/>
          </p:cNvSpPr>
          <p:nvPr>
            <p:ph type="dt" sz="half" idx="10"/>
          </p:nvPr>
        </p:nvSpPr>
        <p:spPr>
          <a:xfrm>
            <a:off x="685800" y="6412447"/>
            <a:ext cx="1215189" cy="228235"/>
          </a:xfrm>
        </p:spPr>
        <p:txBody>
          <a:bodyPr>
            <a:normAutofit/>
          </a:bodyPr>
          <a:lstStyle/>
          <a:p>
            <a:pPr marL="0" marR="0" lvl="0" indent="0" defTabSz="914400" rtl="0" eaLnBrk="1" fontAlgn="auto" latinLnBrk="0" hangingPunct="1">
              <a:lnSpc>
                <a:spcPct val="90000"/>
              </a:lnSpc>
              <a:spcBef>
                <a:spcPts val="0"/>
              </a:spcBef>
              <a:spcAft>
                <a:spcPts val="600"/>
              </a:spcAft>
              <a:buClrTx/>
              <a:buSzTx/>
              <a:buFontTx/>
              <a:buNone/>
              <a:tabLst/>
              <a:defRPr/>
            </a:pPr>
            <a:fld id="{0B549DF8-3256-43A3-9CF8-F9C88E76832E}" type="datetime1">
              <a:rPr kumimoji="0" lang="fi-FI" sz="900" b="0" i="0" u="none" strike="noStrike" kern="1200" cap="none" spc="0" normalizeH="0" baseline="0" noProof="0" smtClean="0">
                <a:ln>
                  <a:noFill/>
                </a:ln>
                <a:effectLst/>
                <a:uLnTx/>
                <a:uFillTx/>
              </a:rPr>
              <a:pPr marL="0" marR="0" lvl="0" indent="0" defTabSz="914400" rtl="0" eaLnBrk="1" fontAlgn="auto" latinLnBrk="0" hangingPunct="1">
                <a:lnSpc>
                  <a:spcPct val="90000"/>
                </a:lnSpc>
                <a:spcBef>
                  <a:spcPts val="0"/>
                </a:spcBef>
                <a:spcAft>
                  <a:spcPts val="600"/>
                </a:spcAft>
                <a:buClrTx/>
                <a:buSzTx/>
                <a:buFontTx/>
                <a:buNone/>
                <a:tabLst/>
                <a:defRPr/>
              </a:pPr>
              <a:t>2.9.2022</a:t>
            </a:fld>
            <a:endParaRPr kumimoji="0" lang="fi-FI" sz="900" b="0" i="0" u="none" strike="noStrike" kern="1200" cap="none" spc="0" normalizeH="0" baseline="0" noProof="0">
              <a:ln>
                <a:noFill/>
              </a:ln>
              <a:effectLst/>
              <a:uLnTx/>
              <a:uFillTx/>
            </a:endParaRPr>
          </a:p>
        </p:txBody>
      </p:sp>
      <p:sp>
        <p:nvSpPr>
          <p:cNvPr id="5" name="Dian numeron paikkamerkki 4"/>
          <p:cNvSpPr>
            <a:spLocks noGrp="1"/>
          </p:cNvSpPr>
          <p:nvPr>
            <p:ph type="sldNum" sz="quarter" idx="12"/>
          </p:nvPr>
        </p:nvSpPr>
        <p:spPr>
          <a:xfrm>
            <a:off x="11775431" y="6412447"/>
            <a:ext cx="416569" cy="256550"/>
          </a:xfrm>
        </p:spPr>
        <p:txBody>
          <a:bodyPr>
            <a:normAutofit/>
          </a:bodyPr>
          <a:lstStyle/>
          <a:p>
            <a:pPr marL="0" marR="0" lvl="0" indent="0" defTabSz="914400" rtl="0" eaLnBrk="1" fontAlgn="auto" latinLnBrk="0" hangingPunct="1">
              <a:lnSpc>
                <a:spcPct val="90000"/>
              </a:lnSpc>
              <a:spcBef>
                <a:spcPts val="0"/>
              </a:spcBef>
              <a:spcAft>
                <a:spcPts val="600"/>
              </a:spcAft>
              <a:buClrTx/>
              <a:buSzTx/>
              <a:buFontTx/>
              <a:buNone/>
              <a:tabLst/>
              <a:defRPr/>
            </a:pPr>
            <a:fld id="{680D50AB-F83C-4E2B-B0AF-3CA1ED4EDFEC}" type="slidenum">
              <a:rPr kumimoji="0" lang="fi-FI" sz="1200" b="1" i="0" u="none" strike="noStrike" kern="1200" cap="none" spc="0" normalizeH="0" baseline="0" noProof="0" smtClean="0">
                <a:ln>
                  <a:noFill/>
                </a:ln>
                <a:effectLst/>
                <a:uLnTx/>
                <a:uFillTx/>
              </a:rPr>
              <a:pPr marL="0" marR="0" lvl="0" indent="0" defTabSz="914400" rtl="0" eaLnBrk="1" fontAlgn="auto" latinLnBrk="0" hangingPunct="1">
                <a:lnSpc>
                  <a:spcPct val="90000"/>
                </a:lnSpc>
                <a:spcBef>
                  <a:spcPts val="0"/>
                </a:spcBef>
                <a:spcAft>
                  <a:spcPts val="600"/>
                </a:spcAft>
                <a:buClrTx/>
                <a:buSzTx/>
                <a:buFontTx/>
                <a:buNone/>
                <a:tabLst/>
                <a:defRPr/>
              </a:pPr>
              <a:t>18</a:t>
            </a:fld>
            <a:endParaRPr kumimoji="0" lang="fi-FI" sz="1200" b="1" i="0" u="none" strike="noStrike" kern="1200" cap="none" spc="0" normalizeH="0" baseline="0" noProof="0">
              <a:ln>
                <a:noFill/>
              </a:ln>
              <a:effectLst/>
              <a:uLnTx/>
              <a:uFillTx/>
            </a:endParaRPr>
          </a:p>
        </p:txBody>
      </p:sp>
      <p:graphicFrame>
        <p:nvGraphicFramePr>
          <p:cNvPr id="7" name="Sisällön paikkamerkki 2">
            <a:extLst>
              <a:ext uri="{FF2B5EF4-FFF2-40B4-BE49-F238E27FC236}">
                <a16:creationId xmlns:a16="http://schemas.microsoft.com/office/drawing/2014/main" id="{BDC90E2D-0E58-D34E-281F-A15111F0BBBA}"/>
              </a:ext>
            </a:extLst>
          </p:cNvPr>
          <p:cNvGraphicFramePr>
            <a:graphicFrameLocks noGrp="1"/>
          </p:cNvGraphicFramePr>
          <p:nvPr>
            <p:ph type="tbl" sz="quarter" idx="13"/>
            <p:extLst>
              <p:ext uri="{D42A27DB-BD31-4B8C-83A1-F6EECF244321}">
                <p14:modId xmlns:p14="http://schemas.microsoft.com/office/powerpoint/2010/main" val="1033500517"/>
              </p:ext>
            </p:extLst>
          </p:nvPr>
        </p:nvGraphicFramePr>
        <p:xfrm>
          <a:off x="657606" y="1560977"/>
          <a:ext cx="10744200" cy="4252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636248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49224" y="5418667"/>
            <a:ext cx="10780776" cy="613283"/>
          </a:xfrm>
        </p:spPr>
        <p:txBody>
          <a:bodyPr anchor="b">
            <a:normAutofit/>
          </a:bodyPr>
          <a:lstStyle/>
          <a:p>
            <a:r>
              <a:rPr lang="fi-FI" dirty="0"/>
              <a:t>Kiitos!</a:t>
            </a:r>
          </a:p>
        </p:txBody>
      </p:sp>
      <p:pic>
        <p:nvPicPr>
          <p:cNvPr id="12" name="Sisällön paikkamerkki 11" descr="Kesäpuisto">
            <a:extLst>
              <a:ext uri="{FF2B5EF4-FFF2-40B4-BE49-F238E27FC236}">
                <a16:creationId xmlns:a16="http://schemas.microsoft.com/office/drawing/2014/main" id="{FFD4F545-ED34-41CF-B19D-BECA67457E1A}"/>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t="2582" b="31912"/>
          <a:stretch/>
        </p:blipFill>
        <p:spPr>
          <a:xfrm>
            <a:off x="20" y="10"/>
            <a:ext cx="12191980" cy="5330942"/>
          </a:xfrm>
          <a:prstGeom prst="rect">
            <a:avLst/>
          </a:prstGeom>
          <a:noFill/>
        </p:spPr>
      </p:pic>
      <p:sp>
        <p:nvSpPr>
          <p:cNvPr id="17" name="Text Placeholder 3">
            <a:extLst>
              <a:ext uri="{FF2B5EF4-FFF2-40B4-BE49-F238E27FC236}">
                <a16:creationId xmlns:a16="http://schemas.microsoft.com/office/drawing/2014/main" id="{0DCA0D28-D831-AD02-A52F-5BC85599F5E2}"/>
              </a:ext>
            </a:extLst>
          </p:cNvPr>
          <p:cNvSpPr>
            <a:spLocks noGrp="1"/>
          </p:cNvSpPr>
          <p:nvPr>
            <p:ph type="body" sz="half" idx="2"/>
          </p:nvPr>
        </p:nvSpPr>
        <p:spPr>
          <a:xfrm>
            <a:off x="676656" y="5909735"/>
            <a:ext cx="9229344" cy="533400"/>
          </a:xfrm>
        </p:spPr>
        <p:txBody>
          <a:bodyPr/>
          <a:lstStyle/>
          <a:p>
            <a:endParaRPr lang="en-US" dirty="0"/>
          </a:p>
        </p:txBody>
      </p:sp>
      <p:sp>
        <p:nvSpPr>
          <p:cNvPr id="4" name="Päivämäärän paikkamerkki 3"/>
          <p:cNvSpPr>
            <a:spLocks noGrp="1"/>
          </p:cNvSpPr>
          <p:nvPr>
            <p:ph type="dt" sz="half" idx="10"/>
          </p:nvPr>
        </p:nvSpPr>
        <p:spPr>
          <a:xfrm>
            <a:off x="685800" y="6412447"/>
            <a:ext cx="1215189" cy="228235"/>
          </a:xfrm>
        </p:spPr>
        <p:txBody>
          <a:bodyPr>
            <a:normAutofit/>
          </a:bodyPr>
          <a:lstStyle/>
          <a:p>
            <a:pPr>
              <a:lnSpc>
                <a:spcPct val="90000"/>
              </a:lnSpc>
              <a:spcAft>
                <a:spcPts val="600"/>
              </a:spcAft>
            </a:pPr>
            <a:fld id="{0B549DF8-3256-43A3-9CF8-F9C88E76832E}" type="datetime1">
              <a:rPr lang="fi-FI" sz="900" smtClean="0"/>
              <a:pPr>
                <a:lnSpc>
                  <a:spcPct val="90000"/>
                </a:lnSpc>
                <a:spcAft>
                  <a:spcPts val="600"/>
                </a:spcAft>
              </a:pPr>
              <a:t>2.9.2022</a:t>
            </a:fld>
            <a:endParaRPr lang="fi-FI" sz="900"/>
          </a:p>
        </p:txBody>
      </p:sp>
      <p:sp>
        <p:nvSpPr>
          <p:cNvPr id="5" name="Dian numeron paikkamerkki 4"/>
          <p:cNvSpPr>
            <a:spLocks noGrp="1"/>
          </p:cNvSpPr>
          <p:nvPr>
            <p:ph type="sldNum" sz="quarter" idx="12"/>
          </p:nvPr>
        </p:nvSpPr>
        <p:spPr>
          <a:xfrm>
            <a:off x="11775431" y="6412081"/>
            <a:ext cx="416569" cy="256550"/>
          </a:xfrm>
        </p:spPr>
        <p:txBody>
          <a:bodyPr>
            <a:normAutofit/>
          </a:bodyPr>
          <a:lstStyle/>
          <a:p>
            <a:pPr>
              <a:lnSpc>
                <a:spcPct val="90000"/>
              </a:lnSpc>
              <a:spcAft>
                <a:spcPts val="600"/>
              </a:spcAft>
            </a:pPr>
            <a:fld id="{680D50AB-F83C-4E2B-B0AF-3CA1ED4EDFEC}" type="slidenum">
              <a:rPr lang="fi-FI" sz="1200" smtClean="0"/>
              <a:pPr>
                <a:lnSpc>
                  <a:spcPct val="90000"/>
                </a:lnSpc>
                <a:spcAft>
                  <a:spcPts val="600"/>
                </a:spcAft>
              </a:pPr>
              <a:t>19</a:t>
            </a:fld>
            <a:endParaRPr lang="fi-FI" sz="1200"/>
          </a:p>
        </p:txBody>
      </p:sp>
    </p:spTree>
    <p:extLst>
      <p:ext uri="{BB962C8B-B14F-4D97-AF65-F5344CB8AC3E}">
        <p14:creationId xmlns:p14="http://schemas.microsoft.com/office/powerpoint/2010/main" val="2705882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B8DB69C-F1C1-4434-A498-BF2B9F8EE96C}"/>
              </a:ext>
            </a:extLst>
          </p:cNvPr>
          <p:cNvSpPr>
            <a:spLocks noGrp="1"/>
          </p:cNvSpPr>
          <p:nvPr>
            <p:ph type="title"/>
          </p:nvPr>
        </p:nvSpPr>
        <p:spPr/>
        <p:txBody>
          <a:bodyPr/>
          <a:lstStyle/>
          <a:p>
            <a:r>
              <a:rPr lang="fi-FI" dirty="0" err="1"/>
              <a:t>Tulkoti</a:t>
            </a:r>
            <a:r>
              <a:rPr lang="fi-FI" dirty="0"/>
              <a:t> –hanke eli Kotiin -hanke</a:t>
            </a:r>
          </a:p>
        </p:txBody>
      </p:sp>
      <p:graphicFrame>
        <p:nvGraphicFramePr>
          <p:cNvPr id="6" name="Sisällön paikkamerkki 5">
            <a:extLst>
              <a:ext uri="{FF2B5EF4-FFF2-40B4-BE49-F238E27FC236}">
                <a16:creationId xmlns:a16="http://schemas.microsoft.com/office/drawing/2014/main" id="{8D234D44-82F2-4B3F-894F-DA66BB43034D}"/>
              </a:ext>
            </a:extLst>
          </p:cNvPr>
          <p:cNvGraphicFramePr>
            <a:graphicFrameLocks noGrp="1"/>
          </p:cNvGraphicFramePr>
          <p:nvPr>
            <p:ph idx="1"/>
          </p:nvPr>
        </p:nvGraphicFramePr>
        <p:xfrm>
          <a:off x="719137" y="1971924"/>
          <a:ext cx="10753725" cy="37671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Päivämäärän paikkamerkki 3">
            <a:extLst>
              <a:ext uri="{FF2B5EF4-FFF2-40B4-BE49-F238E27FC236}">
                <a16:creationId xmlns:a16="http://schemas.microsoft.com/office/drawing/2014/main" id="{029AB322-4196-43E1-A999-00D7CB031D7B}"/>
              </a:ext>
            </a:extLst>
          </p:cNvPr>
          <p:cNvSpPr>
            <a:spLocks noGrp="1"/>
          </p:cNvSpPr>
          <p:nvPr>
            <p:ph type="dt" sz="half" idx="10"/>
          </p:nvPr>
        </p:nvSpPr>
        <p:spPr/>
        <p:txBody>
          <a:bodyPr/>
          <a:lstStyle/>
          <a:p>
            <a:fld id="{0B549DF8-3256-43A3-9CF8-F9C88E76832E}" type="datetime1">
              <a:rPr lang="fi-FI" smtClean="0"/>
              <a:pPr/>
              <a:t>2.9.2022</a:t>
            </a:fld>
            <a:endParaRPr lang="fi-FI" dirty="0"/>
          </a:p>
        </p:txBody>
      </p:sp>
      <p:sp>
        <p:nvSpPr>
          <p:cNvPr id="5" name="Dian numeron paikkamerkki 4">
            <a:extLst>
              <a:ext uri="{FF2B5EF4-FFF2-40B4-BE49-F238E27FC236}">
                <a16:creationId xmlns:a16="http://schemas.microsoft.com/office/drawing/2014/main" id="{A0B72453-7E96-49E8-8111-6D8F38AD7924}"/>
              </a:ext>
            </a:extLst>
          </p:cNvPr>
          <p:cNvSpPr>
            <a:spLocks noGrp="1"/>
          </p:cNvSpPr>
          <p:nvPr>
            <p:ph type="sldNum" sz="quarter" idx="12"/>
          </p:nvPr>
        </p:nvSpPr>
        <p:spPr/>
        <p:txBody>
          <a:bodyPr/>
          <a:lstStyle/>
          <a:p>
            <a:fld id="{680D50AB-F83C-4E2B-B0AF-3CA1ED4EDFEC}" type="slidenum">
              <a:rPr lang="fi-FI" smtClean="0"/>
              <a:pPr/>
              <a:t>2</a:t>
            </a:fld>
            <a:endParaRPr lang="fi-FI" dirty="0"/>
          </a:p>
        </p:txBody>
      </p:sp>
      <p:sp>
        <p:nvSpPr>
          <p:cNvPr id="3" name="Tekstiruutu 2">
            <a:extLst>
              <a:ext uri="{FF2B5EF4-FFF2-40B4-BE49-F238E27FC236}">
                <a16:creationId xmlns:a16="http://schemas.microsoft.com/office/drawing/2014/main" id="{A8988524-9455-46D5-9B10-1B953F63C06B}"/>
              </a:ext>
            </a:extLst>
          </p:cNvPr>
          <p:cNvSpPr txBox="1"/>
          <p:nvPr/>
        </p:nvSpPr>
        <p:spPr>
          <a:xfrm>
            <a:off x="864066" y="1118938"/>
            <a:ext cx="10503017" cy="646331"/>
          </a:xfrm>
          <a:prstGeom prst="rect">
            <a:avLst/>
          </a:prstGeom>
          <a:noFill/>
        </p:spPr>
        <p:txBody>
          <a:bodyPr wrap="square" rtlCol="0">
            <a:spAutoFit/>
          </a:bodyPr>
          <a:lstStyle/>
          <a:p>
            <a:pPr marL="285750" indent="-285750">
              <a:buClr>
                <a:schemeClr val="accent1"/>
              </a:buClr>
              <a:buFont typeface="Arial" panose="020B0604020202020204" pitchFamily="34" charset="0"/>
              <a:buChar char="•"/>
            </a:pPr>
            <a:r>
              <a:rPr lang="fi-FI" dirty="0" err="1"/>
              <a:t>Yöpartiotoiminnan</a:t>
            </a:r>
            <a:r>
              <a:rPr lang="fi-FI" dirty="0"/>
              <a:t> jalkauttaminen on osa Kotiin –hanketta, joka on </a:t>
            </a:r>
            <a:r>
              <a:rPr lang="fi-FI" dirty="0" err="1"/>
              <a:t>STM:n</a:t>
            </a:r>
            <a:r>
              <a:rPr lang="fi-FI" dirty="0"/>
              <a:t> rahoittama valtakunnallinen hanke.</a:t>
            </a:r>
          </a:p>
          <a:p>
            <a:pPr marL="285750" indent="-285750">
              <a:buClr>
                <a:schemeClr val="accent1"/>
              </a:buClr>
              <a:buFont typeface="Arial" panose="020B0604020202020204" pitchFamily="34" charset="0"/>
              <a:buChar char="•"/>
            </a:pPr>
            <a:r>
              <a:rPr lang="fi-FI" dirty="0"/>
              <a:t>Hankekoordinaatio koostuu eri osahakkeista</a:t>
            </a:r>
          </a:p>
        </p:txBody>
      </p:sp>
    </p:spTree>
    <p:extLst>
      <p:ext uri="{BB962C8B-B14F-4D97-AF65-F5344CB8AC3E}">
        <p14:creationId xmlns:p14="http://schemas.microsoft.com/office/powerpoint/2010/main" val="1475060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n paikkamerkki 1">
            <a:extLst>
              <a:ext uri="{FF2B5EF4-FFF2-40B4-BE49-F238E27FC236}">
                <a16:creationId xmlns:a16="http://schemas.microsoft.com/office/drawing/2014/main" id="{364B709C-D675-4D1F-8B8A-1A759761EF73}"/>
              </a:ext>
            </a:extLst>
          </p:cNvPr>
          <p:cNvPicPr>
            <a:picLocks noGrp="1" noChangeAspect="1"/>
          </p:cNvPicPr>
          <p:nvPr>
            <p:ph type="pic" sz="quarter" idx="23"/>
          </p:nvPr>
        </p:nvPicPr>
        <p:blipFill>
          <a:blip r:embed="rId2"/>
          <a:srcRect l="15" r="15"/>
          <a:stretch>
            <a:fillRect/>
          </a:stretch>
        </p:blipFill>
        <p:spPr>
          <a:prstGeom prst="rect">
            <a:avLst/>
          </a:prstGeom>
        </p:spPr>
      </p:pic>
      <p:sp>
        <p:nvSpPr>
          <p:cNvPr id="6" name="Otsikko 5"/>
          <p:cNvSpPr>
            <a:spLocks noGrp="1"/>
          </p:cNvSpPr>
          <p:nvPr>
            <p:ph type="title"/>
          </p:nvPr>
        </p:nvSpPr>
        <p:spPr>
          <a:xfrm>
            <a:off x="5847347" y="210095"/>
            <a:ext cx="5928084" cy="1769707"/>
          </a:xfrm>
        </p:spPr>
        <p:txBody>
          <a:bodyPr/>
          <a:lstStyle/>
          <a:p>
            <a:r>
              <a:rPr lang="fi-FI" sz="4400" dirty="0"/>
              <a:t>Jokilaaksojen </a:t>
            </a:r>
            <a:r>
              <a:rPr lang="fi-FI" sz="4400" dirty="0" err="1"/>
              <a:t>yöpartiotoiminnan</a:t>
            </a:r>
            <a:r>
              <a:rPr lang="fi-FI" sz="4400" dirty="0"/>
              <a:t> käytännön järjestelyt</a:t>
            </a:r>
          </a:p>
        </p:txBody>
      </p:sp>
      <p:sp>
        <p:nvSpPr>
          <p:cNvPr id="7" name="Sisällön paikkamerkki 6"/>
          <p:cNvSpPr>
            <a:spLocks noGrp="1"/>
          </p:cNvSpPr>
          <p:nvPr>
            <p:ph idx="1"/>
          </p:nvPr>
        </p:nvSpPr>
        <p:spPr>
          <a:xfrm>
            <a:off x="5847347" y="2189456"/>
            <a:ext cx="6188334" cy="4337108"/>
          </a:xfrm>
        </p:spPr>
        <p:txBody>
          <a:bodyPr/>
          <a:lstStyle/>
          <a:p>
            <a:r>
              <a:rPr lang="fi-FI" sz="1800" dirty="0" err="1"/>
              <a:t>Yöpartioyksikkö</a:t>
            </a:r>
            <a:r>
              <a:rPr lang="fi-FI" sz="1800" dirty="0"/>
              <a:t> perustettiin kotihoidon alaisuuteen.</a:t>
            </a:r>
          </a:p>
          <a:p>
            <a:r>
              <a:rPr lang="fi-FI" sz="1800" dirty="0"/>
              <a:t>Kotihoidon vastaava sairaanhoitaja hoitaa käytännön järjestelyt ja vastaanottaa potilaat ym.   -&gt; prosessikaavio tästä tehty. (Tämä voi vielä muuttua pilotin jälkeen)</a:t>
            </a:r>
          </a:p>
          <a:p>
            <a:r>
              <a:rPr lang="fi-FI" sz="1800" dirty="0" err="1"/>
              <a:t>Yöpartioyksikköön</a:t>
            </a:r>
            <a:r>
              <a:rPr lang="fi-FI" sz="1800" dirty="0"/>
              <a:t> valittu kaksi vakituista lähihoitajaa ja ns. ylijäävät yövuorot paikataan varallaololla pilotin aikana.</a:t>
            </a:r>
          </a:p>
          <a:p>
            <a:r>
              <a:rPr lang="fi-FI" sz="1800" dirty="0"/>
              <a:t>Varallaolojärjestelyt vaatineet </a:t>
            </a:r>
            <a:r>
              <a:rPr lang="fi-FI" sz="1800" dirty="0" err="1"/>
              <a:t>yt</a:t>
            </a:r>
            <a:r>
              <a:rPr lang="fi-FI" sz="1800" dirty="0"/>
              <a:t>-neuvottelut. Varallaolosopimus tehty paikallisena sopimuksena, järjestöt ja henkilöstöhallinto allekirjoittaneet sopimuksen. Lisäksi esihenkilö ja työntekijä tekevät suullisen sopimuksen. Sopimus on voimassa pilotin ajan eli 6kk. </a:t>
            </a:r>
          </a:p>
          <a:p>
            <a:r>
              <a:rPr lang="fi-FI" sz="1800" dirty="0"/>
              <a:t>Käytännön toimintaohjeet, riskien kartoitus ja turvallisuusohjeistukset tehty. Varusteet hankittu ja perehdytysohjelma luotu sekä kiertävä työvuorolista suunnitteluvaiheessa.</a:t>
            </a:r>
          </a:p>
        </p:txBody>
      </p:sp>
      <p:sp>
        <p:nvSpPr>
          <p:cNvPr id="4" name="Päivämäärän paikkamerkki 3"/>
          <p:cNvSpPr>
            <a:spLocks noGrp="1"/>
          </p:cNvSpPr>
          <p:nvPr>
            <p:ph type="dt" sz="half" idx="10"/>
          </p:nvPr>
        </p:nvSpPr>
        <p:spPr/>
        <p:txBody>
          <a:bodyPr/>
          <a:lstStyle/>
          <a:p>
            <a:fld id="{0B549DF8-3256-43A3-9CF8-F9C88E76832E}" type="datetime1">
              <a:rPr lang="fi-FI" smtClean="0"/>
              <a:pPr/>
              <a:t>2.9.2022</a:t>
            </a:fld>
            <a:endParaRPr lang="fi-FI" dirty="0"/>
          </a:p>
        </p:txBody>
      </p:sp>
      <p:sp>
        <p:nvSpPr>
          <p:cNvPr id="5" name="Dian numeron paikkamerkki 4"/>
          <p:cNvSpPr>
            <a:spLocks noGrp="1"/>
          </p:cNvSpPr>
          <p:nvPr>
            <p:ph type="sldNum" sz="quarter" idx="12"/>
          </p:nvPr>
        </p:nvSpPr>
        <p:spPr/>
        <p:txBody>
          <a:bodyPr/>
          <a:lstStyle/>
          <a:p>
            <a:fld id="{680D50AB-F83C-4E2B-B0AF-3CA1ED4EDFEC}" type="slidenum">
              <a:rPr lang="fi-FI" smtClean="0"/>
              <a:pPr/>
              <a:t>3</a:t>
            </a:fld>
            <a:endParaRPr lang="fi-FI" dirty="0"/>
          </a:p>
        </p:txBody>
      </p:sp>
    </p:spTree>
    <p:extLst>
      <p:ext uri="{BB962C8B-B14F-4D97-AF65-F5344CB8AC3E}">
        <p14:creationId xmlns:p14="http://schemas.microsoft.com/office/powerpoint/2010/main" val="1146386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z="4800"/>
              <a:t>Yöpartiotoiminnan tavoitteet</a:t>
            </a:r>
            <a:endParaRPr lang="fi-FI" sz="4800" dirty="0"/>
          </a:p>
        </p:txBody>
      </p:sp>
      <p:sp>
        <p:nvSpPr>
          <p:cNvPr id="3" name="Sisällön paikkamerkki 2"/>
          <p:cNvSpPr>
            <a:spLocks noGrp="1"/>
          </p:cNvSpPr>
          <p:nvPr>
            <p:ph idx="1"/>
          </p:nvPr>
        </p:nvSpPr>
        <p:spPr>
          <a:xfrm>
            <a:off x="719137" y="1118938"/>
            <a:ext cx="10753725" cy="3880900"/>
          </a:xfrm>
        </p:spPr>
        <p:txBody>
          <a:bodyPr/>
          <a:lstStyle/>
          <a:p>
            <a:r>
              <a:rPr lang="fi-FI" dirty="0">
                <a:solidFill>
                  <a:schemeClr val="tx1"/>
                </a:solidFill>
              </a:rPr>
              <a:t>Toiminnalle on asetettu tavoitteet, potilasryhmät ja kriteerit. </a:t>
            </a:r>
          </a:p>
          <a:p>
            <a:r>
              <a:rPr lang="fi-FI" dirty="0">
                <a:solidFill>
                  <a:schemeClr val="tx1"/>
                </a:solidFill>
              </a:rPr>
              <a:t>Tämän hetken suunnitelma on, että päästäisiin käynnistämään </a:t>
            </a:r>
            <a:r>
              <a:rPr lang="fi-FI" dirty="0" err="1">
                <a:solidFill>
                  <a:schemeClr val="tx1"/>
                </a:solidFill>
              </a:rPr>
              <a:t>yöpartio</a:t>
            </a:r>
            <a:r>
              <a:rPr lang="fi-FI" dirty="0">
                <a:solidFill>
                  <a:schemeClr val="tx1"/>
                </a:solidFill>
              </a:rPr>
              <a:t> pilotti Lestijokilaaksoon elo-syyskuun vaihteessa. </a:t>
            </a:r>
          </a:p>
          <a:p>
            <a:pPr lvl="1"/>
            <a:endParaRPr lang="fi-FI" dirty="0"/>
          </a:p>
        </p:txBody>
      </p:sp>
      <p:sp>
        <p:nvSpPr>
          <p:cNvPr id="4" name="Päivämäärän paikkamerkki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549DF8-3256-43A3-9CF8-F9C88E76832E}" type="datetime1">
              <a:rPr kumimoji="0" lang="fi-FI" sz="1400" b="0" i="0" u="none" strike="noStrike" kern="1200" cap="none" spc="0" normalizeH="0" baseline="0" noProof="0" smtClean="0">
                <a:ln>
                  <a:noFill/>
                </a:ln>
                <a:solidFill>
                  <a:srgbClr val="00B5E2"/>
                </a:solidFill>
                <a:effectLst/>
                <a:uLnTx/>
                <a:uFillTx/>
                <a:latin typeface="Calibri Light"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2.9.2022</a:t>
            </a:fld>
            <a:endParaRPr kumimoji="0" lang="fi-FI" sz="1400" b="0" i="0" u="none" strike="noStrike" kern="1200" cap="none" spc="0" normalizeH="0" baseline="0" noProof="0" dirty="0">
              <a:ln>
                <a:noFill/>
              </a:ln>
              <a:solidFill>
                <a:srgbClr val="00B5E2"/>
              </a:solidFill>
              <a:effectLst/>
              <a:uLnTx/>
              <a:uFillTx/>
              <a:latin typeface="Calibri Light" panose="020F0302020204030204"/>
              <a:ea typeface="+mn-ea"/>
              <a:cs typeface="+mn-cs"/>
            </a:endParaRPr>
          </a:p>
        </p:txBody>
      </p:sp>
      <p:sp>
        <p:nvSpPr>
          <p:cNvPr id="5" name="Dian numeron paikkamerkki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0D50AB-F83C-4E2B-B0AF-3CA1ED4EDFEC}" type="slidenum">
              <a:rPr kumimoji="0" lang="fi-FI" sz="1400" b="1" i="0" u="none" strike="noStrike" kern="1200" cap="none" spc="0" normalizeH="0" baseline="0" noProof="0" smtClean="0">
                <a:ln>
                  <a:noFill/>
                </a:ln>
                <a:solidFill>
                  <a:srgbClr val="00B5E2"/>
                </a:solidFill>
                <a:effectLst/>
                <a:uLnTx/>
                <a:uFillTx/>
                <a:latin typeface="Calibri Light"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fi-FI" sz="1400" b="1" i="0" u="none" strike="noStrike" kern="1200" cap="none" spc="0" normalizeH="0" baseline="0" noProof="0" dirty="0">
              <a:ln>
                <a:noFill/>
              </a:ln>
              <a:solidFill>
                <a:srgbClr val="00B5E2"/>
              </a:solidFill>
              <a:effectLst/>
              <a:uLnTx/>
              <a:uFillTx/>
              <a:latin typeface="Calibri Light" panose="020F0302020204030204"/>
              <a:ea typeface="+mn-ea"/>
              <a:cs typeface="+mn-cs"/>
            </a:endParaRPr>
          </a:p>
        </p:txBody>
      </p:sp>
      <p:sp>
        <p:nvSpPr>
          <p:cNvPr id="13" name="Tekstiruutu 12">
            <a:extLst>
              <a:ext uri="{FF2B5EF4-FFF2-40B4-BE49-F238E27FC236}">
                <a16:creationId xmlns:a16="http://schemas.microsoft.com/office/drawing/2014/main" id="{B1EDA61D-A35A-41C5-ABF4-F6BEB7A5B487}"/>
              </a:ext>
            </a:extLst>
          </p:cNvPr>
          <p:cNvSpPr txBox="1"/>
          <p:nvPr/>
        </p:nvSpPr>
        <p:spPr>
          <a:xfrm>
            <a:off x="2348916" y="2559521"/>
            <a:ext cx="7055141" cy="341632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p:spPr>
        <p:txBody>
          <a:bodyPr wrap="square" rtlCol="0">
            <a:spAutoFit/>
          </a:bodyPr>
          <a:lstStyle/>
          <a:p>
            <a:r>
              <a:rPr lang="fi-FI" sz="2200" dirty="0" err="1">
                <a:solidFill>
                  <a:schemeClr val="tx1"/>
                </a:solidFill>
              </a:rPr>
              <a:t>Yöpartiotoiminnan</a:t>
            </a:r>
            <a:r>
              <a:rPr lang="fi-FI" sz="2200" dirty="0">
                <a:solidFill>
                  <a:schemeClr val="tx1"/>
                </a:solidFill>
              </a:rPr>
              <a:t> tavoitteet: </a:t>
            </a:r>
          </a:p>
          <a:p>
            <a:pPr marL="800100" lvl="1" indent="-342900">
              <a:buFont typeface="Arial" panose="020B0604020202020204" pitchFamily="34" charset="0"/>
              <a:buChar char="•"/>
            </a:pPr>
            <a:r>
              <a:rPr lang="fi-FI" sz="2200" dirty="0">
                <a:solidFill>
                  <a:schemeClr val="tx1"/>
                </a:solidFill>
              </a:rPr>
              <a:t>ihmiset pärjäisivät mahdollisimman pitkään kotona</a:t>
            </a:r>
          </a:p>
          <a:p>
            <a:pPr marL="800100" lvl="1" indent="-342900">
              <a:buFont typeface="Arial" panose="020B0604020202020204" pitchFamily="34" charset="0"/>
              <a:buChar char="•"/>
            </a:pPr>
            <a:r>
              <a:rPr lang="fi-FI" sz="2200" dirty="0">
                <a:solidFill>
                  <a:schemeClr val="tx1"/>
                </a:solidFill>
              </a:rPr>
              <a:t>viivästettäisiin palveluasumisen tarvetta, silloin kun kotona asumisen edellytykset muilta osin täyttyvät</a:t>
            </a:r>
          </a:p>
          <a:p>
            <a:pPr marL="800100" lvl="1" indent="-342900">
              <a:buFont typeface="Arial" panose="020B0604020202020204" pitchFamily="34" charset="0"/>
              <a:buChar char="•"/>
            </a:pPr>
            <a:r>
              <a:rPr lang="fi-FI" sz="2200" dirty="0">
                <a:solidFill>
                  <a:schemeClr val="tx1"/>
                </a:solidFill>
              </a:rPr>
              <a:t>turvattomuuden tunteen vähentäminen </a:t>
            </a:r>
            <a:r>
              <a:rPr lang="fi-FI" sz="2200" dirty="0">
                <a:solidFill>
                  <a:schemeClr val="tx1"/>
                </a:solidFill>
                <a:sym typeface="Wingdings" panose="05000000000000000000" pitchFamily="2" charset="2"/>
              </a:rPr>
              <a:t> kotona pärjäämisen edellytykset paremmat</a:t>
            </a:r>
            <a:endParaRPr lang="fi-FI" sz="2200" dirty="0">
              <a:solidFill>
                <a:schemeClr val="tx1"/>
              </a:solidFill>
            </a:endParaRPr>
          </a:p>
          <a:p>
            <a:pPr marL="800100" lvl="1" indent="-342900">
              <a:buFont typeface="Arial" panose="020B0604020202020204" pitchFamily="34" charset="0"/>
              <a:buChar char="•"/>
            </a:pPr>
            <a:r>
              <a:rPr lang="fi-FI" sz="2200" dirty="0">
                <a:solidFill>
                  <a:schemeClr val="tx1"/>
                </a:solidFill>
              </a:rPr>
              <a:t>hoidon jatkuvuuden onnistuminen --&gt; kuntoutumisen näkökulma. Kotona kuntoudutaan paremmin kuin vieraammassa ympäristössä</a:t>
            </a:r>
          </a:p>
          <a:p>
            <a:endParaRPr lang="fi-FI" dirty="0"/>
          </a:p>
        </p:txBody>
      </p:sp>
    </p:spTree>
    <p:extLst>
      <p:ext uri="{BB962C8B-B14F-4D97-AF65-F5344CB8AC3E}">
        <p14:creationId xmlns:p14="http://schemas.microsoft.com/office/powerpoint/2010/main" val="3880758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z="4800" dirty="0" err="1"/>
              <a:t>Yöpartiotoiminnan</a:t>
            </a:r>
            <a:r>
              <a:rPr lang="fi-FI" sz="4800" dirty="0"/>
              <a:t> asiakasryhmät ja kriteerit</a:t>
            </a:r>
          </a:p>
        </p:txBody>
      </p:sp>
      <p:sp>
        <p:nvSpPr>
          <p:cNvPr id="3" name="Sisällön paikkamerkki 2"/>
          <p:cNvSpPr>
            <a:spLocks noGrp="1"/>
          </p:cNvSpPr>
          <p:nvPr>
            <p:ph idx="1"/>
          </p:nvPr>
        </p:nvSpPr>
        <p:spPr/>
        <p:txBody>
          <a:bodyPr/>
          <a:lstStyle/>
          <a:p>
            <a:pPr lvl="2"/>
            <a:endParaRPr lang="fi-FI" dirty="0"/>
          </a:p>
          <a:p>
            <a:endParaRPr lang="fi-FI" dirty="0"/>
          </a:p>
        </p:txBody>
      </p:sp>
      <p:sp>
        <p:nvSpPr>
          <p:cNvPr id="4" name="Päivämäärän paikkamerkki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549DF8-3256-43A3-9CF8-F9C88E76832E}" type="datetime1">
              <a:rPr kumimoji="0" lang="fi-FI" sz="1400" b="0" i="0" u="none" strike="noStrike" kern="1200" cap="none" spc="0" normalizeH="0" baseline="0" noProof="0" smtClean="0">
                <a:ln>
                  <a:noFill/>
                </a:ln>
                <a:solidFill>
                  <a:srgbClr val="00B5E2"/>
                </a:solidFill>
                <a:effectLst/>
                <a:uLnTx/>
                <a:uFillTx/>
                <a:latin typeface="Calibri Light"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2.9.2022</a:t>
            </a:fld>
            <a:endParaRPr kumimoji="0" lang="fi-FI" sz="1400" b="0" i="0" u="none" strike="noStrike" kern="1200" cap="none" spc="0" normalizeH="0" baseline="0" noProof="0" dirty="0">
              <a:ln>
                <a:noFill/>
              </a:ln>
              <a:solidFill>
                <a:srgbClr val="00B5E2"/>
              </a:solidFill>
              <a:effectLst/>
              <a:uLnTx/>
              <a:uFillTx/>
              <a:latin typeface="Calibri Light" panose="020F0302020204030204"/>
              <a:ea typeface="+mn-ea"/>
              <a:cs typeface="+mn-cs"/>
            </a:endParaRPr>
          </a:p>
        </p:txBody>
      </p:sp>
      <p:sp>
        <p:nvSpPr>
          <p:cNvPr id="5" name="Dian numeron paikkamerkki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0D50AB-F83C-4E2B-B0AF-3CA1ED4EDFEC}" type="slidenum">
              <a:rPr kumimoji="0" lang="fi-FI" sz="1400" b="1" i="0" u="none" strike="noStrike" kern="1200" cap="none" spc="0" normalizeH="0" baseline="0" noProof="0" smtClean="0">
                <a:ln>
                  <a:noFill/>
                </a:ln>
                <a:solidFill>
                  <a:srgbClr val="00B5E2"/>
                </a:solidFill>
                <a:effectLst/>
                <a:uLnTx/>
                <a:uFillTx/>
                <a:latin typeface="Calibri Light"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fi-FI" sz="1400" b="1" i="0" u="none" strike="noStrike" kern="1200" cap="none" spc="0" normalizeH="0" baseline="0" noProof="0" dirty="0">
              <a:ln>
                <a:noFill/>
              </a:ln>
              <a:solidFill>
                <a:srgbClr val="00B5E2"/>
              </a:solidFill>
              <a:effectLst/>
              <a:uLnTx/>
              <a:uFillTx/>
              <a:latin typeface="Calibri Light" panose="020F0302020204030204"/>
              <a:ea typeface="+mn-ea"/>
              <a:cs typeface="+mn-cs"/>
            </a:endParaRPr>
          </a:p>
        </p:txBody>
      </p:sp>
      <p:sp>
        <p:nvSpPr>
          <p:cNvPr id="9" name="Tekstiruutu 8">
            <a:extLst>
              <a:ext uri="{FF2B5EF4-FFF2-40B4-BE49-F238E27FC236}">
                <a16:creationId xmlns:a16="http://schemas.microsoft.com/office/drawing/2014/main" id="{00B57BD5-6A7F-42B3-B3D1-D119A11ED848}"/>
              </a:ext>
            </a:extLst>
          </p:cNvPr>
          <p:cNvSpPr txBox="1"/>
          <p:nvPr/>
        </p:nvSpPr>
        <p:spPr>
          <a:xfrm>
            <a:off x="5847347" y="1579200"/>
            <a:ext cx="5863822" cy="4585358"/>
          </a:xfrm>
          <a:prstGeom prst="rect">
            <a:avLst/>
          </a:prstGeom>
          <a:noFill/>
        </p:spPr>
        <p:txBody>
          <a:bodyPr wrap="square">
            <a:spAutoFit/>
          </a:bodyPr>
          <a:lstStyle/>
          <a:p>
            <a:pPr marL="180975" marR="0" lvl="1" indent="0" algn="l" defTabSz="914400" rtl="0" eaLnBrk="1" fontAlgn="auto" latinLnBrk="0" hangingPunct="1">
              <a:lnSpc>
                <a:spcPct val="85000"/>
              </a:lnSpc>
              <a:spcBef>
                <a:spcPts val="600"/>
              </a:spcBef>
              <a:spcAft>
                <a:spcPts val="0"/>
              </a:spcAft>
              <a:buClr>
                <a:srgbClr val="00B5E2"/>
              </a:buClr>
              <a:buSzTx/>
              <a:buFont typeface="Arial" panose="020B0604020202020204" pitchFamily="34" charset="0"/>
              <a:buNone/>
              <a:tabLst/>
              <a:defRPr/>
            </a:pPr>
            <a:r>
              <a:rPr kumimoji="0" lang="fi-FI" sz="2200" b="1"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1. Asiakasryhmä</a:t>
            </a:r>
          </a:p>
          <a:p>
            <a:pPr marL="346075" marR="0" lvl="1" indent="-165100" algn="l" defTabSz="914400" rtl="0" eaLnBrk="1" fontAlgn="auto" latinLnBrk="0" hangingPunct="1">
              <a:lnSpc>
                <a:spcPct val="85000"/>
              </a:lnSpc>
              <a:spcBef>
                <a:spcPts val="600"/>
              </a:spcBef>
              <a:spcAft>
                <a:spcPts val="0"/>
              </a:spcAft>
              <a:buClr>
                <a:srgbClr val="00B5E2"/>
              </a:buClr>
              <a:buSzTx/>
              <a:buFont typeface="Arial" panose="020B0604020202020204" pitchFamily="34" charset="0"/>
              <a:buChar char="•"/>
              <a:tabLst/>
              <a:defRPr/>
            </a:pPr>
            <a:r>
              <a:rPr kumimoji="0" lang="fi-FI" sz="22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Asiakas on kotihoidon asiakas</a:t>
            </a:r>
          </a:p>
          <a:p>
            <a:pPr marL="346075" marR="0" lvl="1" indent="-165100" algn="l" defTabSz="914400" rtl="0" eaLnBrk="1" fontAlgn="auto" latinLnBrk="0" hangingPunct="1">
              <a:lnSpc>
                <a:spcPct val="85000"/>
              </a:lnSpc>
              <a:spcBef>
                <a:spcPts val="600"/>
              </a:spcBef>
              <a:spcAft>
                <a:spcPts val="0"/>
              </a:spcAft>
              <a:buClr>
                <a:srgbClr val="00B5E2"/>
              </a:buClr>
              <a:buSzTx/>
              <a:buFont typeface="Arial" panose="020B0604020202020204" pitchFamily="34" charset="0"/>
              <a:buChar char="•"/>
              <a:tabLst/>
              <a:defRPr/>
            </a:pPr>
            <a:r>
              <a:rPr kumimoji="0" lang="fi-FI" sz="22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Asiakkaalla taustalla hoitojakso osastolla tai jaksohoitoyksikössä ja kotiutumisen tueksi tarvitaan yöllä tarkistuskäynti tai tukea esim. vessassa käymiseen. </a:t>
            </a:r>
          </a:p>
          <a:p>
            <a:pPr marL="346075" marR="0" lvl="1" indent="-165100" algn="l" defTabSz="914400" rtl="0" eaLnBrk="1" fontAlgn="auto" latinLnBrk="0" hangingPunct="1">
              <a:lnSpc>
                <a:spcPct val="85000"/>
              </a:lnSpc>
              <a:spcBef>
                <a:spcPts val="600"/>
              </a:spcBef>
              <a:spcAft>
                <a:spcPts val="0"/>
              </a:spcAft>
              <a:buClr>
                <a:srgbClr val="00B5E2"/>
              </a:buClr>
              <a:buSzTx/>
              <a:buFont typeface="Arial" panose="020B0604020202020204" pitchFamily="34" charset="0"/>
              <a:buChar char="•"/>
              <a:tabLst/>
              <a:defRPr/>
            </a:pPr>
            <a:endParaRPr kumimoji="0" lang="fi-FI" sz="22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endParaRPr>
          </a:p>
          <a:p>
            <a:pPr marL="180975" marR="0" lvl="1" indent="0" algn="l" defTabSz="914400" rtl="0" eaLnBrk="1" fontAlgn="auto" latinLnBrk="0" hangingPunct="1">
              <a:lnSpc>
                <a:spcPct val="85000"/>
              </a:lnSpc>
              <a:spcBef>
                <a:spcPts val="600"/>
              </a:spcBef>
              <a:spcAft>
                <a:spcPts val="0"/>
              </a:spcAft>
              <a:buClr>
                <a:srgbClr val="00B5E2"/>
              </a:buClr>
              <a:buSzTx/>
              <a:buFont typeface="Arial" panose="020B0604020202020204" pitchFamily="34" charset="0"/>
              <a:buNone/>
              <a:tabLst/>
              <a:defRPr/>
            </a:pPr>
            <a:r>
              <a:rPr kumimoji="0" lang="fi-FI" sz="2200" b="1"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2. Asiakasryhmä</a:t>
            </a:r>
          </a:p>
          <a:p>
            <a:pPr marL="346075" marR="0" lvl="1" indent="-165100" algn="l" defTabSz="914400" rtl="0" eaLnBrk="1" fontAlgn="auto" latinLnBrk="0" hangingPunct="1">
              <a:lnSpc>
                <a:spcPct val="85000"/>
              </a:lnSpc>
              <a:spcBef>
                <a:spcPts val="600"/>
              </a:spcBef>
              <a:spcAft>
                <a:spcPts val="0"/>
              </a:spcAft>
              <a:buClr>
                <a:srgbClr val="00B5E2"/>
              </a:buClr>
              <a:buSzTx/>
              <a:buFont typeface="Arial" panose="020B0604020202020204" pitchFamily="34" charset="0"/>
              <a:buChar char="•"/>
              <a:tabLst/>
              <a:defRPr/>
            </a:pPr>
            <a:r>
              <a:rPr kumimoji="0" lang="fi-FI" sz="22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Asiakas on kotihoidon asiakas, joka tarvitsee psyykkiseen ahdistuneisuuteen tai turvattomuuden tunteeseen kontaktin hoitohenkilökuntaan.</a:t>
            </a:r>
          </a:p>
          <a:p>
            <a:pPr marL="547688" marR="0" lvl="2" indent="-185738" algn="l" defTabSz="914400" rtl="0" eaLnBrk="1" fontAlgn="auto" latinLnBrk="0" hangingPunct="1">
              <a:lnSpc>
                <a:spcPct val="85000"/>
              </a:lnSpc>
              <a:spcBef>
                <a:spcPts val="600"/>
              </a:spcBef>
              <a:spcAft>
                <a:spcPts val="0"/>
              </a:spcAft>
              <a:buClr>
                <a:srgbClr val="00B5E2"/>
              </a:buClr>
              <a:buSzTx/>
              <a:buFont typeface="Arial" panose="020B0604020202020204" pitchFamily="34" charset="0"/>
              <a:buChar char="•"/>
              <a:tabLst/>
              <a:defRPr/>
            </a:pPr>
            <a:r>
              <a:rPr kumimoji="0" lang="fi-FI" sz="2200" b="0" i="1"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Näille tarjotaan </a:t>
            </a:r>
            <a:r>
              <a:rPr lang="fi-FI" sz="2200" i="1" dirty="0" err="1">
                <a:solidFill>
                  <a:prstClr val="black">
                    <a:lumMod val="85000"/>
                    <a:lumOff val="15000"/>
                  </a:prstClr>
                </a:solidFill>
                <a:latin typeface="Calibri Light" panose="020F0302020204030204"/>
              </a:rPr>
              <a:t>videovisit</a:t>
            </a:r>
            <a:r>
              <a:rPr kumimoji="0" lang="fi-FI" sz="2200" b="0" i="1"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 tai puhelinpalvelua fyysisen käynnin sijasta.</a:t>
            </a:r>
          </a:p>
        </p:txBody>
      </p:sp>
      <p:pic>
        <p:nvPicPr>
          <p:cNvPr id="11" name="Kuvan paikkamerkki 10" descr="Kuva, joka sisältää kohteen sisä, vuode, seinä&#10;&#10;Kuvaus luotu automaattisesti">
            <a:extLst>
              <a:ext uri="{FF2B5EF4-FFF2-40B4-BE49-F238E27FC236}">
                <a16:creationId xmlns:a16="http://schemas.microsoft.com/office/drawing/2014/main" id="{FD95CCCB-BE2E-4FC8-8F40-99AAD3B9141F}"/>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21505" r="21505"/>
          <a:stretch>
            <a:fillRect/>
          </a:stretch>
        </p:blipFill>
        <p:spPr/>
      </p:pic>
    </p:spTree>
    <p:extLst>
      <p:ext uri="{BB962C8B-B14F-4D97-AF65-F5344CB8AC3E}">
        <p14:creationId xmlns:p14="http://schemas.microsoft.com/office/powerpoint/2010/main" val="2241832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z="4800" dirty="0" err="1"/>
              <a:t>Yöpartiotoiminnan</a:t>
            </a:r>
            <a:r>
              <a:rPr lang="fi-FI" sz="4800" dirty="0"/>
              <a:t> asiakasryhmät ja kriteerit</a:t>
            </a:r>
          </a:p>
        </p:txBody>
      </p:sp>
      <p:sp>
        <p:nvSpPr>
          <p:cNvPr id="3" name="Sisällön paikkamerkki 2"/>
          <p:cNvSpPr>
            <a:spLocks noGrp="1"/>
          </p:cNvSpPr>
          <p:nvPr>
            <p:ph idx="1"/>
          </p:nvPr>
        </p:nvSpPr>
        <p:spPr/>
        <p:txBody>
          <a:bodyPr/>
          <a:lstStyle/>
          <a:p>
            <a:pPr marL="0" lvl="0" indent="0">
              <a:buClr>
                <a:srgbClr val="00B5E2"/>
              </a:buClr>
              <a:buNone/>
              <a:defRPr/>
            </a:pPr>
            <a:r>
              <a:rPr lang="fi-FI" sz="1800" b="1" dirty="0"/>
              <a:t>3. </a:t>
            </a:r>
            <a:r>
              <a:rPr lang="fi-FI" sz="1800" b="1" dirty="0">
                <a:solidFill>
                  <a:prstClr val="black">
                    <a:lumMod val="85000"/>
                    <a:lumOff val="15000"/>
                  </a:prstClr>
                </a:solidFill>
              </a:rPr>
              <a:t>Asiakasryhmä</a:t>
            </a:r>
          </a:p>
          <a:p>
            <a:pPr lvl="1">
              <a:buClr>
                <a:srgbClr val="00B5E2"/>
              </a:buClr>
              <a:defRPr/>
            </a:pPr>
            <a:r>
              <a:rPr lang="fi-FI" sz="1800" dirty="0">
                <a:solidFill>
                  <a:prstClr val="black">
                    <a:lumMod val="85000"/>
                    <a:lumOff val="15000"/>
                  </a:prstClr>
                </a:solidFill>
              </a:rPr>
              <a:t>Kotihoidon asiakkaita, jotka odottavat paikkaa tehostettuun palveluasumiseen.</a:t>
            </a:r>
          </a:p>
          <a:p>
            <a:pPr lvl="2">
              <a:buClr>
                <a:srgbClr val="00B5E2"/>
              </a:buClr>
              <a:defRPr/>
            </a:pPr>
            <a:r>
              <a:rPr lang="fi-FI" sz="1800" dirty="0">
                <a:solidFill>
                  <a:prstClr val="black">
                    <a:lumMod val="85000"/>
                    <a:lumOff val="15000"/>
                  </a:prstClr>
                </a:solidFill>
              </a:rPr>
              <a:t>kotiutuminen täytyy olla turvallista</a:t>
            </a:r>
          </a:p>
          <a:p>
            <a:pPr lvl="2">
              <a:buClr>
                <a:srgbClr val="00B5E2"/>
              </a:buClr>
              <a:defRPr/>
            </a:pPr>
            <a:r>
              <a:rPr lang="fi-FI" sz="1800" dirty="0">
                <a:solidFill>
                  <a:prstClr val="black">
                    <a:lumMod val="85000"/>
                    <a:lumOff val="15000"/>
                  </a:prstClr>
                </a:solidFill>
              </a:rPr>
              <a:t>mielellään jonon etupäästä ja henkilö, joka odottaa mahdollisimman moneen paikkaan, jotta odotus ei veny pitkäksi.</a:t>
            </a:r>
          </a:p>
          <a:p>
            <a:pPr lvl="2">
              <a:buClr>
                <a:srgbClr val="00B5E2"/>
              </a:buClr>
              <a:defRPr/>
            </a:pPr>
            <a:r>
              <a:rPr lang="fi-FI" sz="1800" dirty="0">
                <a:solidFill>
                  <a:prstClr val="black">
                    <a:lumMod val="85000"/>
                    <a:lumOff val="15000"/>
                  </a:prstClr>
                </a:solidFill>
              </a:rPr>
              <a:t>mahdollisesti asuu vielä kotona</a:t>
            </a:r>
            <a:endParaRPr lang="fi-FI" sz="1800" dirty="0"/>
          </a:p>
          <a:p>
            <a:pPr marL="0" indent="0">
              <a:buNone/>
            </a:pPr>
            <a:r>
              <a:rPr lang="fi-FI" sz="1800" b="1" dirty="0"/>
              <a:t>4. Asiakasryhmä</a:t>
            </a:r>
          </a:p>
          <a:p>
            <a:pPr lvl="1"/>
            <a:r>
              <a:rPr lang="fi-FI" sz="1800" dirty="0"/>
              <a:t>Kotisaattohoitopotilaat, jotka tarvitsevat yöllistä apua, esim. vessa-avustukset tai kipupumppuasiat.</a:t>
            </a:r>
          </a:p>
          <a:p>
            <a:pPr lvl="2"/>
            <a:r>
              <a:rPr lang="fi-FI" sz="1800" dirty="0"/>
              <a:t>Omaiset tiiviisti hoidossa mukana.</a:t>
            </a:r>
          </a:p>
          <a:p>
            <a:pPr lvl="2"/>
            <a:r>
              <a:rPr lang="fi-FI" sz="1800" dirty="0"/>
              <a:t>Potilaat kotisairaalan asiakkaita.</a:t>
            </a:r>
          </a:p>
          <a:p>
            <a:pPr lvl="2"/>
            <a:r>
              <a:rPr lang="fi-FI" sz="1800" dirty="0"/>
              <a:t>Osan tarpeista voi hoitaa videovisit-palvelulla.</a:t>
            </a:r>
          </a:p>
          <a:p>
            <a:pPr lvl="2"/>
            <a:r>
              <a:rPr lang="fi-FI" sz="1800" dirty="0"/>
              <a:t>Syöpäyhdistyksen sairaanhoitaja Monica Kolppanen konsulttina tarvittaessa.</a:t>
            </a:r>
          </a:p>
          <a:p>
            <a:pPr marL="361950" lvl="2" indent="0">
              <a:buNone/>
            </a:pPr>
            <a:endParaRPr lang="fi-FI" sz="1800" dirty="0"/>
          </a:p>
          <a:p>
            <a:pPr marL="361950" lvl="2" indent="0">
              <a:buNone/>
            </a:pPr>
            <a:r>
              <a:rPr lang="fi-FI" sz="1800" i="0" dirty="0"/>
              <a:t>	Koska </a:t>
            </a:r>
            <a:r>
              <a:rPr lang="fi-FI" sz="1800" i="0" dirty="0" err="1">
                <a:solidFill>
                  <a:schemeClr val="tx1"/>
                </a:solidFill>
              </a:rPr>
              <a:t>yöpartiotoimintaa</a:t>
            </a:r>
            <a:r>
              <a:rPr lang="fi-FI" sz="1800" i="0" dirty="0">
                <a:solidFill>
                  <a:schemeClr val="tx1"/>
                </a:solidFill>
              </a:rPr>
              <a:t> nyt pilotoidaan alkusuunnitelmasta poiketen niin, että yöaikainen hoiva ja hoito 	järjestetään säännöllisillä suunnitelluilla yövuoroilla, voidaan palvelua tarjotaan edellä mainituille 	asiakasryhmille. </a:t>
            </a:r>
            <a:r>
              <a:rPr lang="fi-FI" sz="1800" dirty="0">
                <a:solidFill>
                  <a:schemeClr val="tx1"/>
                </a:solidFill>
              </a:rPr>
              <a:t>Pilotin edetessä on mahdollista, että </a:t>
            </a:r>
            <a:r>
              <a:rPr lang="fi-FI" sz="1800" dirty="0" err="1">
                <a:solidFill>
                  <a:schemeClr val="tx1"/>
                </a:solidFill>
              </a:rPr>
              <a:t>yöpartion</a:t>
            </a:r>
            <a:r>
              <a:rPr lang="fi-FI" sz="1800" dirty="0">
                <a:solidFill>
                  <a:schemeClr val="tx1"/>
                </a:solidFill>
              </a:rPr>
              <a:t> asiakasryhmiin tulee muutoksia.</a:t>
            </a:r>
            <a:endParaRPr lang="fi-FI" sz="1800" i="0" dirty="0">
              <a:solidFill>
                <a:schemeClr val="tx1"/>
              </a:solidFill>
            </a:endParaRPr>
          </a:p>
          <a:p>
            <a:pPr marL="361950" lvl="2" indent="0">
              <a:buNone/>
            </a:pPr>
            <a:endParaRPr lang="fi-FI" sz="1800" dirty="0"/>
          </a:p>
          <a:p>
            <a:pPr marL="0" indent="0">
              <a:buNone/>
            </a:pPr>
            <a:endParaRPr lang="fi-FI" dirty="0"/>
          </a:p>
          <a:p>
            <a:endParaRPr lang="fi-FI" dirty="0"/>
          </a:p>
        </p:txBody>
      </p:sp>
      <p:sp>
        <p:nvSpPr>
          <p:cNvPr id="4" name="Päivämäärän paikkamerkki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549DF8-3256-43A3-9CF8-F9C88E76832E}" type="datetime1">
              <a:rPr kumimoji="0" lang="fi-FI" sz="1400" b="0" i="0" u="none" strike="noStrike" kern="1200" cap="none" spc="0" normalizeH="0" baseline="0" noProof="0" smtClean="0">
                <a:ln>
                  <a:noFill/>
                </a:ln>
                <a:solidFill>
                  <a:srgbClr val="00B5E2"/>
                </a:solidFill>
                <a:effectLst/>
                <a:uLnTx/>
                <a:uFillTx/>
                <a:latin typeface="Calibri Light"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2.9.2022</a:t>
            </a:fld>
            <a:endParaRPr kumimoji="0" lang="fi-FI" sz="1400" b="0" i="0" u="none" strike="noStrike" kern="1200" cap="none" spc="0" normalizeH="0" baseline="0" noProof="0" dirty="0">
              <a:ln>
                <a:noFill/>
              </a:ln>
              <a:solidFill>
                <a:srgbClr val="00B5E2"/>
              </a:solidFill>
              <a:effectLst/>
              <a:uLnTx/>
              <a:uFillTx/>
              <a:latin typeface="Calibri Light" panose="020F0302020204030204"/>
              <a:ea typeface="+mn-ea"/>
              <a:cs typeface="+mn-cs"/>
            </a:endParaRPr>
          </a:p>
        </p:txBody>
      </p:sp>
      <p:sp>
        <p:nvSpPr>
          <p:cNvPr id="5" name="Dian numeron paikkamerkki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0D50AB-F83C-4E2B-B0AF-3CA1ED4EDFEC}" type="slidenum">
              <a:rPr kumimoji="0" lang="fi-FI" sz="1400" b="1" i="0" u="none" strike="noStrike" kern="1200" cap="none" spc="0" normalizeH="0" baseline="0" noProof="0" smtClean="0">
                <a:ln>
                  <a:noFill/>
                </a:ln>
                <a:solidFill>
                  <a:srgbClr val="00B5E2"/>
                </a:solidFill>
                <a:effectLst/>
                <a:uLnTx/>
                <a:uFillTx/>
                <a:latin typeface="Calibri Light"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fi-FI" sz="1400" b="1" i="0" u="none" strike="noStrike" kern="1200" cap="none" spc="0" normalizeH="0" baseline="0" noProof="0" dirty="0">
              <a:ln>
                <a:noFill/>
              </a:ln>
              <a:solidFill>
                <a:srgbClr val="00B5E2"/>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240523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1000"/>
                                        <p:tgtEl>
                                          <p:spTgt spid="3">
                                            <p:txEl>
                                              <p:pRg st="7" end="7"/>
                                            </p:txEl>
                                          </p:spTgt>
                                        </p:tgtEl>
                                      </p:cBhvr>
                                    </p:animEffect>
                                    <p:anim calcmode="lin" valueType="num">
                                      <p:cBhvr>
                                        <p:cTn id="4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1000"/>
                                        <p:tgtEl>
                                          <p:spTgt spid="3">
                                            <p:txEl>
                                              <p:pRg st="8" end="8"/>
                                            </p:txEl>
                                          </p:spTgt>
                                        </p:tgtEl>
                                      </p:cBhvr>
                                    </p:animEffect>
                                    <p:anim calcmode="lin" valueType="num">
                                      <p:cBhvr>
                                        <p:cTn id="5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
                                            <p:txEl>
                                              <p:pRg st="9" end="9"/>
                                            </p:txEl>
                                          </p:spTgt>
                                        </p:tgtEl>
                                        <p:attrNameLst>
                                          <p:attrName>style.visibility</p:attrName>
                                        </p:attrNameLst>
                                      </p:cBhvr>
                                      <p:to>
                                        <p:strVal val="visible"/>
                                      </p:to>
                                    </p:set>
                                    <p:animEffect transition="in" filter="fade">
                                      <p:cBhvr>
                                        <p:cTn id="54" dur="1000"/>
                                        <p:tgtEl>
                                          <p:spTgt spid="3">
                                            <p:txEl>
                                              <p:pRg st="9" end="9"/>
                                            </p:txEl>
                                          </p:spTgt>
                                        </p:tgtEl>
                                      </p:cBhvr>
                                    </p:animEffect>
                                    <p:anim calcmode="lin" valueType="num">
                                      <p:cBhvr>
                                        <p:cTn id="55"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9" end="9"/>
                                            </p:txEl>
                                          </p:spTgt>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
                                            <p:txEl>
                                              <p:pRg st="10" end="10"/>
                                            </p:txEl>
                                          </p:spTgt>
                                        </p:tgtEl>
                                        <p:attrNameLst>
                                          <p:attrName>style.visibility</p:attrName>
                                        </p:attrNameLst>
                                      </p:cBhvr>
                                      <p:to>
                                        <p:strVal val="visible"/>
                                      </p:to>
                                    </p:set>
                                    <p:animEffect transition="in" filter="fade">
                                      <p:cBhvr>
                                        <p:cTn id="59" dur="1000"/>
                                        <p:tgtEl>
                                          <p:spTgt spid="3">
                                            <p:txEl>
                                              <p:pRg st="10" end="10"/>
                                            </p:txEl>
                                          </p:spTgt>
                                        </p:tgtEl>
                                      </p:cBhvr>
                                    </p:animEffect>
                                    <p:anim calcmode="lin" valueType="num">
                                      <p:cBhvr>
                                        <p:cTn id="60"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3">
                                            <p:txEl>
                                              <p:pRg st="12" end="12"/>
                                            </p:txEl>
                                          </p:spTgt>
                                        </p:tgtEl>
                                        <p:attrNameLst>
                                          <p:attrName>style.visibility</p:attrName>
                                        </p:attrNameLst>
                                      </p:cBhvr>
                                      <p:to>
                                        <p:strVal val="visible"/>
                                      </p:to>
                                    </p:set>
                                    <p:animEffect transition="in" filter="fade">
                                      <p:cBhvr>
                                        <p:cTn id="64" dur="1000"/>
                                        <p:tgtEl>
                                          <p:spTgt spid="3">
                                            <p:txEl>
                                              <p:pRg st="12" end="12"/>
                                            </p:txEl>
                                          </p:spTgt>
                                        </p:tgtEl>
                                      </p:cBhvr>
                                    </p:animEffect>
                                    <p:anim calcmode="lin" valueType="num">
                                      <p:cBhvr>
                                        <p:cTn id="65"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66"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laotsikko 5">
            <a:extLst>
              <a:ext uri="{FF2B5EF4-FFF2-40B4-BE49-F238E27FC236}">
                <a16:creationId xmlns:a16="http://schemas.microsoft.com/office/drawing/2014/main" id="{CD137B15-C077-4465-9FE1-99D3E971A08E}"/>
              </a:ext>
            </a:extLst>
          </p:cNvPr>
          <p:cNvSpPr>
            <a:spLocks noGrp="1"/>
          </p:cNvSpPr>
          <p:nvPr>
            <p:ph type="subTitle" idx="1"/>
          </p:nvPr>
        </p:nvSpPr>
        <p:spPr/>
        <p:txBody>
          <a:bodyPr/>
          <a:lstStyle/>
          <a:p>
            <a:endParaRPr lang="fi-FI"/>
          </a:p>
        </p:txBody>
      </p:sp>
      <p:sp>
        <p:nvSpPr>
          <p:cNvPr id="2" name="Otsikko 1"/>
          <p:cNvSpPr>
            <a:spLocks noGrp="1"/>
          </p:cNvSpPr>
          <p:nvPr>
            <p:ph type="ctrTitle"/>
          </p:nvPr>
        </p:nvSpPr>
        <p:spPr/>
        <p:txBody>
          <a:bodyPr/>
          <a:lstStyle/>
          <a:p>
            <a:r>
              <a:rPr lang="fi-FI" dirty="0" err="1"/>
              <a:t>Yöpartiotoiminnan</a:t>
            </a:r>
            <a:r>
              <a:rPr lang="fi-FI" dirty="0"/>
              <a:t> käytännön järjestelyt ja toimintaohjeet</a:t>
            </a:r>
          </a:p>
        </p:txBody>
      </p:sp>
      <p:sp>
        <p:nvSpPr>
          <p:cNvPr id="5" name="Dian numeron paikkamerkki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0D50AB-F83C-4E2B-B0AF-3CA1ED4EDFEC}" type="slidenum">
              <a:rPr kumimoji="0" lang="fi-FI" sz="1400" b="0" i="0" u="none" strike="noStrike" kern="1200" cap="none" spc="0" normalizeH="0" baseline="0" noProof="0" smtClean="0">
                <a:ln>
                  <a:noFill/>
                </a:ln>
                <a:solidFill>
                  <a:srgbClr val="FFFFFF">
                    <a:alpha val="25000"/>
                  </a:srgbClr>
                </a:solidFill>
                <a:effectLst/>
                <a:uLnTx/>
                <a:uFillTx/>
                <a:latin typeface="Calibri Light"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i-FI" sz="1400" b="0" i="0" u="none" strike="noStrike" kern="1200" cap="none" spc="0" normalizeH="0" baseline="0" noProof="0" dirty="0">
              <a:ln>
                <a:noFill/>
              </a:ln>
              <a:solidFill>
                <a:srgbClr val="FFFFFF">
                  <a:alpha val="25000"/>
                </a:srgbClr>
              </a:solidFill>
              <a:effectLst/>
              <a:uLnTx/>
              <a:uFillTx/>
              <a:latin typeface="Calibri Light" panose="020F0302020204030204"/>
              <a:ea typeface="+mn-ea"/>
              <a:cs typeface="+mn-cs"/>
            </a:endParaRPr>
          </a:p>
        </p:txBody>
      </p:sp>
      <p:sp>
        <p:nvSpPr>
          <p:cNvPr id="4" name="Päivämäärän paikkamerkki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549DF8-3256-43A3-9CF8-F9C88E76832E}" type="datetime1">
              <a:rPr kumimoji="0" lang="fi-FI" sz="1400" b="0" i="0" u="none" strike="noStrike" kern="1200" cap="none" spc="0" normalizeH="0" baseline="0" noProof="0" smtClean="0">
                <a:ln>
                  <a:noFill/>
                </a:ln>
                <a:solidFill>
                  <a:prstClr val="white"/>
                </a:solidFill>
                <a:effectLst/>
                <a:uLnTx/>
                <a:uFillTx/>
                <a:latin typeface="Calibri Light"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2.9.2022</a:t>
            </a:fld>
            <a:endParaRPr kumimoji="0" lang="fi-FI" sz="14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882975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in paikkamerkki 8"/>
          <p:cNvSpPr>
            <a:spLocks noGrp="1"/>
          </p:cNvSpPr>
          <p:nvPr>
            <p:ph type="body" sz="half" idx="2"/>
          </p:nvPr>
        </p:nvSpPr>
        <p:spPr>
          <a:xfrm>
            <a:off x="8179729" y="1410082"/>
            <a:ext cx="3398520" cy="4164550"/>
          </a:xfrm>
        </p:spPr>
        <p:txBody>
          <a:bodyPr/>
          <a:lstStyle/>
          <a:p>
            <a:pPr marL="285750" indent="-285750">
              <a:buFont typeface="Arial" panose="020B0604020202020204" pitchFamily="34" charset="0"/>
              <a:buChar char="•"/>
            </a:pPr>
            <a:r>
              <a:rPr lang="fi-FI" dirty="0" err="1">
                <a:solidFill>
                  <a:schemeClr val="bg1"/>
                </a:solidFill>
              </a:rPr>
              <a:t>Yöpartion</a:t>
            </a:r>
            <a:r>
              <a:rPr lang="fi-FI" dirty="0">
                <a:solidFill>
                  <a:schemeClr val="bg1"/>
                </a:solidFill>
              </a:rPr>
              <a:t> työvuorot tehdään </a:t>
            </a:r>
            <a:r>
              <a:rPr lang="fi-FI" dirty="0" err="1">
                <a:solidFill>
                  <a:schemeClr val="bg1"/>
                </a:solidFill>
              </a:rPr>
              <a:t>titaniaan</a:t>
            </a:r>
            <a:r>
              <a:rPr lang="fi-FI" dirty="0">
                <a:solidFill>
                  <a:schemeClr val="bg1"/>
                </a:solidFill>
              </a:rPr>
              <a:t>, johon yhdelle henkilölle tulee 9-11 yövuoroa/lista, riippuen siitä haluaako henkilö yövuorolisät aikahyvityksenä vai maksettavan rahana. </a:t>
            </a:r>
          </a:p>
          <a:p>
            <a:pPr marL="285750" indent="-285750">
              <a:buFont typeface="Arial" panose="020B0604020202020204" pitchFamily="34" charset="0"/>
              <a:buChar char="•"/>
            </a:pPr>
            <a:r>
              <a:rPr lang="fi-FI" dirty="0">
                <a:solidFill>
                  <a:schemeClr val="bg1"/>
                </a:solidFill>
              </a:rPr>
              <a:t>Yövuoron pituus on 21.00-7.15. (10h15min)</a:t>
            </a:r>
          </a:p>
          <a:p>
            <a:endParaRPr lang="fi-FI" dirty="0"/>
          </a:p>
        </p:txBody>
      </p:sp>
      <p:sp>
        <p:nvSpPr>
          <p:cNvPr id="4" name="Päivämäärän paikkamerkki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549DF8-3256-43A3-9CF8-F9C88E76832E}" type="datetime1">
              <a:rPr kumimoji="0" lang="fi-FI" sz="1400" b="0" i="0" u="none" strike="noStrike" kern="1200" cap="none" spc="0" normalizeH="0" baseline="0" noProof="0" smtClean="0">
                <a:ln>
                  <a:noFill/>
                </a:ln>
                <a:solidFill>
                  <a:srgbClr val="00B5E2"/>
                </a:solidFill>
                <a:effectLst/>
                <a:uLnTx/>
                <a:uFillTx/>
                <a:latin typeface="Calibri Light"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2.9.2022</a:t>
            </a:fld>
            <a:endParaRPr kumimoji="0" lang="fi-FI" sz="1400" b="0" i="0" u="none" strike="noStrike" kern="1200" cap="none" spc="0" normalizeH="0" baseline="0" noProof="0" dirty="0">
              <a:ln>
                <a:noFill/>
              </a:ln>
              <a:solidFill>
                <a:srgbClr val="00B5E2"/>
              </a:solidFill>
              <a:effectLst/>
              <a:uLnTx/>
              <a:uFillTx/>
              <a:latin typeface="Calibri Light" panose="020F0302020204030204"/>
              <a:ea typeface="+mn-ea"/>
              <a:cs typeface="+mn-cs"/>
            </a:endParaRPr>
          </a:p>
        </p:txBody>
      </p:sp>
      <p:sp>
        <p:nvSpPr>
          <p:cNvPr id="5" name="Dian numeron paikkamerkki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0D50AB-F83C-4E2B-B0AF-3CA1ED4EDFEC}" type="slidenum">
              <a:rPr kumimoji="0" lang="fi-FI" sz="1400" b="1" i="0" u="none" strike="noStrike" kern="1200" cap="none" spc="0" normalizeH="0" baseline="0" noProof="0" smtClean="0">
                <a:ln>
                  <a:noFill/>
                </a:ln>
                <a:solidFill>
                  <a:prstClr val="white"/>
                </a:solidFill>
                <a:effectLst/>
                <a:uLnTx/>
                <a:uFillTx/>
                <a:latin typeface="Calibri Light"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fi-FI" sz="14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pic>
        <p:nvPicPr>
          <p:cNvPr id="6" name="Kuva 5"/>
          <p:cNvPicPr>
            <a:picLocks noChangeAspect="1"/>
          </p:cNvPicPr>
          <p:nvPr/>
        </p:nvPicPr>
        <p:blipFill>
          <a:blip r:embed="rId2"/>
          <a:stretch>
            <a:fillRect/>
          </a:stretch>
        </p:blipFill>
        <p:spPr>
          <a:xfrm>
            <a:off x="685800" y="1410082"/>
            <a:ext cx="6344535" cy="619211"/>
          </a:xfrm>
          <a:prstGeom prst="rect">
            <a:avLst/>
          </a:prstGeom>
        </p:spPr>
      </p:pic>
      <p:pic>
        <p:nvPicPr>
          <p:cNvPr id="7" name="Kuva 6"/>
          <p:cNvPicPr>
            <a:picLocks noChangeAspect="1"/>
          </p:cNvPicPr>
          <p:nvPr/>
        </p:nvPicPr>
        <p:blipFill>
          <a:blip r:embed="rId3"/>
          <a:stretch>
            <a:fillRect/>
          </a:stretch>
        </p:blipFill>
        <p:spPr>
          <a:xfrm>
            <a:off x="685800" y="2429433"/>
            <a:ext cx="2801271" cy="2963663"/>
          </a:xfrm>
          <a:prstGeom prst="rect">
            <a:avLst/>
          </a:prstGeom>
        </p:spPr>
      </p:pic>
      <p:pic>
        <p:nvPicPr>
          <p:cNvPr id="8" name="Kuva 7"/>
          <p:cNvPicPr>
            <a:picLocks noChangeAspect="1"/>
          </p:cNvPicPr>
          <p:nvPr/>
        </p:nvPicPr>
        <p:blipFill>
          <a:blip r:embed="rId4"/>
          <a:stretch>
            <a:fillRect/>
          </a:stretch>
        </p:blipFill>
        <p:spPr>
          <a:xfrm>
            <a:off x="3970691" y="2429433"/>
            <a:ext cx="2791829" cy="2981565"/>
          </a:xfrm>
          <a:prstGeom prst="rect">
            <a:avLst/>
          </a:prstGeom>
        </p:spPr>
      </p:pic>
      <p:sp>
        <p:nvSpPr>
          <p:cNvPr id="10" name="Tekstiruutu 9"/>
          <p:cNvSpPr txBox="1"/>
          <p:nvPr/>
        </p:nvSpPr>
        <p:spPr>
          <a:xfrm>
            <a:off x="657996" y="440834"/>
            <a:ext cx="66253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800" b="0" i="0" u="none" strike="noStrike" kern="1200" cap="none" spc="0" normalizeH="0" baseline="0" noProof="0" dirty="0" err="1">
                <a:ln>
                  <a:noFill/>
                </a:ln>
                <a:solidFill>
                  <a:srgbClr val="00B5E2"/>
                </a:solidFill>
                <a:effectLst/>
                <a:uLnTx/>
                <a:uFillTx/>
                <a:latin typeface="Calibri Light" panose="020F0302020204030204"/>
                <a:ea typeface="+mn-ea"/>
                <a:cs typeface="+mn-cs"/>
              </a:rPr>
              <a:t>Yöpartion</a:t>
            </a:r>
            <a:r>
              <a:rPr kumimoji="0" lang="fi-FI" sz="2800" b="0" i="0" u="none" strike="noStrike" kern="1200" cap="none" spc="0" normalizeH="0" baseline="0" noProof="0" dirty="0">
                <a:ln>
                  <a:noFill/>
                </a:ln>
                <a:solidFill>
                  <a:srgbClr val="00B5E2"/>
                </a:solidFill>
                <a:effectLst/>
                <a:uLnTx/>
                <a:uFillTx/>
                <a:latin typeface="Calibri Light" panose="020F0302020204030204"/>
                <a:ea typeface="+mn-ea"/>
                <a:cs typeface="+mn-cs"/>
              </a:rPr>
              <a:t> työvuorolista (ilman aikahyvitystä)</a:t>
            </a:r>
          </a:p>
        </p:txBody>
      </p:sp>
    </p:spTree>
    <p:extLst>
      <p:ext uri="{BB962C8B-B14F-4D97-AF65-F5344CB8AC3E}">
        <p14:creationId xmlns:p14="http://schemas.microsoft.com/office/powerpoint/2010/main" val="2237303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err="1"/>
              <a:t>Yöpartion</a:t>
            </a:r>
            <a:r>
              <a:rPr lang="fi-FI" dirty="0"/>
              <a:t> työvuorolista (aikahyvityksillä)</a:t>
            </a:r>
          </a:p>
        </p:txBody>
      </p:sp>
      <p:sp>
        <p:nvSpPr>
          <p:cNvPr id="10" name="Tekstin paikkamerkki 9"/>
          <p:cNvSpPr>
            <a:spLocks noGrp="1"/>
          </p:cNvSpPr>
          <p:nvPr>
            <p:ph type="body" sz="half" idx="2"/>
          </p:nvPr>
        </p:nvSpPr>
        <p:spPr/>
        <p:txBody>
          <a:bodyPr>
            <a:normAutofit lnSpcReduction="10000"/>
          </a:bodyPr>
          <a:lstStyle/>
          <a:p>
            <a:pPr marL="285750" indent="-285750">
              <a:buFont typeface="Arial" panose="020B0604020202020204" pitchFamily="34" charset="0"/>
              <a:buChar char="•"/>
            </a:pPr>
            <a:r>
              <a:rPr lang="fi-FI" dirty="0">
                <a:solidFill>
                  <a:schemeClr val="bg1"/>
                </a:solidFill>
              </a:rPr>
              <a:t>Työntekijän pitää kuulua työaikapankkiin, jotta aikahyvityksiä voidaan antaa.</a:t>
            </a:r>
          </a:p>
          <a:p>
            <a:pPr marL="285750" indent="-285750">
              <a:buFont typeface="Arial" panose="020B0604020202020204" pitchFamily="34" charset="0"/>
              <a:buChar char="•"/>
            </a:pPr>
            <a:r>
              <a:rPr lang="fi-FI" dirty="0">
                <a:solidFill>
                  <a:schemeClr val="bg1"/>
                </a:solidFill>
              </a:rPr>
              <a:t>Aikahyvitysten kanssa lista on kevyempi työntekijälle toteuttaa ja mahdollisten poissaolojen määrä pienempi.</a:t>
            </a:r>
          </a:p>
          <a:p>
            <a:pPr marL="285750" indent="-285750">
              <a:buFont typeface="Arial" panose="020B0604020202020204" pitchFamily="34" charset="0"/>
              <a:buChar char="•"/>
            </a:pPr>
            <a:r>
              <a:rPr lang="fi-FI" dirty="0">
                <a:solidFill>
                  <a:schemeClr val="bg1"/>
                </a:solidFill>
              </a:rPr>
              <a:t>Aikahyvitysten kanssa listassa varallaolo öitä tarvitaan n. 3-4 listan vakiyökköjen yövuorosykleistä riippuen.</a:t>
            </a:r>
          </a:p>
        </p:txBody>
      </p:sp>
      <p:pic>
        <p:nvPicPr>
          <p:cNvPr id="6" name="Sisällön paikkamerkki 5"/>
          <p:cNvPicPr>
            <a:picLocks noGrp="1" noChangeAspect="1"/>
          </p:cNvPicPr>
          <p:nvPr>
            <p:ph idx="1"/>
          </p:nvPr>
        </p:nvPicPr>
        <p:blipFill>
          <a:blip r:embed="rId2"/>
          <a:stretch>
            <a:fillRect/>
          </a:stretch>
        </p:blipFill>
        <p:spPr>
          <a:xfrm>
            <a:off x="268640" y="1422075"/>
            <a:ext cx="4643472" cy="3765550"/>
          </a:xfrm>
          <a:prstGeom prst="rect">
            <a:avLst/>
          </a:prstGeom>
        </p:spPr>
      </p:pic>
      <p:sp>
        <p:nvSpPr>
          <p:cNvPr id="4" name="Päivämäärän paikkamerkki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549DF8-3256-43A3-9CF8-F9C88E76832E}" type="datetime1">
              <a:rPr kumimoji="0" lang="fi-FI" sz="1400" b="0" i="0" u="none" strike="noStrike" kern="1200" cap="none" spc="0" normalizeH="0" baseline="0" noProof="0" smtClean="0">
                <a:ln>
                  <a:noFill/>
                </a:ln>
                <a:solidFill>
                  <a:srgbClr val="00B5E2"/>
                </a:solidFill>
                <a:effectLst/>
                <a:uLnTx/>
                <a:uFillTx/>
                <a:latin typeface="Calibri Light"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2.9.2022</a:t>
            </a:fld>
            <a:endParaRPr kumimoji="0" lang="fi-FI" sz="1400" b="0" i="0" u="none" strike="noStrike" kern="1200" cap="none" spc="0" normalizeH="0" baseline="0" noProof="0" dirty="0">
              <a:ln>
                <a:noFill/>
              </a:ln>
              <a:solidFill>
                <a:srgbClr val="00B5E2"/>
              </a:solidFill>
              <a:effectLst/>
              <a:uLnTx/>
              <a:uFillTx/>
              <a:latin typeface="Calibri Light" panose="020F0302020204030204"/>
              <a:ea typeface="+mn-ea"/>
              <a:cs typeface="+mn-cs"/>
            </a:endParaRPr>
          </a:p>
        </p:txBody>
      </p:sp>
      <p:sp>
        <p:nvSpPr>
          <p:cNvPr id="5" name="Dian numeron paikkamerkki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0D50AB-F83C-4E2B-B0AF-3CA1ED4EDFEC}" type="slidenum">
              <a:rPr kumimoji="0" lang="fi-FI" sz="1400" b="1" i="0" u="none" strike="noStrike" kern="1200" cap="none" spc="0" normalizeH="0" baseline="0" noProof="0" smtClean="0">
                <a:ln>
                  <a:noFill/>
                </a:ln>
                <a:solidFill>
                  <a:prstClr val="white"/>
                </a:solidFill>
                <a:effectLst/>
                <a:uLnTx/>
                <a:uFillTx/>
                <a:latin typeface="Calibri Light"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fi-FI" sz="14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pic>
        <p:nvPicPr>
          <p:cNvPr id="7" name="Kuva 6"/>
          <p:cNvPicPr>
            <a:picLocks noChangeAspect="1"/>
          </p:cNvPicPr>
          <p:nvPr/>
        </p:nvPicPr>
        <p:blipFill>
          <a:blip r:embed="rId3"/>
          <a:stretch>
            <a:fillRect/>
          </a:stretch>
        </p:blipFill>
        <p:spPr>
          <a:xfrm>
            <a:off x="529786" y="625976"/>
            <a:ext cx="6068272" cy="523948"/>
          </a:xfrm>
          <a:prstGeom prst="rect">
            <a:avLst/>
          </a:prstGeom>
        </p:spPr>
      </p:pic>
      <p:pic>
        <p:nvPicPr>
          <p:cNvPr id="11" name="Kuva 10"/>
          <p:cNvPicPr>
            <a:picLocks noChangeAspect="1"/>
          </p:cNvPicPr>
          <p:nvPr/>
        </p:nvPicPr>
        <p:blipFill>
          <a:blip r:embed="rId4"/>
          <a:stretch>
            <a:fillRect/>
          </a:stretch>
        </p:blipFill>
        <p:spPr>
          <a:xfrm>
            <a:off x="3762311" y="3112209"/>
            <a:ext cx="4202596" cy="3556422"/>
          </a:xfrm>
          <a:prstGeom prst="rect">
            <a:avLst/>
          </a:prstGeom>
        </p:spPr>
      </p:pic>
    </p:spTree>
    <p:extLst>
      <p:ext uri="{BB962C8B-B14F-4D97-AF65-F5344CB8AC3E}">
        <p14:creationId xmlns:p14="http://schemas.microsoft.com/office/powerpoint/2010/main" val="2330095566"/>
      </p:ext>
    </p:extLst>
  </p:cSld>
  <p:clrMapOvr>
    <a:masterClrMapping/>
  </p:clrMapOvr>
</p:sld>
</file>

<file path=ppt/theme/theme1.xml><?xml version="1.0" encoding="utf-8"?>
<a:theme xmlns:a="http://schemas.openxmlformats.org/drawingml/2006/main" name="Soite-2019">
  <a:themeElements>
    <a:clrScheme name="Soite 2019">
      <a:dk1>
        <a:sysClr val="windowText" lastClr="000000"/>
      </a:dk1>
      <a:lt1>
        <a:sysClr val="window" lastClr="FFFFFF"/>
      </a:lt1>
      <a:dk2>
        <a:srgbClr val="373545"/>
      </a:dk2>
      <a:lt2>
        <a:srgbClr val="CEDBE6"/>
      </a:lt2>
      <a:accent1>
        <a:srgbClr val="00B5E2"/>
      </a:accent1>
      <a:accent2>
        <a:srgbClr val="DC8633"/>
      </a:accent2>
      <a:accent3>
        <a:srgbClr val="40C1AC"/>
      </a:accent3>
      <a:accent4>
        <a:srgbClr val="7A7774"/>
      </a:accent4>
      <a:accent5>
        <a:srgbClr val="8E8BAF"/>
      </a:accent5>
      <a:accent6>
        <a:srgbClr val="AE5385"/>
      </a:accent6>
      <a:hlink>
        <a:srgbClr val="C45A88"/>
      </a:hlink>
      <a:folHlink>
        <a:srgbClr val="DC8633"/>
      </a:folHlink>
    </a:clrScheme>
    <a:fontScheme name="Suurkaupunki">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Suurkaupunki">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Soite_pohja FI 2019 - widescreen" id="{04FF561A-E01E-4B2D-854B-812D11ACCC35}" vid="{FE308F6B-F6A4-40C0-AD71-0D2D338E2CC5}"/>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Asiakirja" ma:contentTypeID="0x0101002AB5FCF4CED15C49AAD0E95453FA0211" ma:contentTypeVersion="" ma:contentTypeDescription="Luo uusi asiakirja." ma:contentTypeScope="" ma:versionID="d9d83827e62060b8d85f9ef227d3ea6d">
  <xsd:schema xmlns:xsd="http://www.w3.org/2001/XMLSchema" xmlns:xs="http://www.w3.org/2001/XMLSchema" xmlns:p="http://schemas.microsoft.com/office/2006/metadata/properties" targetNamespace="http://schemas.microsoft.com/office/2006/metadata/properties" ma:root="true" ma:fieldsID="ee011e493bd6b6237c82b58b0553ba1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9EEF85F-CFB6-4464-99D7-9E4978B260F0}">
  <ds:schemaRefs>
    <ds:schemaRef ds:uri="http://schemas.microsoft.com/sharepoint/v3/contenttype/forms"/>
  </ds:schemaRefs>
</ds:datastoreItem>
</file>

<file path=customXml/itemProps2.xml><?xml version="1.0" encoding="utf-8"?>
<ds:datastoreItem xmlns:ds="http://schemas.openxmlformats.org/officeDocument/2006/customXml" ds:itemID="{989DAF0A-1DAB-48EB-85C4-B330E8E8E087}">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B47557B1-2D31-406A-BA77-592A087C1A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6798</TotalTime>
  <Words>1577</Words>
  <Application>Microsoft Office PowerPoint</Application>
  <PresentationFormat>Laajakuva</PresentationFormat>
  <Paragraphs>194</Paragraphs>
  <Slides>19</Slides>
  <Notes>0</Notes>
  <HiddenSlides>0</HiddenSlides>
  <MMClips>0</MMClips>
  <ScaleCrop>false</ScaleCrop>
  <HeadingPairs>
    <vt:vector size="6" baseType="variant">
      <vt:variant>
        <vt:lpstr>Käytetyt fontit</vt:lpstr>
      </vt:variant>
      <vt:variant>
        <vt:i4>5</vt:i4>
      </vt:variant>
      <vt:variant>
        <vt:lpstr>Teema</vt:lpstr>
      </vt:variant>
      <vt:variant>
        <vt:i4>1</vt:i4>
      </vt:variant>
      <vt:variant>
        <vt:lpstr>Dian otsikot</vt:lpstr>
      </vt:variant>
      <vt:variant>
        <vt:i4>19</vt:i4>
      </vt:variant>
    </vt:vector>
  </HeadingPairs>
  <TitlesOfParts>
    <vt:vector size="25" baseType="lpstr">
      <vt:lpstr>Arial</vt:lpstr>
      <vt:lpstr>Calibri</vt:lpstr>
      <vt:lpstr>Calibri Light</vt:lpstr>
      <vt:lpstr>Montserrat Light</vt:lpstr>
      <vt:lpstr>Open Sans Regular</vt:lpstr>
      <vt:lpstr>Soite-2019</vt:lpstr>
      <vt:lpstr>Yöpartion perehdytys</vt:lpstr>
      <vt:lpstr>Tulkoti –hanke eli Kotiin -hanke</vt:lpstr>
      <vt:lpstr>Jokilaaksojen yöpartiotoiminnan käytännön järjestelyt</vt:lpstr>
      <vt:lpstr>Yöpartiotoiminnan tavoitteet</vt:lpstr>
      <vt:lpstr>Yöpartiotoiminnan asiakasryhmät ja kriteerit</vt:lpstr>
      <vt:lpstr>Yöpartiotoiminnan asiakasryhmät ja kriteerit</vt:lpstr>
      <vt:lpstr>Yöpartiotoiminnan käytännön järjestelyt ja toimintaohjeet</vt:lpstr>
      <vt:lpstr>PowerPoint-esitys</vt:lpstr>
      <vt:lpstr>Yöpartion työvuorolista (aikahyvityksillä)</vt:lpstr>
      <vt:lpstr>Varallaolo</vt:lpstr>
      <vt:lpstr>Prosessin eri tahojen tehtävät yöpartiohoidon järjestämisessä</vt:lpstr>
      <vt:lpstr>Yöpartiolaisen tehtävät</vt:lpstr>
      <vt:lpstr> Toimintaohjeita</vt:lpstr>
      <vt:lpstr>Toimintaohjeita</vt:lpstr>
      <vt:lpstr> Toimintaohjeita</vt:lpstr>
      <vt:lpstr>Turvallisuusohjeistus</vt:lpstr>
      <vt:lpstr>Turvallisuus</vt:lpstr>
      <vt:lpstr>Muita huomioonotettavia asioita</vt:lpstr>
      <vt:lpstr>Kiitos!</vt:lpstr>
    </vt:vector>
  </TitlesOfParts>
  <Company>Soite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Melender-Lågland Suvi</dc:creator>
  <cp:lastModifiedBy>Rosbäck Heidi</cp:lastModifiedBy>
  <cp:revision>88</cp:revision>
  <dcterms:created xsi:type="dcterms:W3CDTF">2019-08-01T12:42:37Z</dcterms:created>
  <dcterms:modified xsi:type="dcterms:W3CDTF">2022-09-02T09:44:35Z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0x0101002AB5FCF4CED15C49AAD0E95453FA0211</vt:lpwstr>
  </property>
</Properties>
</file>