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29"/>
    <a:srgbClr val="660AB3"/>
    <a:srgbClr val="949494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116B8-CF65-4561-BEA0-70CF6A90FE00}" v="1" dt="2022-09-07T11:12:16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6000" autoAdjust="0"/>
  </p:normalViewPr>
  <p:slideViewPr>
    <p:cSldViewPr snapToGrid="0" showGuides="1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55982" cy="2438522"/>
          </a:xfrm>
        </p:spPr>
        <p:txBody>
          <a:bodyPr anchor="b"/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40064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46FE190-C127-4DF1-9753-943E4F4D150C}"/>
              </a:ext>
            </a:extLst>
          </p:cNvPr>
          <p:cNvSpPr>
            <a:spLocks/>
          </p:cNvSpPr>
          <p:nvPr userDrawn="1"/>
        </p:nvSpPr>
        <p:spPr bwMode="auto">
          <a:xfrm>
            <a:off x="1511863" y="1519367"/>
            <a:ext cx="2113955" cy="3817528"/>
          </a:xfrm>
          <a:custGeom>
            <a:avLst/>
            <a:gdLst>
              <a:gd name="T0" fmla="*/ 81 w 11800"/>
              <a:gd name="T1" fmla="*/ 0 h 21307"/>
              <a:gd name="T2" fmla="*/ 14 w 11800"/>
              <a:gd name="T3" fmla="*/ 15382 h 21307"/>
              <a:gd name="T4" fmla="*/ 5874 w 11800"/>
              <a:gd name="T5" fmla="*/ 21293 h 21307"/>
              <a:gd name="T6" fmla="*/ 11785 w 11800"/>
              <a:gd name="T7" fmla="*/ 15434 h 21307"/>
              <a:gd name="T8" fmla="*/ 11785 w 11800"/>
              <a:gd name="T9" fmla="*/ 15433 h 21307"/>
              <a:gd name="T10" fmla="*/ 11800 w 11800"/>
              <a:gd name="T11" fmla="*/ 11822 h 21307"/>
              <a:gd name="T12" fmla="*/ 81 w 11800"/>
              <a:gd name="T13" fmla="*/ 0 h 2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00" h="21307">
                <a:moveTo>
                  <a:pt x="81" y="0"/>
                </a:moveTo>
                <a:lnTo>
                  <a:pt x="14" y="15382"/>
                </a:lnTo>
                <a:cubicBezTo>
                  <a:pt x="0" y="18633"/>
                  <a:pt x="2623" y="21279"/>
                  <a:pt x="5874" y="21293"/>
                </a:cubicBezTo>
                <a:cubicBezTo>
                  <a:pt x="9124" y="21307"/>
                  <a:pt x="11771" y="18684"/>
                  <a:pt x="11785" y="15434"/>
                </a:cubicBezTo>
                <a:lnTo>
                  <a:pt x="11785" y="15433"/>
                </a:lnTo>
                <a:lnTo>
                  <a:pt x="11800" y="11822"/>
                </a:lnTo>
                <a:lnTo>
                  <a:pt x="81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A2F6220-49B1-4E5F-B84B-BD29EA985BDE}"/>
              </a:ext>
            </a:extLst>
          </p:cNvPr>
          <p:cNvSpPr>
            <a:spLocks/>
          </p:cNvSpPr>
          <p:nvPr userDrawn="1"/>
        </p:nvSpPr>
        <p:spPr bwMode="auto">
          <a:xfrm>
            <a:off x="1526044" y="1519367"/>
            <a:ext cx="3825506" cy="2123705"/>
          </a:xfrm>
          <a:custGeom>
            <a:avLst/>
            <a:gdLst>
              <a:gd name="T0" fmla="*/ 11719 w 21350"/>
              <a:gd name="T1" fmla="*/ 11822 h 11852"/>
              <a:gd name="T2" fmla="*/ 15425 w 21350"/>
              <a:gd name="T3" fmla="*/ 11838 h 11852"/>
              <a:gd name="T4" fmla="*/ 21336 w 21350"/>
              <a:gd name="T5" fmla="*/ 5979 h 11852"/>
              <a:gd name="T6" fmla="*/ 15477 w 21350"/>
              <a:gd name="T7" fmla="*/ 68 h 11852"/>
              <a:gd name="T8" fmla="*/ 0 w 21350"/>
              <a:gd name="T9" fmla="*/ 0 h 11852"/>
              <a:gd name="T10" fmla="*/ 11719 w 21350"/>
              <a:gd name="T11" fmla="*/ 11822 h 1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50" h="11852">
                <a:moveTo>
                  <a:pt x="11719" y="11822"/>
                </a:moveTo>
                <a:lnTo>
                  <a:pt x="15425" y="11838"/>
                </a:lnTo>
                <a:cubicBezTo>
                  <a:pt x="18676" y="11852"/>
                  <a:pt x="21322" y="9229"/>
                  <a:pt x="21336" y="5979"/>
                </a:cubicBezTo>
                <a:cubicBezTo>
                  <a:pt x="21350" y="2728"/>
                  <a:pt x="18727" y="82"/>
                  <a:pt x="15477" y="68"/>
                </a:cubicBezTo>
                <a:cubicBezTo>
                  <a:pt x="15477" y="68"/>
                  <a:pt x="0" y="0"/>
                  <a:pt x="0" y="0"/>
                </a:cubicBezTo>
                <a:lnTo>
                  <a:pt x="11719" y="11822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C9E6-D926-184A-B2B3-0232184A6547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BBF3-61E9-5B42-BB2F-E5B9D9C41D37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1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7D02-0326-5A45-8B55-DBAE21EED900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1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524D-F795-2D4B-8B98-36D9EBE1B75C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455643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0BE9-D362-084F-B81D-D3C651A4A7BC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499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956F-F55C-1E42-9796-E38CB594DAC2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7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59" y="882869"/>
            <a:ext cx="4455643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59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18F1-1906-854E-B045-3B7CDFEDD376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ED84A-D0DE-7540-9BA5-0B74B8595F1D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100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527C3A-1007-044A-9D19-8DE246A61931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100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821B9-C84B-E345-B7A3-D3B3801ECCF0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55982" cy="2438522"/>
          </a:xfrm>
        </p:spPr>
        <p:txBody>
          <a:bodyPr anchor="b"/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40064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</a:extLst>
          </p:cNvPr>
          <p:cNvGrpSpPr/>
          <p:nvPr userDrawn="1"/>
        </p:nvGrpSpPr>
        <p:grpSpPr>
          <a:xfrm rot="13500000">
            <a:off x="1511863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Paremmin voivan Pohjois-Savon</a:t>
            </a:r>
            <a:br>
              <a:rPr lang="fi-FI" dirty="0"/>
            </a:br>
            <a:r>
              <a:rPr lang="fi-FI" dirty="0"/>
              <a:t>puolesta Posottaen.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7AFA76-1465-124E-A977-CA6CE0F7CF65}" type="datetime1">
              <a:rPr lang="fi-FI" smtClean="0"/>
              <a:t>28.9.2023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0E71C-1E98-C746-8533-68185A49F667}" type="datetime1">
              <a:rPr lang="fi-FI" smtClean="0"/>
              <a:t>28.9.2023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8D6365-1504-9E45-A759-9CF363441C8F}" type="datetime1">
              <a:rPr lang="fi-FI" smtClean="0"/>
              <a:t>28.9.2023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C5C1-DBDD-3F43-86E4-19835572DE55}" type="datetime1">
              <a:rPr lang="fi-FI" smtClean="0"/>
              <a:t>28.9.2023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BA6-BC84-7D4B-8F5A-8A48A1A53127}" type="datetime1">
              <a:rPr lang="fi-FI" smtClean="0"/>
              <a:t>28.9.2023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187" y="2614457"/>
            <a:ext cx="5635625" cy="1629085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fi-FI" dirty="0"/>
              <a:t>Paremmin voivan Pohjois-Savon puolesta Posottaen.</a:t>
            </a:r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55982" cy="2438522"/>
          </a:xfrm>
        </p:spPr>
        <p:txBody>
          <a:bodyPr anchor="b"/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40064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E45EA35-C2F4-4544-9879-E4F224E6E0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9891" y="3428543"/>
            <a:ext cx="2640710" cy="1620507"/>
          </a:xfrm>
          <a:custGeom>
            <a:avLst/>
            <a:gdLst>
              <a:gd name="T0" fmla="*/ 0 w 14786"/>
              <a:gd name="T1" fmla="*/ 0 h 9061"/>
              <a:gd name="T2" fmla="*/ 0 w 14786"/>
              <a:gd name="T3" fmla="*/ 0 h 9061"/>
              <a:gd name="T4" fmla="*/ 0 w 14786"/>
              <a:gd name="T5" fmla="*/ 0 h 9061"/>
              <a:gd name="T6" fmla="*/ 0 w 14786"/>
              <a:gd name="T7" fmla="*/ 0 h 9061"/>
              <a:gd name="T8" fmla="*/ 7481 w 14786"/>
              <a:gd name="T9" fmla="*/ 7481 h 9061"/>
              <a:gd name="T10" fmla="*/ 13205 w 14786"/>
              <a:gd name="T11" fmla="*/ 7481 h 9061"/>
              <a:gd name="T12" fmla="*/ 13205 w 14786"/>
              <a:gd name="T13" fmla="*/ 1756 h 9061"/>
              <a:gd name="T14" fmla="*/ 13205 w 14786"/>
              <a:gd name="T15" fmla="*/ 1756 h 9061"/>
              <a:gd name="T16" fmla="*/ 11448 w 14786"/>
              <a:gd name="T17" fmla="*/ 0 h 9061"/>
              <a:gd name="T18" fmla="*/ 0 w 14786"/>
              <a:gd name="T19" fmla="*/ 0 h 9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86" h="90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481" y="7481"/>
                </a:lnTo>
                <a:cubicBezTo>
                  <a:pt x="9061" y="9061"/>
                  <a:pt x="11624" y="9061"/>
                  <a:pt x="13205" y="7481"/>
                </a:cubicBezTo>
                <a:cubicBezTo>
                  <a:pt x="14786" y="5900"/>
                  <a:pt x="14786" y="3337"/>
                  <a:pt x="13205" y="1756"/>
                </a:cubicBezTo>
                <a:cubicBezTo>
                  <a:pt x="13205" y="1756"/>
                  <a:pt x="13205" y="1756"/>
                  <a:pt x="13205" y="1756"/>
                </a:cubicBezTo>
                <a:lnTo>
                  <a:pt x="11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86398D5-0F8B-4076-A873-AC404FBF1D40}"/>
              </a:ext>
            </a:extLst>
          </p:cNvPr>
          <p:cNvSpPr>
            <a:spLocks/>
          </p:cNvSpPr>
          <p:nvPr userDrawn="1"/>
        </p:nvSpPr>
        <p:spPr bwMode="auto">
          <a:xfrm>
            <a:off x="639891" y="1800157"/>
            <a:ext cx="2648588" cy="1628385"/>
          </a:xfrm>
          <a:custGeom>
            <a:avLst/>
            <a:gdLst>
              <a:gd name="T0" fmla="*/ 11448 w 14831"/>
              <a:gd name="T1" fmla="*/ 9107 h 9107"/>
              <a:gd name="T2" fmla="*/ 13251 w 14831"/>
              <a:gd name="T3" fmla="*/ 7305 h 9107"/>
              <a:gd name="T4" fmla="*/ 13251 w 14831"/>
              <a:gd name="T5" fmla="*/ 1581 h 9107"/>
              <a:gd name="T6" fmla="*/ 7526 w 14831"/>
              <a:gd name="T7" fmla="*/ 1581 h 9107"/>
              <a:gd name="T8" fmla="*/ 0 w 14831"/>
              <a:gd name="T9" fmla="*/ 9107 h 9107"/>
              <a:gd name="T10" fmla="*/ 11448 w 14831"/>
              <a:gd name="T11" fmla="*/ 9107 h 9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1" h="9107">
                <a:moveTo>
                  <a:pt x="11448" y="9107"/>
                </a:moveTo>
                <a:lnTo>
                  <a:pt x="13251" y="7305"/>
                </a:lnTo>
                <a:cubicBezTo>
                  <a:pt x="14831" y="5724"/>
                  <a:pt x="14831" y="3161"/>
                  <a:pt x="13251" y="1581"/>
                </a:cubicBezTo>
                <a:cubicBezTo>
                  <a:pt x="11670" y="0"/>
                  <a:pt x="9107" y="0"/>
                  <a:pt x="7526" y="1581"/>
                </a:cubicBezTo>
                <a:cubicBezTo>
                  <a:pt x="7526" y="1581"/>
                  <a:pt x="0" y="9107"/>
                  <a:pt x="0" y="9107"/>
                </a:cubicBezTo>
                <a:lnTo>
                  <a:pt x="11448" y="9107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54075113-04A5-427B-804A-178D0FB9E8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319992" y="3428543"/>
            <a:ext cx="2641498" cy="1620507"/>
          </a:xfrm>
          <a:custGeom>
            <a:avLst/>
            <a:gdLst>
              <a:gd name="T0" fmla="*/ 14786 w 14786"/>
              <a:gd name="T1" fmla="*/ 0 h 9061"/>
              <a:gd name="T2" fmla="*/ 14786 w 14786"/>
              <a:gd name="T3" fmla="*/ 0 h 9061"/>
              <a:gd name="T4" fmla="*/ 14786 w 14786"/>
              <a:gd name="T5" fmla="*/ 0 h 9061"/>
              <a:gd name="T6" fmla="*/ 14786 w 14786"/>
              <a:gd name="T7" fmla="*/ 0 h 9061"/>
              <a:gd name="T8" fmla="*/ 7305 w 14786"/>
              <a:gd name="T9" fmla="*/ 7481 h 9061"/>
              <a:gd name="T10" fmla="*/ 1581 w 14786"/>
              <a:gd name="T11" fmla="*/ 7481 h 9061"/>
              <a:gd name="T12" fmla="*/ 1581 w 14786"/>
              <a:gd name="T13" fmla="*/ 1756 h 9061"/>
              <a:gd name="T14" fmla="*/ 1581 w 14786"/>
              <a:gd name="T15" fmla="*/ 1756 h 9061"/>
              <a:gd name="T16" fmla="*/ 3338 w 14786"/>
              <a:gd name="T17" fmla="*/ 0 h 9061"/>
              <a:gd name="T18" fmla="*/ 14786 w 14786"/>
              <a:gd name="T19" fmla="*/ 0 h 9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86" h="9061">
                <a:moveTo>
                  <a:pt x="14786" y="0"/>
                </a:moveTo>
                <a:lnTo>
                  <a:pt x="14786" y="0"/>
                </a:lnTo>
                <a:lnTo>
                  <a:pt x="14786" y="0"/>
                </a:lnTo>
                <a:close/>
                <a:moveTo>
                  <a:pt x="14786" y="0"/>
                </a:moveTo>
                <a:lnTo>
                  <a:pt x="7305" y="7481"/>
                </a:lnTo>
                <a:cubicBezTo>
                  <a:pt x="5725" y="9061"/>
                  <a:pt x="3162" y="9061"/>
                  <a:pt x="1581" y="7481"/>
                </a:cubicBezTo>
                <a:cubicBezTo>
                  <a:pt x="0" y="5900"/>
                  <a:pt x="0" y="3337"/>
                  <a:pt x="1581" y="1756"/>
                </a:cubicBezTo>
                <a:cubicBezTo>
                  <a:pt x="1581" y="1756"/>
                  <a:pt x="1581" y="1756"/>
                  <a:pt x="1581" y="1756"/>
                </a:cubicBezTo>
                <a:lnTo>
                  <a:pt x="3338" y="0"/>
                </a:lnTo>
                <a:lnTo>
                  <a:pt x="14786" y="0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202B087E-0424-4FE2-892D-5AB0A82A298B}"/>
              </a:ext>
            </a:extLst>
          </p:cNvPr>
          <p:cNvSpPr>
            <a:spLocks/>
          </p:cNvSpPr>
          <p:nvPr userDrawn="1"/>
        </p:nvSpPr>
        <p:spPr bwMode="auto">
          <a:xfrm>
            <a:off x="3312114" y="1800157"/>
            <a:ext cx="2649376" cy="1628385"/>
          </a:xfrm>
          <a:custGeom>
            <a:avLst/>
            <a:gdLst>
              <a:gd name="T0" fmla="*/ 3383 w 14831"/>
              <a:gd name="T1" fmla="*/ 9107 h 9107"/>
              <a:gd name="T2" fmla="*/ 1580 w 14831"/>
              <a:gd name="T3" fmla="*/ 7305 h 9107"/>
              <a:gd name="T4" fmla="*/ 1580 w 14831"/>
              <a:gd name="T5" fmla="*/ 1581 h 9107"/>
              <a:gd name="T6" fmla="*/ 7304 w 14831"/>
              <a:gd name="T7" fmla="*/ 1581 h 9107"/>
              <a:gd name="T8" fmla="*/ 14831 w 14831"/>
              <a:gd name="T9" fmla="*/ 9107 h 9107"/>
              <a:gd name="T10" fmla="*/ 3383 w 14831"/>
              <a:gd name="T11" fmla="*/ 9107 h 9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1" h="9107">
                <a:moveTo>
                  <a:pt x="3383" y="9107"/>
                </a:moveTo>
                <a:lnTo>
                  <a:pt x="1580" y="7305"/>
                </a:lnTo>
                <a:cubicBezTo>
                  <a:pt x="0" y="5724"/>
                  <a:pt x="0" y="3161"/>
                  <a:pt x="1580" y="1581"/>
                </a:cubicBezTo>
                <a:cubicBezTo>
                  <a:pt x="3161" y="0"/>
                  <a:pt x="5724" y="0"/>
                  <a:pt x="7304" y="1581"/>
                </a:cubicBezTo>
                <a:cubicBezTo>
                  <a:pt x="7305" y="1581"/>
                  <a:pt x="14831" y="9107"/>
                  <a:pt x="14831" y="9107"/>
                </a:cubicBezTo>
                <a:lnTo>
                  <a:pt x="3383" y="9107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55982" cy="2438522"/>
          </a:xfrm>
        </p:spPr>
        <p:txBody>
          <a:bodyPr anchor="b"/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40064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0EC2061-EE4E-4F9E-9351-65C30C5514A1}"/>
              </a:ext>
            </a:extLst>
          </p:cNvPr>
          <p:cNvSpPr>
            <a:spLocks/>
          </p:cNvSpPr>
          <p:nvPr userDrawn="1"/>
        </p:nvSpPr>
        <p:spPr bwMode="auto">
          <a:xfrm>
            <a:off x="1258888" y="2582863"/>
            <a:ext cx="3019425" cy="3032125"/>
          </a:xfrm>
          <a:custGeom>
            <a:avLst/>
            <a:gdLst>
              <a:gd name="T0" fmla="*/ 7505 w 16805"/>
              <a:gd name="T1" fmla="*/ 0 h 16880"/>
              <a:gd name="T2" fmla="*/ 7505 w 16805"/>
              <a:gd name="T3" fmla="*/ 0 h 16880"/>
              <a:gd name="T4" fmla="*/ 4651 w 16805"/>
              <a:gd name="T5" fmla="*/ 0 h 16880"/>
              <a:gd name="T6" fmla="*/ 0 w 16805"/>
              <a:gd name="T7" fmla="*/ 4650 h 16880"/>
              <a:gd name="T8" fmla="*/ 4651 w 16805"/>
              <a:gd name="T9" fmla="*/ 9301 h 16880"/>
              <a:gd name="T10" fmla="*/ 4651 w 16805"/>
              <a:gd name="T11" fmla="*/ 9301 h 16880"/>
              <a:gd name="T12" fmla="*/ 7504 w 16805"/>
              <a:gd name="T13" fmla="*/ 9301 h 16880"/>
              <a:gd name="T14" fmla="*/ 7504 w 16805"/>
              <a:gd name="T15" fmla="*/ 12229 h 16880"/>
              <a:gd name="T16" fmla="*/ 12155 w 16805"/>
              <a:gd name="T17" fmla="*/ 16880 h 16880"/>
              <a:gd name="T18" fmla="*/ 16805 w 16805"/>
              <a:gd name="T19" fmla="*/ 12229 h 16880"/>
              <a:gd name="T20" fmla="*/ 16805 w 16805"/>
              <a:gd name="T21" fmla="*/ 0 h 16880"/>
              <a:gd name="T22" fmla="*/ 7505 w 16805"/>
              <a:gd name="T23" fmla="*/ 0 h 16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805" h="16880">
                <a:moveTo>
                  <a:pt x="7505" y="0"/>
                </a:moveTo>
                <a:lnTo>
                  <a:pt x="7505" y="0"/>
                </a:lnTo>
                <a:lnTo>
                  <a:pt x="4651" y="0"/>
                </a:lnTo>
                <a:cubicBezTo>
                  <a:pt x="2082" y="0"/>
                  <a:pt x="0" y="2082"/>
                  <a:pt x="0" y="4650"/>
                </a:cubicBezTo>
                <a:cubicBezTo>
                  <a:pt x="0" y="7219"/>
                  <a:pt x="2082" y="9301"/>
                  <a:pt x="4651" y="9301"/>
                </a:cubicBezTo>
                <a:lnTo>
                  <a:pt x="4651" y="9301"/>
                </a:lnTo>
                <a:lnTo>
                  <a:pt x="7504" y="9301"/>
                </a:lnTo>
                <a:lnTo>
                  <a:pt x="7504" y="12229"/>
                </a:lnTo>
                <a:cubicBezTo>
                  <a:pt x="7504" y="14797"/>
                  <a:pt x="9587" y="16880"/>
                  <a:pt x="12155" y="16880"/>
                </a:cubicBezTo>
                <a:cubicBezTo>
                  <a:pt x="14723" y="16880"/>
                  <a:pt x="16805" y="14798"/>
                  <a:pt x="16805" y="12229"/>
                </a:cubicBezTo>
                <a:lnTo>
                  <a:pt x="16805" y="0"/>
                </a:lnTo>
                <a:lnTo>
                  <a:pt x="750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43BE5CC-F67A-493E-AC86-BCCFEA817C11}"/>
              </a:ext>
            </a:extLst>
          </p:cNvPr>
          <p:cNvSpPr>
            <a:spLocks/>
          </p:cNvSpPr>
          <p:nvPr userDrawn="1"/>
        </p:nvSpPr>
        <p:spPr bwMode="auto">
          <a:xfrm>
            <a:off x="2613025" y="1236663"/>
            <a:ext cx="3019425" cy="3032125"/>
          </a:xfrm>
          <a:custGeom>
            <a:avLst/>
            <a:gdLst>
              <a:gd name="T0" fmla="*/ 9300 w 16805"/>
              <a:gd name="T1" fmla="*/ 16880 h 16880"/>
              <a:gd name="T2" fmla="*/ 9300 w 16805"/>
              <a:gd name="T3" fmla="*/ 16880 h 16880"/>
              <a:gd name="T4" fmla="*/ 12154 w 16805"/>
              <a:gd name="T5" fmla="*/ 16880 h 16880"/>
              <a:gd name="T6" fmla="*/ 16805 w 16805"/>
              <a:gd name="T7" fmla="*/ 12229 h 16880"/>
              <a:gd name="T8" fmla="*/ 12154 w 16805"/>
              <a:gd name="T9" fmla="*/ 7579 h 16880"/>
              <a:gd name="T10" fmla="*/ 12154 w 16805"/>
              <a:gd name="T11" fmla="*/ 7579 h 16880"/>
              <a:gd name="T12" fmla="*/ 9300 w 16805"/>
              <a:gd name="T13" fmla="*/ 7579 h 16880"/>
              <a:gd name="T14" fmla="*/ 9300 w 16805"/>
              <a:gd name="T15" fmla="*/ 4651 h 16880"/>
              <a:gd name="T16" fmla="*/ 4650 w 16805"/>
              <a:gd name="T17" fmla="*/ 0 h 16880"/>
              <a:gd name="T18" fmla="*/ 0 w 16805"/>
              <a:gd name="T19" fmla="*/ 4651 h 16880"/>
              <a:gd name="T20" fmla="*/ 0 w 16805"/>
              <a:gd name="T21" fmla="*/ 7489 h 16880"/>
              <a:gd name="T22" fmla="*/ 9300 w 16805"/>
              <a:gd name="T23" fmla="*/ 16880 h 16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805" h="16880">
                <a:moveTo>
                  <a:pt x="9300" y="16880"/>
                </a:moveTo>
                <a:lnTo>
                  <a:pt x="9300" y="16880"/>
                </a:lnTo>
                <a:lnTo>
                  <a:pt x="12154" y="16880"/>
                </a:lnTo>
                <a:cubicBezTo>
                  <a:pt x="14723" y="16880"/>
                  <a:pt x="16805" y="14798"/>
                  <a:pt x="16805" y="12229"/>
                </a:cubicBezTo>
                <a:cubicBezTo>
                  <a:pt x="16805" y="9661"/>
                  <a:pt x="14723" y="7579"/>
                  <a:pt x="12154" y="7579"/>
                </a:cubicBezTo>
                <a:lnTo>
                  <a:pt x="12154" y="7579"/>
                </a:lnTo>
                <a:lnTo>
                  <a:pt x="9300" y="7579"/>
                </a:lnTo>
                <a:lnTo>
                  <a:pt x="9300" y="4651"/>
                </a:lnTo>
                <a:cubicBezTo>
                  <a:pt x="9300" y="2082"/>
                  <a:pt x="7218" y="0"/>
                  <a:pt x="4650" y="0"/>
                </a:cubicBezTo>
                <a:cubicBezTo>
                  <a:pt x="2082" y="0"/>
                  <a:pt x="0" y="2082"/>
                  <a:pt x="0" y="4651"/>
                </a:cubicBezTo>
                <a:lnTo>
                  <a:pt x="0" y="7489"/>
                </a:lnTo>
                <a:lnTo>
                  <a:pt x="9300" y="16880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55982" cy="2438522"/>
          </a:xfrm>
        </p:spPr>
        <p:txBody>
          <a:bodyPr anchor="b"/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40064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</a:extLst>
          </p:cNvPr>
          <p:cNvGrpSpPr/>
          <p:nvPr userDrawn="1"/>
        </p:nvGrpSpPr>
        <p:grpSpPr>
          <a:xfrm>
            <a:off x="1241951" y="1236813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55982" cy="2438522"/>
          </a:xfrm>
        </p:spPr>
        <p:txBody>
          <a:bodyPr anchor="b"/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40064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D3AF8F1-F2D1-4A85-9C57-9A5A7967E22D}"/>
              </a:ext>
            </a:extLst>
          </p:cNvPr>
          <p:cNvSpPr>
            <a:spLocks/>
          </p:cNvSpPr>
          <p:nvPr userDrawn="1"/>
        </p:nvSpPr>
        <p:spPr bwMode="auto">
          <a:xfrm>
            <a:off x="3552825" y="3430588"/>
            <a:ext cx="2025650" cy="1239838"/>
          </a:xfrm>
          <a:custGeom>
            <a:avLst/>
            <a:gdLst>
              <a:gd name="T0" fmla="*/ 0 w 11337"/>
              <a:gd name="T1" fmla="*/ 0 h 6934"/>
              <a:gd name="T2" fmla="*/ 5736 w 11337"/>
              <a:gd name="T3" fmla="*/ 5724 h 6934"/>
              <a:gd name="T4" fmla="*/ 10125 w 11337"/>
              <a:gd name="T5" fmla="*/ 5724 h 6934"/>
              <a:gd name="T6" fmla="*/ 10125 w 11337"/>
              <a:gd name="T7" fmla="*/ 1344 h 6934"/>
              <a:gd name="T8" fmla="*/ 10125 w 11337"/>
              <a:gd name="T9" fmla="*/ 1344 h 6934"/>
              <a:gd name="T10" fmla="*/ 8778 w 11337"/>
              <a:gd name="T11" fmla="*/ 0 h 6934"/>
              <a:gd name="T12" fmla="*/ 0 w 11337"/>
              <a:gd name="T13" fmla="*/ 0 h 6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37" h="6934">
                <a:moveTo>
                  <a:pt x="0" y="0"/>
                </a:moveTo>
                <a:lnTo>
                  <a:pt x="5736" y="5724"/>
                </a:lnTo>
                <a:cubicBezTo>
                  <a:pt x="6948" y="6934"/>
                  <a:pt x="8913" y="6934"/>
                  <a:pt x="10125" y="5724"/>
                </a:cubicBezTo>
                <a:cubicBezTo>
                  <a:pt x="11337" y="4515"/>
                  <a:pt x="11337" y="2553"/>
                  <a:pt x="10125" y="1344"/>
                </a:cubicBezTo>
                <a:cubicBezTo>
                  <a:pt x="10125" y="1344"/>
                  <a:pt x="10125" y="1344"/>
                  <a:pt x="10125" y="1344"/>
                </a:cubicBezTo>
                <a:lnTo>
                  <a:pt x="8778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9E6C694-8F27-4D1E-8789-223F422B70AA}"/>
              </a:ext>
            </a:extLst>
          </p:cNvPr>
          <p:cNvSpPr>
            <a:spLocks/>
          </p:cNvSpPr>
          <p:nvPr userDrawn="1"/>
        </p:nvSpPr>
        <p:spPr bwMode="auto">
          <a:xfrm>
            <a:off x="3552825" y="2184400"/>
            <a:ext cx="2032000" cy="1246188"/>
          </a:xfrm>
          <a:custGeom>
            <a:avLst/>
            <a:gdLst>
              <a:gd name="T0" fmla="*/ 8777 w 11371"/>
              <a:gd name="T1" fmla="*/ 6969 h 6969"/>
              <a:gd name="T2" fmla="*/ 10159 w 11371"/>
              <a:gd name="T3" fmla="*/ 5590 h 6969"/>
              <a:gd name="T4" fmla="*/ 10159 w 11371"/>
              <a:gd name="T5" fmla="*/ 1209 h 6969"/>
              <a:gd name="T6" fmla="*/ 5770 w 11371"/>
              <a:gd name="T7" fmla="*/ 1209 h 6969"/>
              <a:gd name="T8" fmla="*/ 0 w 11371"/>
              <a:gd name="T9" fmla="*/ 6969 h 6969"/>
              <a:gd name="T10" fmla="*/ 8777 w 11371"/>
              <a:gd name="T11" fmla="*/ 6969 h 6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71" h="6969">
                <a:moveTo>
                  <a:pt x="8777" y="6969"/>
                </a:moveTo>
                <a:lnTo>
                  <a:pt x="10159" y="5590"/>
                </a:lnTo>
                <a:cubicBezTo>
                  <a:pt x="11371" y="4380"/>
                  <a:pt x="11371" y="2419"/>
                  <a:pt x="10159" y="1209"/>
                </a:cubicBezTo>
                <a:cubicBezTo>
                  <a:pt x="8947" y="0"/>
                  <a:pt x="6982" y="0"/>
                  <a:pt x="5770" y="1209"/>
                </a:cubicBezTo>
                <a:cubicBezTo>
                  <a:pt x="5770" y="1209"/>
                  <a:pt x="0" y="6969"/>
                  <a:pt x="0" y="6969"/>
                </a:cubicBezTo>
                <a:lnTo>
                  <a:pt x="8777" y="6969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C4E9DAE-5EDC-4D97-BF69-403F9FEA2A76}"/>
              </a:ext>
            </a:extLst>
          </p:cNvPr>
          <p:cNvSpPr>
            <a:spLocks/>
          </p:cNvSpPr>
          <p:nvPr userDrawn="1"/>
        </p:nvSpPr>
        <p:spPr bwMode="auto">
          <a:xfrm>
            <a:off x="1314450" y="2190750"/>
            <a:ext cx="2025650" cy="1239838"/>
          </a:xfrm>
          <a:custGeom>
            <a:avLst/>
            <a:gdLst>
              <a:gd name="T0" fmla="*/ 11337 w 11337"/>
              <a:gd name="T1" fmla="*/ 6934 h 6934"/>
              <a:gd name="T2" fmla="*/ 5601 w 11337"/>
              <a:gd name="T3" fmla="*/ 1210 h 6934"/>
              <a:gd name="T4" fmla="*/ 1212 w 11337"/>
              <a:gd name="T5" fmla="*/ 1210 h 6934"/>
              <a:gd name="T6" fmla="*/ 1212 w 11337"/>
              <a:gd name="T7" fmla="*/ 5590 h 6934"/>
              <a:gd name="T8" fmla="*/ 1212 w 11337"/>
              <a:gd name="T9" fmla="*/ 5590 h 6934"/>
              <a:gd name="T10" fmla="*/ 2559 w 11337"/>
              <a:gd name="T11" fmla="*/ 6934 h 6934"/>
              <a:gd name="T12" fmla="*/ 11337 w 11337"/>
              <a:gd name="T13" fmla="*/ 6934 h 6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37" h="6934">
                <a:moveTo>
                  <a:pt x="11337" y="6934"/>
                </a:moveTo>
                <a:lnTo>
                  <a:pt x="5601" y="1210"/>
                </a:lnTo>
                <a:cubicBezTo>
                  <a:pt x="4389" y="0"/>
                  <a:pt x="2424" y="0"/>
                  <a:pt x="1212" y="1210"/>
                </a:cubicBezTo>
                <a:cubicBezTo>
                  <a:pt x="0" y="2419"/>
                  <a:pt x="0" y="4380"/>
                  <a:pt x="1212" y="5590"/>
                </a:cubicBezTo>
                <a:cubicBezTo>
                  <a:pt x="1212" y="5590"/>
                  <a:pt x="1212" y="5590"/>
                  <a:pt x="1212" y="5590"/>
                </a:cubicBezTo>
                <a:lnTo>
                  <a:pt x="2559" y="6934"/>
                </a:lnTo>
                <a:lnTo>
                  <a:pt x="11337" y="6934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BA53F4C-1D6B-4CAF-AB48-BB01F5EF9A40}"/>
              </a:ext>
            </a:extLst>
          </p:cNvPr>
          <p:cNvSpPr>
            <a:spLocks/>
          </p:cNvSpPr>
          <p:nvPr userDrawn="1"/>
        </p:nvSpPr>
        <p:spPr bwMode="auto">
          <a:xfrm>
            <a:off x="1308100" y="3430588"/>
            <a:ext cx="2032000" cy="1244600"/>
          </a:xfrm>
          <a:custGeom>
            <a:avLst/>
            <a:gdLst>
              <a:gd name="T0" fmla="*/ 2594 w 11371"/>
              <a:gd name="T1" fmla="*/ 0 h 6969"/>
              <a:gd name="T2" fmla="*/ 1212 w 11371"/>
              <a:gd name="T3" fmla="*/ 1379 h 6969"/>
              <a:gd name="T4" fmla="*/ 1212 w 11371"/>
              <a:gd name="T5" fmla="*/ 5759 h 6969"/>
              <a:gd name="T6" fmla="*/ 5601 w 11371"/>
              <a:gd name="T7" fmla="*/ 5759 h 6969"/>
              <a:gd name="T8" fmla="*/ 11371 w 11371"/>
              <a:gd name="T9" fmla="*/ 0 h 6969"/>
              <a:gd name="T10" fmla="*/ 2594 w 11371"/>
              <a:gd name="T11" fmla="*/ 0 h 6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71" h="6969">
                <a:moveTo>
                  <a:pt x="2594" y="0"/>
                </a:moveTo>
                <a:lnTo>
                  <a:pt x="1212" y="1379"/>
                </a:lnTo>
                <a:cubicBezTo>
                  <a:pt x="0" y="2589"/>
                  <a:pt x="0" y="4550"/>
                  <a:pt x="1212" y="5759"/>
                </a:cubicBezTo>
                <a:cubicBezTo>
                  <a:pt x="2424" y="6969"/>
                  <a:pt x="4389" y="6969"/>
                  <a:pt x="5601" y="5759"/>
                </a:cubicBezTo>
                <a:cubicBezTo>
                  <a:pt x="5601" y="5759"/>
                  <a:pt x="11371" y="0"/>
                  <a:pt x="11371" y="0"/>
                </a:cubicBezTo>
                <a:lnTo>
                  <a:pt x="2594" y="0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17BB1772-8A45-46BB-BDDF-A3F666CACE67}"/>
              </a:ext>
            </a:extLst>
          </p:cNvPr>
          <p:cNvSpPr>
            <a:spLocks/>
          </p:cNvSpPr>
          <p:nvPr userDrawn="1"/>
        </p:nvSpPr>
        <p:spPr bwMode="auto">
          <a:xfrm>
            <a:off x="2205038" y="3536950"/>
            <a:ext cx="1241425" cy="2022475"/>
          </a:xfrm>
          <a:custGeom>
            <a:avLst/>
            <a:gdLst>
              <a:gd name="T0" fmla="*/ 6948 w 6948"/>
              <a:gd name="T1" fmla="*/ 0 h 11315"/>
              <a:gd name="T2" fmla="*/ 1212 w 6948"/>
              <a:gd name="T3" fmla="*/ 5725 h 11315"/>
              <a:gd name="T4" fmla="*/ 1212 w 6948"/>
              <a:gd name="T5" fmla="*/ 10105 h 11315"/>
              <a:gd name="T6" fmla="*/ 5601 w 6948"/>
              <a:gd name="T7" fmla="*/ 10105 h 11315"/>
              <a:gd name="T8" fmla="*/ 5601 w 6948"/>
              <a:gd name="T9" fmla="*/ 10105 h 11315"/>
              <a:gd name="T10" fmla="*/ 6948 w 6948"/>
              <a:gd name="T11" fmla="*/ 8761 h 11315"/>
              <a:gd name="T12" fmla="*/ 6948 w 6948"/>
              <a:gd name="T13" fmla="*/ 0 h 1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48" h="11315">
                <a:moveTo>
                  <a:pt x="6948" y="0"/>
                </a:moveTo>
                <a:lnTo>
                  <a:pt x="1212" y="5725"/>
                </a:lnTo>
                <a:cubicBezTo>
                  <a:pt x="0" y="6935"/>
                  <a:pt x="0" y="8896"/>
                  <a:pt x="1212" y="10105"/>
                </a:cubicBezTo>
                <a:cubicBezTo>
                  <a:pt x="2424" y="11315"/>
                  <a:pt x="4389" y="11315"/>
                  <a:pt x="5601" y="10105"/>
                </a:cubicBezTo>
                <a:cubicBezTo>
                  <a:pt x="5601" y="10105"/>
                  <a:pt x="5601" y="10105"/>
                  <a:pt x="5601" y="10105"/>
                </a:cubicBezTo>
                <a:lnTo>
                  <a:pt x="6948" y="8761"/>
                </a:lnTo>
                <a:lnTo>
                  <a:pt x="6948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5B8CC6B-5382-428A-BFC9-1A60DDDD071D}"/>
              </a:ext>
            </a:extLst>
          </p:cNvPr>
          <p:cNvSpPr>
            <a:spLocks/>
          </p:cNvSpPr>
          <p:nvPr userDrawn="1"/>
        </p:nvSpPr>
        <p:spPr bwMode="auto">
          <a:xfrm>
            <a:off x="3446463" y="3536950"/>
            <a:ext cx="1247775" cy="2028825"/>
          </a:xfrm>
          <a:custGeom>
            <a:avLst/>
            <a:gdLst>
              <a:gd name="T0" fmla="*/ 0 w 6982"/>
              <a:gd name="T1" fmla="*/ 8760 h 11349"/>
              <a:gd name="T2" fmla="*/ 1381 w 6982"/>
              <a:gd name="T3" fmla="*/ 10139 h 11349"/>
              <a:gd name="T4" fmla="*/ 5770 w 6982"/>
              <a:gd name="T5" fmla="*/ 10139 h 11349"/>
              <a:gd name="T6" fmla="*/ 5770 w 6982"/>
              <a:gd name="T7" fmla="*/ 5759 h 11349"/>
              <a:gd name="T8" fmla="*/ 0 w 6982"/>
              <a:gd name="T9" fmla="*/ 0 h 11349"/>
              <a:gd name="T10" fmla="*/ 0 w 6982"/>
              <a:gd name="T11" fmla="*/ 8760 h 1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82" h="11349">
                <a:moveTo>
                  <a:pt x="0" y="8760"/>
                </a:moveTo>
                <a:lnTo>
                  <a:pt x="1381" y="10139"/>
                </a:lnTo>
                <a:cubicBezTo>
                  <a:pt x="2593" y="11349"/>
                  <a:pt x="4558" y="11349"/>
                  <a:pt x="5770" y="10139"/>
                </a:cubicBezTo>
                <a:cubicBezTo>
                  <a:pt x="6982" y="8930"/>
                  <a:pt x="6982" y="6969"/>
                  <a:pt x="5770" y="5759"/>
                </a:cubicBezTo>
                <a:cubicBezTo>
                  <a:pt x="5770" y="5759"/>
                  <a:pt x="0" y="0"/>
                  <a:pt x="0" y="0"/>
                </a:cubicBezTo>
                <a:lnTo>
                  <a:pt x="0" y="8760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44315B9F-335E-4C99-AEE1-9768AC6B29FB}"/>
              </a:ext>
            </a:extLst>
          </p:cNvPr>
          <p:cNvSpPr>
            <a:spLocks/>
          </p:cNvSpPr>
          <p:nvPr userDrawn="1"/>
        </p:nvSpPr>
        <p:spPr bwMode="auto">
          <a:xfrm>
            <a:off x="3446463" y="1301750"/>
            <a:ext cx="1241425" cy="2022475"/>
          </a:xfrm>
          <a:custGeom>
            <a:avLst/>
            <a:gdLst>
              <a:gd name="T0" fmla="*/ 0 w 6947"/>
              <a:gd name="T1" fmla="*/ 11314 h 11314"/>
              <a:gd name="T2" fmla="*/ 5735 w 6947"/>
              <a:gd name="T3" fmla="*/ 5590 h 11314"/>
              <a:gd name="T4" fmla="*/ 5735 w 6947"/>
              <a:gd name="T5" fmla="*/ 1209 h 11314"/>
              <a:gd name="T6" fmla="*/ 1346 w 6947"/>
              <a:gd name="T7" fmla="*/ 1209 h 11314"/>
              <a:gd name="T8" fmla="*/ 1346 w 6947"/>
              <a:gd name="T9" fmla="*/ 1209 h 11314"/>
              <a:gd name="T10" fmla="*/ 0 w 6947"/>
              <a:gd name="T11" fmla="*/ 2553 h 11314"/>
              <a:gd name="T12" fmla="*/ 0 w 6947"/>
              <a:gd name="T13" fmla="*/ 11314 h 1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47" h="11314">
                <a:moveTo>
                  <a:pt x="0" y="11314"/>
                </a:moveTo>
                <a:lnTo>
                  <a:pt x="5735" y="5590"/>
                </a:lnTo>
                <a:cubicBezTo>
                  <a:pt x="6947" y="4380"/>
                  <a:pt x="6947" y="2419"/>
                  <a:pt x="5735" y="1209"/>
                </a:cubicBezTo>
                <a:cubicBezTo>
                  <a:pt x="4523" y="0"/>
                  <a:pt x="2558" y="0"/>
                  <a:pt x="1346" y="1209"/>
                </a:cubicBezTo>
                <a:cubicBezTo>
                  <a:pt x="1346" y="1209"/>
                  <a:pt x="1346" y="1209"/>
                  <a:pt x="1346" y="1209"/>
                </a:cubicBezTo>
                <a:lnTo>
                  <a:pt x="0" y="2553"/>
                </a:lnTo>
                <a:lnTo>
                  <a:pt x="0" y="11314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DBB2D174-0EC7-4441-AD18-1776A7DB2EB5}"/>
              </a:ext>
            </a:extLst>
          </p:cNvPr>
          <p:cNvSpPr>
            <a:spLocks/>
          </p:cNvSpPr>
          <p:nvPr userDrawn="1"/>
        </p:nvSpPr>
        <p:spPr bwMode="auto">
          <a:xfrm>
            <a:off x="2198688" y="1295400"/>
            <a:ext cx="1247775" cy="2028825"/>
          </a:xfrm>
          <a:custGeom>
            <a:avLst/>
            <a:gdLst>
              <a:gd name="T0" fmla="*/ 6983 w 6983"/>
              <a:gd name="T1" fmla="*/ 2588 h 11349"/>
              <a:gd name="T2" fmla="*/ 5601 w 6983"/>
              <a:gd name="T3" fmla="*/ 1209 h 11349"/>
              <a:gd name="T4" fmla="*/ 1212 w 6983"/>
              <a:gd name="T5" fmla="*/ 1209 h 11349"/>
              <a:gd name="T6" fmla="*/ 1212 w 6983"/>
              <a:gd name="T7" fmla="*/ 5590 h 11349"/>
              <a:gd name="T8" fmla="*/ 6983 w 6983"/>
              <a:gd name="T9" fmla="*/ 11349 h 11349"/>
              <a:gd name="T10" fmla="*/ 6983 w 6983"/>
              <a:gd name="T11" fmla="*/ 2588 h 1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83" h="11349">
                <a:moveTo>
                  <a:pt x="6983" y="2588"/>
                </a:moveTo>
                <a:lnTo>
                  <a:pt x="5601" y="1209"/>
                </a:lnTo>
                <a:cubicBezTo>
                  <a:pt x="4389" y="0"/>
                  <a:pt x="2424" y="0"/>
                  <a:pt x="1212" y="1209"/>
                </a:cubicBezTo>
                <a:cubicBezTo>
                  <a:pt x="0" y="2419"/>
                  <a:pt x="0" y="4380"/>
                  <a:pt x="1212" y="5590"/>
                </a:cubicBezTo>
                <a:cubicBezTo>
                  <a:pt x="1212" y="5590"/>
                  <a:pt x="6983" y="11349"/>
                  <a:pt x="6983" y="11349"/>
                </a:cubicBezTo>
                <a:lnTo>
                  <a:pt x="6983" y="2588"/>
                </a:lnTo>
                <a:close/>
              </a:path>
            </a:pathLst>
          </a:custGeom>
          <a:solidFill>
            <a:srgbClr val="FFC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55982" cy="2438522"/>
          </a:xfrm>
        </p:spPr>
        <p:txBody>
          <a:bodyPr anchor="b"/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40064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F21-3E73-F145-A39D-BCEBC168FB39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C714-517E-B24E-892D-7DCE46445BD4}" type="datetime1">
              <a:rPr lang="fi-FI" smtClean="0"/>
              <a:t>28.9.2023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55DC8AA-8C24-40B7-9992-560ADD607A8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9895" y="323602"/>
            <a:ext cx="4364052" cy="312773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1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7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EBE82797-D2E9-7245-A933-D48C4FB2927E}" type="datetime1">
              <a:rPr lang="fi-FI" smtClean="0"/>
              <a:t>28.9.2023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1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77" r:id="rId9"/>
    <p:sldLayoutId id="2147483678" r:id="rId10"/>
    <p:sldLayoutId id="2147483660" r:id="rId11"/>
    <p:sldLayoutId id="2147483669" r:id="rId12"/>
    <p:sldLayoutId id="2147483676" r:id="rId13"/>
    <p:sldLayoutId id="2147483673" r:id="rId14"/>
    <p:sldLayoutId id="2147483674" r:id="rId15"/>
    <p:sldLayoutId id="2147483675" r:id="rId16"/>
    <p:sldLayoutId id="2147483651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54" r:id="rId23"/>
    <p:sldLayoutId id="2147483655" r:id="rId24"/>
    <p:sldLayoutId id="2147483679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9693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730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A014B9D-D9A1-8B9D-FD2F-3E4643E99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dirty="0"/>
              <a:t>NEPSY-TIIMIN KARTOITUS VERKOSTOILLE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B9D91307-F886-159F-5FAC-7A5B3DB1CA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fi-FI" b="1" dirty="0" err="1">
                <a:solidFill>
                  <a:srgbClr val="313131"/>
                </a:solidFill>
                <a:cs typeface="Segoe UI"/>
              </a:rPr>
              <a:t>Nepsykoordinaattorit</a:t>
            </a:r>
            <a:r>
              <a:rPr lang="fi-FI" dirty="0">
                <a:cs typeface="Segoe UI"/>
              </a:rPr>
              <a:t>​</a:t>
            </a:r>
          </a:p>
          <a:p>
            <a:pPr algn="l"/>
            <a:r>
              <a:rPr lang="fi-FI" dirty="0">
                <a:solidFill>
                  <a:srgbClr val="313131"/>
                </a:solidFill>
                <a:cs typeface="Segoe UI"/>
              </a:rPr>
              <a:t>Satu Remes &amp; Kati </a:t>
            </a:r>
            <a:r>
              <a:rPr lang="fi-FI" dirty="0" err="1">
                <a:solidFill>
                  <a:srgbClr val="313131"/>
                </a:solidFill>
                <a:cs typeface="Segoe UI"/>
              </a:rPr>
              <a:t>Valén</a:t>
            </a:r>
            <a:r>
              <a:rPr lang="fi-FI" dirty="0">
                <a:cs typeface="Segoe UI"/>
              </a:rPr>
              <a:t>​</a:t>
            </a:r>
          </a:p>
          <a:p>
            <a:pPr algn="l"/>
            <a:r>
              <a:rPr lang="fi-FI" b="1" dirty="0">
                <a:solidFill>
                  <a:srgbClr val="313131"/>
                </a:solidFill>
                <a:cs typeface="Segoe UI"/>
              </a:rPr>
              <a:t>Kehittäjä-sosiaalityöntekijä </a:t>
            </a:r>
            <a:r>
              <a:rPr lang="en-US" b="1" dirty="0">
                <a:cs typeface="Segoe UI"/>
              </a:rPr>
              <a:t>​</a:t>
            </a:r>
          </a:p>
          <a:p>
            <a:pPr algn="l"/>
            <a:r>
              <a:rPr lang="fi-FI" dirty="0">
                <a:solidFill>
                  <a:srgbClr val="313131"/>
                </a:solidFill>
                <a:cs typeface="Segoe UI"/>
              </a:rPr>
              <a:t>Sanna Tchaplinski</a:t>
            </a:r>
            <a:r>
              <a:rPr lang="fi-FI" dirty="0">
                <a:cs typeface="Segoe UI"/>
              </a:rPr>
              <a:t>​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2FCE0F-08F0-9112-0819-33D05B9F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71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0FC6C51-0021-65F9-6BA6-368F63E5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10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F5BAE89-90CA-BD94-2DA9-165A6777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894" y="431113"/>
            <a:ext cx="11209131" cy="61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ECEB35-D605-5F2F-65D1-EB39244F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11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7C4D7FA-B84A-53D7-FBD2-9035AFAE3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63" y="877533"/>
            <a:ext cx="10872788" cy="56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5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3035582-3A07-8210-8793-5F21DB40A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11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7257BA8-9349-655A-D578-A0F2328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F533EFA-4003-9C74-9A22-B2BB05B8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671" y="556095"/>
            <a:ext cx="11386657" cy="59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6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85C4375-A4B4-3C3E-8FD1-D2ABB899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891DB3-C041-2C57-EC22-97E200DE9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531" y="499907"/>
            <a:ext cx="10928717" cy="58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1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8DBD955-CD27-937E-0506-8A63C721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2AA8629-A41B-2963-492E-67ECA195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531" y="439274"/>
            <a:ext cx="10140152" cy="59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20734AE-974C-FA00-8E44-A59EB927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EC0BEB-252C-1955-F0BB-3514001E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531" y="746741"/>
            <a:ext cx="10670796" cy="57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2106101-DA15-EA99-2CA9-7E6858CE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6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AA53672-1C9E-1DDB-A38B-829114A26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9397" y="545849"/>
            <a:ext cx="9193206" cy="5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35A9BA8-9770-E110-3707-480B895C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7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782877C-F317-B025-6E47-3B8CD95C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531" y="456780"/>
            <a:ext cx="10769326" cy="60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E0BE7BE-ED74-7D85-652F-A732EB11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8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ABF9F0C-FA7D-CA03-B228-851F238A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3415" y="872455"/>
            <a:ext cx="8205170" cy="53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2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3F945F5-CFC4-D778-06A8-FCC491DB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56F2C72-44C7-EBAB-A39B-3A6A6F9C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41" y="691698"/>
            <a:ext cx="10200117" cy="54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4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ohjoissavo">
      <a:dk1>
        <a:sysClr val="windowText" lastClr="000000"/>
      </a:dk1>
      <a:lt1>
        <a:sysClr val="window" lastClr="FFFFFF"/>
      </a:lt1>
      <a:dk2>
        <a:srgbClr val="313131"/>
      </a:dk2>
      <a:lt2>
        <a:srgbClr val="FFCF29"/>
      </a:lt2>
      <a:accent1>
        <a:srgbClr val="FFCF29"/>
      </a:accent1>
      <a:accent2>
        <a:srgbClr val="75A1FF"/>
      </a:accent2>
      <a:accent3>
        <a:srgbClr val="868651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sote20-hva-pp-pohja" id="{C8206C13-FEB4-477B-BCE2-576138E21F67}" vid="{8A0DBC6A-4A7C-46D7-9176-083AE7B78B2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648a17-6772-4271-b586-af382ae56d68">
      <Terms xmlns="http://schemas.microsoft.com/office/infopath/2007/PartnerControls"/>
    </lcf76f155ced4ddcb4097134ff3c332f>
    <TaxCatchAll xmlns="55959a27-f871-46ff-9eff-3af181a647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1CBC89D113646A8CF05405D8B82EC" ma:contentTypeVersion="12" ma:contentTypeDescription="Create a new document." ma:contentTypeScope="" ma:versionID="f2d4459a1bcc735e02514253bf1c4ee0">
  <xsd:schema xmlns:xsd="http://www.w3.org/2001/XMLSchema" xmlns:xs="http://www.w3.org/2001/XMLSchema" xmlns:p="http://schemas.microsoft.com/office/2006/metadata/properties" xmlns:ns2="54648a17-6772-4271-b586-af382ae56d68" xmlns:ns3="55959a27-f871-46ff-9eff-3af181a64723" targetNamespace="http://schemas.microsoft.com/office/2006/metadata/properties" ma:root="true" ma:fieldsID="bdf3b986388847f455100d8ac78d91d3" ns2:_="" ns3:_="">
    <xsd:import namespace="54648a17-6772-4271-b586-af382ae56d68"/>
    <xsd:import namespace="55959a27-f871-46ff-9eff-3af181a647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48a17-6772-4271-b586-af382ae56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59a27-f871-46ff-9eff-3af181a6472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57928e-f623-4448-8bc5-843a82a14e6b}" ma:internalName="TaxCatchAll" ma:showField="CatchAllData" ma:web="55959a27-f871-46ff-9eff-3af181a647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30AD90-A4AB-4CAD-B733-4E506B7FF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8AE46-0D8B-46F1-89D1-5CC992AC08BF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54648a17-6772-4271-b586-af382ae56d68"/>
    <ds:schemaRef ds:uri="http://schemas.microsoft.com/office/2006/documentManagement/types"/>
    <ds:schemaRef ds:uri="55959a27-f871-46ff-9eff-3af181a6472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07D0C8-AAE2-4775-BF38-B9032802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48a17-6772-4271-b586-af382ae56d68"/>
    <ds:schemaRef ds:uri="55959a27-f871-46ff-9eff-3af181a647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posote20-hva-pp-pohja</Template>
  <TotalTime>248</TotalTime>
  <Words>27</Words>
  <Application>Microsoft Office PowerPoint</Application>
  <PresentationFormat>Laajakuva</PresentationFormat>
  <Paragraphs>16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NEPSY-TIIMIN KARTOITUS VERKOSTOILLE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NEPSY-TIIMIN KARTOITUS VERKOSTOILLE</dc:title>
  <dc:creator>Jahn Ville</dc:creator>
  <cp:lastModifiedBy>Valén Kati</cp:lastModifiedBy>
  <cp:revision>4</cp:revision>
  <dcterms:created xsi:type="dcterms:W3CDTF">2022-08-23T11:12:33Z</dcterms:created>
  <dcterms:modified xsi:type="dcterms:W3CDTF">2023-09-28T11:21:14Z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0x01010047A1CBC89D113646A8CF05405D8B82EC</vt:lpwstr>
  </property>
  <property fmtid="{D5CDD505-2E9C-101B-9397-08002B2CF9AE}" pid="3" name="_ExtendedDescription">
    <vt:lpwstr/>
  </property>
</Properties>
</file>