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"/>
  </p:notesMasterIdLst>
  <p:sldIdLst>
    <p:sldId id="2731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B85"/>
    <a:srgbClr val="FFE72D"/>
    <a:srgbClr val="3F77BC"/>
    <a:srgbClr val="739DD2"/>
    <a:srgbClr val="F04E4C"/>
    <a:srgbClr val="B292C4"/>
    <a:srgbClr val="5BBD72"/>
    <a:srgbClr val="000000"/>
    <a:srgbClr val="FFFF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0FDF5-9105-49A6-8DD7-D85B5B4430DF}" v="40" dt="2023-04-12T06:58:07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95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5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CBB45-C5C5-4FAE-8544-FF85B7A23C8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03F35CA-C9CF-4188-91BC-BA84781DCF10}">
      <dgm:prSet phldrT="[Teksti]" custT="1"/>
      <dgm:spPr/>
      <dgm:t>
        <a:bodyPr/>
        <a:lstStyle/>
        <a:p>
          <a:pPr>
            <a:spcAft>
              <a:spcPts val="0"/>
            </a:spcAft>
          </a:pPr>
          <a:r>
            <a:rPr lang="fi-FI" sz="1100" b="1"/>
            <a:t>KOTONA </a:t>
          </a:r>
        </a:p>
        <a:p>
          <a:pPr>
            <a:spcAft>
              <a:spcPts val="0"/>
            </a:spcAft>
          </a:pPr>
          <a:r>
            <a:rPr lang="fi-FI" sz="1100" b="1"/>
            <a:t>ASUMISTA TUKEVAT PALVELUT </a:t>
          </a:r>
        </a:p>
        <a:p>
          <a:pPr>
            <a:spcAft>
              <a:spcPts val="0"/>
            </a:spcAft>
          </a:pPr>
          <a:r>
            <a:rPr lang="fi-FI" sz="1100" b="1"/>
            <a:t>OVAT</a:t>
          </a:r>
        </a:p>
        <a:p>
          <a:pPr>
            <a:spcAft>
              <a:spcPts val="0"/>
            </a:spcAft>
          </a:pPr>
          <a:r>
            <a:rPr lang="fi-FI" sz="1100" b="1"/>
            <a:t>ASIAKAS-LÄHTÖISIÄ</a:t>
          </a:r>
        </a:p>
      </dgm:t>
    </dgm:pt>
    <dgm:pt modelId="{DC0EFD58-DEF7-46F4-A036-C967F6C35746}" type="parTrans" cxnId="{BD774CDF-0654-46E9-84F4-818419784802}">
      <dgm:prSet/>
      <dgm:spPr/>
      <dgm:t>
        <a:bodyPr/>
        <a:lstStyle/>
        <a:p>
          <a:endParaRPr lang="fi-FI"/>
        </a:p>
      </dgm:t>
    </dgm:pt>
    <dgm:pt modelId="{8AC6AD75-023C-40B7-AF2A-898B5D66E06B}" type="sibTrans" cxnId="{BD774CDF-0654-46E9-84F4-818419784802}">
      <dgm:prSet/>
      <dgm:spPr/>
      <dgm:t>
        <a:bodyPr/>
        <a:lstStyle/>
        <a:p>
          <a:endParaRPr lang="fi-FI"/>
        </a:p>
      </dgm:t>
    </dgm:pt>
    <dgm:pt modelId="{5949A201-D73D-4200-BCFD-1CA713BA332A}">
      <dgm:prSet phldrT="[Teksti]" custT="1"/>
      <dgm:spPr/>
      <dgm:t>
        <a:bodyPr/>
        <a:lstStyle/>
        <a:p>
          <a:pPr>
            <a:spcAft>
              <a:spcPts val="0"/>
            </a:spcAft>
          </a:pPr>
          <a:r>
            <a:rPr lang="fi-FI" sz="1100" b="1"/>
            <a:t>ASIAKAS </a:t>
          </a:r>
        </a:p>
        <a:p>
          <a:pPr>
            <a:spcAft>
              <a:spcPts val="0"/>
            </a:spcAft>
          </a:pPr>
          <a:r>
            <a:rPr lang="fi-FI" sz="1100" b="1"/>
            <a:t>SAA </a:t>
          </a:r>
        </a:p>
        <a:p>
          <a:pPr>
            <a:spcAft>
              <a:spcPts val="0"/>
            </a:spcAft>
          </a:pPr>
          <a:r>
            <a:rPr lang="fi-FI" sz="1100" b="1"/>
            <a:t>OIKEAT </a:t>
          </a:r>
        </a:p>
        <a:p>
          <a:pPr>
            <a:spcAft>
              <a:spcPts val="0"/>
            </a:spcAft>
          </a:pPr>
          <a:r>
            <a:rPr lang="fi-FI" sz="1100" b="1"/>
            <a:t>PALVELUT OIKEAAN</a:t>
          </a:r>
        </a:p>
        <a:p>
          <a:pPr>
            <a:spcAft>
              <a:spcPts val="0"/>
            </a:spcAft>
          </a:pPr>
          <a:r>
            <a:rPr lang="fi-FI" sz="1100" b="1"/>
            <a:t> AIKAAN</a:t>
          </a:r>
        </a:p>
      </dgm:t>
    </dgm:pt>
    <dgm:pt modelId="{048690B1-B30F-4C8A-98A0-5AEE553E09D9}" type="parTrans" cxnId="{7B3B9055-E20C-45A4-810C-424CA2130E7B}">
      <dgm:prSet/>
      <dgm:spPr/>
      <dgm:t>
        <a:bodyPr/>
        <a:lstStyle/>
        <a:p>
          <a:endParaRPr lang="fi-FI"/>
        </a:p>
      </dgm:t>
    </dgm:pt>
    <dgm:pt modelId="{94F4F218-C63B-4589-8D22-D6F20BC62C19}" type="sibTrans" cxnId="{7B3B9055-E20C-45A4-810C-424CA2130E7B}">
      <dgm:prSet/>
      <dgm:spPr/>
      <dgm:t>
        <a:bodyPr/>
        <a:lstStyle/>
        <a:p>
          <a:endParaRPr lang="fi-FI"/>
        </a:p>
      </dgm:t>
    </dgm:pt>
    <dgm:pt modelId="{08F94424-9516-4F96-97D3-A8780019BD70}">
      <dgm:prSet phldrT="[Teksti]" custT="1"/>
      <dgm:spPr/>
      <dgm:t>
        <a:bodyPr/>
        <a:lstStyle/>
        <a:p>
          <a:r>
            <a:rPr lang="fi-FI" sz="1100" b="1"/>
            <a:t>PALVELUJEN LAATU VARMISTETAAN JÄRJESTELMÄLLI-SELLÄ SEURANNALLA</a:t>
          </a:r>
        </a:p>
      </dgm:t>
    </dgm:pt>
    <dgm:pt modelId="{109D4539-5A60-42A4-BB7F-8AC5188BB195}" type="parTrans" cxnId="{53199B0E-4FBD-4939-B503-A43AE0DD81B3}">
      <dgm:prSet/>
      <dgm:spPr/>
      <dgm:t>
        <a:bodyPr/>
        <a:lstStyle/>
        <a:p>
          <a:endParaRPr lang="fi-FI"/>
        </a:p>
      </dgm:t>
    </dgm:pt>
    <dgm:pt modelId="{D7A705D2-374D-4F9F-A07B-125F6D2B21AF}" type="sibTrans" cxnId="{53199B0E-4FBD-4939-B503-A43AE0DD81B3}">
      <dgm:prSet/>
      <dgm:spPr/>
      <dgm:t>
        <a:bodyPr/>
        <a:lstStyle/>
        <a:p>
          <a:endParaRPr lang="fi-FI"/>
        </a:p>
      </dgm:t>
    </dgm:pt>
    <dgm:pt modelId="{4B7F6E4F-9167-4D5F-B6C2-EDB12511FAA9}">
      <dgm:prSet phldrT="[Teksti]" custT="1"/>
      <dgm:spPr/>
      <dgm:t>
        <a:bodyPr/>
        <a:lstStyle/>
        <a:p>
          <a:pPr>
            <a:spcAft>
              <a:spcPts val="0"/>
            </a:spcAft>
          </a:pPr>
          <a:r>
            <a:rPr lang="fi-FI" sz="1100" b="1"/>
            <a:t>RIITTÄVÄ </a:t>
          </a:r>
        </a:p>
        <a:p>
          <a:pPr>
            <a:spcAft>
              <a:spcPts val="0"/>
            </a:spcAft>
          </a:pPr>
          <a:r>
            <a:rPr lang="fi-FI" sz="1100" b="1"/>
            <a:t>JA </a:t>
          </a:r>
        </a:p>
        <a:p>
          <a:pPr>
            <a:spcAft>
              <a:spcPts val="0"/>
            </a:spcAft>
          </a:pPr>
          <a:r>
            <a:rPr lang="fi-FI" sz="1100" b="1"/>
            <a:t>OSAAVA HENKILÖSTÖ TURVAA </a:t>
          </a:r>
        </a:p>
        <a:p>
          <a:pPr>
            <a:spcAft>
              <a:spcPts val="0"/>
            </a:spcAft>
          </a:pPr>
          <a:r>
            <a:rPr lang="fi-FI" sz="1100" b="1"/>
            <a:t>KOTIIN ANNETTAVIEN PALVELUJEN LAADUN </a:t>
          </a:r>
        </a:p>
      </dgm:t>
    </dgm:pt>
    <dgm:pt modelId="{228B5E67-033A-4E7F-8F00-F1B837B1FB6E}" type="parTrans" cxnId="{C77DC41B-E478-47DB-A0E9-157282B9178D}">
      <dgm:prSet/>
      <dgm:spPr/>
      <dgm:t>
        <a:bodyPr/>
        <a:lstStyle/>
        <a:p>
          <a:endParaRPr lang="fi-FI"/>
        </a:p>
      </dgm:t>
    </dgm:pt>
    <dgm:pt modelId="{49C3140C-87CC-4DBB-8344-F19A62C981A1}" type="sibTrans" cxnId="{C77DC41B-E478-47DB-A0E9-157282B9178D}">
      <dgm:prSet/>
      <dgm:spPr/>
      <dgm:t>
        <a:bodyPr/>
        <a:lstStyle/>
        <a:p>
          <a:endParaRPr lang="fi-FI"/>
        </a:p>
      </dgm:t>
    </dgm:pt>
    <dgm:pt modelId="{A7229634-ADC3-4084-B9F6-F5BE8E8F02E7}">
      <dgm:prSet custT="1"/>
      <dgm:spPr/>
      <dgm:t>
        <a:bodyPr/>
        <a:lstStyle/>
        <a:p>
          <a:pPr>
            <a:buFontTx/>
            <a:buNone/>
          </a:pPr>
          <a:r>
            <a:rPr lang="fi-FI" sz="1050" b="1"/>
            <a:t>OSAPROJEKTI 1</a:t>
          </a:r>
        </a:p>
      </dgm:t>
    </dgm:pt>
    <dgm:pt modelId="{4142E4B3-D92C-4044-ABD4-588B37245C35}" type="parTrans" cxnId="{60892A92-BBEF-4924-BEB4-311D3D6EEDD9}">
      <dgm:prSet/>
      <dgm:spPr/>
      <dgm:t>
        <a:bodyPr/>
        <a:lstStyle/>
        <a:p>
          <a:endParaRPr lang="fi-FI"/>
        </a:p>
      </dgm:t>
    </dgm:pt>
    <dgm:pt modelId="{1E33DF0E-39F7-4834-8B6E-5EB35B9AAC5A}" type="sibTrans" cxnId="{60892A92-BBEF-4924-BEB4-311D3D6EEDD9}">
      <dgm:prSet/>
      <dgm:spPr/>
      <dgm:t>
        <a:bodyPr/>
        <a:lstStyle/>
        <a:p>
          <a:endParaRPr lang="fi-FI"/>
        </a:p>
      </dgm:t>
    </dgm:pt>
    <dgm:pt modelId="{ED6944E7-7E34-4B4A-8DBB-D41CFC194137}">
      <dgm:prSet custT="1"/>
      <dgm:spPr/>
      <dgm:t>
        <a:bodyPr/>
        <a:lstStyle/>
        <a:p>
          <a:pPr>
            <a:buNone/>
          </a:pPr>
          <a:r>
            <a:rPr lang="fi-FI" sz="1050" b="1" dirty="0"/>
            <a:t>OSAPROJEKTI 3</a:t>
          </a:r>
        </a:p>
      </dgm:t>
    </dgm:pt>
    <dgm:pt modelId="{8902FD54-99FB-422C-8FC1-9BDC987F0A33}" type="parTrans" cxnId="{1402844D-4E18-4018-9563-B6DB8095F19B}">
      <dgm:prSet/>
      <dgm:spPr/>
      <dgm:t>
        <a:bodyPr/>
        <a:lstStyle/>
        <a:p>
          <a:endParaRPr lang="fi-FI"/>
        </a:p>
      </dgm:t>
    </dgm:pt>
    <dgm:pt modelId="{A0D5AC2F-F5A1-464C-8C76-A77E3B20805B}" type="sibTrans" cxnId="{1402844D-4E18-4018-9563-B6DB8095F19B}">
      <dgm:prSet/>
      <dgm:spPr/>
      <dgm:t>
        <a:bodyPr/>
        <a:lstStyle/>
        <a:p>
          <a:endParaRPr lang="fi-FI"/>
        </a:p>
      </dgm:t>
    </dgm:pt>
    <dgm:pt modelId="{08C04E04-B3D9-4AB3-A443-BA66DA04C934}">
      <dgm:prSet custT="1"/>
      <dgm:spPr/>
      <dgm:t>
        <a:bodyPr/>
        <a:lstStyle/>
        <a:p>
          <a:pPr>
            <a:buFontTx/>
            <a:buNone/>
          </a:pPr>
          <a:r>
            <a:rPr lang="fi-FI" sz="1050" b="1"/>
            <a:t>OSAPROJEKTI 5</a:t>
          </a:r>
        </a:p>
      </dgm:t>
    </dgm:pt>
    <dgm:pt modelId="{4C1A2E68-8DB7-4655-83FE-EB33C70C491B}" type="parTrans" cxnId="{D666B580-5FAA-4B21-BD6E-8FE1477088D2}">
      <dgm:prSet/>
      <dgm:spPr/>
      <dgm:t>
        <a:bodyPr/>
        <a:lstStyle/>
        <a:p>
          <a:endParaRPr lang="fi-FI"/>
        </a:p>
      </dgm:t>
    </dgm:pt>
    <dgm:pt modelId="{3483B495-EDE1-4B5E-8D0D-D9A83AE203B6}" type="sibTrans" cxnId="{D666B580-5FAA-4B21-BD6E-8FE1477088D2}">
      <dgm:prSet/>
      <dgm:spPr/>
      <dgm:t>
        <a:bodyPr/>
        <a:lstStyle/>
        <a:p>
          <a:endParaRPr lang="fi-FI"/>
        </a:p>
      </dgm:t>
    </dgm:pt>
    <dgm:pt modelId="{3AF47D65-B679-493A-B6C0-A3ACC7DE0D99}">
      <dgm:prSet custT="1"/>
      <dgm:spPr/>
      <dgm:t>
        <a:bodyPr/>
        <a:lstStyle/>
        <a:p>
          <a:pPr>
            <a:buFontTx/>
            <a:buNone/>
          </a:pPr>
          <a:r>
            <a:rPr lang="fi-FI" sz="1050" b="1"/>
            <a:t>OSAPROJEKTI 6</a:t>
          </a:r>
        </a:p>
      </dgm:t>
    </dgm:pt>
    <dgm:pt modelId="{299C9814-4D6A-4361-BED3-93B6125D8BD9}" type="parTrans" cxnId="{D5687B80-02D4-4B89-85C5-9CD95530520E}">
      <dgm:prSet/>
      <dgm:spPr/>
      <dgm:t>
        <a:bodyPr/>
        <a:lstStyle/>
        <a:p>
          <a:endParaRPr lang="fi-FI"/>
        </a:p>
      </dgm:t>
    </dgm:pt>
    <dgm:pt modelId="{79AC933F-BD78-44A8-A7B0-AFBCF85D6AC0}" type="sibTrans" cxnId="{D5687B80-02D4-4B89-85C5-9CD95530520E}">
      <dgm:prSet/>
      <dgm:spPr/>
      <dgm:t>
        <a:bodyPr/>
        <a:lstStyle/>
        <a:p>
          <a:endParaRPr lang="fi-FI"/>
        </a:p>
      </dgm:t>
    </dgm:pt>
    <dgm:pt modelId="{5F918F14-92E4-410C-A62C-3B03FA6DE7D3}">
      <dgm:prSet custT="1"/>
      <dgm:spPr/>
      <dgm:t>
        <a:bodyPr/>
        <a:lstStyle/>
        <a:p>
          <a:r>
            <a:rPr lang="fi-FI" sz="1050" b="0"/>
            <a:t>Kotiin vietävät palvelut tulosalueella</a:t>
          </a:r>
        </a:p>
      </dgm:t>
    </dgm:pt>
    <dgm:pt modelId="{C0ABF6F0-5866-4370-B112-3CF34FC35BF0}" type="parTrans" cxnId="{028FC32B-DC5A-4945-8125-782DEA3B027B}">
      <dgm:prSet/>
      <dgm:spPr/>
      <dgm:t>
        <a:bodyPr/>
        <a:lstStyle/>
        <a:p>
          <a:endParaRPr lang="fi-FI"/>
        </a:p>
      </dgm:t>
    </dgm:pt>
    <dgm:pt modelId="{723F2643-53C1-46DC-8C7A-D4E60AC40177}" type="sibTrans" cxnId="{028FC32B-DC5A-4945-8125-782DEA3B027B}">
      <dgm:prSet/>
      <dgm:spPr/>
      <dgm:t>
        <a:bodyPr/>
        <a:lstStyle/>
        <a:p>
          <a:endParaRPr lang="fi-FI"/>
        </a:p>
      </dgm:t>
    </dgm:pt>
    <dgm:pt modelId="{458C53B9-67B7-40A7-9405-2F9AFD46A005}">
      <dgm:prSet custT="1"/>
      <dgm:spPr/>
      <dgm:t>
        <a:bodyPr/>
        <a:lstStyle/>
        <a:p>
          <a:r>
            <a:rPr lang="fi-FI" sz="1050" b="0"/>
            <a:t>Arvioidaan, suunnitellaan ja kehitetään </a:t>
          </a:r>
        </a:p>
      </dgm:t>
    </dgm:pt>
    <dgm:pt modelId="{62122F30-2F4D-4E13-9950-82179179EE6C}" type="parTrans" cxnId="{E46A7979-5152-4837-8734-7BD7AB936A2B}">
      <dgm:prSet/>
      <dgm:spPr/>
      <dgm:t>
        <a:bodyPr/>
        <a:lstStyle/>
        <a:p>
          <a:endParaRPr lang="fi-FI"/>
        </a:p>
      </dgm:t>
    </dgm:pt>
    <dgm:pt modelId="{F7491C02-97E4-42CB-9174-7AAD4F0F3B27}" type="sibTrans" cxnId="{E46A7979-5152-4837-8734-7BD7AB936A2B}">
      <dgm:prSet/>
      <dgm:spPr/>
      <dgm:t>
        <a:bodyPr/>
        <a:lstStyle/>
        <a:p>
          <a:endParaRPr lang="fi-FI"/>
        </a:p>
      </dgm:t>
    </dgm:pt>
    <dgm:pt modelId="{9A4BBA09-816B-431E-86DD-EF75F31782EC}">
      <dgm:prSet custT="1"/>
      <dgm:spPr/>
      <dgm:t>
        <a:bodyPr/>
        <a:lstStyle/>
        <a:p>
          <a:pPr>
            <a:buFontTx/>
            <a:buNone/>
          </a:pPr>
          <a:r>
            <a:rPr lang="fi-FI" sz="1050" b="0"/>
            <a:t>kotihoito työn tekemisen mallia</a:t>
          </a:r>
        </a:p>
      </dgm:t>
    </dgm:pt>
    <dgm:pt modelId="{DFB4EF0E-EE26-4D19-90F5-2B50502B64CB}" type="parTrans" cxnId="{31C2EF93-2AEF-4EFA-84E7-D85C0210E8ED}">
      <dgm:prSet/>
      <dgm:spPr/>
      <dgm:t>
        <a:bodyPr/>
        <a:lstStyle/>
        <a:p>
          <a:endParaRPr lang="fi-FI"/>
        </a:p>
      </dgm:t>
    </dgm:pt>
    <dgm:pt modelId="{6C44AA40-D907-490D-8168-2116883C3FA7}" type="sibTrans" cxnId="{31C2EF93-2AEF-4EFA-84E7-D85C0210E8ED}">
      <dgm:prSet/>
      <dgm:spPr/>
      <dgm:t>
        <a:bodyPr/>
        <a:lstStyle/>
        <a:p>
          <a:endParaRPr lang="fi-FI"/>
        </a:p>
      </dgm:t>
    </dgm:pt>
    <dgm:pt modelId="{1212FF74-B3D1-4CE7-B9CA-898D4A223BA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Luodaan uudet ja selkeät käytänteet töiden jakamiselle</a:t>
          </a:r>
        </a:p>
      </dgm:t>
    </dgm:pt>
    <dgm:pt modelId="{C591B6CF-E9DA-4D5C-AAC3-FE2943EEE562}" type="parTrans" cxnId="{1B630914-039A-4B0D-98E3-B9D3E7235277}">
      <dgm:prSet/>
      <dgm:spPr/>
      <dgm:t>
        <a:bodyPr/>
        <a:lstStyle/>
        <a:p>
          <a:endParaRPr lang="fi-FI"/>
        </a:p>
      </dgm:t>
    </dgm:pt>
    <dgm:pt modelId="{B3FB3D2B-A638-458E-BCF0-F1B13957DC85}" type="sibTrans" cxnId="{1B630914-039A-4B0D-98E3-B9D3E7235277}">
      <dgm:prSet/>
      <dgm:spPr/>
      <dgm:t>
        <a:bodyPr/>
        <a:lstStyle/>
        <a:p>
          <a:endParaRPr lang="fi-FI"/>
        </a:p>
      </dgm:t>
    </dgm:pt>
    <dgm:pt modelId="{B74F6A49-9106-42E2-8D4C-9C565EA80B2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Kehitetään olemassa olevaa työnohjausjärjestelmää</a:t>
          </a:r>
        </a:p>
      </dgm:t>
    </dgm:pt>
    <dgm:pt modelId="{C0C461B3-F2AC-42D9-89AF-39BC6DF57C18}" type="parTrans" cxnId="{256E231A-475E-4B38-9136-C51E56B3B38F}">
      <dgm:prSet/>
      <dgm:spPr/>
      <dgm:t>
        <a:bodyPr/>
        <a:lstStyle/>
        <a:p>
          <a:endParaRPr lang="fi-FI"/>
        </a:p>
      </dgm:t>
    </dgm:pt>
    <dgm:pt modelId="{9160AB56-79CA-4697-B935-89FC5A50DF85}" type="sibTrans" cxnId="{256E231A-475E-4B38-9136-C51E56B3B38F}">
      <dgm:prSet/>
      <dgm:spPr/>
      <dgm:t>
        <a:bodyPr/>
        <a:lstStyle/>
        <a:p>
          <a:endParaRPr lang="fi-FI"/>
        </a:p>
      </dgm:t>
    </dgm:pt>
    <dgm:pt modelId="{530A2AF9-C33A-444F-B80C-B448ADA32DAE}">
      <dgm:prSet custT="1"/>
      <dgm:spPr/>
      <dgm:t>
        <a:bodyPr/>
        <a:lstStyle/>
        <a:p>
          <a:pPr>
            <a:buFontTx/>
            <a:buNone/>
          </a:pPr>
          <a:r>
            <a:rPr lang="fi-FI" sz="1050" b="1"/>
            <a:t>OSAPROJEKTI 2</a:t>
          </a:r>
        </a:p>
      </dgm:t>
    </dgm:pt>
    <dgm:pt modelId="{F987898E-892D-4E35-8821-113C34431505}" type="parTrans" cxnId="{0467AE17-475D-4D7F-ACC4-E6D21D9A149C}">
      <dgm:prSet/>
      <dgm:spPr/>
      <dgm:t>
        <a:bodyPr/>
        <a:lstStyle/>
        <a:p>
          <a:endParaRPr lang="fi-FI"/>
        </a:p>
      </dgm:t>
    </dgm:pt>
    <dgm:pt modelId="{FD31CCFF-389B-4F8F-9351-F26D84F75EFE}" type="sibTrans" cxnId="{0467AE17-475D-4D7F-ACC4-E6D21D9A149C}">
      <dgm:prSet/>
      <dgm:spPr/>
      <dgm:t>
        <a:bodyPr/>
        <a:lstStyle/>
        <a:p>
          <a:endParaRPr lang="fi-FI"/>
        </a:p>
      </dgm:t>
    </dgm:pt>
    <dgm:pt modelId="{D83D5960-5B28-4E2C-AA72-BE08F16AFCC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Luodaan toimintamalli geriatristen asiakkaiden palvelukokonaisuudelle</a:t>
          </a:r>
        </a:p>
      </dgm:t>
    </dgm:pt>
    <dgm:pt modelId="{6F0BFAF4-C53B-418A-9A5A-4AA4E243ECB9}" type="parTrans" cxnId="{E366FA9D-C9D1-4056-A521-78562885C453}">
      <dgm:prSet/>
      <dgm:spPr/>
      <dgm:t>
        <a:bodyPr/>
        <a:lstStyle/>
        <a:p>
          <a:endParaRPr lang="fi-FI"/>
        </a:p>
      </dgm:t>
    </dgm:pt>
    <dgm:pt modelId="{ADFF0AE8-1186-4C07-9C48-FA42A08398D5}" type="sibTrans" cxnId="{E366FA9D-C9D1-4056-A521-78562885C453}">
      <dgm:prSet/>
      <dgm:spPr/>
      <dgm:t>
        <a:bodyPr/>
        <a:lstStyle/>
        <a:p>
          <a:endParaRPr lang="fi-FI"/>
        </a:p>
      </dgm:t>
    </dgm:pt>
    <dgm:pt modelId="{0168E83A-0633-43B0-B1A0-215BF0ADA2B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i-FI" sz="1200" b="0"/>
        </a:p>
      </dgm:t>
    </dgm:pt>
    <dgm:pt modelId="{EA6AFDB5-04B3-4681-A5DA-E34E8BFAFC98}" type="parTrans" cxnId="{30968CA3-7AAD-49B6-9428-8CEC95A1D8CA}">
      <dgm:prSet/>
      <dgm:spPr/>
      <dgm:t>
        <a:bodyPr/>
        <a:lstStyle/>
        <a:p>
          <a:endParaRPr lang="fi-FI"/>
        </a:p>
      </dgm:t>
    </dgm:pt>
    <dgm:pt modelId="{73E791AD-FBAA-4868-89B7-321437EE9302}" type="sibTrans" cxnId="{30968CA3-7AAD-49B6-9428-8CEC95A1D8CA}">
      <dgm:prSet/>
      <dgm:spPr/>
      <dgm:t>
        <a:bodyPr/>
        <a:lstStyle/>
        <a:p>
          <a:endParaRPr lang="fi-FI"/>
        </a:p>
      </dgm:t>
    </dgm:pt>
    <dgm:pt modelId="{948C3D5C-B65D-4DA4-AD9E-B8FFE4BCBC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Geriatrisen kokonaisarviointityökalun (CGA) käyttöönotto</a:t>
          </a:r>
        </a:p>
      </dgm:t>
    </dgm:pt>
    <dgm:pt modelId="{20873F32-445E-42BE-BCDF-76135456C741}" type="parTrans" cxnId="{E8380B22-E66A-4A9F-AF10-2D35917C66B3}">
      <dgm:prSet/>
      <dgm:spPr/>
      <dgm:t>
        <a:bodyPr/>
        <a:lstStyle/>
        <a:p>
          <a:endParaRPr lang="fi-FI"/>
        </a:p>
      </dgm:t>
    </dgm:pt>
    <dgm:pt modelId="{133568DC-3F39-43CE-98D9-D0B125AF85EC}" type="sibTrans" cxnId="{E8380B22-E66A-4A9F-AF10-2D35917C66B3}">
      <dgm:prSet/>
      <dgm:spPr/>
      <dgm:t>
        <a:bodyPr/>
        <a:lstStyle/>
        <a:p>
          <a:endParaRPr lang="fi-FI"/>
        </a:p>
      </dgm:t>
    </dgm:pt>
    <dgm:pt modelId="{CE1D5E0E-3DA0-45C0-B185-6EBFA07C4DB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i-FI" sz="1200" b="1"/>
        </a:p>
      </dgm:t>
    </dgm:pt>
    <dgm:pt modelId="{D26ACC12-B9AF-4BF8-978F-598D95F823EF}" type="parTrans" cxnId="{1F797847-6062-4F43-8E5A-1C95C291149C}">
      <dgm:prSet/>
      <dgm:spPr/>
      <dgm:t>
        <a:bodyPr/>
        <a:lstStyle/>
        <a:p>
          <a:endParaRPr lang="fi-FI"/>
        </a:p>
      </dgm:t>
    </dgm:pt>
    <dgm:pt modelId="{30B593E0-14CD-4496-B0F5-CDEA7F18140A}" type="sibTrans" cxnId="{1F797847-6062-4F43-8E5A-1C95C291149C}">
      <dgm:prSet/>
      <dgm:spPr/>
      <dgm:t>
        <a:bodyPr/>
        <a:lstStyle/>
        <a:p>
          <a:endParaRPr lang="fi-FI"/>
        </a:p>
      </dgm:t>
    </dgm:pt>
    <dgm:pt modelId="{0B185EC4-3364-4ECE-8627-6D4E4D2C817B}">
      <dgm:prSet custT="1"/>
      <dgm:spPr/>
      <dgm:t>
        <a:bodyPr/>
        <a:lstStyle/>
        <a:p>
          <a:pPr>
            <a:buFontTx/>
            <a:buNone/>
          </a:pPr>
          <a:r>
            <a:rPr lang="fi-FI" sz="1050" b="1" dirty="0"/>
            <a:t>OSAPROJEKTI 4</a:t>
          </a:r>
        </a:p>
      </dgm:t>
    </dgm:pt>
    <dgm:pt modelId="{C1972DE3-AD08-4A84-9096-7CA9D7070DD1}" type="parTrans" cxnId="{6F632CC2-9C63-4D99-B6F8-FCC58EC76827}">
      <dgm:prSet/>
      <dgm:spPr/>
      <dgm:t>
        <a:bodyPr/>
        <a:lstStyle/>
        <a:p>
          <a:endParaRPr lang="fi-FI"/>
        </a:p>
      </dgm:t>
    </dgm:pt>
    <dgm:pt modelId="{1C72D716-3C84-436B-934F-BA078A14659C}" type="sibTrans" cxnId="{6F632CC2-9C63-4D99-B6F8-FCC58EC76827}">
      <dgm:prSet/>
      <dgm:spPr/>
      <dgm:t>
        <a:bodyPr/>
        <a:lstStyle/>
        <a:p>
          <a:endParaRPr lang="fi-FI"/>
        </a:p>
      </dgm:t>
    </dgm:pt>
    <dgm:pt modelId="{8E7A9C9A-2FD0-483B-A944-FF854691D9F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Muistisairaan asiakkaan kotiutuksen kehittäminen</a:t>
          </a:r>
        </a:p>
      </dgm:t>
    </dgm:pt>
    <dgm:pt modelId="{BA3D57BB-88C8-4EE6-916F-F2F65EDFC076}" type="parTrans" cxnId="{93F91C1E-4F95-4BD4-851B-486E37D83317}">
      <dgm:prSet/>
      <dgm:spPr/>
      <dgm:t>
        <a:bodyPr/>
        <a:lstStyle/>
        <a:p>
          <a:endParaRPr lang="fi-FI"/>
        </a:p>
      </dgm:t>
    </dgm:pt>
    <dgm:pt modelId="{3660F429-A13B-49C6-85DF-9BD761FAE4CF}" type="sibTrans" cxnId="{93F91C1E-4F95-4BD4-851B-486E37D83317}">
      <dgm:prSet/>
      <dgm:spPr/>
      <dgm:t>
        <a:bodyPr/>
        <a:lstStyle/>
        <a:p>
          <a:endParaRPr lang="fi-FI"/>
        </a:p>
      </dgm:t>
    </dgm:pt>
    <dgm:pt modelId="{0B12C033-5B3B-43C7-8E32-3A143485448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Laaditaan ja otetaan käyttöön ikääntyneiden  sairaalakotiutusten toimintamalli</a:t>
          </a:r>
        </a:p>
      </dgm:t>
    </dgm:pt>
    <dgm:pt modelId="{8050CFB7-EE18-44F6-B0A9-50586D0C2FEB}" type="parTrans" cxnId="{5BA9A32B-F44F-469F-9D83-9B3EA06A7D58}">
      <dgm:prSet/>
      <dgm:spPr/>
      <dgm:t>
        <a:bodyPr/>
        <a:lstStyle/>
        <a:p>
          <a:endParaRPr lang="fi-FI"/>
        </a:p>
      </dgm:t>
    </dgm:pt>
    <dgm:pt modelId="{5433C2C0-0490-4020-ACC6-D507B9E58A3D}" type="sibTrans" cxnId="{5BA9A32B-F44F-469F-9D83-9B3EA06A7D58}">
      <dgm:prSet/>
      <dgm:spPr/>
      <dgm:t>
        <a:bodyPr/>
        <a:lstStyle/>
        <a:p>
          <a:endParaRPr lang="fi-FI"/>
        </a:p>
      </dgm:t>
    </dgm:pt>
    <dgm:pt modelId="{BFE35B4B-EECB-48DB-A926-02C6E9FF366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Turvataan riittävä ja ammattitaitoinen</a:t>
          </a:r>
        </a:p>
      </dgm:t>
    </dgm:pt>
    <dgm:pt modelId="{8BCEACB1-B85D-4B64-AEFB-D30BB8BCA67E}" type="parTrans" cxnId="{B07D79E4-95CE-42EB-BFF3-A07D7F809D21}">
      <dgm:prSet/>
      <dgm:spPr/>
      <dgm:t>
        <a:bodyPr/>
        <a:lstStyle/>
        <a:p>
          <a:endParaRPr lang="fi-FI"/>
        </a:p>
      </dgm:t>
    </dgm:pt>
    <dgm:pt modelId="{B2526169-2B04-4E9F-B034-46BA16509ADC}" type="sibTrans" cxnId="{B07D79E4-95CE-42EB-BFF3-A07D7F809D21}">
      <dgm:prSet/>
      <dgm:spPr/>
      <dgm:t>
        <a:bodyPr/>
        <a:lstStyle/>
        <a:p>
          <a:endParaRPr lang="fi-FI"/>
        </a:p>
      </dgm:t>
    </dgm:pt>
    <dgm:pt modelId="{2B7F7E1C-B0FF-4C72-9CD8-92AE91C275D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Luodaan oppisopimusmalli</a:t>
          </a:r>
        </a:p>
      </dgm:t>
    </dgm:pt>
    <dgm:pt modelId="{AA9F7E30-D7E9-4B5C-87CC-8E9E60E18C5B}" type="parTrans" cxnId="{BFA23F2A-036B-4666-AF95-C700320975BD}">
      <dgm:prSet/>
      <dgm:spPr/>
      <dgm:t>
        <a:bodyPr/>
        <a:lstStyle/>
        <a:p>
          <a:endParaRPr lang="fi-FI"/>
        </a:p>
      </dgm:t>
    </dgm:pt>
    <dgm:pt modelId="{5ED4183B-8C33-46BD-B27D-59F7B005B3F1}" type="sibTrans" cxnId="{BFA23F2A-036B-4666-AF95-C700320975BD}">
      <dgm:prSet/>
      <dgm:spPr/>
      <dgm:t>
        <a:bodyPr/>
        <a:lstStyle/>
        <a:p>
          <a:endParaRPr lang="fi-FI"/>
        </a:p>
      </dgm:t>
    </dgm:pt>
    <dgm:pt modelId="{F25137DC-B5A9-4101-8A30-909D8314FA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Rekrytoidaan toimialalle ohjaava opettaja ja opiskelijoiden koordinaattori</a:t>
          </a:r>
        </a:p>
      </dgm:t>
    </dgm:pt>
    <dgm:pt modelId="{9CA546FA-3EBA-4F68-8B07-A274492C999E}" type="parTrans" cxnId="{BE096F83-DF6B-4034-B8C1-46346552DFDE}">
      <dgm:prSet/>
      <dgm:spPr/>
      <dgm:t>
        <a:bodyPr/>
        <a:lstStyle/>
        <a:p>
          <a:endParaRPr lang="fi-FI"/>
        </a:p>
      </dgm:t>
    </dgm:pt>
    <dgm:pt modelId="{BEE231CA-FA34-4119-A85E-FA821543C7BB}" type="sibTrans" cxnId="{BE096F83-DF6B-4034-B8C1-46346552DFDE}">
      <dgm:prSet/>
      <dgm:spPr/>
      <dgm:t>
        <a:bodyPr/>
        <a:lstStyle/>
        <a:p>
          <a:endParaRPr lang="fi-FI"/>
        </a:p>
      </dgm:t>
    </dgm:pt>
    <dgm:pt modelId="{AEB12224-05D7-4FD6-B075-958B14E32D2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i-FI" sz="1200" b="0"/>
        </a:p>
      </dgm:t>
    </dgm:pt>
    <dgm:pt modelId="{572A19E4-CAA4-450C-A391-876C82C362E8}" type="parTrans" cxnId="{F43174CF-0B30-4275-941F-3AAF2A513869}">
      <dgm:prSet/>
      <dgm:spPr/>
      <dgm:t>
        <a:bodyPr/>
        <a:lstStyle/>
        <a:p>
          <a:endParaRPr lang="fi-FI"/>
        </a:p>
      </dgm:t>
    </dgm:pt>
    <dgm:pt modelId="{E64270B8-50A0-41DA-ABE4-997CCE398A2B}" type="sibTrans" cxnId="{F43174CF-0B30-4275-941F-3AAF2A513869}">
      <dgm:prSet/>
      <dgm:spPr/>
      <dgm:t>
        <a:bodyPr/>
        <a:lstStyle/>
        <a:p>
          <a:endParaRPr lang="fi-FI"/>
        </a:p>
      </dgm:t>
    </dgm:pt>
    <dgm:pt modelId="{4354B2B2-0A69-468B-9E53-E95939E445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Lisätään asiakkaiden ja omaisten vaikuttamismahdollisuutta</a:t>
          </a:r>
        </a:p>
      </dgm:t>
    </dgm:pt>
    <dgm:pt modelId="{940134C9-6DDB-49A9-97F6-EAF0A1D10E32}" type="parTrans" cxnId="{DCB34A89-1B56-419F-A49D-C282471E64AB}">
      <dgm:prSet/>
      <dgm:spPr/>
      <dgm:t>
        <a:bodyPr/>
        <a:lstStyle/>
        <a:p>
          <a:endParaRPr lang="fi-FI"/>
        </a:p>
      </dgm:t>
    </dgm:pt>
    <dgm:pt modelId="{586460F7-CA46-47E0-A93B-0C9B8DC3F610}" type="sibTrans" cxnId="{DCB34A89-1B56-419F-A49D-C282471E64AB}">
      <dgm:prSet/>
      <dgm:spPr/>
      <dgm:t>
        <a:bodyPr/>
        <a:lstStyle/>
        <a:p>
          <a:endParaRPr lang="fi-FI"/>
        </a:p>
      </dgm:t>
    </dgm:pt>
    <dgm:pt modelId="{DFCE332C-BE8A-4072-A955-2927F844350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/>
            <a:t>Otetaan käyttöön toimintaan soveltuva asiakaspalautejärjestelmä</a:t>
          </a:r>
        </a:p>
      </dgm:t>
    </dgm:pt>
    <dgm:pt modelId="{7EB3C55C-C27A-4FC7-B743-261B148AC46D}" type="parTrans" cxnId="{9D251D93-C14E-47CD-A710-06B697A52B8B}">
      <dgm:prSet/>
      <dgm:spPr/>
      <dgm:t>
        <a:bodyPr/>
        <a:lstStyle/>
        <a:p>
          <a:endParaRPr lang="fi-FI"/>
        </a:p>
      </dgm:t>
    </dgm:pt>
    <dgm:pt modelId="{53CAD569-33CA-441A-8253-310EB38C7020}" type="sibTrans" cxnId="{9D251D93-C14E-47CD-A710-06B697A52B8B}">
      <dgm:prSet/>
      <dgm:spPr/>
      <dgm:t>
        <a:bodyPr/>
        <a:lstStyle/>
        <a:p>
          <a:endParaRPr lang="fi-FI"/>
        </a:p>
      </dgm:t>
    </dgm:pt>
    <dgm:pt modelId="{1373EEDC-2C50-4672-B773-2990B033F0D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i-FI" sz="1050" b="0"/>
            <a:t> henkilöstö ikääntyneiden palveluihin</a:t>
          </a:r>
        </a:p>
      </dgm:t>
    </dgm:pt>
    <dgm:pt modelId="{020C1193-2B8C-4898-BF75-23070541FB90}" type="parTrans" cxnId="{6F9AAE8F-8A2E-407D-884E-5FD36AE05B85}">
      <dgm:prSet/>
      <dgm:spPr/>
      <dgm:t>
        <a:bodyPr/>
        <a:lstStyle/>
        <a:p>
          <a:endParaRPr lang="fi-FI"/>
        </a:p>
      </dgm:t>
    </dgm:pt>
    <dgm:pt modelId="{29ECCDF0-08FC-49CF-B808-6897BE459828}" type="sibTrans" cxnId="{6F9AAE8F-8A2E-407D-884E-5FD36AE05B85}">
      <dgm:prSet/>
      <dgm:spPr/>
      <dgm:t>
        <a:bodyPr/>
        <a:lstStyle/>
        <a:p>
          <a:endParaRPr lang="fi-FI"/>
        </a:p>
      </dgm:t>
    </dgm:pt>
    <dgm:pt modelId="{0C3B52E2-CDBE-46E5-9728-4AA65E73EDC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 dirty="0"/>
            <a:t>Kotiarviointimalli luodaan ja viedään käytäntöön</a:t>
          </a:r>
        </a:p>
      </dgm:t>
    </dgm:pt>
    <dgm:pt modelId="{848386BE-1247-4B55-B10A-B0C7757B5B24}" type="parTrans" cxnId="{0AB6A26F-94A1-4B3B-9C14-72A68A03B97C}">
      <dgm:prSet/>
      <dgm:spPr/>
      <dgm:t>
        <a:bodyPr/>
        <a:lstStyle/>
        <a:p>
          <a:endParaRPr lang="fi-FI"/>
        </a:p>
      </dgm:t>
    </dgm:pt>
    <dgm:pt modelId="{E6D74508-A4B9-44AD-A411-1DCA3B0BF268}" type="sibTrans" cxnId="{0AB6A26F-94A1-4B3B-9C14-72A68A03B97C}">
      <dgm:prSet/>
      <dgm:spPr/>
      <dgm:t>
        <a:bodyPr/>
        <a:lstStyle/>
        <a:p>
          <a:endParaRPr lang="fi-FI"/>
        </a:p>
      </dgm:t>
    </dgm:pt>
    <dgm:pt modelId="{9FEA1B9D-446D-43BF-A076-B6868437F18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0" dirty="0"/>
            <a:t>Perustetaan moniammatillinen sote-tiimi koordinoimaan ja ohjaamaan toimintaa</a:t>
          </a:r>
        </a:p>
      </dgm:t>
    </dgm:pt>
    <dgm:pt modelId="{6247DAA1-14CA-4894-AE7B-F9D19AE52B29}" type="parTrans" cxnId="{14044D89-6839-4FFA-9285-DD5F307878AA}">
      <dgm:prSet/>
      <dgm:spPr/>
      <dgm:t>
        <a:bodyPr/>
        <a:lstStyle/>
        <a:p>
          <a:endParaRPr lang="fi-FI"/>
        </a:p>
      </dgm:t>
    </dgm:pt>
    <dgm:pt modelId="{0DDF1FFB-E058-435C-8AD1-E34BD5D04404}" type="sibTrans" cxnId="{14044D89-6839-4FFA-9285-DD5F307878AA}">
      <dgm:prSet/>
      <dgm:spPr/>
      <dgm:t>
        <a:bodyPr/>
        <a:lstStyle/>
        <a:p>
          <a:endParaRPr lang="fi-FI"/>
        </a:p>
      </dgm:t>
    </dgm:pt>
    <dgm:pt modelId="{F3A8E21F-9B1E-4C16-8BE2-9625C44F2B66}" type="pres">
      <dgm:prSet presAssocID="{C49CBB45-C5C5-4FAE-8544-FF85B7A23C8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168D2C7-E0BC-4670-8A27-EA4003570F3A}" type="pres">
      <dgm:prSet presAssocID="{C49CBB45-C5C5-4FAE-8544-FF85B7A23C84}" presName="children" presStyleCnt="0"/>
      <dgm:spPr/>
    </dgm:pt>
    <dgm:pt modelId="{D8C73AE0-9E4E-4DE5-B841-FC47FB15CE4A}" type="pres">
      <dgm:prSet presAssocID="{C49CBB45-C5C5-4FAE-8544-FF85B7A23C84}" presName="child1group" presStyleCnt="0"/>
      <dgm:spPr/>
    </dgm:pt>
    <dgm:pt modelId="{03FD5553-AD2B-433A-85BC-13EE7CF501EB}" type="pres">
      <dgm:prSet presAssocID="{C49CBB45-C5C5-4FAE-8544-FF85B7A23C84}" presName="child1" presStyleLbl="bgAcc1" presStyleIdx="0" presStyleCnt="4" custScaleX="178221" custScaleY="162600" custLinFactNeighborX="-62484" custLinFactNeighborY="20136"/>
      <dgm:spPr/>
    </dgm:pt>
    <dgm:pt modelId="{6A8FD170-6CAF-485E-8FA8-29C7C87CFE1A}" type="pres">
      <dgm:prSet presAssocID="{C49CBB45-C5C5-4FAE-8544-FF85B7A23C84}" presName="child1Text" presStyleLbl="bgAcc1" presStyleIdx="0" presStyleCnt="4">
        <dgm:presLayoutVars>
          <dgm:bulletEnabled val="1"/>
        </dgm:presLayoutVars>
      </dgm:prSet>
      <dgm:spPr/>
    </dgm:pt>
    <dgm:pt modelId="{81498155-6717-4EC0-B22D-9D5486C2AF7E}" type="pres">
      <dgm:prSet presAssocID="{C49CBB45-C5C5-4FAE-8544-FF85B7A23C84}" presName="child2group" presStyleCnt="0"/>
      <dgm:spPr/>
    </dgm:pt>
    <dgm:pt modelId="{DB17A036-D02F-42B9-B925-1FE47A4DDC8C}" type="pres">
      <dgm:prSet presAssocID="{C49CBB45-C5C5-4FAE-8544-FF85B7A23C84}" presName="child2" presStyleLbl="bgAcc1" presStyleIdx="1" presStyleCnt="4" custScaleX="182036" custScaleY="153414" custLinFactNeighborX="68458" custLinFactNeighborY="15985"/>
      <dgm:spPr/>
    </dgm:pt>
    <dgm:pt modelId="{8B19EACD-9DDD-42FA-AA4E-9E97869B3BA9}" type="pres">
      <dgm:prSet presAssocID="{C49CBB45-C5C5-4FAE-8544-FF85B7A23C84}" presName="child2Text" presStyleLbl="bgAcc1" presStyleIdx="1" presStyleCnt="4">
        <dgm:presLayoutVars>
          <dgm:bulletEnabled val="1"/>
        </dgm:presLayoutVars>
      </dgm:prSet>
      <dgm:spPr/>
    </dgm:pt>
    <dgm:pt modelId="{F7CA9A5E-109D-4340-989B-E6DAC8DA7700}" type="pres">
      <dgm:prSet presAssocID="{C49CBB45-C5C5-4FAE-8544-FF85B7A23C84}" presName="child3group" presStyleCnt="0"/>
      <dgm:spPr/>
    </dgm:pt>
    <dgm:pt modelId="{2CB45A9D-EED0-4E52-B2D5-9A7A49B034CA}" type="pres">
      <dgm:prSet presAssocID="{C49CBB45-C5C5-4FAE-8544-FF85B7A23C84}" presName="child3" presStyleLbl="bgAcc1" presStyleIdx="2" presStyleCnt="4" custScaleX="209364" custScaleY="155793" custLinFactNeighborX="54561" custLinFactNeighborY="-2727"/>
      <dgm:spPr/>
    </dgm:pt>
    <dgm:pt modelId="{C93E6874-ECAA-4B80-9654-B8FE401C4C95}" type="pres">
      <dgm:prSet presAssocID="{C49CBB45-C5C5-4FAE-8544-FF85B7A23C84}" presName="child3Text" presStyleLbl="bgAcc1" presStyleIdx="2" presStyleCnt="4">
        <dgm:presLayoutVars>
          <dgm:bulletEnabled val="1"/>
        </dgm:presLayoutVars>
      </dgm:prSet>
      <dgm:spPr/>
    </dgm:pt>
    <dgm:pt modelId="{99429CC0-3C84-4C2F-A004-892951D36D00}" type="pres">
      <dgm:prSet presAssocID="{C49CBB45-C5C5-4FAE-8544-FF85B7A23C84}" presName="child4group" presStyleCnt="0"/>
      <dgm:spPr/>
    </dgm:pt>
    <dgm:pt modelId="{6F88270C-2F40-4D2E-AC39-3C1B90E90FE8}" type="pres">
      <dgm:prSet presAssocID="{C49CBB45-C5C5-4FAE-8544-FF85B7A23C84}" presName="child4" presStyleLbl="bgAcc1" presStyleIdx="3" presStyleCnt="4" custScaleX="218954" custScaleY="155257" custLinFactNeighborX="-46187" custLinFactNeighborY="-1761"/>
      <dgm:spPr/>
    </dgm:pt>
    <dgm:pt modelId="{B9426C43-0B6F-4A90-B0A8-C8603A9300AE}" type="pres">
      <dgm:prSet presAssocID="{C49CBB45-C5C5-4FAE-8544-FF85B7A23C84}" presName="child4Text" presStyleLbl="bgAcc1" presStyleIdx="3" presStyleCnt="4">
        <dgm:presLayoutVars>
          <dgm:bulletEnabled val="1"/>
        </dgm:presLayoutVars>
      </dgm:prSet>
      <dgm:spPr/>
    </dgm:pt>
    <dgm:pt modelId="{0F120253-93F7-4126-9966-F63F9AED652C}" type="pres">
      <dgm:prSet presAssocID="{C49CBB45-C5C5-4FAE-8544-FF85B7A23C84}" presName="childPlaceholder" presStyleCnt="0"/>
      <dgm:spPr/>
    </dgm:pt>
    <dgm:pt modelId="{63BC71A9-F663-4327-9113-CE14308C6217}" type="pres">
      <dgm:prSet presAssocID="{C49CBB45-C5C5-4FAE-8544-FF85B7A23C84}" presName="circle" presStyleCnt="0"/>
      <dgm:spPr/>
    </dgm:pt>
    <dgm:pt modelId="{5605F6AF-C23D-4218-A8AA-B1E61172F174}" type="pres">
      <dgm:prSet presAssocID="{C49CBB45-C5C5-4FAE-8544-FF85B7A23C84}" presName="quadrant1" presStyleLbl="node1" presStyleIdx="0" presStyleCnt="4" custScaleX="119158" custScaleY="119158" custLinFactNeighborX="-19515" custLinFactNeighborY="-7370">
        <dgm:presLayoutVars>
          <dgm:chMax val="1"/>
          <dgm:bulletEnabled val="1"/>
        </dgm:presLayoutVars>
      </dgm:prSet>
      <dgm:spPr/>
    </dgm:pt>
    <dgm:pt modelId="{6866795C-7342-42FD-B874-03528C0C39BB}" type="pres">
      <dgm:prSet presAssocID="{C49CBB45-C5C5-4FAE-8544-FF85B7A23C84}" presName="quadrant2" presStyleLbl="node1" presStyleIdx="1" presStyleCnt="4" custScaleX="119158" custScaleY="119158" custLinFactNeighborX="1708" custLinFactNeighborY="-6504">
        <dgm:presLayoutVars>
          <dgm:chMax val="1"/>
          <dgm:bulletEnabled val="1"/>
        </dgm:presLayoutVars>
      </dgm:prSet>
      <dgm:spPr/>
    </dgm:pt>
    <dgm:pt modelId="{6EE3FF5F-C7AA-4760-BE78-433FEE789405}" type="pres">
      <dgm:prSet presAssocID="{C49CBB45-C5C5-4FAE-8544-FF85B7A23C84}" presName="quadrant3" presStyleLbl="node1" presStyleIdx="2" presStyleCnt="4" custScaleX="119158" custScaleY="119158" custLinFactNeighborX="1275" custLinFactNeighborY="11505">
        <dgm:presLayoutVars>
          <dgm:chMax val="1"/>
          <dgm:bulletEnabled val="1"/>
        </dgm:presLayoutVars>
      </dgm:prSet>
      <dgm:spPr/>
    </dgm:pt>
    <dgm:pt modelId="{8053D8E9-3BD4-4388-A8DE-469ED7D767CE}" type="pres">
      <dgm:prSet presAssocID="{C49CBB45-C5C5-4FAE-8544-FF85B7A23C84}" presName="quadrant4" presStyleLbl="node1" presStyleIdx="3" presStyleCnt="4" custScaleX="119158" custScaleY="119158" custLinFactNeighborX="-19515" custLinFactNeighborY="12583">
        <dgm:presLayoutVars>
          <dgm:chMax val="1"/>
          <dgm:bulletEnabled val="1"/>
        </dgm:presLayoutVars>
      </dgm:prSet>
      <dgm:spPr/>
    </dgm:pt>
    <dgm:pt modelId="{1F9E92F1-73F7-4CC7-A1A1-9C25A07B4B5F}" type="pres">
      <dgm:prSet presAssocID="{C49CBB45-C5C5-4FAE-8544-FF85B7A23C84}" presName="quadrantPlaceholder" presStyleCnt="0"/>
      <dgm:spPr/>
    </dgm:pt>
    <dgm:pt modelId="{67607900-D1DE-4ADD-8E7E-66F0ABDE5743}" type="pres">
      <dgm:prSet presAssocID="{C49CBB45-C5C5-4FAE-8544-FF85B7A23C84}" presName="center1" presStyleLbl="fgShp" presStyleIdx="0" presStyleCnt="2" custLinFactNeighborX="-35467" custLinFactNeighborY="-9955"/>
      <dgm:spPr/>
    </dgm:pt>
    <dgm:pt modelId="{F748D023-F108-4695-B83A-1FAAF8D4FE88}" type="pres">
      <dgm:prSet presAssocID="{C49CBB45-C5C5-4FAE-8544-FF85B7A23C84}" presName="center2" presStyleLbl="fgShp" presStyleIdx="1" presStyleCnt="2" custLinFactNeighborX="-35467" custLinFactNeighborY="3048"/>
      <dgm:spPr/>
    </dgm:pt>
  </dgm:ptLst>
  <dgm:cxnLst>
    <dgm:cxn modelId="{0C1FFE00-D10A-4EC5-B1E1-8241E4A3E80E}" type="presOf" srcId="{0B185EC4-3364-4ECE-8627-6D4E4D2C817B}" destId="{DB17A036-D02F-42B9-B925-1FE47A4DDC8C}" srcOrd="0" destOrd="3" presId="urn:microsoft.com/office/officeart/2005/8/layout/cycle4"/>
    <dgm:cxn modelId="{8C1CAF08-C173-4AC8-AC7D-38E86A831529}" type="presOf" srcId="{D83D5960-5B28-4E2C-AA72-BE08F16AFCC1}" destId="{03FD5553-AD2B-433A-85BC-13EE7CF501EB}" srcOrd="0" destOrd="7" presId="urn:microsoft.com/office/officeart/2005/8/layout/cycle4"/>
    <dgm:cxn modelId="{A67BBD08-442F-4FAE-8AA8-F0565DF25D67}" type="presOf" srcId="{0C3B52E2-CDBE-46E5-9728-4AA65E73EDCB}" destId="{8B19EACD-9DDD-42FA-AA4E-9E97869B3BA9}" srcOrd="1" destOrd="1" presId="urn:microsoft.com/office/officeart/2005/8/layout/cycle4"/>
    <dgm:cxn modelId="{E7C7020D-C542-45EB-AABC-54A921EDA12A}" type="presOf" srcId="{0168E83A-0633-43B0-B1A0-215BF0ADA2BA}" destId="{03FD5553-AD2B-433A-85BC-13EE7CF501EB}" srcOrd="0" destOrd="9" presId="urn:microsoft.com/office/officeart/2005/8/layout/cycle4"/>
    <dgm:cxn modelId="{53199B0E-4FBD-4939-B503-A43AE0DD81B3}" srcId="{C49CBB45-C5C5-4FAE-8544-FF85B7A23C84}" destId="{08F94424-9516-4F96-97D3-A8780019BD70}" srcOrd="2" destOrd="0" parTransId="{109D4539-5A60-42A4-BB7F-8AC5188BB195}" sibTransId="{D7A705D2-374D-4F9F-A07B-125F6D2B21AF}"/>
    <dgm:cxn modelId="{994E4713-BA1D-4366-A717-5263B9E19A28}" type="presOf" srcId="{08C04E04-B3D9-4AB3-A443-BA66DA04C934}" destId="{6F88270C-2F40-4D2E-AC39-3C1B90E90FE8}" srcOrd="0" destOrd="0" presId="urn:microsoft.com/office/officeart/2005/8/layout/cycle4"/>
    <dgm:cxn modelId="{1B630914-039A-4B0D-98E3-B9D3E7235277}" srcId="{903F35CA-C9CF-4188-91BC-BA84781DCF10}" destId="{1212FF74-B3D1-4CE7-B9CA-898D4A223BA2}" srcOrd="4" destOrd="0" parTransId="{C591B6CF-E9DA-4D5C-AAC3-FE2943EEE562}" sibTransId="{B3FB3D2B-A638-458E-BCF0-F1B13957DC85}"/>
    <dgm:cxn modelId="{0467AE17-475D-4D7F-ACC4-E6D21D9A149C}" srcId="{903F35CA-C9CF-4188-91BC-BA84781DCF10}" destId="{530A2AF9-C33A-444F-B80C-B448ADA32DAE}" srcOrd="6" destOrd="0" parTransId="{F987898E-892D-4E35-8821-113C34431505}" sibTransId="{FD31CCFF-389B-4F8F-9351-F26D84F75EFE}"/>
    <dgm:cxn modelId="{60863818-B92F-4525-BD32-A144832BBBDC}" type="presOf" srcId="{4354B2B2-0A69-468B-9E53-E95939E445F6}" destId="{2CB45A9D-EED0-4E52-B2D5-9A7A49B034CA}" srcOrd="0" destOrd="1" presId="urn:microsoft.com/office/officeart/2005/8/layout/cycle4"/>
    <dgm:cxn modelId="{256E231A-475E-4B38-9136-C51E56B3B38F}" srcId="{903F35CA-C9CF-4188-91BC-BA84781DCF10}" destId="{B74F6A49-9106-42E2-8D4C-9C565EA80B2B}" srcOrd="5" destOrd="0" parTransId="{C0C461B3-F2AC-42D9-89AF-39BC6DF57C18}" sibTransId="{9160AB56-79CA-4697-B935-89FC5A50DF85}"/>
    <dgm:cxn modelId="{156F951B-08C4-4A94-90D7-189A60D89553}" type="presOf" srcId="{AEB12224-05D7-4FD6-B075-958B14E32D2E}" destId="{6F88270C-2F40-4D2E-AC39-3C1B90E90FE8}" srcOrd="0" destOrd="5" presId="urn:microsoft.com/office/officeart/2005/8/layout/cycle4"/>
    <dgm:cxn modelId="{C77DC41B-E478-47DB-A0E9-157282B9178D}" srcId="{C49CBB45-C5C5-4FAE-8544-FF85B7A23C84}" destId="{4B7F6E4F-9167-4D5F-B6C2-EDB12511FAA9}" srcOrd="3" destOrd="0" parTransId="{228B5E67-033A-4E7F-8F00-F1B837B1FB6E}" sibTransId="{49C3140C-87CC-4DBB-8344-F19A62C981A1}"/>
    <dgm:cxn modelId="{94E3131C-1072-42FD-B85F-CC6E50A28894}" type="presOf" srcId="{903F35CA-C9CF-4188-91BC-BA84781DCF10}" destId="{5605F6AF-C23D-4218-A8AA-B1E61172F174}" srcOrd="0" destOrd="0" presId="urn:microsoft.com/office/officeart/2005/8/layout/cycle4"/>
    <dgm:cxn modelId="{93F91C1E-4F95-4BD4-851B-486E37D83317}" srcId="{5949A201-D73D-4200-BCFD-1CA713BA332A}" destId="{8E7A9C9A-2FD0-483B-A944-FF854691D9F1}" srcOrd="4" destOrd="0" parTransId="{BA3D57BB-88C8-4EE6-916F-F2F65EDFC076}" sibTransId="{3660F429-A13B-49C6-85DF-9BD761FAE4CF}"/>
    <dgm:cxn modelId="{AA02EC1E-82F5-4F47-85CF-6E235263BDCF}" type="presOf" srcId="{1373EEDC-2C50-4672-B773-2990B033F0DC}" destId="{B9426C43-0B6F-4A90-B0A8-C8603A9300AE}" srcOrd="1" destOrd="2" presId="urn:microsoft.com/office/officeart/2005/8/layout/cycle4"/>
    <dgm:cxn modelId="{E8380B22-E66A-4A9F-AF10-2D35917C66B3}" srcId="{903F35CA-C9CF-4188-91BC-BA84781DCF10}" destId="{948C3D5C-B65D-4DA4-AD9E-B8FFE4BCBCE0}" srcOrd="8" destOrd="0" parTransId="{20873F32-445E-42BE-BCDF-76135456C741}" sibTransId="{133568DC-3F39-43CE-98D9-D0B125AF85EC}"/>
    <dgm:cxn modelId="{7E628B29-378A-41A4-BA28-9FC67C6CE6FF}" type="presOf" srcId="{0B185EC4-3364-4ECE-8627-6D4E4D2C817B}" destId="{8B19EACD-9DDD-42FA-AA4E-9E97869B3BA9}" srcOrd="1" destOrd="3" presId="urn:microsoft.com/office/officeart/2005/8/layout/cycle4"/>
    <dgm:cxn modelId="{BFA23F2A-036B-4666-AF95-C700320975BD}" srcId="{4B7F6E4F-9167-4D5F-B6C2-EDB12511FAA9}" destId="{2B7F7E1C-B0FF-4C72-9CD8-92AE91C275DB}" srcOrd="3" destOrd="0" parTransId="{AA9F7E30-D7E9-4B5C-87CC-8E9E60E18C5B}" sibTransId="{5ED4183B-8C33-46BD-B27D-59F7B005B3F1}"/>
    <dgm:cxn modelId="{5BA9A32B-F44F-469F-9D83-9B3EA06A7D58}" srcId="{5949A201-D73D-4200-BCFD-1CA713BA332A}" destId="{0B12C033-5B3B-43C7-8E32-3A143485448C}" srcOrd="5" destOrd="0" parTransId="{8050CFB7-EE18-44F6-B0A9-50586D0C2FEB}" sibTransId="{5433C2C0-0490-4020-ACC6-D507B9E58A3D}"/>
    <dgm:cxn modelId="{028FC32B-DC5A-4945-8125-782DEA3B027B}" srcId="{903F35CA-C9CF-4188-91BC-BA84781DCF10}" destId="{5F918F14-92E4-410C-A62C-3B03FA6DE7D3}" srcOrd="1" destOrd="0" parTransId="{C0ABF6F0-5866-4370-B112-3CF34FC35BF0}" sibTransId="{723F2643-53C1-46DC-8C7A-D4E60AC40177}"/>
    <dgm:cxn modelId="{0B74D634-2AB4-46D6-AFEC-38525ECA27AD}" type="presOf" srcId="{F25137DC-B5A9-4101-8A30-909D8314FA02}" destId="{B9426C43-0B6F-4A90-B0A8-C8603A9300AE}" srcOrd="1" destOrd="4" presId="urn:microsoft.com/office/officeart/2005/8/layout/cycle4"/>
    <dgm:cxn modelId="{59EA1D36-3BE7-47CD-92B0-6863F5F4BD42}" type="presOf" srcId="{4354B2B2-0A69-468B-9E53-E95939E445F6}" destId="{C93E6874-ECAA-4B80-9654-B8FE401C4C95}" srcOrd="1" destOrd="1" presId="urn:microsoft.com/office/officeart/2005/8/layout/cycle4"/>
    <dgm:cxn modelId="{83DDFA36-C21C-4797-93C0-F0A9F25D0EC4}" type="presOf" srcId="{530A2AF9-C33A-444F-B80C-B448ADA32DAE}" destId="{6A8FD170-6CAF-485E-8FA8-29C7C87CFE1A}" srcOrd="1" destOrd="6" presId="urn:microsoft.com/office/officeart/2005/8/layout/cycle4"/>
    <dgm:cxn modelId="{4B0D1E37-61A2-41CC-BF19-1D298B6214DB}" type="presOf" srcId="{B74F6A49-9106-42E2-8D4C-9C565EA80B2B}" destId="{6A8FD170-6CAF-485E-8FA8-29C7C87CFE1A}" srcOrd="1" destOrd="5" presId="urn:microsoft.com/office/officeart/2005/8/layout/cycle4"/>
    <dgm:cxn modelId="{3692733D-DB7D-4495-92EB-653AB2B1C9DF}" type="presOf" srcId="{5949A201-D73D-4200-BCFD-1CA713BA332A}" destId="{6866795C-7342-42FD-B874-03528C0C39BB}" srcOrd="0" destOrd="0" presId="urn:microsoft.com/office/officeart/2005/8/layout/cycle4"/>
    <dgm:cxn modelId="{11559F3F-069E-416E-B045-0F6D512B2073}" type="presOf" srcId="{DFCE332C-BE8A-4072-A955-2927F844350E}" destId="{2CB45A9D-EED0-4E52-B2D5-9A7A49B034CA}" srcOrd="0" destOrd="2" presId="urn:microsoft.com/office/officeart/2005/8/layout/cycle4"/>
    <dgm:cxn modelId="{04D5945D-928F-4721-91FE-2448EADD07E8}" type="presOf" srcId="{3AF47D65-B679-493A-B6C0-A3ACC7DE0D99}" destId="{2CB45A9D-EED0-4E52-B2D5-9A7A49B034CA}" srcOrd="0" destOrd="0" presId="urn:microsoft.com/office/officeart/2005/8/layout/cycle4"/>
    <dgm:cxn modelId="{90CB3D41-1F25-48FE-BE2D-61310C6CA5DF}" type="presOf" srcId="{9A4BBA09-816B-431E-86DD-EF75F31782EC}" destId="{03FD5553-AD2B-433A-85BC-13EE7CF501EB}" srcOrd="0" destOrd="3" presId="urn:microsoft.com/office/officeart/2005/8/layout/cycle4"/>
    <dgm:cxn modelId="{32FED361-C61C-4B26-B0EA-8614CF338A20}" type="presOf" srcId="{1373EEDC-2C50-4672-B773-2990B033F0DC}" destId="{6F88270C-2F40-4D2E-AC39-3C1B90E90FE8}" srcOrd="0" destOrd="2" presId="urn:microsoft.com/office/officeart/2005/8/layout/cycle4"/>
    <dgm:cxn modelId="{5F96C942-F945-4FD7-9883-2727853EF268}" type="presOf" srcId="{9FEA1B9D-446D-43BF-A076-B6868437F186}" destId="{DB17A036-D02F-42B9-B925-1FE47A4DDC8C}" srcOrd="0" destOrd="2" presId="urn:microsoft.com/office/officeart/2005/8/layout/cycle4"/>
    <dgm:cxn modelId="{1F797847-6062-4F43-8E5A-1C95C291149C}" srcId="{5949A201-D73D-4200-BCFD-1CA713BA332A}" destId="{CE1D5E0E-3DA0-45C0-B185-6EBFA07C4DBE}" srcOrd="6" destOrd="0" parTransId="{D26ACC12-B9AF-4BF8-978F-598D95F823EF}" sibTransId="{30B593E0-14CD-4496-B0F5-CDEA7F18140A}"/>
    <dgm:cxn modelId="{5A305C68-FFAB-42CB-AFEF-2B589273A6E3}" type="presOf" srcId="{8E7A9C9A-2FD0-483B-A944-FF854691D9F1}" destId="{8B19EACD-9DDD-42FA-AA4E-9E97869B3BA9}" srcOrd="1" destOrd="4" presId="urn:microsoft.com/office/officeart/2005/8/layout/cycle4"/>
    <dgm:cxn modelId="{20ADDD68-E7E4-4839-8BAB-ABC933C92A58}" type="presOf" srcId="{0B12C033-5B3B-43C7-8E32-3A143485448C}" destId="{8B19EACD-9DDD-42FA-AA4E-9E97869B3BA9}" srcOrd="1" destOrd="5" presId="urn:microsoft.com/office/officeart/2005/8/layout/cycle4"/>
    <dgm:cxn modelId="{DE6C2E69-207E-4D6F-958C-B162E021351C}" type="presOf" srcId="{AEB12224-05D7-4FD6-B075-958B14E32D2E}" destId="{B9426C43-0B6F-4A90-B0A8-C8603A9300AE}" srcOrd="1" destOrd="5" presId="urn:microsoft.com/office/officeart/2005/8/layout/cycle4"/>
    <dgm:cxn modelId="{3083FE4B-60F7-442E-9377-94667589BC6A}" type="presOf" srcId="{4B7F6E4F-9167-4D5F-B6C2-EDB12511FAA9}" destId="{8053D8E9-3BD4-4388-A8DE-469ED7D767CE}" srcOrd="0" destOrd="0" presId="urn:microsoft.com/office/officeart/2005/8/layout/cycle4"/>
    <dgm:cxn modelId="{86C4076D-81C7-4CC6-A399-2AB564EE8ABC}" type="presOf" srcId="{458C53B9-67B7-40A7-9405-2F9AFD46A005}" destId="{6A8FD170-6CAF-485E-8FA8-29C7C87CFE1A}" srcOrd="1" destOrd="2" presId="urn:microsoft.com/office/officeart/2005/8/layout/cycle4"/>
    <dgm:cxn modelId="{1402844D-4E18-4018-9563-B6DB8095F19B}" srcId="{5949A201-D73D-4200-BCFD-1CA713BA332A}" destId="{ED6944E7-7E34-4B4A-8DBB-D41CFC194137}" srcOrd="0" destOrd="0" parTransId="{8902FD54-99FB-422C-8FC1-9BDC987F0A33}" sibTransId="{A0D5AC2F-F5A1-464C-8C76-A77E3B20805B}"/>
    <dgm:cxn modelId="{1D33B46E-A632-4B72-B700-61C6F35D854F}" type="presOf" srcId="{0B12C033-5B3B-43C7-8E32-3A143485448C}" destId="{DB17A036-D02F-42B9-B925-1FE47A4DDC8C}" srcOrd="0" destOrd="5" presId="urn:microsoft.com/office/officeart/2005/8/layout/cycle4"/>
    <dgm:cxn modelId="{1A51356F-228B-498F-A120-ACC101BEA863}" type="presOf" srcId="{DFCE332C-BE8A-4072-A955-2927F844350E}" destId="{C93E6874-ECAA-4B80-9654-B8FE401C4C95}" srcOrd="1" destOrd="2" presId="urn:microsoft.com/office/officeart/2005/8/layout/cycle4"/>
    <dgm:cxn modelId="{0AB6A26F-94A1-4B3B-9C14-72A68A03B97C}" srcId="{5949A201-D73D-4200-BCFD-1CA713BA332A}" destId="{0C3B52E2-CDBE-46E5-9728-4AA65E73EDCB}" srcOrd="1" destOrd="0" parTransId="{848386BE-1247-4B55-B10A-B0C7757B5B24}" sibTransId="{E6D74508-A4B9-44AD-A411-1DCA3B0BF268}"/>
    <dgm:cxn modelId="{17418072-8B59-4357-80F3-FA40D91D3259}" type="presOf" srcId="{BFE35B4B-EECB-48DB-A926-02C6E9FF3664}" destId="{6F88270C-2F40-4D2E-AC39-3C1B90E90FE8}" srcOrd="0" destOrd="1" presId="urn:microsoft.com/office/officeart/2005/8/layout/cycle4"/>
    <dgm:cxn modelId="{80122F53-70DE-4832-BE96-CDDBBE8247D9}" type="presOf" srcId="{458C53B9-67B7-40A7-9405-2F9AFD46A005}" destId="{03FD5553-AD2B-433A-85BC-13EE7CF501EB}" srcOrd="0" destOrd="2" presId="urn:microsoft.com/office/officeart/2005/8/layout/cycle4"/>
    <dgm:cxn modelId="{0B89F373-E7E4-4920-9B7B-696D810ED078}" type="presOf" srcId="{B74F6A49-9106-42E2-8D4C-9C565EA80B2B}" destId="{03FD5553-AD2B-433A-85BC-13EE7CF501EB}" srcOrd="0" destOrd="5" presId="urn:microsoft.com/office/officeart/2005/8/layout/cycle4"/>
    <dgm:cxn modelId="{D339F473-D4F8-4777-866A-3A21147A6419}" type="presOf" srcId="{F25137DC-B5A9-4101-8A30-909D8314FA02}" destId="{6F88270C-2F40-4D2E-AC39-3C1B90E90FE8}" srcOrd="0" destOrd="4" presId="urn:microsoft.com/office/officeart/2005/8/layout/cycle4"/>
    <dgm:cxn modelId="{727B1B54-7F2D-4361-997B-1788C009EFA0}" type="presOf" srcId="{5F918F14-92E4-410C-A62C-3B03FA6DE7D3}" destId="{6A8FD170-6CAF-485E-8FA8-29C7C87CFE1A}" srcOrd="1" destOrd="1" presId="urn:microsoft.com/office/officeart/2005/8/layout/cycle4"/>
    <dgm:cxn modelId="{7B3B9055-E20C-45A4-810C-424CA2130E7B}" srcId="{C49CBB45-C5C5-4FAE-8544-FF85B7A23C84}" destId="{5949A201-D73D-4200-BCFD-1CA713BA332A}" srcOrd="1" destOrd="0" parTransId="{048690B1-B30F-4C8A-98A0-5AEE553E09D9}" sibTransId="{94F4F218-C63B-4589-8D22-D6F20BC62C19}"/>
    <dgm:cxn modelId="{849BAF55-8A3D-46FC-8B37-22E85AACE25A}" type="presOf" srcId="{BFE35B4B-EECB-48DB-A926-02C6E9FF3664}" destId="{B9426C43-0B6F-4A90-B0A8-C8603A9300AE}" srcOrd="1" destOrd="1" presId="urn:microsoft.com/office/officeart/2005/8/layout/cycle4"/>
    <dgm:cxn modelId="{E46A7979-5152-4837-8734-7BD7AB936A2B}" srcId="{903F35CA-C9CF-4188-91BC-BA84781DCF10}" destId="{458C53B9-67B7-40A7-9405-2F9AFD46A005}" srcOrd="2" destOrd="0" parTransId="{62122F30-2F4D-4E13-9950-82179179EE6C}" sibTransId="{F7491C02-97E4-42CB-9174-7AAD4F0F3B27}"/>
    <dgm:cxn modelId="{D5687B80-02D4-4B89-85C5-9CD95530520E}" srcId="{08F94424-9516-4F96-97D3-A8780019BD70}" destId="{3AF47D65-B679-493A-B6C0-A3ACC7DE0D99}" srcOrd="0" destOrd="0" parTransId="{299C9814-4D6A-4361-BED3-93B6125D8BD9}" sibTransId="{79AC933F-BD78-44A8-A7B0-AFBCF85D6AC0}"/>
    <dgm:cxn modelId="{D666B580-5FAA-4B21-BD6E-8FE1477088D2}" srcId="{4B7F6E4F-9167-4D5F-B6C2-EDB12511FAA9}" destId="{08C04E04-B3D9-4AB3-A443-BA66DA04C934}" srcOrd="0" destOrd="0" parTransId="{4C1A2E68-8DB7-4655-83FE-EB33C70C491B}" sibTransId="{3483B495-EDE1-4B5E-8D0D-D9A83AE203B6}"/>
    <dgm:cxn modelId="{BE096F83-DF6B-4034-B8C1-46346552DFDE}" srcId="{4B7F6E4F-9167-4D5F-B6C2-EDB12511FAA9}" destId="{F25137DC-B5A9-4101-8A30-909D8314FA02}" srcOrd="4" destOrd="0" parTransId="{9CA546FA-3EBA-4F68-8B07-A274492C999E}" sibTransId="{BEE231CA-FA34-4119-A85E-FA821543C7BB}"/>
    <dgm:cxn modelId="{F68D8B84-B3A5-4679-AF40-8377867B917D}" type="presOf" srcId="{CE1D5E0E-3DA0-45C0-B185-6EBFA07C4DBE}" destId="{8B19EACD-9DDD-42FA-AA4E-9E97869B3BA9}" srcOrd="1" destOrd="6" presId="urn:microsoft.com/office/officeart/2005/8/layout/cycle4"/>
    <dgm:cxn modelId="{CD4CC184-A06E-4FE6-AB9B-381ED72A1D90}" type="presOf" srcId="{530A2AF9-C33A-444F-B80C-B448ADA32DAE}" destId="{03FD5553-AD2B-433A-85BC-13EE7CF501EB}" srcOrd="0" destOrd="6" presId="urn:microsoft.com/office/officeart/2005/8/layout/cycle4"/>
    <dgm:cxn modelId="{77F36585-4FF9-4456-9F08-89D974AAF812}" type="presOf" srcId="{9FEA1B9D-446D-43BF-A076-B6868437F186}" destId="{8B19EACD-9DDD-42FA-AA4E-9E97869B3BA9}" srcOrd="1" destOrd="2" presId="urn:microsoft.com/office/officeart/2005/8/layout/cycle4"/>
    <dgm:cxn modelId="{DCB34A89-1B56-419F-A49D-C282471E64AB}" srcId="{08F94424-9516-4F96-97D3-A8780019BD70}" destId="{4354B2B2-0A69-468B-9E53-E95939E445F6}" srcOrd="1" destOrd="0" parTransId="{940134C9-6DDB-49A9-97F6-EAF0A1D10E32}" sibTransId="{586460F7-CA46-47E0-A93B-0C9B8DC3F610}"/>
    <dgm:cxn modelId="{14044D89-6839-4FFA-9285-DD5F307878AA}" srcId="{5949A201-D73D-4200-BCFD-1CA713BA332A}" destId="{9FEA1B9D-446D-43BF-A076-B6868437F186}" srcOrd="2" destOrd="0" parTransId="{6247DAA1-14CA-4894-AE7B-F9D19AE52B29}" sibTransId="{0DDF1FFB-E058-435C-8AD1-E34BD5D04404}"/>
    <dgm:cxn modelId="{6F9AAE8F-8A2E-407D-884E-5FD36AE05B85}" srcId="{4B7F6E4F-9167-4D5F-B6C2-EDB12511FAA9}" destId="{1373EEDC-2C50-4672-B773-2990B033F0DC}" srcOrd="2" destOrd="0" parTransId="{020C1193-2B8C-4898-BF75-23070541FB90}" sibTransId="{29ECCDF0-08FC-49CF-B808-6897BE459828}"/>
    <dgm:cxn modelId="{60892A92-BBEF-4924-BEB4-311D3D6EEDD9}" srcId="{903F35CA-C9CF-4188-91BC-BA84781DCF10}" destId="{A7229634-ADC3-4084-B9F6-F5BE8E8F02E7}" srcOrd="0" destOrd="0" parTransId="{4142E4B3-D92C-4044-ABD4-588B37245C35}" sibTransId="{1E33DF0E-39F7-4834-8B6E-5EB35B9AAC5A}"/>
    <dgm:cxn modelId="{9D251D93-C14E-47CD-A710-06B697A52B8B}" srcId="{08F94424-9516-4F96-97D3-A8780019BD70}" destId="{DFCE332C-BE8A-4072-A955-2927F844350E}" srcOrd="2" destOrd="0" parTransId="{7EB3C55C-C27A-4FC7-B743-261B148AC46D}" sibTransId="{53CAD569-33CA-441A-8253-310EB38C7020}"/>
    <dgm:cxn modelId="{31C2EF93-2AEF-4EFA-84E7-D85C0210E8ED}" srcId="{903F35CA-C9CF-4188-91BC-BA84781DCF10}" destId="{9A4BBA09-816B-431E-86DD-EF75F31782EC}" srcOrd="3" destOrd="0" parTransId="{DFB4EF0E-EE26-4D19-90F5-2B50502B64CB}" sibTransId="{6C44AA40-D907-490D-8168-2116883C3FA7}"/>
    <dgm:cxn modelId="{24CFCC94-94D6-4341-8AC9-FFBC7A864BB1}" type="presOf" srcId="{CE1D5E0E-3DA0-45C0-B185-6EBFA07C4DBE}" destId="{DB17A036-D02F-42B9-B925-1FE47A4DDC8C}" srcOrd="0" destOrd="6" presId="urn:microsoft.com/office/officeart/2005/8/layout/cycle4"/>
    <dgm:cxn modelId="{479E999A-7052-4313-BA0E-CBE933D2C663}" type="presOf" srcId="{2B7F7E1C-B0FF-4C72-9CD8-92AE91C275DB}" destId="{B9426C43-0B6F-4A90-B0A8-C8603A9300AE}" srcOrd="1" destOrd="3" presId="urn:microsoft.com/office/officeart/2005/8/layout/cycle4"/>
    <dgm:cxn modelId="{B7182B9B-4711-4BF5-B98C-6B3EDF620DBE}" type="presOf" srcId="{948C3D5C-B65D-4DA4-AD9E-B8FFE4BCBCE0}" destId="{6A8FD170-6CAF-485E-8FA8-29C7C87CFE1A}" srcOrd="1" destOrd="8" presId="urn:microsoft.com/office/officeart/2005/8/layout/cycle4"/>
    <dgm:cxn modelId="{E366FA9D-C9D1-4056-A521-78562885C453}" srcId="{903F35CA-C9CF-4188-91BC-BA84781DCF10}" destId="{D83D5960-5B28-4E2C-AA72-BE08F16AFCC1}" srcOrd="7" destOrd="0" parTransId="{6F0BFAF4-C53B-418A-9A5A-4AA4E243ECB9}" sibTransId="{ADFF0AE8-1186-4C07-9C48-FA42A08398D5}"/>
    <dgm:cxn modelId="{BF7600A0-8C65-46C1-A62B-5FDD3EA5301D}" type="presOf" srcId="{3AF47D65-B679-493A-B6C0-A3ACC7DE0D99}" destId="{C93E6874-ECAA-4B80-9654-B8FE401C4C95}" srcOrd="1" destOrd="0" presId="urn:microsoft.com/office/officeart/2005/8/layout/cycle4"/>
    <dgm:cxn modelId="{30968CA3-7AAD-49B6-9428-8CEC95A1D8CA}" srcId="{903F35CA-C9CF-4188-91BC-BA84781DCF10}" destId="{0168E83A-0633-43B0-B1A0-215BF0ADA2BA}" srcOrd="9" destOrd="0" parTransId="{EA6AFDB5-04B3-4681-A5DA-E34E8BFAFC98}" sibTransId="{73E791AD-FBAA-4868-89B7-321437EE9302}"/>
    <dgm:cxn modelId="{4884DFA4-2DB8-4C8A-B21A-C4647FDB103C}" type="presOf" srcId="{8E7A9C9A-2FD0-483B-A944-FF854691D9F1}" destId="{DB17A036-D02F-42B9-B925-1FE47A4DDC8C}" srcOrd="0" destOrd="4" presId="urn:microsoft.com/office/officeart/2005/8/layout/cycle4"/>
    <dgm:cxn modelId="{555E44AF-B07F-4A25-8D7E-F44E1A73AA46}" type="presOf" srcId="{ED6944E7-7E34-4B4A-8DBB-D41CFC194137}" destId="{DB17A036-D02F-42B9-B925-1FE47A4DDC8C}" srcOrd="0" destOrd="0" presId="urn:microsoft.com/office/officeart/2005/8/layout/cycle4"/>
    <dgm:cxn modelId="{7511CFB4-8B2A-41A5-A42C-3A01CD91C784}" type="presOf" srcId="{2B7F7E1C-B0FF-4C72-9CD8-92AE91C275DB}" destId="{6F88270C-2F40-4D2E-AC39-3C1B90E90FE8}" srcOrd="0" destOrd="3" presId="urn:microsoft.com/office/officeart/2005/8/layout/cycle4"/>
    <dgm:cxn modelId="{5C5AD2BA-E34E-4C6A-BF14-4A835FCFD77E}" type="presOf" srcId="{A7229634-ADC3-4084-B9F6-F5BE8E8F02E7}" destId="{6A8FD170-6CAF-485E-8FA8-29C7C87CFE1A}" srcOrd="1" destOrd="0" presId="urn:microsoft.com/office/officeart/2005/8/layout/cycle4"/>
    <dgm:cxn modelId="{823095C1-827A-4C7F-BA09-E87CACD24040}" type="presOf" srcId="{5F918F14-92E4-410C-A62C-3B03FA6DE7D3}" destId="{03FD5553-AD2B-433A-85BC-13EE7CF501EB}" srcOrd="0" destOrd="1" presId="urn:microsoft.com/office/officeart/2005/8/layout/cycle4"/>
    <dgm:cxn modelId="{6F632CC2-9C63-4D99-B6F8-FCC58EC76827}" srcId="{5949A201-D73D-4200-BCFD-1CA713BA332A}" destId="{0B185EC4-3364-4ECE-8627-6D4E4D2C817B}" srcOrd="3" destOrd="0" parTransId="{C1972DE3-AD08-4A84-9096-7CA9D7070DD1}" sibTransId="{1C72D716-3C84-436B-934F-BA078A14659C}"/>
    <dgm:cxn modelId="{F43174CF-0B30-4275-941F-3AAF2A513869}" srcId="{4B7F6E4F-9167-4D5F-B6C2-EDB12511FAA9}" destId="{AEB12224-05D7-4FD6-B075-958B14E32D2E}" srcOrd="5" destOrd="0" parTransId="{572A19E4-CAA4-450C-A391-876C82C362E8}" sibTransId="{E64270B8-50A0-41DA-ABE4-997CCE398A2B}"/>
    <dgm:cxn modelId="{19FB5FD5-5C83-4F4E-8E2F-F6435145AFD0}" type="presOf" srcId="{1212FF74-B3D1-4CE7-B9CA-898D4A223BA2}" destId="{6A8FD170-6CAF-485E-8FA8-29C7C87CFE1A}" srcOrd="1" destOrd="4" presId="urn:microsoft.com/office/officeart/2005/8/layout/cycle4"/>
    <dgm:cxn modelId="{CE6183DB-BBC6-4AC7-A794-406DF1D3C9A4}" type="presOf" srcId="{948C3D5C-B65D-4DA4-AD9E-B8FFE4BCBCE0}" destId="{03FD5553-AD2B-433A-85BC-13EE7CF501EB}" srcOrd="0" destOrd="8" presId="urn:microsoft.com/office/officeart/2005/8/layout/cycle4"/>
    <dgm:cxn modelId="{BD774CDF-0654-46E9-84F4-818419784802}" srcId="{C49CBB45-C5C5-4FAE-8544-FF85B7A23C84}" destId="{903F35CA-C9CF-4188-91BC-BA84781DCF10}" srcOrd="0" destOrd="0" parTransId="{DC0EFD58-DEF7-46F4-A036-C967F6C35746}" sibTransId="{8AC6AD75-023C-40B7-AF2A-898B5D66E06B}"/>
    <dgm:cxn modelId="{B07D79E4-95CE-42EB-BFF3-A07D7F809D21}" srcId="{4B7F6E4F-9167-4D5F-B6C2-EDB12511FAA9}" destId="{BFE35B4B-EECB-48DB-A926-02C6E9FF3664}" srcOrd="1" destOrd="0" parTransId="{8BCEACB1-B85D-4B64-AEFB-D30BB8BCA67E}" sibTransId="{B2526169-2B04-4E9F-B034-46BA16509ADC}"/>
    <dgm:cxn modelId="{5F8D52E7-EC1E-4BC8-9B05-0991C32D6839}" type="presOf" srcId="{9A4BBA09-816B-431E-86DD-EF75F31782EC}" destId="{6A8FD170-6CAF-485E-8FA8-29C7C87CFE1A}" srcOrd="1" destOrd="3" presId="urn:microsoft.com/office/officeart/2005/8/layout/cycle4"/>
    <dgm:cxn modelId="{D021D7EB-5B4F-497D-BFB2-30BC1EF45A2F}" type="presOf" srcId="{08C04E04-B3D9-4AB3-A443-BA66DA04C934}" destId="{B9426C43-0B6F-4A90-B0A8-C8603A9300AE}" srcOrd="1" destOrd="0" presId="urn:microsoft.com/office/officeart/2005/8/layout/cycle4"/>
    <dgm:cxn modelId="{2492C1EC-7F1D-4F35-97CB-10AE6C41E5E7}" type="presOf" srcId="{0168E83A-0633-43B0-B1A0-215BF0ADA2BA}" destId="{6A8FD170-6CAF-485E-8FA8-29C7C87CFE1A}" srcOrd="1" destOrd="9" presId="urn:microsoft.com/office/officeart/2005/8/layout/cycle4"/>
    <dgm:cxn modelId="{FA71D4EC-2B09-4078-859C-D6C48304F6EC}" type="presOf" srcId="{1212FF74-B3D1-4CE7-B9CA-898D4A223BA2}" destId="{03FD5553-AD2B-433A-85BC-13EE7CF501EB}" srcOrd="0" destOrd="4" presId="urn:microsoft.com/office/officeart/2005/8/layout/cycle4"/>
    <dgm:cxn modelId="{C4D28DED-D6DE-46F2-937F-A36CCC378861}" type="presOf" srcId="{ED6944E7-7E34-4B4A-8DBB-D41CFC194137}" destId="{8B19EACD-9DDD-42FA-AA4E-9E97869B3BA9}" srcOrd="1" destOrd="0" presId="urn:microsoft.com/office/officeart/2005/8/layout/cycle4"/>
    <dgm:cxn modelId="{56F129F1-C883-467B-9245-1058C675A50D}" type="presOf" srcId="{C49CBB45-C5C5-4FAE-8544-FF85B7A23C84}" destId="{F3A8E21F-9B1E-4C16-8BE2-9625C44F2B66}" srcOrd="0" destOrd="0" presId="urn:microsoft.com/office/officeart/2005/8/layout/cycle4"/>
    <dgm:cxn modelId="{7301D3F5-3E69-4F27-BB53-5C7562EAB72B}" type="presOf" srcId="{A7229634-ADC3-4084-B9F6-F5BE8E8F02E7}" destId="{03FD5553-AD2B-433A-85BC-13EE7CF501EB}" srcOrd="0" destOrd="0" presId="urn:microsoft.com/office/officeart/2005/8/layout/cycle4"/>
    <dgm:cxn modelId="{A59CCAF6-078A-44C2-A75F-F0E32AF971A5}" type="presOf" srcId="{08F94424-9516-4F96-97D3-A8780019BD70}" destId="{6EE3FF5F-C7AA-4760-BE78-433FEE789405}" srcOrd="0" destOrd="0" presId="urn:microsoft.com/office/officeart/2005/8/layout/cycle4"/>
    <dgm:cxn modelId="{DDE1D6FA-5915-4469-86F8-C7BA504EBD90}" type="presOf" srcId="{0C3B52E2-CDBE-46E5-9728-4AA65E73EDCB}" destId="{DB17A036-D02F-42B9-B925-1FE47A4DDC8C}" srcOrd="0" destOrd="1" presId="urn:microsoft.com/office/officeart/2005/8/layout/cycle4"/>
    <dgm:cxn modelId="{0F03E0FE-CFD5-4D06-B678-C4DCFF9A080C}" type="presOf" srcId="{D83D5960-5B28-4E2C-AA72-BE08F16AFCC1}" destId="{6A8FD170-6CAF-485E-8FA8-29C7C87CFE1A}" srcOrd="1" destOrd="7" presId="urn:microsoft.com/office/officeart/2005/8/layout/cycle4"/>
    <dgm:cxn modelId="{65220368-4CA8-4537-B781-400F7412931F}" type="presParOf" srcId="{F3A8E21F-9B1E-4C16-8BE2-9625C44F2B66}" destId="{0168D2C7-E0BC-4670-8A27-EA4003570F3A}" srcOrd="0" destOrd="0" presId="urn:microsoft.com/office/officeart/2005/8/layout/cycle4"/>
    <dgm:cxn modelId="{3F366EF6-9BD5-4540-AB10-D8DA88E8DE94}" type="presParOf" srcId="{0168D2C7-E0BC-4670-8A27-EA4003570F3A}" destId="{D8C73AE0-9E4E-4DE5-B841-FC47FB15CE4A}" srcOrd="0" destOrd="0" presId="urn:microsoft.com/office/officeart/2005/8/layout/cycle4"/>
    <dgm:cxn modelId="{8306218B-B44B-4D72-B229-627CF66657F2}" type="presParOf" srcId="{D8C73AE0-9E4E-4DE5-B841-FC47FB15CE4A}" destId="{03FD5553-AD2B-433A-85BC-13EE7CF501EB}" srcOrd="0" destOrd="0" presId="urn:microsoft.com/office/officeart/2005/8/layout/cycle4"/>
    <dgm:cxn modelId="{CF588837-C309-423D-AB11-1AC4605BC5BD}" type="presParOf" srcId="{D8C73AE0-9E4E-4DE5-B841-FC47FB15CE4A}" destId="{6A8FD170-6CAF-485E-8FA8-29C7C87CFE1A}" srcOrd="1" destOrd="0" presId="urn:microsoft.com/office/officeart/2005/8/layout/cycle4"/>
    <dgm:cxn modelId="{105FFFA8-657E-4ED5-9784-78399FB28F85}" type="presParOf" srcId="{0168D2C7-E0BC-4670-8A27-EA4003570F3A}" destId="{81498155-6717-4EC0-B22D-9D5486C2AF7E}" srcOrd="1" destOrd="0" presId="urn:microsoft.com/office/officeart/2005/8/layout/cycle4"/>
    <dgm:cxn modelId="{33F7C27E-E20E-437B-AD1E-72C556E92C4B}" type="presParOf" srcId="{81498155-6717-4EC0-B22D-9D5486C2AF7E}" destId="{DB17A036-D02F-42B9-B925-1FE47A4DDC8C}" srcOrd="0" destOrd="0" presId="urn:microsoft.com/office/officeart/2005/8/layout/cycle4"/>
    <dgm:cxn modelId="{37494A48-ED1A-4760-83C9-B68F9E7444EB}" type="presParOf" srcId="{81498155-6717-4EC0-B22D-9D5486C2AF7E}" destId="{8B19EACD-9DDD-42FA-AA4E-9E97869B3BA9}" srcOrd="1" destOrd="0" presId="urn:microsoft.com/office/officeart/2005/8/layout/cycle4"/>
    <dgm:cxn modelId="{F35E0285-B258-4959-9D8D-CBAE123D12DD}" type="presParOf" srcId="{0168D2C7-E0BC-4670-8A27-EA4003570F3A}" destId="{F7CA9A5E-109D-4340-989B-E6DAC8DA7700}" srcOrd="2" destOrd="0" presId="urn:microsoft.com/office/officeart/2005/8/layout/cycle4"/>
    <dgm:cxn modelId="{7E9397C1-CAB7-47D5-90C2-AD2C9F76E1AA}" type="presParOf" srcId="{F7CA9A5E-109D-4340-989B-E6DAC8DA7700}" destId="{2CB45A9D-EED0-4E52-B2D5-9A7A49B034CA}" srcOrd="0" destOrd="0" presId="urn:microsoft.com/office/officeart/2005/8/layout/cycle4"/>
    <dgm:cxn modelId="{E57D3DC0-8783-417A-95E4-E1056B7F659F}" type="presParOf" srcId="{F7CA9A5E-109D-4340-989B-E6DAC8DA7700}" destId="{C93E6874-ECAA-4B80-9654-B8FE401C4C95}" srcOrd="1" destOrd="0" presId="urn:microsoft.com/office/officeart/2005/8/layout/cycle4"/>
    <dgm:cxn modelId="{2FDAD140-8EBF-427B-A1A8-29AC15C1B9A7}" type="presParOf" srcId="{0168D2C7-E0BC-4670-8A27-EA4003570F3A}" destId="{99429CC0-3C84-4C2F-A004-892951D36D00}" srcOrd="3" destOrd="0" presId="urn:microsoft.com/office/officeart/2005/8/layout/cycle4"/>
    <dgm:cxn modelId="{3397F155-8E39-4347-ADAF-577A8C10F81E}" type="presParOf" srcId="{99429CC0-3C84-4C2F-A004-892951D36D00}" destId="{6F88270C-2F40-4D2E-AC39-3C1B90E90FE8}" srcOrd="0" destOrd="0" presId="urn:microsoft.com/office/officeart/2005/8/layout/cycle4"/>
    <dgm:cxn modelId="{4EB724F7-B451-46F8-AD4D-2AAAC3AC3995}" type="presParOf" srcId="{99429CC0-3C84-4C2F-A004-892951D36D00}" destId="{B9426C43-0B6F-4A90-B0A8-C8603A9300AE}" srcOrd="1" destOrd="0" presId="urn:microsoft.com/office/officeart/2005/8/layout/cycle4"/>
    <dgm:cxn modelId="{2B3AF621-2DB3-42B4-8647-D732786E8171}" type="presParOf" srcId="{0168D2C7-E0BC-4670-8A27-EA4003570F3A}" destId="{0F120253-93F7-4126-9966-F63F9AED652C}" srcOrd="4" destOrd="0" presId="urn:microsoft.com/office/officeart/2005/8/layout/cycle4"/>
    <dgm:cxn modelId="{B5BD89C7-8927-40D2-80E4-979A9FB9DF84}" type="presParOf" srcId="{F3A8E21F-9B1E-4C16-8BE2-9625C44F2B66}" destId="{63BC71A9-F663-4327-9113-CE14308C6217}" srcOrd="1" destOrd="0" presId="urn:microsoft.com/office/officeart/2005/8/layout/cycle4"/>
    <dgm:cxn modelId="{7C3E6B58-DAC5-4868-BF86-EBFA3C42B4B4}" type="presParOf" srcId="{63BC71A9-F663-4327-9113-CE14308C6217}" destId="{5605F6AF-C23D-4218-A8AA-B1E61172F174}" srcOrd="0" destOrd="0" presId="urn:microsoft.com/office/officeart/2005/8/layout/cycle4"/>
    <dgm:cxn modelId="{515DDE59-593B-4582-B27E-3AACF82D52AF}" type="presParOf" srcId="{63BC71A9-F663-4327-9113-CE14308C6217}" destId="{6866795C-7342-42FD-B874-03528C0C39BB}" srcOrd="1" destOrd="0" presId="urn:microsoft.com/office/officeart/2005/8/layout/cycle4"/>
    <dgm:cxn modelId="{10BB0D01-6FB2-40E6-A530-50C4154A2BBD}" type="presParOf" srcId="{63BC71A9-F663-4327-9113-CE14308C6217}" destId="{6EE3FF5F-C7AA-4760-BE78-433FEE789405}" srcOrd="2" destOrd="0" presId="urn:microsoft.com/office/officeart/2005/8/layout/cycle4"/>
    <dgm:cxn modelId="{71955110-062B-4017-BEB1-907AF5ED999E}" type="presParOf" srcId="{63BC71A9-F663-4327-9113-CE14308C6217}" destId="{8053D8E9-3BD4-4388-A8DE-469ED7D767CE}" srcOrd="3" destOrd="0" presId="urn:microsoft.com/office/officeart/2005/8/layout/cycle4"/>
    <dgm:cxn modelId="{D0B40396-2039-4058-AD42-CA503144BAB9}" type="presParOf" srcId="{63BC71A9-F663-4327-9113-CE14308C6217}" destId="{1F9E92F1-73F7-4CC7-A1A1-9C25A07B4B5F}" srcOrd="4" destOrd="0" presId="urn:microsoft.com/office/officeart/2005/8/layout/cycle4"/>
    <dgm:cxn modelId="{A37628FA-AEA9-468F-9B20-B459F5C466A4}" type="presParOf" srcId="{F3A8E21F-9B1E-4C16-8BE2-9625C44F2B66}" destId="{67607900-D1DE-4ADD-8E7E-66F0ABDE5743}" srcOrd="2" destOrd="0" presId="urn:microsoft.com/office/officeart/2005/8/layout/cycle4"/>
    <dgm:cxn modelId="{75FFEE99-7C6B-4CE0-A31A-0A50B9308D89}" type="presParOf" srcId="{F3A8E21F-9B1E-4C16-8BE2-9625C44F2B66}" destId="{F748D023-F108-4695-B83A-1FAAF8D4FE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5A9D-EED0-4E52-B2D5-9A7A49B034CA}">
      <dsp:nvSpPr>
        <dsp:cNvPr id="0" name=""/>
        <dsp:cNvSpPr/>
      </dsp:nvSpPr>
      <dsp:spPr>
        <a:xfrm>
          <a:off x="5754913" y="2479301"/>
          <a:ext cx="4344889" cy="2094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i-FI" sz="1050" b="1" kern="1200"/>
            <a:t>OSAPROJEKTI 6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Lisätään asiakkaiden ja omaisten vaikuttamismahdollisuutta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Otetaan käyttöön toimintaan soveltuva asiakaspalautejärjestelmä</a:t>
          </a:r>
        </a:p>
      </dsp:txBody>
      <dsp:txXfrm>
        <a:off x="7104386" y="3048892"/>
        <a:ext cx="2949410" cy="1478744"/>
      </dsp:txXfrm>
    </dsp:sp>
    <dsp:sp modelId="{6F88270C-2F40-4D2E-AC39-3C1B90E90FE8}">
      <dsp:nvSpPr>
        <dsp:cNvPr id="0" name=""/>
        <dsp:cNvSpPr/>
      </dsp:nvSpPr>
      <dsp:spPr>
        <a:xfrm>
          <a:off x="178617" y="2495889"/>
          <a:ext cx="4543909" cy="2087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i-FI" sz="1050" b="1" kern="1200"/>
            <a:t>OSAPROJEKTI 5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Turvataan riittävä ja ammattitaitoinen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i-FI" sz="1050" b="0" kern="1200"/>
            <a:t> henkilöstö ikääntyneiden palveluihin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Luodaan oppisopimusmalli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Rekrytoidaan toimialalle ohjaava opettaja ja opiskelijoiden koordinaattori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i-FI" sz="1200" b="0" kern="1200"/>
        </a:p>
      </dsp:txBody>
      <dsp:txXfrm>
        <a:off x="224465" y="3063522"/>
        <a:ext cx="3089040" cy="1473656"/>
      </dsp:txXfrm>
    </dsp:sp>
    <dsp:sp modelId="{DB17A036-D02F-42B9-B925-1FE47A4DDC8C}">
      <dsp:nvSpPr>
        <dsp:cNvPr id="0" name=""/>
        <dsp:cNvSpPr/>
      </dsp:nvSpPr>
      <dsp:spPr>
        <a:xfrm>
          <a:off x="6326879" y="-109821"/>
          <a:ext cx="3777757" cy="2062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050" b="1" kern="1200" dirty="0"/>
            <a:t>OSAPROJEKTI 3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 dirty="0"/>
            <a:t>Kotiarviointimalli luodaan ja viedään käytäntöön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 dirty="0"/>
            <a:t>Perustetaan moniammatillinen sote-tiimi koordinoimaan ja ohjaamaan toimintaa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i-FI" sz="1050" b="1" kern="1200" dirty="0"/>
            <a:t>OSAPROJEKTI 4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Muistisairaan asiakkaan kotiutuksen kehittäminen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Laaditaan ja otetaan käyttöön ikääntyneiden  sairaalakotiutusten toimintamalli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i-FI" sz="1200" b="1" kern="1200"/>
        </a:p>
      </dsp:txBody>
      <dsp:txXfrm>
        <a:off x="7505509" y="-64518"/>
        <a:ext cx="2553824" cy="1456165"/>
      </dsp:txXfrm>
    </dsp:sp>
    <dsp:sp modelId="{03FD5553-AD2B-433A-85BC-13EE7CF501EB}">
      <dsp:nvSpPr>
        <dsp:cNvPr id="0" name=""/>
        <dsp:cNvSpPr/>
      </dsp:nvSpPr>
      <dsp:spPr>
        <a:xfrm>
          <a:off x="263070" y="-115763"/>
          <a:ext cx="3698585" cy="2185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i-FI" sz="1050" b="1" kern="1200"/>
            <a:t>OSAPROJEKTI 1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50" b="0" kern="1200"/>
            <a:t>Kotiin vietävät palvelut tulosalueella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50" b="0" kern="1200"/>
            <a:t>Arvioidaan, suunnitellaan ja kehitetään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i-FI" sz="1050" b="0" kern="1200"/>
            <a:t>kotihoito työn tekemisen mallia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Luodaan uudet ja selkeät käytänteet töiden jakamiselle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Kehitetään olemassa olevaa työnohjausjärjestelmää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i-FI" sz="1050" b="1" kern="1200"/>
            <a:t>OSAPROJEKTI 2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Luodaan toimintamalli geriatristen asiakkaiden palvelukokonaisuudelle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0" kern="1200"/>
            <a:t>Geriatrisen kokonaisarviointityökalun (CGA) käyttöönotto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i-FI" sz="1200" b="0" kern="1200"/>
        </a:p>
      </dsp:txBody>
      <dsp:txXfrm>
        <a:off x="311086" y="-67747"/>
        <a:ext cx="2492977" cy="1543355"/>
      </dsp:txXfrm>
    </dsp:sp>
    <dsp:sp modelId="{5605F6AF-C23D-4218-A8AA-B1E61172F174}">
      <dsp:nvSpPr>
        <dsp:cNvPr id="0" name=""/>
        <dsp:cNvSpPr/>
      </dsp:nvSpPr>
      <dsp:spPr>
        <a:xfrm>
          <a:off x="2662061" y="-57412"/>
          <a:ext cx="2167508" cy="21675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KOTONA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ASUMISTA TUKEVAT PALVELUT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OVAT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ASIAKAS-LÄHTÖISIÄ</a:t>
          </a:r>
        </a:p>
      </dsp:txBody>
      <dsp:txXfrm>
        <a:off x="3296909" y="577436"/>
        <a:ext cx="1532660" cy="1532660"/>
      </dsp:txXfrm>
    </dsp:sp>
    <dsp:sp modelId="{6866795C-7342-42FD-B874-03528C0C39BB}">
      <dsp:nvSpPr>
        <dsp:cNvPr id="0" name=""/>
        <dsp:cNvSpPr/>
      </dsp:nvSpPr>
      <dsp:spPr>
        <a:xfrm rot="5400000">
          <a:off x="4951153" y="-41659"/>
          <a:ext cx="2167508" cy="21675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ASIAKAS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SAA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OIKEAT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PALVELUT OIKEAAN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 AIKAAN</a:t>
          </a:r>
        </a:p>
      </dsp:txBody>
      <dsp:txXfrm rot="-5400000">
        <a:off x="4951153" y="593189"/>
        <a:ext cx="1532660" cy="1532660"/>
      </dsp:txXfrm>
    </dsp:sp>
    <dsp:sp modelId="{6EE3FF5F-C7AA-4760-BE78-433FEE789405}">
      <dsp:nvSpPr>
        <dsp:cNvPr id="0" name=""/>
        <dsp:cNvSpPr/>
      </dsp:nvSpPr>
      <dsp:spPr>
        <a:xfrm rot="10800000">
          <a:off x="4943276" y="2188968"/>
          <a:ext cx="2167508" cy="21675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PALVELUJEN LAATU VARMISTETAAN JÄRJESTELMÄLLI-SELLÄ SEURANNALLA</a:t>
          </a:r>
        </a:p>
      </dsp:txBody>
      <dsp:txXfrm rot="10800000">
        <a:off x="4943276" y="2188968"/>
        <a:ext cx="1532660" cy="1532660"/>
      </dsp:txXfrm>
    </dsp:sp>
    <dsp:sp modelId="{8053D8E9-3BD4-4388-A8DE-469ED7D767CE}">
      <dsp:nvSpPr>
        <dsp:cNvPr id="0" name=""/>
        <dsp:cNvSpPr/>
      </dsp:nvSpPr>
      <dsp:spPr>
        <a:xfrm rot="16200000">
          <a:off x="2662061" y="2208577"/>
          <a:ext cx="2167508" cy="21675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RIITTÄVÄ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JA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OSAAVA HENKILÖSTÖ TURVAA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100" b="1" kern="1200"/>
            <a:t>KOTIIN ANNETTAVIEN PALVELUJEN LAADUN </a:t>
          </a:r>
        </a:p>
      </dsp:txBody>
      <dsp:txXfrm rot="5400000">
        <a:off x="3296909" y="2208577"/>
        <a:ext cx="1532660" cy="1532660"/>
      </dsp:txXfrm>
    </dsp:sp>
    <dsp:sp modelId="{67607900-D1DE-4ADD-8E7E-66F0ABDE5743}">
      <dsp:nvSpPr>
        <dsp:cNvPr id="0" name=""/>
        <dsp:cNvSpPr/>
      </dsp:nvSpPr>
      <dsp:spPr>
        <a:xfrm>
          <a:off x="4515546" y="1679470"/>
          <a:ext cx="628045" cy="5461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8D023-F108-4695-B83A-1FAAF8D4FE88}">
      <dsp:nvSpPr>
        <dsp:cNvPr id="0" name=""/>
        <dsp:cNvSpPr/>
      </dsp:nvSpPr>
      <dsp:spPr>
        <a:xfrm rot="10800000">
          <a:off x="4515546" y="1960531"/>
          <a:ext cx="628045" cy="5461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FEA81E7-4854-624F-87FA-92874B6C7E54}" type="datetimeFigureOut">
              <a:rPr lang="fi-FI" smtClean="0"/>
              <a:pPr/>
              <a:t>19.10.2023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029B697-A542-0440-9587-F27D2B01A4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994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otsikko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112A5F1-18DC-C544-9D79-7B8030528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090" y="1620968"/>
            <a:ext cx="8589817" cy="1945087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CAF2CCF-013A-E24C-ABBF-FBB0CE9D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63101" y="3785837"/>
            <a:ext cx="1865796" cy="70719"/>
          </a:xfrm>
          <a:prstGeom prst="rect">
            <a:avLst/>
          </a:prstGeom>
          <a:solidFill>
            <a:srgbClr val="39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6BBC931-2CA2-1F48-B19B-F27DEE6FBA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195" y="4124309"/>
            <a:ext cx="5507608" cy="381663"/>
          </a:xfrm>
        </p:spPr>
        <p:txBody>
          <a:bodyPr>
            <a:normAutofit/>
          </a:bodyPr>
          <a:lstStyle>
            <a:lvl1pPr marL="0" indent="0" algn="ctr">
              <a:lnSpc>
                <a:spcPct val="105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174D5643-7870-484F-9FDF-4396CD57C6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2195" y="4566200"/>
            <a:ext cx="5507608" cy="3111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dirty="0"/>
              <a:t>25.3.2022</a:t>
            </a:r>
          </a:p>
        </p:txBody>
      </p:sp>
      <p:pic>
        <p:nvPicPr>
          <p:cNvPr id="7" name="Picture 6" descr="Päijät-Hämeen hyvinvointialueen tunnus">
            <a:extLst>
              <a:ext uri="{FF2B5EF4-FFF2-40B4-BE49-F238E27FC236}">
                <a16:creationId xmlns:a16="http://schemas.microsoft.com/office/drawing/2014/main" id="{FBFD1C6E-5FB8-7342-9369-79AA5C023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7238" y="5444835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73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sisäl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02F217-1EF5-6E45-85D9-74940EB6C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236" y="350044"/>
            <a:ext cx="9889528" cy="143782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C0C715-2090-C146-8A59-41914E0DF3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50937" y="2036763"/>
            <a:ext cx="9847117" cy="4337050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4243E-7ECB-FD41-8A33-F19D40AD7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0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02F217-1EF5-6E45-85D9-74940EB6C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236" y="350044"/>
            <a:ext cx="9889528" cy="143782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9514-DDEA-2044-877A-36D5137DD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2 sisältö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02F217-1EF5-6E45-85D9-74940EB6C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235" y="350044"/>
            <a:ext cx="10555855" cy="143782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9C74462C-2242-684B-916F-AF0FA5A097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50937" y="2036763"/>
            <a:ext cx="5058157" cy="4337050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0EF04DCE-8BD4-C94F-990B-F0F55FB020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51191" y="2036763"/>
            <a:ext cx="5058157" cy="4337050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B8080-9D8F-4F40-BF63-913C696E4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3 sisältö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02F217-1EF5-6E45-85D9-74940EB6C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235" y="350044"/>
            <a:ext cx="10569709" cy="143782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15F052C-5F1D-C440-8D91-E4EF55135B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0937" y="2036762"/>
            <a:ext cx="3032575" cy="4364037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F7621F-70B9-D04D-BD55-305104A2DB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9712" y="2036762"/>
            <a:ext cx="3032575" cy="4364037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497CB1D-471C-8943-B0BA-0CC44FD2249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9494" y="2036762"/>
            <a:ext cx="3032575" cy="4364037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EFB3A-381A-0C4F-892C-810770178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sisältö vasen +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0C00832-0228-F347-9D62-CD00D7453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835" y="188182"/>
            <a:ext cx="4522818" cy="156863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92ADB17-8E0A-CD47-98E5-22AA5B4117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80836" y="2036763"/>
            <a:ext cx="4522818" cy="4337050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Kuvan paikkamerkki 4" descr="Valokuva.">
            <a:extLst>
              <a:ext uri="{FF2B5EF4-FFF2-40B4-BE49-F238E27FC236}">
                <a16:creationId xmlns:a16="http://schemas.microsoft.com/office/drawing/2014/main" id="{975B6F38-742C-7348-A8CA-EFC2F82AFA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195" y="0"/>
            <a:ext cx="6077708" cy="6858000"/>
          </a:xfrm>
        </p:spPr>
        <p:txBody>
          <a:bodyPr/>
          <a:lstStyle>
            <a:lvl1pPr marL="0" indent="0">
              <a:buNone/>
              <a:defRPr>
                <a:solidFill>
                  <a:srgbClr val="394B85"/>
                </a:solidFill>
              </a:defRPr>
            </a:lvl1pPr>
          </a:lstStyle>
          <a:p>
            <a:br>
              <a:rPr lang="fi-FI" noProof="0" dirty="0"/>
            </a:br>
            <a:r>
              <a:rPr lang="fi-FI" noProof="0" dirty="0"/>
              <a:t>Lisää kuva</a:t>
            </a: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E7D5A-E3BC-DB48-9DAB-22E8216CB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23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4" descr="Valokuva.">
            <a:extLst>
              <a:ext uri="{FF2B5EF4-FFF2-40B4-BE49-F238E27FC236}">
                <a16:creationId xmlns:a16="http://schemas.microsoft.com/office/drawing/2014/main" id="{DC95698A-2DB8-3441-B96C-EC9223CF21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fi-FI" noProof="0"/>
            </a:br>
            <a:r>
              <a:rPr lang="fi-FI" noProof="0"/>
              <a:t>Lisää kuva</a:t>
            </a:r>
            <a:br>
              <a:rPr lang="fi-FI" noProof="0"/>
            </a:br>
            <a:br>
              <a:rPr lang="fi-FI" noProof="0"/>
            </a:br>
            <a:br>
              <a:rPr lang="fi-FI" noProof="0"/>
            </a:br>
            <a:br>
              <a:rPr lang="fi-FI" noProof="0"/>
            </a:br>
            <a:br>
              <a:rPr lang="fi-FI" noProof="0"/>
            </a:br>
            <a:br>
              <a:rPr lang="fi-FI" noProof="0"/>
            </a:br>
            <a:br>
              <a:rPr lang="fi-FI" noProof="0"/>
            </a:br>
            <a:br>
              <a:rPr lang="fi-FI" noProof="0"/>
            </a:br>
            <a:endParaRPr lang="fi-FI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5EB8D1-F7F0-924A-B2E4-F3D11F64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äijät-Hämeen hyvinvointialueen tunnus">
            <a:extLst>
              <a:ext uri="{FF2B5EF4-FFF2-40B4-BE49-F238E27FC236}">
                <a16:creationId xmlns:a16="http://schemas.microsoft.com/office/drawing/2014/main" id="{158B0B3F-5754-3FDF-D2A3-649C0757A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2201" y="5893276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C7CEF6D-45EC-FA43-B835-EA908118A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240845" y="1368624"/>
            <a:ext cx="723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0" noProof="0" dirty="0">
                <a:solidFill>
                  <a:srgbClr val="394B8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“</a:t>
            </a:r>
            <a:endParaRPr lang="fi-FI" sz="16000" noProof="0" dirty="0">
              <a:solidFill>
                <a:srgbClr val="394B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960560-9CAA-5B41-ABD1-18D402B5E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844" y="1093509"/>
            <a:ext cx="4754737" cy="1235623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C5E67A-2F32-DC44-8830-0766ED61B1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2781" y="2787088"/>
            <a:ext cx="3952800" cy="19656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defRPr sz="2000" i="0"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sitaatti</a:t>
            </a:r>
          </a:p>
          <a:p>
            <a:pPr lvl="0"/>
            <a:endParaRPr lang="fi-FI" noProof="0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D76D3BE-E485-D54D-A87D-C7BB20E26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2242" y="4819886"/>
            <a:ext cx="1865796" cy="79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ln>
                <a:solidFill>
                  <a:sysClr val="windowText" lastClr="000000"/>
                </a:solidFill>
              </a:ln>
              <a:solidFill>
                <a:srgbClr val="394B85"/>
              </a:solidFill>
            </a:endParaRP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6B23F05B-9C9D-184A-937A-60F333703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2781" y="4914581"/>
            <a:ext cx="3952800" cy="46904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defRPr sz="1800" b="0" i="0"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Lähde</a:t>
            </a:r>
          </a:p>
        </p:txBody>
      </p:sp>
      <p:sp>
        <p:nvSpPr>
          <p:cNvPr id="9" name="Kuvan paikkamerkki 4" descr="Valokuva.">
            <a:extLst>
              <a:ext uri="{FF2B5EF4-FFF2-40B4-BE49-F238E27FC236}">
                <a16:creationId xmlns:a16="http://schemas.microsoft.com/office/drawing/2014/main" id="{32349257-CAC3-5949-B194-8A383D3508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753100" cy="6858000"/>
          </a:xfrm>
        </p:spPr>
        <p:txBody>
          <a:bodyPr/>
          <a:lstStyle>
            <a:lvl1pPr marL="0" indent="0">
              <a:buNone/>
              <a:defRPr>
                <a:solidFill>
                  <a:srgbClr val="394B85"/>
                </a:solidFill>
              </a:defRPr>
            </a:lvl1pPr>
          </a:lstStyle>
          <a:p>
            <a:br>
              <a:rPr lang="fi-FI" noProof="0" dirty="0"/>
            </a:br>
            <a:r>
              <a:rPr lang="fi-FI" noProof="0" dirty="0"/>
              <a:t>Lisää kuva</a:t>
            </a: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A07F6D-BDF4-5541-B1C7-FDDBBA584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665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o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085BA6-E6D9-EA4A-B2AC-86FF3F3B0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08" y="265058"/>
            <a:ext cx="1585292" cy="3197006"/>
          </a:xfrm>
          <a:prstGeom prst="rect">
            <a:avLst/>
          </a:prstGeom>
        </p:spPr>
      </p:pic>
      <p:pic>
        <p:nvPicPr>
          <p:cNvPr id="6" name="Picture 5" descr="Päijät-Hämeen hyvinvointialueen tunnus">
            <a:extLst>
              <a:ext uri="{FF2B5EF4-FFF2-40B4-BE49-F238E27FC236}">
                <a16:creationId xmlns:a16="http://schemas.microsoft.com/office/drawing/2014/main" id="{82B9B366-0B99-4A42-AFD7-58A3A7F9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0" y="3121660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sivu sininen">
    <p:bg>
      <p:bgPr>
        <a:solidFill>
          <a:srgbClr val="39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50" y="4139473"/>
            <a:ext cx="3543300" cy="4048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teksti</a:t>
            </a:r>
          </a:p>
        </p:txBody>
      </p:sp>
      <p:pic>
        <p:nvPicPr>
          <p:cNvPr id="7" name="Picture 6" descr="Päijät-Hämeen hyvinvointialueen tunnus">
            <a:extLst>
              <a:ext uri="{FF2B5EF4-FFF2-40B4-BE49-F238E27FC236}">
                <a16:creationId xmlns:a16="http://schemas.microsoft.com/office/drawing/2014/main" id="{34AB6F1F-9CD8-3240-854E-143C783DA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7240" y="3121660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otsikko sininen">
    <p:bg>
      <p:bgPr>
        <a:solidFill>
          <a:srgbClr val="39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112A5F1-18DC-C544-9D79-7B8030528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090" y="1620968"/>
            <a:ext cx="8589817" cy="1945087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CAF2CCF-013A-E24C-ABBF-FBB0CE9D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63101" y="3785837"/>
            <a:ext cx="1865796" cy="70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6BBC931-2CA2-1F48-B19B-F27DEE6FBA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195" y="4124309"/>
            <a:ext cx="5507608" cy="381663"/>
          </a:xfrm>
        </p:spPr>
        <p:txBody>
          <a:bodyPr>
            <a:normAutofit/>
          </a:bodyPr>
          <a:lstStyle>
            <a:lvl1pPr marL="0" indent="0" algn="ctr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94E53142-278F-714E-9CFF-6CC6ACE73D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2195" y="4566200"/>
            <a:ext cx="5507608" cy="3111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25.3.2022</a:t>
            </a:r>
          </a:p>
        </p:txBody>
      </p:sp>
      <p:pic>
        <p:nvPicPr>
          <p:cNvPr id="2" name="Picture 1" descr="Päijät-Hämeen hyvinvointialueen tunnus">
            <a:extLst>
              <a:ext uri="{FF2B5EF4-FFF2-40B4-BE49-F238E27FC236}">
                <a16:creationId xmlns:a16="http://schemas.microsoft.com/office/drawing/2014/main" id="{E4F02298-2CAB-234D-96B7-790CD6F14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7240" y="5462624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7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sivu valk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48F3DED-E000-A34A-A896-EB4F8D9D5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4350" y="4139473"/>
            <a:ext cx="3543300" cy="4048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/>
              <a:t>Lisää teksti</a:t>
            </a:r>
          </a:p>
        </p:txBody>
      </p:sp>
      <p:pic>
        <p:nvPicPr>
          <p:cNvPr id="4" name="Picture 3" descr="Päijät-Hämeen hyvinvointialueen tunnus">
            <a:extLst>
              <a:ext uri="{FF2B5EF4-FFF2-40B4-BE49-F238E27FC236}">
                <a16:creationId xmlns:a16="http://schemas.microsoft.com/office/drawing/2014/main" id="{E7224FBF-02F2-5E44-B397-8E2002D3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40" y="3121660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AD85627-9506-F544-A5FA-D8A81D419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507" y="3770208"/>
            <a:ext cx="4355974" cy="2577548"/>
          </a:xfrm>
        </p:spPr>
        <p:txBody>
          <a:bodyPr anchor="t">
            <a:normAutofit/>
          </a:bodyPr>
          <a:lstStyle>
            <a:lvl1pPr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DD0837F-6021-314F-B259-A697C45F4A4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5905" y="3761788"/>
            <a:ext cx="5104015" cy="2577549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ACCFF2-5C3F-5C48-B6FC-48D375FB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  <p:sp>
        <p:nvSpPr>
          <p:cNvPr id="13" name="Kuvan paikkamerkki 4" descr="Valokuva.">
            <a:extLst>
              <a:ext uri="{FF2B5EF4-FFF2-40B4-BE49-F238E27FC236}">
                <a16:creationId xmlns:a16="http://schemas.microsoft.com/office/drawing/2014/main" id="{C64D3842-BE0B-584D-8DF8-B3BC563417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272118"/>
          </a:xfrm>
        </p:spPr>
        <p:txBody>
          <a:bodyPr/>
          <a:lstStyle>
            <a:lvl1pPr marL="0" indent="0" algn="ctr">
              <a:buNone/>
              <a:defRPr>
                <a:solidFill>
                  <a:srgbClr val="394B85"/>
                </a:solidFill>
              </a:defRPr>
            </a:lvl1pPr>
          </a:lstStyle>
          <a:p>
            <a:br>
              <a:rPr lang="fi-FI" noProof="0" dirty="0"/>
            </a:br>
            <a:r>
              <a:rPr lang="fi-FI" noProof="0" dirty="0"/>
              <a:t>Lisää kuva</a:t>
            </a: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endParaRPr lang="fi-FI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588E0-C7C8-3044-B6AD-3C5E1CF1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08" y="265058"/>
            <a:ext cx="1585292" cy="31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sivu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äijät-Soten logo">
            <a:extLst>
              <a:ext uri="{FF2B5EF4-FFF2-40B4-BE49-F238E27FC236}">
                <a16:creationId xmlns:a16="http://schemas.microsoft.com/office/drawing/2014/main" id="{FC9B1C4E-2F6F-714F-993E-364A452AA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159" y="2848325"/>
            <a:ext cx="3935682" cy="11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10" descr="Päijät-Hämeen pelastuslaitoksen logo">
            <a:extLst>
              <a:ext uri="{FF2B5EF4-FFF2-40B4-BE49-F238E27FC236}">
                <a16:creationId xmlns:a16="http://schemas.microsoft.com/office/drawing/2014/main" id="{BEFC43EC-6180-4C44-BFFE-EE8429999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370" y="4342638"/>
            <a:ext cx="3809642" cy="1240526"/>
          </a:xfrm>
          <a:prstGeom prst="rect">
            <a:avLst/>
          </a:prstGeom>
        </p:spPr>
      </p:pic>
      <p:pic>
        <p:nvPicPr>
          <p:cNvPr id="6" name="Picture 5" descr="Päijät-Hämeen hyvinvointialueen tunnus">
            <a:extLst>
              <a:ext uri="{FF2B5EF4-FFF2-40B4-BE49-F238E27FC236}">
                <a16:creationId xmlns:a16="http://schemas.microsoft.com/office/drawing/2014/main" id="{5D9CD72C-769E-CF49-9722-DE675312B6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1849284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1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5158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18CCA43-2ABF-F94C-BB0F-8E6DACCC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058"/>
          <a:stretch/>
        </p:blipFill>
        <p:spPr bwMode="auto">
          <a:xfrm>
            <a:off x="10604501" y="312738"/>
            <a:ext cx="15875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12904"/>
            <a:ext cx="9321800" cy="10189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 vasen + muod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tsikko">
            <a:extLst>
              <a:ext uri="{FF2B5EF4-FFF2-40B4-BE49-F238E27FC236}">
                <a16:creationId xmlns:a16="http://schemas.microsoft.com/office/drawing/2014/main" id="{764B5F8D-06FE-BD41-A85F-BD5155617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00" y="1522800"/>
            <a:ext cx="5691321" cy="19044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0A8BE68-D405-564E-9713-488850FED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8861" y="3598518"/>
            <a:ext cx="1865796" cy="717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ysClr val="windowText" lastClr="000000"/>
                </a:solidFill>
              </a:ln>
              <a:solidFill>
                <a:srgbClr val="394B85"/>
              </a:solidFill>
            </a:endParaRP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C41ED881-0300-4544-98BF-7DD4E00A6A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34" y="3926092"/>
            <a:ext cx="2828936" cy="286096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394B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4CE6077-2BE3-634E-BCBD-0798905D0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633" y="4306798"/>
            <a:ext cx="2847229" cy="31115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25.3.2022</a:t>
            </a:r>
          </a:p>
        </p:txBody>
      </p:sp>
      <p:pic>
        <p:nvPicPr>
          <p:cNvPr id="7" name="Picture 6" descr="Päijät-Hämeen hyvinvointialueen tunnus">
            <a:extLst>
              <a:ext uri="{FF2B5EF4-FFF2-40B4-BE49-F238E27FC236}">
                <a16:creationId xmlns:a16="http://schemas.microsoft.com/office/drawing/2014/main" id="{3EDBD58A-95C4-CD4E-B4CB-9F3B7D3D3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225" y="5702626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6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otsikko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33F1E45-DB08-C148-AED3-C47B43143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634" y="1523367"/>
            <a:ext cx="4526283" cy="190563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F1D1AEC-036F-6843-8E4F-22611C40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8861" y="3598518"/>
            <a:ext cx="1865796" cy="717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ln>
                <a:solidFill>
                  <a:sysClr val="windowText" lastClr="000000"/>
                </a:solidFill>
              </a:ln>
              <a:solidFill>
                <a:srgbClr val="394B85"/>
              </a:solidFill>
            </a:endParaRP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87C556B-EFD2-1942-A531-8AA7F3FC56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34" y="3926092"/>
            <a:ext cx="2828936" cy="286096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394B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18EF8C2-C108-E040-BF84-009DF34F82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633" y="4306798"/>
            <a:ext cx="2847229" cy="31115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25.3.2022</a:t>
            </a:r>
          </a:p>
        </p:txBody>
      </p:sp>
      <p:sp>
        <p:nvSpPr>
          <p:cNvPr id="5" name="Kuvan paikkamerkki 4" descr="Valokuva.">
            <a:extLst>
              <a:ext uri="{FF2B5EF4-FFF2-40B4-BE49-F238E27FC236}">
                <a16:creationId xmlns:a16="http://schemas.microsoft.com/office/drawing/2014/main" id="{EDED0153-D7D7-DD43-9D95-D396170973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195" y="0"/>
            <a:ext cx="6077708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394B85"/>
                </a:solidFill>
              </a:defRPr>
            </a:lvl1pPr>
          </a:lstStyle>
          <a:p>
            <a:br>
              <a:rPr lang="fi-FI" noProof="0" dirty="0"/>
            </a:br>
            <a:r>
              <a:rPr lang="fi-FI" noProof="0" dirty="0"/>
              <a:t>Lisää kuva</a:t>
            </a: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endParaRPr lang="fi-FI" noProof="0" dirty="0"/>
          </a:p>
        </p:txBody>
      </p:sp>
      <p:pic>
        <p:nvPicPr>
          <p:cNvPr id="8" name="Picture 7" descr="Päijät-Hämeen hyvinvointialueen tunnus">
            <a:extLst>
              <a:ext uri="{FF2B5EF4-FFF2-40B4-BE49-F238E27FC236}">
                <a16:creationId xmlns:a16="http://schemas.microsoft.com/office/drawing/2014/main" id="{8CA9073D-8CE5-FC43-943C-0A8F18BB1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225" y="5702626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5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otsikko + kuva muodos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33F1E45-DB08-C148-AED3-C47B43143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634" y="1523367"/>
            <a:ext cx="4526283" cy="190563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F1D1AEC-036F-6843-8E4F-22611C40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8861" y="3598518"/>
            <a:ext cx="1865796" cy="717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87C556B-EFD2-1942-A531-8AA7F3FC56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34" y="3926092"/>
            <a:ext cx="2828936" cy="286096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394B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18EF8C2-C108-E040-BF84-009DF34F82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633" y="4306798"/>
            <a:ext cx="2847229" cy="31115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25.3.2022</a:t>
            </a:r>
          </a:p>
        </p:txBody>
      </p:sp>
      <p:sp>
        <p:nvSpPr>
          <p:cNvPr id="11" name="Picture Placeholder 10" descr="Valokuva.">
            <a:extLst>
              <a:ext uri="{FF2B5EF4-FFF2-40B4-BE49-F238E27FC236}">
                <a16:creationId xmlns:a16="http://schemas.microsoft.com/office/drawing/2014/main" id="{E8ADBAD2-6258-AC49-ACB6-978279CF7F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7931" y="724573"/>
            <a:ext cx="5408853" cy="5408853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394B85"/>
                </a:solidFill>
              </a:defRPr>
            </a:lvl1pPr>
          </a:lstStyle>
          <a:p>
            <a:br>
              <a:rPr lang="fi-FI" noProof="0" dirty="0"/>
            </a:br>
            <a:r>
              <a:rPr lang="fi-FI" noProof="0" dirty="0"/>
              <a:t>Lisää kuva</a:t>
            </a: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endParaRPr lang="fi-FI" noProof="0" dirty="0"/>
          </a:p>
        </p:txBody>
      </p:sp>
      <p:pic>
        <p:nvPicPr>
          <p:cNvPr id="8" name="Picture 7" descr="Päijät-Hämeen hyvinvointialueen tunnus">
            <a:extLst>
              <a:ext uri="{FF2B5EF4-FFF2-40B4-BE49-F238E27FC236}">
                <a16:creationId xmlns:a16="http://schemas.microsoft.com/office/drawing/2014/main" id="{8F1D1C89-3810-4649-BA11-8FFCD72F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5702626"/>
            <a:ext cx="30175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+ kuva">
    <p:bg>
      <p:bgPr>
        <a:solidFill>
          <a:srgbClr val="39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2AB4FF-FCBC-414A-9576-0D1991E05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0199" y="1097443"/>
            <a:ext cx="4638426" cy="2029692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EFAAA211-486B-8641-8C87-96A998CFF6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00199" y="3400383"/>
            <a:ext cx="4638425" cy="2360174"/>
          </a:xfrm>
        </p:spPr>
        <p:txBody>
          <a:bodyPr anchor="t">
            <a:noAutofit/>
          </a:bodyPr>
          <a:lstStyle>
            <a:lvl1pPr marL="0" indent="0" algn="l">
              <a:lnSpc>
                <a:spcPct val="10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teksti</a:t>
            </a:r>
          </a:p>
        </p:txBody>
      </p:sp>
      <p:sp>
        <p:nvSpPr>
          <p:cNvPr id="10" name="Kuvan paikkamerkki 4" descr="Valokuva.">
            <a:extLst>
              <a:ext uri="{FF2B5EF4-FFF2-40B4-BE49-F238E27FC236}">
                <a16:creationId xmlns:a16="http://schemas.microsoft.com/office/drawing/2014/main" id="{87CC5852-410B-534D-A9D8-1C8FFFB6CC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77708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br>
              <a:rPr lang="fi-FI" noProof="0" dirty="0"/>
            </a:br>
            <a:r>
              <a:rPr lang="fi-FI" noProof="0" dirty="0"/>
              <a:t>Lisää kuva</a:t>
            </a: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br>
              <a:rPr lang="fi-FI" noProof="0" dirty="0"/>
            </a:br>
            <a:endParaRPr lang="fi-FI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733A8-5147-DF4D-AA6E-1E5ACCC38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665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kupla">
    <p:bg>
      <p:bgPr>
        <a:solidFill>
          <a:srgbClr val="39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otsikko 2">
            <a:extLst>
              <a:ext uri="{FF2B5EF4-FFF2-40B4-BE49-F238E27FC236}">
                <a16:creationId xmlns:a16="http://schemas.microsoft.com/office/drawing/2014/main" id="{EFAAA211-486B-8641-8C87-96A998CFF6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00199" y="1685518"/>
            <a:ext cx="3814382" cy="3486961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teksti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9115C-F9DB-B840-8F83-F52B21729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665" y="6121021"/>
            <a:ext cx="553070" cy="5576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93A6711-95F8-D5F2-97A5-9C48A03AE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011" y="922271"/>
            <a:ext cx="5035470" cy="50354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296BE96-7415-EF71-CEE4-8DDEEA24FC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5" y="1685519"/>
            <a:ext cx="3853921" cy="3486961"/>
          </a:xfrm>
        </p:spPr>
        <p:txBody>
          <a:bodyPr anchor="ctr" anchorCtr="0">
            <a:normAutofit/>
          </a:bodyPr>
          <a:lstStyle>
            <a:lvl1pPr algn="ctr">
              <a:lnSpc>
                <a:spcPct val="11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8889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inviesti">
    <p:bg>
      <p:bgPr>
        <a:solidFill>
          <a:srgbClr val="39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D495AA-64FA-434D-B4E4-7E324AF78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1647" y="1516283"/>
            <a:ext cx="7868706" cy="259931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400" b="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Lisää teksti</a:t>
            </a:r>
          </a:p>
        </p:txBody>
      </p:sp>
      <p:sp>
        <p:nvSpPr>
          <p:cNvPr id="4" name="Suorakulmio 14">
            <a:extLst>
              <a:ext uri="{FF2B5EF4-FFF2-40B4-BE49-F238E27FC236}">
                <a16:creationId xmlns:a16="http://schemas.microsoft.com/office/drawing/2014/main" id="{D47384E8-7510-C747-AB2F-7AA01FA7A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3101" y="4341421"/>
            <a:ext cx="1865796" cy="70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BC8ED-47B8-4F45-9AA6-7EED29648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8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sisälto + muod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02F217-1EF5-6E45-85D9-74940EB6C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236" y="350044"/>
            <a:ext cx="8835445" cy="143782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400" b="0">
                <a:solidFill>
                  <a:srgbClr val="394B85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6A4F31-1683-BD41-A890-DBAA34F549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50937" y="2036763"/>
            <a:ext cx="8835745" cy="4337050"/>
          </a:xfrm>
        </p:spPr>
        <p:txBody>
          <a:bodyPr/>
          <a:lstStyle>
            <a:lvl1pPr marL="12700" indent="0">
              <a:buNone/>
              <a:defRPr>
                <a:solidFill>
                  <a:srgbClr val="394B85"/>
                </a:solidFill>
              </a:defRPr>
            </a:lvl1pPr>
          </a:lstStyle>
          <a:p>
            <a:pPr lvl="0"/>
            <a:r>
              <a:rPr lang="fi-FI" noProof="0" dirty="0"/>
              <a:t>Lisää teksti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15DAA8-1AC6-0A49-B2B3-217391A7A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" y="6121021"/>
            <a:ext cx="553070" cy="557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15325D-9F05-764A-AAED-6192E045C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08" y="265058"/>
            <a:ext cx="1585292" cy="31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5996399-41D7-6D46-8794-D02C770F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34ACD2-4464-C340-B043-FC3BA2EF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84ED02-5C1E-B242-8FB5-26121F790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394B85"/>
                </a:solidFill>
                <a:latin typeface="+mn-lt"/>
              </a:defRPr>
            </a:lvl1pPr>
          </a:lstStyle>
          <a:p>
            <a:fld id="{57BA04CB-6C0F-0E43-9A77-70E0B16499DE}" type="datetimeFigureOut">
              <a:rPr lang="fi-FI" smtClean="0"/>
              <a:pPr/>
              <a:t>19.10.2023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42F151-0D93-3642-9B4D-51AEC354F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rgbClr val="394B85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12DEDE-3911-9E4C-B084-BDDC12EF8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394B85"/>
                </a:solidFill>
                <a:latin typeface="+mn-lt"/>
              </a:defRPr>
            </a:lvl1pPr>
          </a:lstStyle>
          <a:p>
            <a:fld id="{C5AD4312-43CB-DF42-9204-36E07F74B3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05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92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394B85"/>
          </a:solidFill>
          <a:latin typeface="+mj-lt"/>
          <a:ea typeface="+mj-ea"/>
          <a:cs typeface="+mj-cs"/>
        </a:defRPr>
      </a:lvl1pPr>
    </p:titleStyle>
    <p:bodyStyle>
      <a:lvl1pPr marL="190500" indent="-177800" algn="l" defTabSz="7200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tabLst/>
        <a:defRPr sz="2000" b="0" i="0" kern="1200">
          <a:solidFill>
            <a:srgbClr val="394B85"/>
          </a:solidFill>
          <a:latin typeface="+mn-lt"/>
          <a:ea typeface="+mn-ea"/>
          <a:cs typeface="+mn-cs"/>
        </a:defRPr>
      </a:lvl1pPr>
      <a:lvl2pPr marL="368300" indent="-177800" algn="l" defTabSz="7200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tabLst/>
        <a:defRPr sz="2000" b="0" i="0" kern="1200">
          <a:solidFill>
            <a:srgbClr val="394B85"/>
          </a:solidFill>
          <a:latin typeface="+mn-lt"/>
          <a:ea typeface="+mn-ea"/>
          <a:cs typeface="+mn-cs"/>
        </a:defRPr>
      </a:lvl2pPr>
      <a:lvl3pPr marL="546100" indent="-177800" algn="l" defTabSz="7200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tabLst/>
        <a:defRPr sz="2000" b="0" i="0" kern="1200">
          <a:solidFill>
            <a:srgbClr val="394B85"/>
          </a:solidFill>
          <a:latin typeface="+mn-lt"/>
          <a:ea typeface="+mn-ea"/>
          <a:cs typeface="+mn-cs"/>
        </a:defRPr>
      </a:lvl3pPr>
      <a:lvl4pPr marL="722313" indent="-176213" algn="l" defTabSz="7200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tabLst/>
        <a:defRPr sz="2000" b="0" i="0" kern="1200">
          <a:solidFill>
            <a:srgbClr val="394B85"/>
          </a:solidFill>
          <a:latin typeface="+mn-lt"/>
          <a:ea typeface="+mn-ea"/>
          <a:cs typeface="+mn-cs"/>
        </a:defRPr>
      </a:lvl4pPr>
      <a:lvl5pPr marL="900113" indent="-177800" algn="l" defTabSz="7200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tabLst/>
        <a:defRPr sz="2000" b="0" i="0" kern="1200">
          <a:solidFill>
            <a:srgbClr val="394B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4DB7430-FF34-4A08-AB87-617991AC6A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710" y="1476465"/>
          <a:ext cx="10104637" cy="422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913D5881-6FBB-40FC-AACA-D0E1CB19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" y="236256"/>
            <a:ext cx="10364695" cy="657595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394B85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PÄIJÄT-KOTI –PROJEKTIN OSIOT JA TAVOITTEET</a:t>
            </a:r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71416DA-A4E7-2B78-D755-729B06F2E1B9}"/>
              </a:ext>
            </a:extLst>
          </p:cNvPr>
          <p:cNvSpPr txBox="1"/>
          <p:nvPr/>
        </p:nvSpPr>
        <p:spPr>
          <a:xfrm>
            <a:off x="914399" y="6282928"/>
            <a:ext cx="933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</a:rPr>
              <a:t>HANKEAIKA 3/2022 </a:t>
            </a:r>
            <a:r>
              <a:rPr lang="fi-FI" sz="2000" b="1">
                <a:solidFill>
                  <a:schemeClr val="tx2"/>
                </a:solidFill>
              </a:rPr>
              <a:t>- 31.12.2023 </a:t>
            </a:r>
            <a:endParaRPr lang="fi-FI" sz="2000" b="1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E8566DF-A0AE-2E25-BF41-963DD0423459}"/>
              </a:ext>
            </a:extLst>
          </p:cNvPr>
          <p:cNvSpPr txBox="1"/>
          <p:nvPr/>
        </p:nvSpPr>
        <p:spPr>
          <a:xfrm>
            <a:off x="10327244" y="3591655"/>
            <a:ext cx="1718046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Ikääntyneiden sosiaalisen kuntoutuksen toimintamallin luominen ja käyttöön otto</a:t>
            </a:r>
          </a:p>
        </p:txBody>
      </p:sp>
    </p:spTree>
    <p:extLst>
      <p:ext uri="{BB962C8B-B14F-4D97-AF65-F5344CB8AC3E}">
        <p14:creationId xmlns:p14="http://schemas.microsoft.com/office/powerpoint/2010/main" val="3709084824"/>
      </p:ext>
    </p:extLst>
  </p:cSld>
  <p:clrMapOvr>
    <a:masterClrMapping/>
  </p:clrMapOvr>
</p:sld>
</file>

<file path=ppt/theme/theme1.xml><?xml version="1.0" encoding="utf-8"?>
<a:theme xmlns:a="http://schemas.openxmlformats.org/drawingml/2006/main" name="Päijät-Hämeen_hyvinvointialueen asettelut">
  <a:themeElements>
    <a:clrScheme name="PäijätHA">
      <a:dk1>
        <a:srgbClr val="000000"/>
      </a:dk1>
      <a:lt1>
        <a:srgbClr val="FFFFFF"/>
      </a:lt1>
      <a:dk2>
        <a:srgbClr val="394B85"/>
      </a:dk2>
      <a:lt2>
        <a:srgbClr val="FEFFFF"/>
      </a:lt2>
      <a:accent1>
        <a:srgbClr val="394B85"/>
      </a:accent1>
      <a:accent2>
        <a:srgbClr val="3F77BC"/>
      </a:accent2>
      <a:accent3>
        <a:srgbClr val="739DD2"/>
      </a:accent3>
      <a:accent4>
        <a:srgbClr val="F04E4C"/>
      </a:accent4>
      <a:accent5>
        <a:srgbClr val="B292C4"/>
      </a:accent5>
      <a:accent6>
        <a:srgbClr val="5BBD72"/>
      </a:accent6>
      <a:hlink>
        <a:srgbClr val="394B85"/>
      </a:hlink>
      <a:folHlink>
        <a:srgbClr val="3F77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94B8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94B8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äijätHA.potx" id="{5446267B-286A-44AF-88DE-70F91D4F3BF9}" vid="{A3BEA4EA-3701-471F-80AF-48465287C7A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142</Words>
  <Application>Microsoft Office PowerPoint</Application>
  <PresentationFormat>Laajakuva</PresentationFormat>
  <Paragraphs>40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3" baseType="lpstr">
      <vt:lpstr>Arial</vt:lpstr>
      <vt:lpstr>Päijät-Hämeen_hyvinvointialueen asettelut</vt:lpstr>
      <vt:lpstr>PÄIJÄT-KOTI –PROJEKTIN OSIOT JA TAVOITTEET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PÄIJÄT-KOTI –PROJEKTIN OSIOT JA TAVOITTEET</dc:title>
  <dc:creator>Soininen Salla</dc:creator>
  <cp:lastModifiedBy>Soininen Salla</cp:lastModifiedBy>
  <cp:revision>1</cp:revision>
  <dcterms:created xsi:type="dcterms:W3CDTF">2023-10-19T10:29:09Z</dcterms:created>
  <dcterms:modified xsi:type="dcterms:W3CDTF">2023-10-19T10:29:55Z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2023-04-11T09:52:03Z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a5e45781-1632-45b0-871e-0e26456b3925</vt:lpwstr>
  </property>
  <property fmtid="{D5CDD505-2E9C-101B-9397-08002B2CF9AE}" pid="8" name="MSIP_Label_a7295cc1-d279-42ac-ab4d-3b0f4fece050_ContentBits">
    <vt:lpwstr>0</vt:lpwstr>
  </property>
</Properties>
</file>