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handoutMasterIdLst>
    <p:handoutMasterId r:id="rId17"/>
  </p:handoutMasterIdLst>
  <p:sldIdLst>
    <p:sldId id="256" r:id="rId5"/>
    <p:sldId id="269" r:id="rId6"/>
    <p:sldId id="268" r:id="rId7"/>
    <p:sldId id="261" r:id="rId8"/>
    <p:sldId id="273" r:id="rId9"/>
    <p:sldId id="274" r:id="rId10"/>
    <p:sldId id="275" r:id="rId11"/>
    <p:sldId id="267" r:id="rId12"/>
    <p:sldId id="272" r:id="rId13"/>
    <p:sldId id="271" r:id="rId14"/>
    <p:sldId id="270" r:id="rId15"/>
  </p:sldIdLst>
  <p:sldSz cx="9144000" cy="5143500" type="screen16x9"/>
  <p:notesSz cx="6858000" cy="9144000"/>
  <p:defaultText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6E"/>
    <a:srgbClr val="3C2B7C"/>
    <a:srgbClr val="009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6C36B-A2E0-9D88-5556-76142056DF47}" v="16" dt="2023-10-02T06:45:44.001"/>
    <p1510:client id="{0635D64D-8C0B-DE34-C4FD-E2107EA02DFE}" v="400" dt="2023-09-20T12:41:21.925"/>
    <p1510:client id="{06BBEEA4-3E9A-92C7-B6B8-64D3A2D20091}" v="140" dt="2023-08-23T07:36:26.297"/>
    <p1510:client id="{0E4C4EDD-BE6A-F222-592E-A4C0BEA25900}" v="85" dt="2023-09-20T05:44:09.395"/>
    <p1510:client id="{131E3892-A17D-D996-A7CC-249764B49FED}" v="1" dt="2023-10-09T06:42:36.438"/>
    <p1510:client id="{19E15AAF-1520-4943-A022-9E5E193AA936}" v="65" dt="2023-10-03T10:51:03.533"/>
    <p1510:client id="{1C22DE99-C890-CDE9-E340-C9D20F98E1F9}" v="24" dt="2023-09-28T07:18:50.870"/>
    <p1510:client id="{229C9E7D-13C2-A309-A64E-8C161FD93D66}" v="3" dt="2023-08-21T07:20:24.381"/>
    <p1510:client id="{2E08CA4D-A620-4B0C-827E-A21AA3F34F84}" v="2" dt="2023-10-03T10:39:37.483"/>
    <p1510:client id="{2F84743E-000D-1B9B-04A0-B86CDE9A5E44}" v="170" dt="2023-09-20T05:59:28.158"/>
    <p1510:client id="{35E6A521-EADB-C8E3-66E0-E048EE573852}" v="4" dt="2023-08-23T06:48:12.965"/>
    <p1510:client id="{3A329D8F-37BB-DFC1-0C4F-82E028E0F78E}" v="3" dt="2023-10-11T12:54:29.905"/>
    <p1510:client id="{488186EB-517D-B492-E77D-585A895DF00E}" v="13" dt="2023-10-02T11:04:27.330"/>
    <p1510:client id="{4F95DEA9-2C39-41E3-BF3E-9F3C4B6E3D58}" v="73" dt="2023-10-03T10:05:09.366"/>
    <p1510:client id="{52A6EA70-EF7D-868E-9FAB-830C9C9B9853}" v="17" dt="2023-08-23T07:47:59.685"/>
    <p1510:client id="{52AAF11A-6517-BDB1-74AA-BED3CE12BF66}" v="4" dt="2023-08-28T07:05:25.578"/>
    <p1510:client id="{584B275A-376F-F30F-629B-D136448D06BF}" v="287" dt="2023-09-08T06:15:29.563"/>
    <p1510:client id="{5C5FDA99-0C7D-4774-8F2A-AEBA0A433A38}" v="13" dt="2023-10-03T10:44:06.376"/>
    <p1510:client id="{63EFFEA4-003D-E3A0-214E-0A8F89D6DE93}" v="18" dt="2023-09-14T12:36:19.774"/>
    <p1510:client id="{6695618B-64B5-4F9B-A209-39EB08DDEB0E}" v="4" dt="2023-10-03T10:06:09.479"/>
    <p1510:client id="{690C05D8-2E7D-7970-EC79-B9520F14B10A}" v="28" dt="2023-08-23T06:45:25.597"/>
    <p1510:client id="{6FAC0D40-791C-41E0-F9C0-8D5AF887AB9C}" v="221" dt="2023-09-13T05:29:12.800"/>
    <p1510:client id="{7AD4B30E-5035-08AA-EAE2-1BA6C2C39A66}" v="426" dt="2023-09-19T13:10:55.640"/>
    <p1510:client id="{80322C77-12CB-BA4E-5984-AF55C0CD6771}" v="80" dt="2023-07-04T12:03:39.917"/>
    <p1510:client id="{81BC7B72-9584-AEB6-815A-274E02280BD6}" v="42" dt="2023-08-28T06:35:55.196"/>
    <p1510:client id="{88A7E09F-3E21-0F1D-3641-ECA99ED67943}" v="201" dt="2023-09-12T17:48:02.630"/>
    <p1510:client id="{89DF56B2-E007-7E0A-DA17-D021DD6990BF}" v="45" dt="2023-07-05T06:56:55.909"/>
    <p1510:client id="{8C0D4E34-002D-44AD-8289-87B0B6A0DD2E}" v="440" dt="2023-10-03T10:25:21.228"/>
    <p1510:client id="{8EE41900-820E-E6D3-F27C-7B01FBD9410F}" v="30" dt="2023-07-04T18:06:26.250"/>
    <p1510:client id="{9B5BD4E0-CF47-DC85-8D2A-4F634530FBFB}" v="10" dt="2023-09-21T08:40:06.808"/>
    <p1510:client id="{A72FB1B5-07EB-466C-8BA5-5B2C3A7A7A25}" v="21" dt="2023-09-06T15:17:49.892"/>
    <p1510:client id="{A9AFB2B9-ED74-39E8-3B25-CCB7827CF904}" v="89" dt="2023-09-21T06:34:41.373"/>
    <p1510:client id="{B51B7434-B62B-4B4C-9C01-811B95AAE418}" v="101" dt="2023-10-03T10:34:36.337"/>
    <p1510:client id="{BDACFD6F-AEF8-2226-A7E0-D49107C6EEA1}" v="12" dt="2023-09-13T11:34:55.713"/>
    <p1510:client id="{BF19A4B1-99D7-DD60-3902-7D64C06B4311}" v="185" dt="2023-09-12T12:14:06.215"/>
    <p1510:client id="{C2CBDBAF-8B32-8635-3466-99CDFD09F77E}" v="531" dt="2023-09-11T07:43:59.039"/>
    <p1510:client id="{C96FCB85-4C62-40E2-B2BA-D5155EAACEB7}" v="905" dt="2023-09-06T15:10:19.682"/>
    <p1510:client id="{C98FFB25-2387-7846-6819-4329C4FB7911}" v="1" dt="2023-10-04T09:23:05.500"/>
    <p1510:client id="{C9B365C0-9EEC-83FD-F5B1-64512F744A0F}" v="3" dt="2023-09-11T11:05:03.350"/>
    <p1510:client id="{CA65A0AD-AAAC-7D57-236B-744C65DD04E0}" v="110" dt="2023-09-11T10:25:10.988"/>
    <p1510:client id="{CD1001D7-D833-4DBE-153A-77DA3626BC43}" v="1" dt="2023-08-23T05:13:40.893"/>
    <p1510:client id="{E028AF07-5988-4703-8260-2070441D05EC}" v="1055" dt="2023-07-06T12:57:42.397"/>
    <p1510:client id="{E356E5D3-5435-AF4B-D843-9097A8C2F9B8}" v="5" dt="2023-10-02T06:51:40.372"/>
    <p1510:client id="{E3FC83A8-09F1-A282-258D-50BEDD5FEA0B}" v="8" dt="2023-07-04T10:13:51.522"/>
    <p1510:client id="{E8F95951-F847-E5DC-1A90-18D1998F14CE}" v="88" dt="2023-09-13T09:39:07.938"/>
    <p1510:client id="{E928018A-9C06-4EDE-B32E-DC385EF9B37D}" v="1" dt="2023-10-03T11:41:27.032"/>
    <p1510:client id="{ED83580D-AD18-5BAB-2605-2D46358D1A05}" v="26" dt="2023-09-14T10:13:41.912"/>
    <p1510:client id="{EF60CF49-396D-4CC6-AEC3-EB0299E0A227}" v="5" dt="2023-07-06T11:36:44.987"/>
    <p1510:client id="{F20C8C41-0DA8-E2F3-4DF0-96A535240144}" v="19" dt="2023-09-13T12:46:10.483"/>
    <p1510:client id="{FB3CAB2D-1E5B-5D75-C15D-5B8D391CFC36}" v="2" dt="2023-08-21T06:39:48.744"/>
    <p1510:client id="{FCB5B758-4247-B026-7E1E-6DB08D369159}" v="5" dt="2023-09-27T07:25:48.777"/>
    <p1510:client id="{FCD75A02-B41D-416B-CB1F-9DC7D9BCA320}" v="39" dt="2023-08-28T06:15:50.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pola Mari" userId="S::mari.pilpola@varha.fi::13b54758-4032-452e-b1e2-2259ce75447a" providerId="AD" clId="Web-{8EE41900-820E-E6D3-F27C-7B01FBD9410F}"/>
    <pc:docChg chg="modSld">
      <pc:chgData name="Pilpola Mari" userId="S::mari.pilpola@varha.fi::13b54758-4032-452e-b1e2-2259ce75447a" providerId="AD" clId="Web-{8EE41900-820E-E6D3-F27C-7B01FBD9410F}" dt="2023-07-04T18:07:08.173" v="32" actId="20577"/>
      <pc:docMkLst>
        <pc:docMk/>
      </pc:docMkLst>
      <pc:sldChg chg="addSp delSp modSp">
        <pc:chgData name="Pilpola Mari" userId="S::mari.pilpola@varha.fi::13b54758-4032-452e-b1e2-2259ce75447a" providerId="AD" clId="Web-{8EE41900-820E-E6D3-F27C-7B01FBD9410F}" dt="2023-07-04T18:06:26.250" v="29"/>
        <pc:sldMkLst>
          <pc:docMk/>
          <pc:sldMk cId="2967191206" sldId="258"/>
        </pc:sldMkLst>
        <pc:picChg chg="add del mod">
          <ac:chgData name="Pilpola Mari" userId="S::mari.pilpola@varha.fi::13b54758-4032-452e-b1e2-2259ce75447a" providerId="AD" clId="Web-{8EE41900-820E-E6D3-F27C-7B01FBD9410F}" dt="2023-07-04T18:02:16.741" v="11"/>
          <ac:picMkLst>
            <pc:docMk/>
            <pc:sldMk cId="2967191206" sldId="258"/>
            <ac:picMk id="27" creationId="{5A23E88F-E282-EF6C-19FD-87D767792368}"/>
          </ac:picMkLst>
        </pc:picChg>
        <pc:picChg chg="add del mod">
          <ac:chgData name="Pilpola Mari" userId="S::mari.pilpola@varha.fi::13b54758-4032-452e-b1e2-2259ce75447a" providerId="AD" clId="Web-{8EE41900-820E-E6D3-F27C-7B01FBD9410F}" dt="2023-07-04T18:02:16.741" v="10"/>
          <ac:picMkLst>
            <pc:docMk/>
            <pc:sldMk cId="2967191206" sldId="258"/>
            <ac:picMk id="28" creationId="{C05C70CE-ADF7-6882-306E-948D6B39CAAC}"/>
          </ac:picMkLst>
        </pc:picChg>
        <pc:picChg chg="add del mod">
          <ac:chgData name="Pilpola Mari" userId="S::mari.pilpola@varha.fi::13b54758-4032-452e-b1e2-2259ce75447a" providerId="AD" clId="Web-{8EE41900-820E-E6D3-F27C-7B01FBD9410F}" dt="2023-07-04T18:06:26.250" v="29"/>
          <ac:picMkLst>
            <pc:docMk/>
            <pc:sldMk cId="2967191206" sldId="258"/>
            <ac:picMk id="29" creationId="{BBE93C6A-6040-C5C8-59BC-4B9116E4776D}"/>
          </ac:picMkLst>
        </pc:picChg>
        <pc:picChg chg="add del mod">
          <ac:chgData name="Pilpola Mari" userId="S::mari.pilpola@varha.fi::13b54758-4032-452e-b1e2-2259ce75447a" providerId="AD" clId="Web-{8EE41900-820E-E6D3-F27C-7B01FBD9410F}" dt="2023-07-04T18:06:24.937" v="28"/>
          <ac:picMkLst>
            <pc:docMk/>
            <pc:sldMk cId="2967191206" sldId="258"/>
            <ac:picMk id="30" creationId="{301AB40D-5F27-F9BF-37CA-ABDBA638E802}"/>
          </ac:picMkLst>
        </pc:picChg>
      </pc:sldChg>
      <pc:sldChg chg="modSp">
        <pc:chgData name="Pilpola Mari" userId="S::mari.pilpola@varha.fi::13b54758-4032-452e-b1e2-2259ce75447a" providerId="AD" clId="Web-{8EE41900-820E-E6D3-F27C-7B01FBD9410F}" dt="2023-07-04T18:07:08.173" v="32" actId="20577"/>
        <pc:sldMkLst>
          <pc:docMk/>
          <pc:sldMk cId="4079412441" sldId="266"/>
        </pc:sldMkLst>
        <pc:graphicFrameChg chg="modGraphic">
          <ac:chgData name="Pilpola Mari" userId="S::mari.pilpola@varha.fi::13b54758-4032-452e-b1e2-2259ce75447a" providerId="AD" clId="Web-{8EE41900-820E-E6D3-F27C-7B01FBD9410F}" dt="2023-07-04T18:07:08.173" v="32" actId="20577"/>
          <ac:graphicFrameMkLst>
            <pc:docMk/>
            <pc:sldMk cId="4079412441" sldId="266"/>
            <ac:graphicFrameMk id="4" creationId="{00000000-0000-0000-0000-000000000000}"/>
          </ac:graphicFrameMkLst>
        </pc:graphicFrameChg>
      </pc:sldChg>
    </pc:docChg>
  </pc:docChgLst>
  <pc:docChgLst>
    <pc:chgData name="Pilpola Mari" userId="S::mari.pilpola@varha.fi::13b54758-4032-452e-b1e2-2259ce75447a" providerId="AD" clId="Web-{81BC7B72-9584-AEB6-815A-274E02280BD6}"/>
    <pc:docChg chg="modSld">
      <pc:chgData name="Pilpola Mari" userId="S::mari.pilpola@varha.fi::13b54758-4032-452e-b1e2-2259ce75447a" providerId="AD" clId="Web-{81BC7B72-9584-AEB6-815A-274E02280BD6}" dt="2023-08-28T06:35:55.196" v="41" actId="14100"/>
      <pc:docMkLst>
        <pc:docMk/>
      </pc:docMkLst>
      <pc:sldChg chg="modSp">
        <pc:chgData name="Pilpola Mari" userId="S::mari.pilpola@varha.fi::13b54758-4032-452e-b1e2-2259ce75447a" providerId="AD" clId="Web-{81BC7B72-9584-AEB6-815A-274E02280BD6}" dt="2023-08-28T06:33:59.961" v="15" actId="20577"/>
        <pc:sldMkLst>
          <pc:docMk/>
          <pc:sldMk cId="2766187340" sldId="256"/>
        </pc:sldMkLst>
        <pc:spChg chg="mod">
          <ac:chgData name="Pilpola Mari" userId="S::mari.pilpola@varha.fi::13b54758-4032-452e-b1e2-2259ce75447a" providerId="AD" clId="Web-{81BC7B72-9584-AEB6-815A-274E02280BD6}" dt="2023-08-28T06:33:59.961" v="15" actId="20577"/>
          <ac:spMkLst>
            <pc:docMk/>
            <pc:sldMk cId="2766187340" sldId="256"/>
            <ac:spMk id="2" creationId="{E5646253-E3F0-98AD-AB20-66A2E4C31C4B}"/>
          </ac:spMkLst>
        </pc:spChg>
      </pc:sldChg>
      <pc:sldChg chg="addSp modSp">
        <pc:chgData name="Pilpola Mari" userId="S::mari.pilpola@varha.fi::13b54758-4032-452e-b1e2-2259ce75447a" providerId="AD" clId="Web-{81BC7B72-9584-AEB6-815A-274E02280BD6}" dt="2023-08-28T06:35:55.196" v="41" actId="14100"/>
        <pc:sldMkLst>
          <pc:docMk/>
          <pc:sldMk cId="820416599" sldId="268"/>
        </pc:sldMkLst>
        <pc:spChg chg="add mod">
          <ac:chgData name="Pilpola Mari" userId="S::mari.pilpola@varha.fi::13b54758-4032-452e-b1e2-2259ce75447a" providerId="AD" clId="Web-{81BC7B72-9584-AEB6-815A-274E02280BD6}" dt="2023-08-28T06:35:55.196" v="41" actId="14100"/>
          <ac:spMkLst>
            <pc:docMk/>
            <pc:sldMk cId="820416599" sldId="268"/>
            <ac:spMk id="3" creationId="{111A16A9-8A98-D807-A3B1-C6016484CC6C}"/>
          </ac:spMkLst>
        </pc:spChg>
      </pc:sldChg>
    </pc:docChg>
  </pc:docChgLst>
  <pc:docChgLst>
    <pc:chgData name="Pilpola Mari" userId="S::mari.pilpola@varha.fi::13b54758-4032-452e-b1e2-2259ce75447a" providerId="AD" clId="Web-{690C05D8-2E7D-7970-EC79-B9520F14B10A}"/>
    <pc:docChg chg="modSld sldOrd">
      <pc:chgData name="Pilpola Mari" userId="S::mari.pilpola@varha.fi::13b54758-4032-452e-b1e2-2259ce75447a" providerId="AD" clId="Web-{690C05D8-2E7D-7970-EC79-B9520F14B10A}" dt="2023-08-23T06:45:23.769" v="26" actId="20577"/>
      <pc:docMkLst>
        <pc:docMk/>
      </pc:docMkLst>
      <pc:sldChg chg="modSp ord">
        <pc:chgData name="Pilpola Mari" userId="S::mari.pilpola@varha.fi::13b54758-4032-452e-b1e2-2259ce75447a" providerId="AD" clId="Web-{690C05D8-2E7D-7970-EC79-B9520F14B10A}" dt="2023-08-23T06:44:37.080" v="16" actId="20577"/>
        <pc:sldMkLst>
          <pc:docMk/>
          <pc:sldMk cId="2369495024" sldId="261"/>
        </pc:sldMkLst>
        <pc:spChg chg="mod">
          <ac:chgData name="Pilpola Mari" userId="S::mari.pilpola@varha.fi::13b54758-4032-452e-b1e2-2259ce75447a" providerId="AD" clId="Web-{690C05D8-2E7D-7970-EC79-B9520F14B10A}" dt="2023-08-23T06:44:37.080" v="16" actId="20577"/>
          <ac:spMkLst>
            <pc:docMk/>
            <pc:sldMk cId="2369495024" sldId="261"/>
            <ac:spMk id="15" creationId="{00000000-0000-0000-0000-000000000000}"/>
          </ac:spMkLst>
        </pc:spChg>
      </pc:sldChg>
      <pc:sldChg chg="ord">
        <pc:chgData name="Pilpola Mari" userId="S::mari.pilpola@varha.fi::13b54758-4032-452e-b1e2-2259ce75447a" providerId="AD" clId="Web-{690C05D8-2E7D-7970-EC79-B9520F14B10A}" dt="2023-08-23T06:43:07.984" v="3"/>
        <pc:sldMkLst>
          <pc:docMk/>
          <pc:sldMk cId="2005251731" sldId="265"/>
        </pc:sldMkLst>
      </pc:sldChg>
      <pc:sldChg chg="modSp ord">
        <pc:chgData name="Pilpola Mari" userId="S::mari.pilpola@varha.fi::13b54758-4032-452e-b1e2-2259ce75447a" providerId="AD" clId="Web-{690C05D8-2E7D-7970-EC79-B9520F14B10A}" dt="2023-08-23T06:45:23.769" v="26" actId="20577"/>
        <pc:sldMkLst>
          <pc:docMk/>
          <pc:sldMk cId="2157667461" sldId="267"/>
        </pc:sldMkLst>
        <pc:spChg chg="mod">
          <ac:chgData name="Pilpola Mari" userId="S::mari.pilpola@varha.fi::13b54758-4032-452e-b1e2-2259ce75447a" providerId="AD" clId="Web-{690C05D8-2E7D-7970-EC79-B9520F14B10A}" dt="2023-08-23T06:45:23.769" v="26" actId="20577"/>
          <ac:spMkLst>
            <pc:docMk/>
            <pc:sldMk cId="2157667461" sldId="267"/>
            <ac:spMk id="7" creationId="{4A644871-6B38-42CC-B1F0-9F73512DED07}"/>
          </ac:spMkLst>
        </pc:spChg>
      </pc:sldChg>
      <pc:sldChg chg="modSp">
        <pc:chgData name="Pilpola Mari" userId="S::mari.pilpola@varha.fi::13b54758-4032-452e-b1e2-2259ce75447a" providerId="AD" clId="Web-{690C05D8-2E7D-7970-EC79-B9520F14B10A}" dt="2023-08-23T06:43:56.079" v="7" actId="20577"/>
        <pc:sldMkLst>
          <pc:docMk/>
          <pc:sldMk cId="820416599" sldId="268"/>
        </pc:sldMkLst>
        <pc:spChg chg="mod">
          <ac:chgData name="Pilpola Mari" userId="S::mari.pilpola@varha.fi::13b54758-4032-452e-b1e2-2259ce75447a" providerId="AD" clId="Web-{690C05D8-2E7D-7970-EC79-B9520F14B10A}" dt="2023-08-23T06:41:25.871" v="0" actId="20577"/>
          <ac:spMkLst>
            <pc:docMk/>
            <pc:sldMk cId="820416599" sldId="268"/>
            <ac:spMk id="4" creationId="{00000000-0000-0000-0000-000000000000}"/>
          </ac:spMkLst>
        </pc:spChg>
        <pc:spChg chg="mod">
          <ac:chgData name="Pilpola Mari" userId="S::mari.pilpola@varha.fi::13b54758-4032-452e-b1e2-2259ce75447a" providerId="AD" clId="Web-{690C05D8-2E7D-7970-EC79-B9520F14B10A}" dt="2023-08-23T06:43:56.079" v="7" actId="20577"/>
          <ac:spMkLst>
            <pc:docMk/>
            <pc:sldMk cId="820416599" sldId="268"/>
            <ac:spMk id="14" creationId="{00000000-0000-0000-0000-000000000000}"/>
          </ac:spMkLst>
        </pc:spChg>
      </pc:sldChg>
    </pc:docChg>
  </pc:docChgLst>
  <pc:docChgLst>
    <pc:chgData name="Harikkala Elina" userId="S::elina.harikkala@varha.fi::2419a6e4-b599-47da-9a32-ed1355cfadd0" providerId="AD" clId="Web-{E028AF07-5988-4703-8260-2070441D05EC}"/>
    <pc:docChg chg="addSld delSld modSld">
      <pc:chgData name="Harikkala Elina" userId="S::elina.harikkala@varha.fi::2419a6e4-b599-47da-9a32-ed1355cfadd0" providerId="AD" clId="Web-{E028AF07-5988-4703-8260-2070441D05EC}" dt="2023-07-06T12:57:42.397" v="1048" actId="20577"/>
      <pc:docMkLst>
        <pc:docMk/>
      </pc:docMkLst>
      <pc:sldChg chg="addSp delSp modSp new">
        <pc:chgData name="Harikkala Elina" userId="S::elina.harikkala@varha.fi::2419a6e4-b599-47da-9a32-ed1355cfadd0" providerId="AD" clId="Web-{E028AF07-5988-4703-8260-2070441D05EC}" dt="2023-07-06T12:57:42.397" v="1048" actId="20577"/>
        <pc:sldMkLst>
          <pc:docMk/>
          <pc:sldMk cId="2157667461" sldId="267"/>
        </pc:sldMkLst>
        <pc:spChg chg="del mod">
          <ac:chgData name="Harikkala Elina" userId="S::elina.harikkala@varha.fi::2419a6e4-b599-47da-9a32-ed1355cfadd0" providerId="AD" clId="Web-{E028AF07-5988-4703-8260-2070441D05EC}" dt="2023-07-06T11:58:04.733" v="121"/>
          <ac:spMkLst>
            <pc:docMk/>
            <pc:sldMk cId="2157667461" sldId="267"/>
            <ac:spMk id="2" creationId="{D0B50F39-BEFE-FC0C-B3A1-B242BD11A14F}"/>
          </ac:spMkLst>
        </pc:spChg>
        <pc:spChg chg="mod">
          <ac:chgData name="Harikkala Elina" userId="S::elina.harikkala@varha.fi::2419a6e4-b599-47da-9a32-ed1355cfadd0" providerId="AD" clId="Web-{E028AF07-5988-4703-8260-2070441D05EC}" dt="2023-07-06T11:58:10.061" v="122" actId="14100"/>
          <ac:spMkLst>
            <pc:docMk/>
            <pc:sldMk cId="2157667461" sldId="267"/>
            <ac:spMk id="3" creationId="{91C031E0-7EE0-5009-0D3B-3D65E5211D7D}"/>
          </ac:spMkLst>
        </pc:spChg>
        <pc:spChg chg="add del mod">
          <ac:chgData name="Harikkala Elina" userId="S::elina.harikkala@varha.fi::2419a6e4-b599-47da-9a32-ed1355cfadd0" providerId="AD" clId="Web-{E028AF07-5988-4703-8260-2070441D05EC}" dt="2023-07-06T11:45:44.781" v="23"/>
          <ac:spMkLst>
            <pc:docMk/>
            <pc:sldMk cId="2157667461" sldId="267"/>
            <ac:spMk id="4" creationId="{169470F9-9D83-2D4D-68A6-1498B1E57E84}"/>
          </ac:spMkLst>
        </pc:spChg>
        <pc:spChg chg="add del mod">
          <ac:chgData name="Harikkala Elina" userId="S::elina.harikkala@varha.fi::2419a6e4-b599-47da-9a32-ed1355cfadd0" providerId="AD" clId="Web-{E028AF07-5988-4703-8260-2070441D05EC}" dt="2023-07-06T11:46:03.469" v="24"/>
          <ac:spMkLst>
            <pc:docMk/>
            <pc:sldMk cId="2157667461" sldId="267"/>
            <ac:spMk id="5" creationId="{B7DC1200-AEAE-6DB2-F800-FBD2A3017073}"/>
          </ac:spMkLst>
        </pc:spChg>
        <pc:spChg chg="add mod">
          <ac:chgData name="Harikkala Elina" userId="S::elina.harikkala@varha.fi::2419a6e4-b599-47da-9a32-ed1355cfadd0" providerId="AD" clId="Web-{E028AF07-5988-4703-8260-2070441D05EC}" dt="2023-07-06T12:10:21.154" v="317" actId="20577"/>
          <ac:spMkLst>
            <pc:docMk/>
            <pc:sldMk cId="2157667461" sldId="267"/>
            <ac:spMk id="6" creationId="{19FA48F9-F902-C6A3-80B5-A132321B2C45}"/>
          </ac:spMkLst>
        </pc:spChg>
        <pc:spChg chg="add mod">
          <ac:chgData name="Harikkala Elina" userId="S::elina.harikkala@varha.fi::2419a6e4-b599-47da-9a32-ed1355cfadd0" providerId="AD" clId="Web-{E028AF07-5988-4703-8260-2070441D05EC}" dt="2023-07-06T12:55:58.441" v="1036" actId="20577"/>
          <ac:spMkLst>
            <pc:docMk/>
            <pc:sldMk cId="2157667461" sldId="267"/>
            <ac:spMk id="7" creationId="{4A644871-6B38-42CC-B1F0-9F73512DED07}"/>
          </ac:spMkLst>
        </pc:spChg>
        <pc:spChg chg="add del mod">
          <ac:chgData name="Harikkala Elina" userId="S::elina.harikkala@varha.fi::2419a6e4-b599-47da-9a32-ed1355cfadd0" providerId="AD" clId="Web-{E028AF07-5988-4703-8260-2070441D05EC}" dt="2023-07-06T11:47:22.533" v="30"/>
          <ac:spMkLst>
            <pc:docMk/>
            <pc:sldMk cId="2157667461" sldId="267"/>
            <ac:spMk id="8" creationId="{90442512-BD32-CEBD-5928-0FCE6E732212}"/>
          </ac:spMkLst>
        </pc:spChg>
        <pc:spChg chg="add mod">
          <ac:chgData name="Harikkala Elina" userId="S::elina.harikkala@varha.fi::2419a6e4-b599-47da-9a32-ed1355cfadd0" providerId="AD" clId="Web-{E028AF07-5988-4703-8260-2070441D05EC}" dt="2023-07-06T12:57:42.397" v="1048" actId="20577"/>
          <ac:spMkLst>
            <pc:docMk/>
            <pc:sldMk cId="2157667461" sldId="267"/>
            <ac:spMk id="9" creationId="{E6796053-F637-51D6-B42F-53E7351E6406}"/>
          </ac:spMkLst>
        </pc:spChg>
        <pc:spChg chg="add mod">
          <ac:chgData name="Harikkala Elina" userId="S::elina.harikkala@varha.fi::2419a6e4-b599-47da-9a32-ed1355cfadd0" providerId="AD" clId="Web-{E028AF07-5988-4703-8260-2070441D05EC}" dt="2023-07-06T12:53:04.922" v="1012" actId="20577"/>
          <ac:spMkLst>
            <pc:docMk/>
            <pc:sldMk cId="2157667461" sldId="267"/>
            <ac:spMk id="10" creationId="{E28440DC-A66E-5DBB-1C0C-B5B570ABCAE3}"/>
          </ac:spMkLst>
        </pc:spChg>
        <pc:spChg chg="add mod">
          <ac:chgData name="Harikkala Elina" userId="S::elina.harikkala@varha.fi::2419a6e4-b599-47da-9a32-ed1355cfadd0" providerId="AD" clId="Web-{E028AF07-5988-4703-8260-2070441D05EC}" dt="2023-07-06T12:53:22.079" v="1013" actId="20577"/>
          <ac:spMkLst>
            <pc:docMk/>
            <pc:sldMk cId="2157667461" sldId="267"/>
            <ac:spMk id="11" creationId="{97F7EA87-F1C6-3C60-3454-1E18ABC99771}"/>
          </ac:spMkLst>
        </pc:spChg>
        <pc:spChg chg="add mod">
          <ac:chgData name="Harikkala Elina" userId="S::elina.harikkala@varha.fi::2419a6e4-b599-47da-9a32-ed1355cfadd0" providerId="AD" clId="Web-{E028AF07-5988-4703-8260-2070441D05EC}" dt="2023-07-06T12:54:49.049" v="1024" actId="20577"/>
          <ac:spMkLst>
            <pc:docMk/>
            <pc:sldMk cId="2157667461" sldId="267"/>
            <ac:spMk id="12" creationId="{85C7A136-64A7-7092-D5A1-69E82593AD5C}"/>
          </ac:spMkLst>
        </pc:spChg>
      </pc:sldChg>
      <pc:sldChg chg="modSp del">
        <pc:chgData name="Harikkala Elina" userId="S::elina.harikkala@varha.fi::2419a6e4-b599-47da-9a32-ed1355cfadd0" providerId="AD" clId="Web-{E028AF07-5988-4703-8260-2070441D05EC}" dt="2023-07-06T11:41:32.011" v="14"/>
        <pc:sldMkLst>
          <pc:docMk/>
          <pc:sldMk cId="3559868755" sldId="267"/>
        </pc:sldMkLst>
        <pc:spChg chg="mod">
          <ac:chgData name="Harikkala Elina" userId="S::elina.harikkala@varha.fi::2419a6e4-b599-47da-9a32-ed1355cfadd0" providerId="AD" clId="Web-{E028AF07-5988-4703-8260-2070441D05EC}" dt="2023-07-06T11:41:01.526" v="12" actId="14100"/>
          <ac:spMkLst>
            <pc:docMk/>
            <pc:sldMk cId="3559868755" sldId="267"/>
            <ac:spMk id="5" creationId="{00000000-0000-0000-0000-000000000000}"/>
          </ac:spMkLst>
        </pc:spChg>
        <pc:spChg chg="mod">
          <ac:chgData name="Harikkala Elina" userId="S::elina.harikkala@varha.fi::2419a6e4-b599-47da-9a32-ed1355cfadd0" providerId="AD" clId="Web-{E028AF07-5988-4703-8260-2070441D05EC}" dt="2023-07-06T11:38:50.414" v="7" actId="14100"/>
          <ac:spMkLst>
            <pc:docMk/>
            <pc:sldMk cId="3559868755" sldId="267"/>
            <ac:spMk id="6" creationId="{00000000-0000-0000-0000-000000000000}"/>
          </ac:spMkLst>
        </pc:spChg>
        <pc:spChg chg="mod">
          <ac:chgData name="Harikkala Elina" userId="S::elina.harikkala@varha.fi::2419a6e4-b599-47da-9a32-ed1355cfadd0" providerId="AD" clId="Web-{E028AF07-5988-4703-8260-2070441D05EC}" dt="2023-07-06T11:41:05.338" v="13" actId="14100"/>
          <ac:spMkLst>
            <pc:docMk/>
            <pc:sldMk cId="3559868755" sldId="267"/>
            <ac:spMk id="7" creationId="{00000000-0000-0000-0000-000000000000}"/>
          </ac:spMkLst>
        </pc:spChg>
        <pc:spChg chg="mod">
          <ac:chgData name="Harikkala Elina" userId="S::elina.harikkala@varha.fi::2419a6e4-b599-47da-9a32-ed1355cfadd0" providerId="AD" clId="Web-{E028AF07-5988-4703-8260-2070441D05EC}" dt="2023-07-06T11:40:56.682" v="11"/>
          <ac:spMkLst>
            <pc:docMk/>
            <pc:sldMk cId="3559868755" sldId="267"/>
            <ac:spMk id="15" creationId="{00000000-0000-0000-0000-000000000000}"/>
          </ac:spMkLst>
        </pc:spChg>
        <pc:spChg chg="mod">
          <ac:chgData name="Harikkala Elina" userId="S::elina.harikkala@varha.fi::2419a6e4-b599-47da-9a32-ed1355cfadd0" providerId="AD" clId="Web-{E028AF07-5988-4703-8260-2070441D05EC}" dt="2023-07-06T11:38:40.633" v="6" actId="14100"/>
          <ac:spMkLst>
            <pc:docMk/>
            <pc:sldMk cId="3559868755" sldId="267"/>
            <ac:spMk id="16" creationId="{00000000-0000-0000-0000-000000000000}"/>
          </ac:spMkLst>
        </pc:spChg>
      </pc:sldChg>
    </pc:docChg>
  </pc:docChgLst>
  <pc:docChgLst>
    <pc:chgData name="Pilpola Mari" userId="S::mari.pilpola@varha.fi::13b54758-4032-452e-b1e2-2259ce75447a" providerId="AD" clId="Web-{2F84743E-000D-1B9B-04A0-B86CDE9A5E44}"/>
    <pc:docChg chg="addSld modSld sldOrd">
      <pc:chgData name="Pilpola Mari" userId="S::mari.pilpola@varha.fi::13b54758-4032-452e-b1e2-2259ce75447a" providerId="AD" clId="Web-{2F84743E-000D-1B9B-04A0-B86CDE9A5E44}" dt="2023-09-20T05:59:28.158" v="170" actId="20577"/>
      <pc:docMkLst>
        <pc:docMk/>
      </pc:docMkLst>
      <pc:sldChg chg="modSp ord">
        <pc:chgData name="Pilpola Mari" userId="S::mari.pilpola@varha.fi::13b54758-4032-452e-b1e2-2259ce75447a" providerId="AD" clId="Web-{2F84743E-000D-1B9B-04A0-B86CDE9A5E44}" dt="2023-09-20T05:49:36.075" v="57" actId="20577"/>
        <pc:sldMkLst>
          <pc:docMk/>
          <pc:sldMk cId="2005251731" sldId="265"/>
        </pc:sldMkLst>
        <pc:spChg chg="mod">
          <ac:chgData name="Pilpola Mari" userId="S::mari.pilpola@varha.fi::13b54758-4032-452e-b1e2-2259ce75447a" providerId="AD" clId="Web-{2F84743E-000D-1B9B-04A0-B86CDE9A5E44}" dt="2023-09-20T05:48:59.261" v="4" actId="20577"/>
          <ac:spMkLst>
            <pc:docMk/>
            <pc:sldMk cId="2005251731" sldId="265"/>
            <ac:spMk id="21" creationId="{00000000-0000-0000-0000-000000000000}"/>
          </ac:spMkLst>
        </pc:spChg>
        <pc:spChg chg="mod">
          <ac:chgData name="Pilpola Mari" userId="S::mari.pilpola@varha.fi::13b54758-4032-452e-b1e2-2259ce75447a" providerId="AD" clId="Web-{2F84743E-000D-1B9B-04A0-B86CDE9A5E44}" dt="2023-09-20T05:49:36.075" v="57" actId="20577"/>
          <ac:spMkLst>
            <pc:docMk/>
            <pc:sldMk cId="2005251731" sldId="265"/>
            <ac:spMk id="40" creationId="{00000000-0000-0000-0000-000000000000}"/>
          </ac:spMkLst>
        </pc:spChg>
      </pc:sldChg>
      <pc:sldChg chg="modSp ord">
        <pc:chgData name="Pilpola Mari" userId="S::mari.pilpola@varha.fi::13b54758-4032-452e-b1e2-2259ce75447a" providerId="AD" clId="Web-{2F84743E-000D-1B9B-04A0-B86CDE9A5E44}" dt="2023-09-20T05:59:28.158" v="170" actId="20577"/>
        <pc:sldMkLst>
          <pc:docMk/>
          <pc:sldMk cId="2157667461" sldId="267"/>
        </pc:sldMkLst>
        <pc:spChg chg="mod">
          <ac:chgData name="Pilpola Mari" userId="S::mari.pilpola@varha.fi::13b54758-4032-452e-b1e2-2259ce75447a" providerId="AD" clId="Web-{2F84743E-000D-1B9B-04A0-B86CDE9A5E44}" dt="2023-09-20T05:59:28.158" v="170" actId="20577"/>
          <ac:spMkLst>
            <pc:docMk/>
            <pc:sldMk cId="2157667461" sldId="267"/>
            <ac:spMk id="7" creationId="{4A644871-6B38-42CC-B1F0-9F73512DED07}"/>
          </ac:spMkLst>
        </pc:spChg>
      </pc:sldChg>
      <pc:sldChg chg="ord">
        <pc:chgData name="Pilpola Mari" userId="S::mari.pilpola@varha.fi::13b54758-4032-452e-b1e2-2259ce75447a" providerId="AD" clId="Web-{2F84743E-000D-1B9B-04A0-B86CDE9A5E44}" dt="2023-09-20T05:48:11.650" v="2"/>
        <pc:sldMkLst>
          <pc:docMk/>
          <pc:sldMk cId="281163869" sldId="271"/>
        </pc:sldMkLst>
      </pc:sldChg>
      <pc:sldChg chg="modSp new">
        <pc:chgData name="Pilpola Mari" userId="S::mari.pilpola@varha.fi::13b54758-4032-452e-b1e2-2259ce75447a" providerId="AD" clId="Web-{2F84743E-000D-1B9B-04A0-B86CDE9A5E44}" dt="2023-09-20T05:53:39.630" v="115" actId="20577"/>
        <pc:sldMkLst>
          <pc:docMk/>
          <pc:sldMk cId="4022712651" sldId="272"/>
        </pc:sldMkLst>
        <pc:spChg chg="mod">
          <ac:chgData name="Pilpola Mari" userId="S::mari.pilpola@varha.fi::13b54758-4032-452e-b1e2-2259ce75447a" providerId="AD" clId="Web-{2F84743E-000D-1B9B-04A0-B86CDE9A5E44}" dt="2023-09-20T05:53:39.630" v="115" actId="20577"/>
          <ac:spMkLst>
            <pc:docMk/>
            <pc:sldMk cId="4022712651" sldId="272"/>
            <ac:spMk id="2" creationId="{0D1F9726-A83E-205C-49BC-B9F1D58DC7B7}"/>
          </ac:spMkLst>
        </pc:spChg>
        <pc:spChg chg="mod">
          <ac:chgData name="Pilpola Mari" userId="S::mari.pilpola@varha.fi::13b54758-4032-452e-b1e2-2259ce75447a" providerId="AD" clId="Web-{2F84743E-000D-1B9B-04A0-B86CDE9A5E44}" dt="2023-09-20T05:52:39.066" v="77" actId="20577"/>
          <ac:spMkLst>
            <pc:docMk/>
            <pc:sldMk cId="4022712651" sldId="272"/>
            <ac:spMk id="3" creationId="{AD4D7B54-4175-41DA-663F-398A34E4F4EF}"/>
          </ac:spMkLst>
        </pc:spChg>
        <pc:spChg chg="mod">
          <ac:chgData name="Pilpola Mari" userId="S::mari.pilpola@varha.fi::13b54758-4032-452e-b1e2-2259ce75447a" providerId="AD" clId="Web-{2F84743E-000D-1B9B-04A0-B86CDE9A5E44}" dt="2023-09-20T05:52:42.660" v="78" actId="14100"/>
          <ac:spMkLst>
            <pc:docMk/>
            <pc:sldMk cId="4022712651" sldId="272"/>
            <ac:spMk id="4" creationId="{56D157C0-50D3-F0E0-9780-4A3A38460142}"/>
          </ac:spMkLst>
        </pc:spChg>
      </pc:sldChg>
    </pc:docChg>
  </pc:docChgLst>
  <pc:docChgLst>
    <pc:chgData name="Harikkala Elina" userId="S::elina.harikkala@varha.fi::2419a6e4-b599-47da-9a32-ed1355cfadd0" providerId="AD" clId="Web-{EF60CF49-396D-4CC6-AEC3-EB0299E0A227}"/>
    <pc:docChg chg="addSld modSld sldOrd">
      <pc:chgData name="Harikkala Elina" userId="S::elina.harikkala@varha.fi::2419a6e4-b599-47da-9a32-ed1355cfadd0" providerId="AD" clId="Web-{EF60CF49-396D-4CC6-AEC3-EB0299E0A227}" dt="2023-07-06T11:36:44.987" v="4" actId="14100"/>
      <pc:docMkLst>
        <pc:docMk/>
      </pc:docMkLst>
      <pc:sldChg chg="modSp add ord replId">
        <pc:chgData name="Harikkala Elina" userId="S::elina.harikkala@varha.fi::2419a6e4-b599-47da-9a32-ed1355cfadd0" providerId="AD" clId="Web-{EF60CF49-396D-4CC6-AEC3-EB0299E0A227}" dt="2023-07-06T11:36:44.987" v="4" actId="14100"/>
        <pc:sldMkLst>
          <pc:docMk/>
          <pc:sldMk cId="3559868755" sldId="267"/>
        </pc:sldMkLst>
        <pc:spChg chg="mod">
          <ac:chgData name="Harikkala Elina" userId="S::elina.harikkala@varha.fi::2419a6e4-b599-47da-9a32-ed1355cfadd0" providerId="AD" clId="Web-{EF60CF49-396D-4CC6-AEC3-EB0299E0A227}" dt="2023-07-06T11:36:30.205" v="2" actId="14100"/>
          <ac:spMkLst>
            <pc:docMk/>
            <pc:sldMk cId="3559868755" sldId="267"/>
            <ac:spMk id="5" creationId="{00000000-0000-0000-0000-000000000000}"/>
          </ac:spMkLst>
        </pc:spChg>
        <pc:spChg chg="mod">
          <ac:chgData name="Harikkala Elina" userId="S::elina.harikkala@varha.fi::2419a6e4-b599-47da-9a32-ed1355cfadd0" providerId="AD" clId="Web-{EF60CF49-396D-4CC6-AEC3-EB0299E0A227}" dt="2023-07-06T11:36:37.096" v="3" actId="14100"/>
          <ac:spMkLst>
            <pc:docMk/>
            <pc:sldMk cId="3559868755" sldId="267"/>
            <ac:spMk id="14" creationId="{00000000-0000-0000-0000-000000000000}"/>
          </ac:spMkLst>
        </pc:spChg>
        <pc:spChg chg="mod">
          <ac:chgData name="Harikkala Elina" userId="S::elina.harikkala@varha.fi::2419a6e4-b599-47da-9a32-ed1355cfadd0" providerId="AD" clId="Web-{EF60CF49-396D-4CC6-AEC3-EB0299E0A227}" dt="2023-07-06T11:36:44.987" v="4" actId="14100"/>
          <ac:spMkLst>
            <pc:docMk/>
            <pc:sldMk cId="3559868755" sldId="267"/>
            <ac:spMk id="15" creationId="{00000000-0000-0000-0000-000000000000}"/>
          </ac:spMkLst>
        </pc:spChg>
      </pc:sldChg>
    </pc:docChg>
  </pc:docChgLst>
  <pc:docChgLst>
    <pc:chgData name="Pilpola Mari" userId="S::mari.pilpola@varha.fi::13b54758-4032-452e-b1e2-2259ce75447a" providerId="AD" clId="Web-{FCB5B758-4247-B026-7E1E-6DB08D369159}"/>
    <pc:docChg chg="modSld">
      <pc:chgData name="Pilpola Mari" userId="S::mari.pilpola@varha.fi::13b54758-4032-452e-b1e2-2259ce75447a" providerId="AD" clId="Web-{FCB5B758-4247-B026-7E1E-6DB08D369159}" dt="2023-09-27T07:25:48.262" v="3" actId="20577"/>
      <pc:docMkLst>
        <pc:docMk/>
      </pc:docMkLst>
      <pc:sldChg chg="modSp">
        <pc:chgData name="Pilpola Mari" userId="S::mari.pilpola@varha.fi::13b54758-4032-452e-b1e2-2259ce75447a" providerId="AD" clId="Web-{FCB5B758-4247-B026-7E1E-6DB08D369159}" dt="2023-09-27T07:25:48.262" v="3" actId="20577"/>
        <pc:sldMkLst>
          <pc:docMk/>
          <pc:sldMk cId="2157667461" sldId="267"/>
        </pc:sldMkLst>
        <pc:spChg chg="mod">
          <ac:chgData name="Pilpola Mari" userId="S::mari.pilpola@varha.fi::13b54758-4032-452e-b1e2-2259ce75447a" providerId="AD" clId="Web-{FCB5B758-4247-B026-7E1E-6DB08D369159}" dt="2023-09-27T07:25:48.262" v="3" actId="20577"/>
          <ac:spMkLst>
            <pc:docMk/>
            <pc:sldMk cId="2157667461" sldId="267"/>
            <ac:spMk id="6" creationId="{19FA48F9-F902-C6A3-80B5-A132321B2C45}"/>
          </ac:spMkLst>
        </pc:spChg>
      </pc:sldChg>
    </pc:docChg>
  </pc:docChgLst>
  <pc:docChgLst>
    <pc:chgData name="Pilpola Mari" userId="S::mari.pilpola@varha.fi::13b54758-4032-452e-b1e2-2259ce75447a" providerId="AD" clId="Web-{52AAF11A-6517-BDB1-74AA-BED3CE12BF66}"/>
    <pc:docChg chg="modSld">
      <pc:chgData name="Pilpola Mari" userId="S::mari.pilpola@varha.fi::13b54758-4032-452e-b1e2-2259ce75447a" providerId="AD" clId="Web-{52AAF11A-6517-BDB1-74AA-BED3CE12BF66}" dt="2023-08-28T07:05:25.578" v="3" actId="20577"/>
      <pc:docMkLst>
        <pc:docMk/>
      </pc:docMkLst>
      <pc:sldChg chg="modSp">
        <pc:chgData name="Pilpola Mari" userId="S::mari.pilpola@varha.fi::13b54758-4032-452e-b1e2-2259ce75447a" providerId="AD" clId="Web-{52AAF11A-6517-BDB1-74AA-BED3CE12BF66}" dt="2023-08-28T07:05:25.578" v="3" actId="20577"/>
        <pc:sldMkLst>
          <pc:docMk/>
          <pc:sldMk cId="1208121513" sldId="269"/>
        </pc:sldMkLst>
        <pc:spChg chg="mod">
          <ac:chgData name="Pilpola Mari" userId="S::mari.pilpola@varha.fi::13b54758-4032-452e-b1e2-2259ce75447a" providerId="AD" clId="Web-{52AAF11A-6517-BDB1-74AA-BED3CE12BF66}" dt="2023-08-28T07:05:25.578" v="3" actId="20577"/>
          <ac:spMkLst>
            <pc:docMk/>
            <pc:sldMk cId="1208121513" sldId="269"/>
            <ac:spMk id="2" creationId="{25752BB3-D897-2A40-4D7D-FE382DEF17C4}"/>
          </ac:spMkLst>
        </pc:spChg>
      </pc:sldChg>
    </pc:docChg>
  </pc:docChgLst>
  <pc:docChgLst>
    <pc:chgData name="Pilpola Mari" userId="S::mari.pilpola@varha.fi::13b54758-4032-452e-b1e2-2259ce75447a" providerId="AD" clId="Web-{CA65A0AD-AAAC-7D57-236B-744C65DD04E0}"/>
    <pc:docChg chg="modSld">
      <pc:chgData name="Pilpola Mari" userId="S::mari.pilpola@varha.fi::13b54758-4032-452e-b1e2-2259ce75447a" providerId="AD" clId="Web-{CA65A0AD-AAAC-7D57-236B-744C65DD04E0}" dt="2023-09-11T10:25:10.988" v="108" actId="1076"/>
      <pc:docMkLst>
        <pc:docMk/>
      </pc:docMkLst>
      <pc:sldChg chg="modSp">
        <pc:chgData name="Pilpola Mari" userId="S::mari.pilpola@varha.fi::13b54758-4032-452e-b1e2-2259ce75447a" providerId="AD" clId="Web-{CA65A0AD-AAAC-7D57-236B-744C65DD04E0}" dt="2023-09-11T10:25:10.988" v="108" actId="1076"/>
        <pc:sldMkLst>
          <pc:docMk/>
          <pc:sldMk cId="2005251731" sldId="265"/>
        </pc:sldMkLst>
        <pc:spChg chg="mod">
          <ac:chgData name="Pilpola Mari" userId="S::mari.pilpola@varha.fi::13b54758-4032-452e-b1e2-2259ce75447a" providerId="AD" clId="Web-{CA65A0AD-AAAC-7D57-236B-744C65DD04E0}" dt="2023-09-11T10:25:10.988" v="108" actId="1076"/>
          <ac:spMkLst>
            <pc:docMk/>
            <pc:sldMk cId="2005251731" sldId="265"/>
            <ac:spMk id="26" creationId="{A90B2282-4D17-BECC-E460-B99629CF7905}"/>
          </ac:spMkLst>
        </pc:spChg>
        <pc:spChg chg="mod">
          <ac:chgData name="Pilpola Mari" userId="S::mari.pilpola@varha.fi::13b54758-4032-452e-b1e2-2259ce75447a" providerId="AD" clId="Web-{CA65A0AD-AAAC-7D57-236B-744C65DD04E0}" dt="2023-09-11T10:24:40.300" v="106"/>
          <ac:spMkLst>
            <pc:docMk/>
            <pc:sldMk cId="2005251731" sldId="265"/>
            <ac:spMk id="27" creationId="{7438F18E-C690-6039-B839-383B2B69D3F2}"/>
          </ac:spMkLst>
        </pc:spChg>
      </pc:sldChg>
    </pc:docChg>
  </pc:docChgLst>
  <pc:docChgLst>
    <pc:chgData name="Harikkala Elina" userId="S::elina.harikkala@varha.fi::2419a6e4-b599-47da-9a32-ed1355cfadd0" providerId="AD" clId="Web-{4F95DEA9-2C39-41E3-BF3E-9F3C4B6E3D58}"/>
    <pc:docChg chg="addSld modSld">
      <pc:chgData name="Harikkala Elina" userId="S::elina.harikkala@varha.fi::2419a6e4-b599-47da-9a32-ed1355cfadd0" providerId="AD" clId="Web-{4F95DEA9-2C39-41E3-BF3E-9F3C4B6E3D58}" dt="2023-10-03T10:05:09.366" v="64" actId="20577"/>
      <pc:docMkLst>
        <pc:docMk/>
      </pc:docMkLst>
      <pc:sldChg chg="delSp modSp add replId">
        <pc:chgData name="Harikkala Elina" userId="S::elina.harikkala@varha.fi::2419a6e4-b599-47da-9a32-ed1355cfadd0" providerId="AD" clId="Web-{4F95DEA9-2C39-41E3-BF3E-9F3C4B6E3D58}" dt="2023-10-03T10:05:09.366" v="64" actId="20577"/>
        <pc:sldMkLst>
          <pc:docMk/>
          <pc:sldMk cId="1008265019" sldId="273"/>
        </pc:sldMkLst>
        <pc:spChg chg="mod">
          <ac:chgData name="Harikkala Elina" userId="S::elina.harikkala@varha.fi::2419a6e4-b599-47da-9a32-ed1355cfadd0" providerId="AD" clId="Web-{4F95DEA9-2C39-41E3-BF3E-9F3C4B6E3D58}" dt="2023-10-03T10:03:54.848" v="53" actId="20577"/>
          <ac:spMkLst>
            <pc:docMk/>
            <pc:sldMk cId="1008265019" sldId="273"/>
            <ac:spMk id="5" creationId="{00000000-0000-0000-0000-000000000000}"/>
          </ac:spMkLst>
        </pc:spChg>
        <pc:spChg chg="del">
          <ac:chgData name="Harikkala Elina" userId="S::elina.harikkala@varha.fi::2419a6e4-b599-47da-9a32-ed1355cfadd0" providerId="AD" clId="Web-{4F95DEA9-2C39-41E3-BF3E-9F3C4B6E3D58}" dt="2023-10-03T10:04:02.224" v="54"/>
          <ac:spMkLst>
            <pc:docMk/>
            <pc:sldMk cId="1008265019" sldId="273"/>
            <ac:spMk id="6" creationId="{00000000-0000-0000-0000-000000000000}"/>
          </ac:spMkLst>
        </pc:spChg>
        <pc:spChg chg="mod">
          <ac:chgData name="Harikkala Elina" userId="S::elina.harikkala@varha.fi::2419a6e4-b599-47da-9a32-ed1355cfadd0" providerId="AD" clId="Web-{4F95DEA9-2C39-41E3-BF3E-9F3C4B6E3D58}" dt="2023-10-03T10:04:47.194" v="59" actId="14100"/>
          <ac:spMkLst>
            <pc:docMk/>
            <pc:sldMk cId="1008265019" sldId="273"/>
            <ac:spMk id="7" creationId="{00000000-0000-0000-0000-000000000000}"/>
          </ac:spMkLst>
        </pc:spChg>
        <pc:spChg chg="del mod">
          <ac:chgData name="Harikkala Elina" userId="S::elina.harikkala@varha.fi::2419a6e4-b599-47da-9a32-ed1355cfadd0" providerId="AD" clId="Web-{4F95DEA9-2C39-41E3-BF3E-9F3C4B6E3D58}" dt="2023-10-03T10:03:08.660" v="8"/>
          <ac:spMkLst>
            <pc:docMk/>
            <pc:sldMk cId="1008265019" sldId="273"/>
            <ac:spMk id="9" creationId="{00000000-0000-0000-0000-000000000000}"/>
          </ac:spMkLst>
        </pc:spChg>
        <pc:spChg chg="mod">
          <ac:chgData name="Harikkala Elina" userId="S::elina.harikkala@varha.fi::2419a6e4-b599-47da-9a32-ed1355cfadd0" providerId="AD" clId="Web-{4F95DEA9-2C39-41E3-BF3E-9F3C4B6E3D58}" dt="2023-10-03T10:05:09.366" v="64" actId="20577"/>
          <ac:spMkLst>
            <pc:docMk/>
            <pc:sldMk cId="1008265019" sldId="273"/>
            <ac:spMk id="17" creationId="{82E626F7-760A-7CF3-0584-1B9FC96CBE10}"/>
          </ac:spMkLst>
        </pc:spChg>
        <pc:spChg chg="del mod">
          <ac:chgData name="Harikkala Elina" userId="S::elina.harikkala@varha.fi::2419a6e4-b599-47da-9a32-ed1355cfadd0" providerId="AD" clId="Web-{4F95DEA9-2C39-41E3-BF3E-9F3C4B6E3D58}" dt="2023-10-03T10:02:34.346" v="3"/>
          <ac:spMkLst>
            <pc:docMk/>
            <pc:sldMk cId="1008265019" sldId="273"/>
            <ac:spMk id="25" creationId="{00000000-0000-0000-0000-000000000000}"/>
          </ac:spMkLst>
        </pc:spChg>
        <pc:spChg chg="del mod">
          <ac:chgData name="Harikkala Elina" userId="S::elina.harikkala@varha.fi::2419a6e4-b599-47da-9a32-ed1355cfadd0" providerId="AD" clId="Web-{4F95DEA9-2C39-41E3-BF3E-9F3C4B6E3D58}" dt="2023-10-03T10:02:43.768" v="6"/>
          <ac:spMkLst>
            <pc:docMk/>
            <pc:sldMk cId="1008265019" sldId="273"/>
            <ac:spMk id="27" creationId="{00000000-0000-0000-0000-000000000000}"/>
          </ac:spMkLst>
        </pc:spChg>
      </pc:sldChg>
    </pc:docChg>
  </pc:docChgLst>
  <pc:docChgLst>
    <pc:chgData name="Pilpola Mari" userId="S::mari.pilpola@varha.fi::13b54758-4032-452e-b1e2-2259ce75447a" providerId="AD" clId="Web-{0E4C4EDD-BE6A-F222-592E-A4C0BEA25900}"/>
    <pc:docChg chg="modSld">
      <pc:chgData name="Pilpola Mari" userId="S::mari.pilpola@varha.fi::13b54758-4032-452e-b1e2-2259ce75447a" providerId="AD" clId="Web-{0E4C4EDD-BE6A-F222-592E-A4C0BEA25900}" dt="2023-09-20T05:44:09.395" v="79" actId="20577"/>
      <pc:docMkLst>
        <pc:docMk/>
      </pc:docMkLst>
      <pc:sldChg chg="delSp modSp">
        <pc:chgData name="Pilpola Mari" userId="S::mari.pilpola@varha.fi::13b54758-4032-452e-b1e2-2259ce75447a" providerId="AD" clId="Web-{0E4C4EDD-BE6A-F222-592E-A4C0BEA25900}" dt="2023-09-20T05:44:09.395" v="79" actId="20577"/>
        <pc:sldMkLst>
          <pc:docMk/>
          <pc:sldMk cId="820416599" sldId="268"/>
        </pc:sldMkLst>
        <pc:spChg chg="mod">
          <ac:chgData name="Pilpola Mari" userId="S::mari.pilpola@varha.fi::13b54758-4032-452e-b1e2-2259ce75447a" providerId="AD" clId="Web-{0E4C4EDD-BE6A-F222-592E-A4C0BEA25900}" dt="2023-09-20T05:42:57.721" v="70" actId="20577"/>
          <ac:spMkLst>
            <pc:docMk/>
            <pc:sldMk cId="820416599" sldId="268"/>
            <ac:spMk id="2" creationId="{00000000-0000-0000-0000-000000000000}"/>
          </ac:spMkLst>
        </pc:spChg>
        <pc:spChg chg="mod">
          <ac:chgData name="Pilpola Mari" userId="S::mari.pilpola@varha.fi::13b54758-4032-452e-b1e2-2259ce75447a" providerId="AD" clId="Web-{0E4C4EDD-BE6A-F222-592E-A4C0BEA25900}" dt="2023-09-20T05:43:02.690" v="71" actId="20577"/>
          <ac:spMkLst>
            <pc:docMk/>
            <pc:sldMk cId="820416599" sldId="268"/>
            <ac:spMk id="4" creationId="{00000000-0000-0000-0000-000000000000}"/>
          </ac:spMkLst>
        </pc:spChg>
        <pc:spChg chg="mod">
          <ac:chgData name="Pilpola Mari" userId="S::mari.pilpola@varha.fi::13b54758-4032-452e-b1e2-2259ce75447a" providerId="AD" clId="Web-{0E4C4EDD-BE6A-F222-592E-A4C0BEA25900}" dt="2023-09-20T05:40:48.576" v="7" actId="1076"/>
          <ac:spMkLst>
            <pc:docMk/>
            <pc:sldMk cId="820416599" sldId="268"/>
            <ac:spMk id="6" creationId="{00000000-0000-0000-0000-000000000000}"/>
          </ac:spMkLst>
        </pc:spChg>
        <pc:spChg chg="mod">
          <ac:chgData name="Pilpola Mari" userId="S::mari.pilpola@varha.fi::13b54758-4032-452e-b1e2-2259ce75447a" providerId="AD" clId="Web-{0E4C4EDD-BE6A-F222-592E-A4C0BEA25900}" dt="2023-09-20T05:42:06.422" v="62" actId="1076"/>
          <ac:spMkLst>
            <pc:docMk/>
            <pc:sldMk cId="820416599" sldId="268"/>
            <ac:spMk id="7" creationId="{00000000-0000-0000-0000-000000000000}"/>
          </ac:spMkLst>
        </pc:spChg>
        <pc:spChg chg="mod">
          <ac:chgData name="Pilpola Mari" userId="S::mari.pilpola@varha.fi::13b54758-4032-452e-b1e2-2259ce75447a" providerId="AD" clId="Web-{0E4C4EDD-BE6A-F222-592E-A4C0BEA25900}" dt="2023-09-20T05:42:32.017" v="64" actId="20577"/>
          <ac:spMkLst>
            <pc:docMk/>
            <pc:sldMk cId="820416599" sldId="268"/>
            <ac:spMk id="10" creationId="{00000000-0000-0000-0000-000000000000}"/>
          </ac:spMkLst>
        </pc:spChg>
        <pc:spChg chg="del mod">
          <ac:chgData name="Pilpola Mari" userId="S::mari.pilpola@varha.fi::13b54758-4032-452e-b1e2-2259ce75447a" providerId="AD" clId="Web-{0E4C4EDD-BE6A-F222-592E-A4C0BEA25900}" dt="2023-09-20T05:41:40.343" v="57"/>
          <ac:spMkLst>
            <pc:docMk/>
            <pc:sldMk cId="820416599" sldId="268"/>
            <ac:spMk id="11" creationId="{93CC3AE1-DC5D-F695-4436-EF945C5DD290}"/>
          </ac:spMkLst>
        </pc:spChg>
        <pc:spChg chg="mod">
          <ac:chgData name="Pilpola Mari" userId="S::mari.pilpola@varha.fi::13b54758-4032-452e-b1e2-2259ce75447a" providerId="AD" clId="Web-{0E4C4EDD-BE6A-F222-592E-A4C0BEA25900}" dt="2023-09-20T05:42:38.783" v="65" actId="20577"/>
          <ac:spMkLst>
            <pc:docMk/>
            <pc:sldMk cId="820416599" sldId="268"/>
            <ac:spMk id="12" creationId="{00000000-0000-0000-0000-000000000000}"/>
          </ac:spMkLst>
        </pc:spChg>
        <pc:spChg chg="mod">
          <ac:chgData name="Pilpola Mari" userId="S::mari.pilpola@varha.fi::13b54758-4032-452e-b1e2-2259ce75447a" providerId="AD" clId="Web-{0E4C4EDD-BE6A-F222-592E-A4C0BEA25900}" dt="2023-09-20T05:42:45.767" v="67" actId="20577"/>
          <ac:spMkLst>
            <pc:docMk/>
            <pc:sldMk cId="820416599" sldId="268"/>
            <ac:spMk id="13" creationId="{00000000-0000-0000-0000-000000000000}"/>
          </ac:spMkLst>
        </pc:spChg>
        <pc:spChg chg="mod">
          <ac:chgData name="Pilpola Mari" userId="S::mari.pilpola@varha.fi::13b54758-4032-452e-b1e2-2259ce75447a" providerId="AD" clId="Web-{0E4C4EDD-BE6A-F222-592E-A4C0BEA25900}" dt="2023-09-20T05:42:53.596" v="69" actId="20577"/>
          <ac:spMkLst>
            <pc:docMk/>
            <pc:sldMk cId="820416599" sldId="268"/>
            <ac:spMk id="14" creationId="{00000000-0000-0000-0000-000000000000}"/>
          </ac:spMkLst>
        </pc:spChg>
        <pc:spChg chg="mod">
          <ac:chgData name="Pilpola Mari" userId="S::mari.pilpola@varha.fi::13b54758-4032-452e-b1e2-2259ce75447a" providerId="AD" clId="Web-{0E4C4EDD-BE6A-F222-592E-A4C0BEA25900}" dt="2023-09-20T05:43:08.581" v="72" actId="14100"/>
          <ac:spMkLst>
            <pc:docMk/>
            <pc:sldMk cId="820416599" sldId="268"/>
            <ac:spMk id="21" creationId="{00000000-0000-0000-0000-000000000000}"/>
          </ac:spMkLst>
        </pc:spChg>
        <pc:spChg chg="mod">
          <ac:chgData name="Pilpola Mari" userId="S::mari.pilpola@varha.fi::13b54758-4032-452e-b1e2-2259ce75447a" providerId="AD" clId="Web-{0E4C4EDD-BE6A-F222-592E-A4C0BEA25900}" dt="2023-09-20T05:44:09.395" v="79" actId="20577"/>
          <ac:spMkLst>
            <pc:docMk/>
            <pc:sldMk cId="820416599" sldId="268"/>
            <ac:spMk id="25" creationId="{00000000-0000-0000-0000-000000000000}"/>
          </ac:spMkLst>
        </pc:spChg>
      </pc:sldChg>
    </pc:docChg>
  </pc:docChgLst>
  <pc:docChgLst>
    <pc:chgData name="Harikkala Elina" userId="S::elina.harikkala@varha.fi::2419a6e4-b599-47da-9a32-ed1355cfadd0" providerId="AD" clId="Web-{2E08CA4D-A620-4B0C-827E-A21AA3F34F84}"/>
    <pc:docChg chg="addSld modSld">
      <pc:chgData name="Harikkala Elina" userId="S::elina.harikkala@varha.fi::2419a6e4-b599-47da-9a32-ed1355cfadd0" providerId="AD" clId="Web-{2E08CA4D-A620-4B0C-827E-A21AA3F34F84}" dt="2023-10-03T10:39:37.483" v="1"/>
      <pc:docMkLst>
        <pc:docMk/>
      </pc:docMkLst>
      <pc:sldChg chg="delSp modSp new mod modClrScheme chgLayout">
        <pc:chgData name="Harikkala Elina" userId="S::elina.harikkala@varha.fi::2419a6e4-b599-47da-9a32-ed1355cfadd0" providerId="AD" clId="Web-{2E08CA4D-A620-4B0C-827E-A21AA3F34F84}" dt="2023-10-03T10:39:37.483" v="1"/>
        <pc:sldMkLst>
          <pc:docMk/>
          <pc:sldMk cId="839405688" sldId="274"/>
        </pc:sldMkLst>
        <pc:spChg chg="mod ord">
          <ac:chgData name="Harikkala Elina" userId="S::elina.harikkala@varha.fi::2419a6e4-b599-47da-9a32-ed1355cfadd0" providerId="AD" clId="Web-{2E08CA4D-A620-4B0C-827E-A21AA3F34F84}" dt="2023-10-03T10:39:37.483" v="1"/>
          <ac:spMkLst>
            <pc:docMk/>
            <pc:sldMk cId="839405688" sldId="274"/>
            <ac:spMk id="2" creationId="{0A7FCE5E-462D-054A-3C88-6D0180B0EA02}"/>
          </ac:spMkLst>
        </pc:spChg>
        <pc:spChg chg="del">
          <ac:chgData name="Harikkala Elina" userId="S::elina.harikkala@varha.fi::2419a6e4-b599-47da-9a32-ed1355cfadd0" providerId="AD" clId="Web-{2E08CA4D-A620-4B0C-827E-A21AA3F34F84}" dt="2023-10-03T10:39:37.483" v="1"/>
          <ac:spMkLst>
            <pc:docMk/>
            <pc:sldMk cId="839405688" sldId="274"/>
            <ac:spMk id="3" creationId="{045BEFF3-B8C9-8D9B-09B5-0FF218282F3E}"/>
          </ac:spMkLst>
        </pc:spChg>
        <pc:spChg chg="del">
          <ac:chgData name="Harikkala Elina" userId="S::elina.harikkala@varha.fi::2419a6e4-b599-47da-9a32-ed1355cfadd0" providerId="AD" clId="Web-{2E08CA4D-A620-4B0C-827E-A21AA3F34F84}" dt="2023-10-03T10:39:37.483" v="1"/>
          <ac:spMkLst>
            <pc:docMk/>
            <pc:sldMk cId="839405688" sldId="274"/>
            <ac:spMk id="4" creationId="{11C9EBC4-ED59-3C48-E2F6-F577549AFAFA}"/>
          </ac:spMkLst>
        </pc:spChg>
      </pc:sldChg>
    </pc:docChg>
  </pc:docChgLst>
  <pc:docChgLst>
    <pc:chgData name="Pilpola Mari" userId="S::mari.pilpola@varha.fi::13b54758-4032-452e-b1e2-2259ce75447a" providerId="AD" clId="Web-{E356E5D3-5435-AF4B-D843-9097A8C2F9B8}"/>
    <pc:docChg chg="modSld">
      <pc:chgData name="Pilpola Mari" userId="S::mari.pilpola@varha.fi::13b54758-4032-452e-b1e2-2259ce75447a" providerId="AD" clId="Web-{E356E5D3-5435-AF4B-D843-9097A8C2F9B8}" dt="2023-10-02T06:51:40.372" v="4" actId="1076"/>
      <pc:docMkLst>
        <pc:docMk/>
      </pc:docMkLst>
      <pc:sldChg chg="modSp">
        <pc:chgData name="Pilpola Mari" userId="S::mari.pilpola@varha.fi::13b54758-4032-452e-b1e2-2259ce75447a" providerId="AD" clId="Web-{E356E5D3-5435-AF4B-D843-9097A8C2F9B8}" dt="2023-10-02T06:51:40.372" v="4" actId="1076"/>
        <pc:sldMkLst>
          <pc:docMk/>
          <pc:sldMk cId="2369495024" sldId="261"/>
        </pc:sldMkLst>
        <pc:spChg chg="mod">
          <ac:chgData name="Pilpola Mari" userId="S::mari.pilpola@varha.fi::13b54758-4032-452e-b1e2-2259ce75447a" providerId="AD" clId="Web-{E356E5D3-5435-AF4B-D843-9097A8C2F9B8}" dt="2023-10-02T06:51:40.372" v="4" actId="1076"/>
          <ac:spMkLst>
            <pc:docMk/>
            <pc:sldMk cId="2369495024" sldId="261"/>
            <ac:spMk id="2" creationId="{00000000-0000-0000-0000-000000000000}"/>
          </ac:spMkLst>
        </pc:spChg>
      </pc:sldChg>
    </pc:docChg>
  </pc:docChgLst>
  <pc:docChgLst>
    <pc:chgData name="Pilpola Mari" userId="S::mari.pilpola@varha.fi::13b54758-4032-452e-b1e2-2259ce75447a" providerId="AD" clId="Web-{0086C36B-A2E0-9D88-5556-76142056DF47}"/>
    <pc:docChg chg="modSld">
      <pc:chgData name="Pilpola Mari" userId="S::mari.pilpola@varha.fi::13b54758-4032-452e-b1e2-2259ce75447a" providerId="AD" clId="Web-{0086C36B-A2E0-9D88-5556-76142056DF47}" dt="2023-10-02T06:45:43.986" v="13" actId="20577"/>
      <pc:docMkLst>
        <pc:docMk/>
      </pc:docMkLst>
      <pc:sldChg chg="modSp">
        <pc:chgData name="Pilpola Mari" userId="S::mari.pilpola@varha.fi::13b54758-4032-452e-b1e2-2259ce75447a" providerId="AD" clId="Web-{0086C36B-A2E0-9D88-5556-76142056DF47}" dt="2023-10-02T06:45:43.986" v="13" actId="20577"/>
        <pc:sldMkLst>
          <pc:docMk/>
          <pc:sldMk cId="2369495024" sldId="261"/>
        </pc:sldMkLst>
        <pc:spChg chg="mod">
          <ac:chgData name="Pilpola Mari" userId="S::mari.pilpola@varha.fi::13b54758-4032-452e-b1e2-2259ce75447a" providerId="AD" clId="Web-{0086C36B-A2E0-9D88-5556-76142056DF47}" dt="2023-10-02T06:44:59.359" v="8" actId="1076"/>
          <ac:spMkLst>
            <pc:docMk/>
            <pc:sldMk cId="2369495024" sldId="261"/>
            <ac:spMk id="2" creationId="{00000000-0000-0000-0000-000000000000}"/>
          </ac:spMkLst>
        </pc:spChg>
        <pc:spChg chg="mod">
          <ac:chgData name="Pilpola Mari" userId="S::mari.pilpola@varha.fi::13b54758-4032-452e-b1e2-2259ce75447a" providerId="AD" clId="Web-{0086C36B-A2E0-9D88-5556-76142056DF47}" dt="2023-10-02T06:45:43.986" v="13" actId="20577"/>
          <ac:spMkLst>
            <pc:docMk/>
            <pc:sldMk cId="2369495024" sldId="261"/>
            <ac:spMk id="15" creationId="{00000000-0000-0000-0000-000000000000}"/>
          </ac:spMkLst>
        </pc:spChg>
      </pc:sldChg>
      <pc:sldChg chg="modSp">
        <pc:chgData name="Pilpola Mari" userId="S::mari.pilpola@varha.fi::13b54758-4032-452e-b1e2-2259ce75447a" providerId="AD" clId="Web-{0086C36B-A2E0-9D88-5556-76142056DF47}" dt="2023-10-02T06:45:23.563" v="12" actId="688"/>
        <pc:sldMkLst>
          <pc:docMk/>
          <pc:sldMk cId="2157667461" sldId="267"/>
        </pc:sldMkLst>
        <pc:spChg chg="mod">
          <ac:chgData name="Pilpola Mari" userId="S::mari.pilpola@varha.fi::13b54758-4032-452e-b1e2-2259ce75447a" providerId="AD" clId="Web-{0086C36B-A2E0-9D88-5556-76142056DF47}" dt="2023-10-02T06:45:23.563" v="12" actId="688"/>
          <ac:spMkLst>
            <pc:docMk/>
            <pc:sldMk cId="2157667461" sldId="267"/>
            <ac:spMk id="2" creationId="{00000000-0000-0000-0000-000000000000}"/>
          </ac:spMkLst>
        </pc:spChg>
      </pc:sldChg>
      <pc:sldChg chg="modSp">
        <pc:chgData name="Pilpola Mari" userId="S::mari.pilpola@varha.fi::13b54758-4032-452e-b1e2-2259ce75447a" providerId="AD" clId="Web-{0086C36B-A2E0-9D88-5556-76142056DF47}" dt="2023-10-02T06:44:39.062" v="7" actId="20577"/>
        <pc:sldMkLst>
          <pc:docMk/>
          <pc:sldMk cId="820416599" sldId="268"/>
        </pc:sldMkLst>
        <pc:spChg chg="mod">
          <ac:chgData name="Pilpola Mari" userId="S::mari.pilpola@varha.fi::13b54758-4032-452e-b1e2-2259ce75447a" providerId="AD" clId="Web-{0086C36B-A2E0-9D88-5556-76142056DF47}" dt="2023-10-02T06:44:39.062" v="7" actId="20577"/>
          <ac:spMkLst>
            <pc:docMk/>
            <pc:sldMk cId="820416599" sldId="268"/>
            <ac:spMk id="14" creationId="{00000000-0000-0000-0000-000000000000}"/>
          </ac:spMkLst>
        </pc:spChg>
      </pc:sldChg>
    </pc:docChg>
  </pc:docChgLst>
  <pc:docChgLst>
    <pc:chgData name="Pilpola Mari" userId="S::mari.pilpola@varha.fi::13b54758-4032-452e-b1e2-2259ce75447a" providerId="AD" clId="Web-{CD1001D7-D833-4DBE-153A-77DA3626BC43}"/>
    <pc:docChg chg="addSld">
      <pc:chgData name="Pilpola Mari" userId="S::mari.pilpola@varha.fi::13b54758-4032-452e-b1e2-2259ce75447a" providerId="AD" clId="Web-{CD1001D7-D833-4DBE-153A-77DA3626BC43}" dt="2023-08-23T05:13:40.893" v="0"/>
      <pc:docMkLst>
        <pc:docMk/>
      </pc:docMkLst>
      <pc:sldChg chg="new">
        <pc:chgData name="Pilpola Mari" userId="S::mari.pilpola@varha.fi::13b54758-4032-452e-b1e2-2259ce75447a" providerId="AD" clId="Web-{CD1001D7-D833-4DBE-153A-77DA3626BC43}" dt="2023-08-23T05:13:40.893" v="0"/>
        <pc:sldMkLst>
          <pc:docMk/>
          <pc:sldMk cId="2248166903" sldId="268"/>
        </pc:sldMkLst>
      </pc:sldChg>
    </pc:docChg>
  </pc:docChgLst>
  <pc:docChgLst>
    <pc:chgData name="Harikkala Elina" userId="S::elina.harikkala@varha.fi::2419a6e4-b599-47da-9a32-ed1355cfadd0" providerId="AD" clId="Web-{19E15AAF-1520-4943-A022-9E5E193AA936}"/>
    <pc:docChg chg="modSld sldOrd">
      <pc:chgData name="Harikkala Elina" userId="S::elina.harikkala@varha.fi::2419a6e4-b599-47da-9a32-ed1355cfadd0" providerId="AD" clId="Web-{19E15AAF-1520-4943-A022-9E5E193AA936}" dt="2023-10-03T10:51:03.533" v="56"/>
      <pc:docMkLst>
        <pc:docMk/>
      </pc:docMkLst>
      <pc:sldChg chg="modSp ord">
        <pc:chgData name="Harikkala Elina" userId="S::elina.harikkala@varha.fi::2419a6e4-b599-47da-9a32-ed1355cfadd0" providerId="AD" clId="Web-{19E15AAF-1520-4943-A022-9E5E193AA936}" dt="2023-10-03T10:50:29.673" v="54" actId="14100"/>
        <pc:sldMkLst>
          <pc:docMk/>
          <pc:sldMk cId="1008265019" sldId="273"/>
        </pc:sldMkLst>
        <pc:spChg chg="mod">
          <ac:chgData name="Harikkala Elina" userId="S::elina.harikkala@varha.fi::2419a6e4-b599-47da-9a32-ed1355cfadd0" providerId="AD" clId="Web-{19E15AAF-1520-4943-A022-9E5E193AA936}" dt="2023-10-03T10:50:29.673" v="54" actId="14100"/>
          <ac:spMkLst>
            <pc:docMk/>
            <pc:sldMk cId="1008265019" sldId="273"/>
            <ac:spMk id="23" creationId="{00000000-0000-0000-0000-000000000000}"/>
          </ac:spMkLst>
        </pc:spChg>
      </pc:sldChg>
      <pc:sldChg chg="addSp">
        <pc:chgData name="Harikkala Elina" userId="S::elina.harikkala@varha.fi::2419a6e4-b599-47da-9a32-ed1355cfadd0" providerId="AD" clId="Web-{19E15AAF-1520-4943-A022-9E5E193AA936}" dt="2023-10-03T10:50:55.548" v="55"/>
        <pc:sldMkLst>
          <pc:docMk/>
          <pc:sldMk cId="839405688" sldId="274"/>
        </pc:sldMkLst>
        <pc:spChg chg="add">
          <ac:chgData name="Harikkala Elina" userId="S::elina.harikkala@varha.fi::2419a6e4-b599-47da-9a32-ed1355cfadd0" providerId="AD" clId="Web-{19E15AAF-1520-4943-A022-9E5E193AA936}" dt="2023-10-03T10:50:55.548" v="55"/>
          <ac:spMkLst>
            <pc:docMk/>
            <pc:sldMk cId="839405688" sldId="274"/>
            <ac:spMk id="4" creationId="{737EF23A-2A2D-967E-7ACF-AF72A146213F}"/>
          </ac:spMkLst>
        </pc:spChg>
      </pc:sldChg>
      <pc:sldChg chg="addSp modSp">
        <pc:chgData name="Harikkala Elina" userId="S::elina.harikkala@varha.fi::2419a6e4-b599-47da-9a32-ed1355cfadd0" providerId="AD" clId="Web-{19E15AAF-1520-4943-A022-9E5E193AA936}" dt="2023-10-03T10:51:03.533" v="56"/>
        <pc:sldMkLst>
          <pc:docMk/>
          <pc:sldMk cId="255256217" sldId="275"/>
        </pc:sldMkLst>
        <pc:spChg chg="mod">
          <ac:chgData name="Harikkala Elina" userId="S::elina.harikkala@varha.fi::2419a6e4-b599-47da-9a32-ed1355cfadd0" providerId="AD" clId="Web-{19E15AAF-1520-4943-A022-9E5E193AA936}" dt="2023-10-03T10:49:26.139" v="51" actId="14100"/>
          <ac:spMkLst>
            <pc:docMk/>
            <pc:sldMk cId="255256217" sldId="275"/>
            <ac:spMk id="2" creationId="{85288C3B-5D2F-8B34-F4ED-B8B4C5F4A587}"/>
          </ac:spMkLst>
        </pc:spChg>
        <pc:spChg chg="add">
          <ac:chgData name="Harikkala Elina" userId="S::elina.harikkala@varha.fi::2419a6e4-b599-47da-9a32-ed1355cfadd0" providerId="AD" clId="Web-{19E15AAF-1520-4943-A022-9E5E193AA936}" dt="2023-10-03T10:51:03.533" v="56"/>
          <ac:spMkLst>
            <pc:docMk/>
            <pc:sldMk cId="255256217" sldId="275"/>
            <ac:spMk id="4" creationId="{2684226E-D6F1-93B1-98B9-65596F224BC3}"/>
          </ac:spMkLst>
        </pc:spChg>
      </pc:sldChg>
    </pc:docChg>
  </pc:docChgLst>
  <pc:docChgLst>
    <pc:chgData clId="Web-{88A7E09F-3E21-0F1D-3641-ECA99ED67943}"/>
    <pc:docChg chg="modSld">
      <pc:chgData name="" userId="" providerId="" clId="Web-{88A7E09F-3E21-0F1D-3641-ECA99ED67943}" dt="2023-09-12T17:36:02.644" v="1"/>
      <pc:docMkLst>
        <pc:docMk/>
      </pc:docMkLst>
      <pc:sldChg chg="delSp">
        <pc:chgData name="" userId="" providerId="" clId="Web-{88A7E09F-3E21-0F1D-3641-ECA99ED67943}" dt="2023-09-12T17:36:02.644" v="1"/>
        <pc:sldMkLst>
          <pc:docMk/>
          <pc:sldMk cId="820416599" sldId="268"/>
        </pc:sldMkLst>
        <pc:cxnChg chg="del">
          <ac:chgData name="" userId="" providerId="" clId="Web-{88A7E09F-3E21-0F1D-3641-ECA99ED67943}" dt="2023-09-12T17:36:00.519" v="0"/>
          <ac:cxnSpMkLst>
            <pc:docMk/>
            <pc:sldMk cId="820416599" sldId="268"/>
            <ac:cxnSpMk id="26" creationId="{1FC3C779-6144-0A85-1799-0C5540B83E4B}"/>
          </ac:cxnSpMkLst>
        </pc:cxnChg>
        <pc:cxnChg chg="del">
          <ac:chgData name="" userId="" providerId="" clId="Web-{88A7E09F-3E21-0F1D-3641-ECA99ED67943}" dt="2023-09-12T17:36:02.644" v="1"/>
          <ac:cxnSpMkLst>
            <pc:docMk/>
            <pc:sldMk cId="820416599" sldId="268"/>
            <ac:cxnSpMk id="27" creationId="{96B68836-91A4-3F9B-42A9-F2E395959ED6}"/>
          </ac:cxnSpMkLst>
        </pc:cxnChg>
      </pc:sldChg>
    </pc:docChg>
  </pc:docChgLst>
  <pc:docChgLst>
    <pc:chgData name="Pilpola Mari" userId="S::mari.pilpola@varha.fi::13b54758-4032-452e-b1e2-2259ce75447a" providerId="AD" clId="Web-{488186EB-517D-B492-E77D-585A895DF00E}"/>
    <pc:docChg chg="modSld">
      <pc:chgData name="Pilpola Mari" userId="S::mari.pilpola@varha.fi::13b54758-4032-452e-b1e2-2259ce75447a" providerId="AD" clId="Web-{488186EB-517D-B492-E77D-585A895DF00E}" dt="2023-10-02T11:04:27.330" v="12" actId="1076"/>
      <pc:docMkLst>
        <pc:docMk/>
      </pc:docMkLst>
      <pc:sldChg chg="modSp">
        <pc:chgData name="Pilpola Mari" userId="S::mari.pilpola@varha.fi::13b54758-4032-452e-b1e2-2259ce75447a" providerId="AD" clId="Web-{488186EB-517D-B492-E77D-585A895DF00E}" dt="2023-10-02T11:00:15.181" v="11" actId="1076"/>
        <pc:sldMkLst>
          <pc:docMk/>
          <pc:sldMk cId="2369495024" sldId="261"/>
        </pc:sldMkLst>
        <pc:spChg chg="mod">
          <ac:chgData name="Pilpola Mari" userId="S::mari.pilpola@varha.fi::13b54758-4032-452e-b1e2-2259ce75447a" providerId="AD" clId="Web-{488186EB-517D-B492-E77D-585A895DF00E}" dt="2023-10-02T11:00:15.181" v="11" actId="1076"/>
          <ac:spMkLst>
            <pc:docMk/>
            <pc:sldMk cId="2369495024" sldId="261"/>
            <ac:spMk id="2" creationId="{00000000-0000-0000-0000-000000000000}"/>
          </ac:spMkLst>
        </pc:spChg>
      </pc:sldChg>
      <pc:sldChg chg="modSp">
        <pc:chgData name="Pilpola Mari" userId="S::mari.pilpola@varha.fi::13b54758-4032-452e-b1e2-2259ce75447a" providerId="AD" clId="Web-{488186EB-517D-B492-E77D-585A895DF00E}" dt="2023-10-02T11:04:27.330" v="12" actId="1076"/>
        <pc:sldMkLst>
          <pc:docMk/>
          <pc:sldMk cId="2157667461" sldId="267"/>
        </pc:sldMkLst>
        <pc:spChg chg="mod">
          <ac:chgData name="Pilpola Mari" userId="S::mari.pilpola@varha.fi::13b54758-4032-452e-b1e2-2259ce75447a" providerId="AD" clId="Web-{488186EB-517D-B492-E77D-585A895DF00E}" dt="2023-10-02T11:04:27.330" v="12" actId="1076"/>
          <ac:spMkLst>
            <pc:docMk/>
            <pc:sldMk cId="2157667461" sldId="267"/>
            <ac:spMk id="2" creationId="{00000000-0000-0000-0000-000000000000}"/>
          </ac:spMkLst>
        </pc:spChg>
        <pc:spChg chg="mod">
          <ac:chgData name="Pilpola Mari" userId="S::mari.pilpola@varha.fi::13b54758-4032-452e-b1e2-2259ce75447a" providerId="AD" clId="Web-{488186EB-517D-B492-E77D-585A895DF00E}" dt="2023-10-02T10:47:29.764" v="6" actId="20577"/>
          <ac:spMkLst>
            <pc:docMk/>
            <pc:sldMk cId="2157667461" sldId="267"/>
            <ac:spMk id="7" creationId="{4A644871-6B38-42CC-B1F0-9F73512DED07}"/>
          </ac:spMkLst>
        </pc:spChg>
        <pc:spChg chg="mod">
          <ac:chgData name="Pilpola Mari" userId="S::mari.pilpola@varha.fi::13b54758-4032-452e-b1e2-2259ce75447a" providerId="AD" clId="Web-{488186EB-517D-B492-E77D-585A895DF00E}" dt="2023-10-02T10:49:24.768" v="9" actId="1076"/>
          <ac:spMkLst>
            <pc:docMk/>
            <pc:sldMk cId="2157667461" sldId="267"/>
            <ac:spMk id="11" creationId="{97F7EA87-F1C6-3C60-3454-1E18ABC99771}"/>
          </ac:spMkLst>
        </pc:spChg>
      </pc:sldChg>
    </pc:docChg>
  </pc:docChgLst>
  <pc:docChgLst>
    <pc:chgData name="Pilpola Mari" userId="S::mari.pilpola@varha.fi::13b54758-4032-452e-b1e2-2259ce75447a" providerId="AD" clId="Web-{0635D64D-8C0B-DE34-C4FD-E2107EA02DFE}"/>
    <pc:docChg chg="modSld sldOrd">
      <pc:chgData name="Pilpola Mari" userId="S::mari.pilpola@varha.fi::13b54758-4032-452e-b1e2-2259ce75447a" providerId="AD" clId="Web-{0635D64D-8C0B-DE34-C4FD-E2107EA02DFE}" dt="2023-09-20T12:41:21.925" v="386" actId="1076"/>
      <pc:docMkLst>
        <pc:docMk/>
      </pc:docMkLst>
      <pc:sldChg chg="modSp ord">
        <pc:chgData name="Pilpola Mari" userId="S::mari.pilpola@varha.fi::13b54758-4032-452e-b1e2-2259ce75447a" providerId="AD" clId="Web-{0635D64D-8C0B-DE34-C4FD-E2107EA02DFE}" dt="2023-09-20T12:26:54.765" v="280" actId="20577"/>
        <pc:sldMkLst>
          <pc:docMk/>
          <pc:sldMk cId="2369495024" sldId="261"/>
        </pc:sldMkLst>
        <pc:spChg chg="mod">
          <ac:chgData name="Pilpola Mari" userId="S::mari.pilpola@varha.fi::13b54758-4032-452e-b1e2-2259ce75447a" providerId="AD" clId="Web-{0635D64D-8C0B-DE34-C4FD-E2107EA02DFE}" dt="2023-09-20T12:22:52.994" v="178" actId="20577"/>
          <ac:spMkLst>
            <pc:docMk/>
            <pc:sldMk cId="2369495024" sldId="261"/>
            <ac:spMk id="14" creationId="{00000000-0000-0000-0000-000000000000}"/>
          </ac:spMkLst>
        </pc:spChg>
        <pc:spChg chg="mod">
          <ac:chgData name="Pilpola Mari" userId="S::mari.pilpola@varha.fi::13b54758-4032-452e-b1e2-2259ce75447a" providerId="AD" clId="Web-{0635D64D-8C0B-DE34-C4FD-E2107EA02DFE}" dt="2023-09-20T12:26:54.765" v="280" actId="20577"/>
          <ac:spMkLst>
            <pc:docMk/>
            <pc:sldMk cId="2369495024" sldId="261"/>
            <ac:spMk id="15" creationId="{00000000-0000-0000-0000-000000000000}"/>
          </ac:spMkLst>
        </pc:spChg>
        <pc:spChg chg="mod">
          <ac:chgData name="Pilpola Mari" userId="S::mari.pilpola@varha.fi::13b54758-4032-452e-b1e2-2259ce75447a" providerId="AD" clId="Web-{0635D64D-8C0B-DE34-C4FD-E2107EA02DFE}" dt="2023-09-20T12:26:28.764" v="276" actId="20577"/>
          <ac:spMkLst>
            <pc:docMk/>
            <pc:sldMk cId="2369495024" sldId="261"/>
            <ac:spMk id="16" creationId="{00000000-0000-0000-0000-000000000000}"/>
          </ac:spMkLst>
        </pc:spChg>
      </pc:sldChg>
      <pc:sldChg chg="modSp">
        <pc:chgData name="Pilpola Mari" userId="S::mari.pilpola@varha.fi::13b54758-4032-452e-b1e2-2259ce75447a" providerId="AD" clId="Web-{0635D64D-8C0B-DE34-C4FD-E2107EA02DFE}" dt="2023-09-20T12:17:34.643" v="21" actId="1076"/>
        <pc:sldMkLst>
          <pc:docMk/>
          <pc:sldMk cId="2005251731" sldId="265"/>
        </pc:sldMkLst>
        <pc:spChg chg="mod">
          <ac:chgData name="Pilpola Mari" userId="S::mari.pilpola@varha.fi::13b54758-4032-452e-b1e2-2259ce75447a" providerId="AD" clId="Web-{0635D64D-8C0B-DE34-C4FD-E2107EA02DFE}" dt="2023-09-20T12:17:34.643" v="21" actId="1076"/>
          <ac:spMkLst>
            <pc:docMk/>
            <pc:sldMk cId="2005251731" sldId="265"/>
            <ac:spMk id="26" creationId="{A90B2282-4D17-BECC-E460-B99629CF7905}"/>
          </ac:spMkLst>
        </pc:spChg>
      </pc:sldChg>
      <pc:sldChg chg="addSp delSp modSp ord">
        <pc:chgData name="Pilpola Mari" userId="S::mari.pilpola@varha.fi::13b54758-4032-452e-b1e2-2259ce75447a" providerId="AD" clId="Web-{0635D64D-8C0B-DE34-C4FD-E2107EA02DFE}" dt="2023-09-20T12:26:07.936" v="259" actId="20577"/>
        <pc:sldMkLst>
          <pc:docMk/>
          <pc:sldMk cId="2157667461" sldId="267"/>
        </pc:sldMkLst>
        <pc:spChg chg="add del mod">
          <ac:chgData name="Pilpola Mari" userId="S::mari.pilpola@varha.fi::13b54758-4032-452e-b1e2-2259ce75447a" providerId="AD" clId="Web-{0635D64D-8C0B-DE34-C4FD-E2107EA02DFE}" dt="2023-09-20T12:26:07.936" v="259" actId="20577"/>
          <ac:spMkLst>
            <pc:docMk/>
            <pc:sldMk cId="2157667461" sldId="267"/>
            <ac:spMk id="9" creationId="{E6796053-F637-51D6-B42F-53E7351E6406}"/>
          </ac:spMkLst>
        </pc:spChg>
      </pc:sldChg>
      <pc:sldChg chg="addSp delSp modSp">
        <pc:chgData name="Pilpola Mari" userId="S::mari.pilpola@varha.fi::13b54758-4032-452e-b1e2-2259ce75447a" providerId="AD" clId="Web-{0635D64D-8C0B-DE34-C4FD-E2107EA02DFE}" dt="2023-09-20T12:41:21.925" v="386" actId="1076"/>
        <pc:sldMkLst>
          <pc:docMk/>
          <pc:sldMk cId="820416599" sldId="268"/>
        </pc:sldMkLst>
        <pc:spChg chg="mod">
          <ac:chgData name="Pilpola Mari" userId="S::mari.pilpola@varha.fi::13b54758-4032-452e-b1e2-2259ce75447a" providerId="AD" clId="Web-{0635D64D-8C0B-DE34-C4FD-E2107EA02DFE}" dt="2023-09-20T12:28:30.017" v="284" actId="1076"/>
          <ac:spMkLst>
            <pc:docMk/>
            <pc:sldMk cId="820416599" sldId="268"/>
            <ac:spMk id="3" creationId="{111A16A9-8A98-D807-A3B1-C6016484CC6C}"/>
          </ac:spMkLst>
        </pc:spChg>
        <pc:spChg chg="del mod">
          <ac:chgData name="Pilpola Mari" userId="S::mari.pilpola@varha.fi::13b54758-4032-452e-b1e2-2259ce75447a" providerId="AD" clId="Web-{0635D64D-8C0B-DE34-C4FD-E2107EA02DFE}" dt="2023-09-20T12:31:12.146" v="317"/>
          <ac:spMkLst>
            <pc:docMk/>
            <pc:sldMk cId="820416599" sldId="268"/>
            <ac:spMk id="4" creationId="{00000000-0000-0000-0000-000000000000}"/>
          </ac:spMkLst>
        </pc:spChg>
        <pc:spChg chg="mod">
          <ac:chgData name="Pilpola Mari" userId="S::mari.pilpola@varha.fi::13b54758-4032-452e-b1e2-2259ce75447a" providerId="AD" clId="Web-{0635D64D-8C0B-DE34-C4FD-E2107EA02DFE}" dt="2023-09-20T12:28:45.986" v="290" actId="1076"/>
          <ac:spMkLst>
            <pc:docMk/>
            <pc:sldMk cId="820416599" sldId="268"/>
            <ac:spMk id="6" creationId="{00000000-0000-0000-0000-000000000000}"/>
          </ac:spMkLst>
        </pc:spChg>
        <pc:spChg chg="mod">
          <ac:chgData name="Pilpola Mari" userId="S::mari.pilpola@varha.fi::13b54758-4032-452e-b1e2-2259ce75447a" providerId="AD" clId="Web-{0635D64D-8C0B-DE34-C4FD-E2107EA02DFE}" dt="2023-09-20T12:28:43.455" v="289" actId="1076"/>
          <ac:spMkLst>
            <pc:docMk/>
            <pc:sldMk cId="820416599" sldId="268"/>
            <ac:spMk id="7" creationId="{00000000-0000-0000-0000-000000000000}"/>
          </ac:spMkLst>
        </pc:spChg>
        <pc:spChg chg="add mod">
          <ac:chgData name="Pilpola Mari" userId="S::mari.pilpola@varha.fi::13b54758-4032-452e-b1e2-2259ce75447a" providerId="AD" clId="Web-{0635D64D-8C0B-DE34-C4FD-E2107EA02DFE}" dt="2023-09-20T12:39:44.110" v="366" actId="20577"/>
          <ac:spMkLst>
            <pc:docMk/>
            <pc:sldMk cId="820416599" sldId="268"/>
            <ac:spMk id="8" creationId="{6EAE61CF-0D1F-3C71-ED7B-A137FDEF55CE}"/>
          </ac:spMkLst>
        </pc:spChg>
        <pc:spChg chg="add mod">
          <ac:chgData name="Pilpola Mari" userId="S::mari.pilpola@varha.fi::13b54758-4032-452e-b1e2-2259ce75447a" providerId="AD" clId="Web-{0635D64D-8C0B-DE34-C4FD-E2107EA02DFE}" dt="2023-09-20T12:33:02.304" v="341" actId="1076"/>
          <ac:spMkLst>
            <pc:docMk/>
            <pc:sldMk cId="820416599" sldId="268"/>
            <ac:spMk id="11" creationId="{498CE760-ED84-385A-4958-F089891ED973}"/>
          </ac:spMkLst>
        </pc:spChg>
        <pc:spChg chg="mod">
          <ac:chgData name="Pilpola Mari" userId="S::mari.pilpola@varha.fi::13b54758-4032-452e-b1e2-2259ce75447a" providerId="AD" clId="Web-{0635D64D-8C0B-DE34-C4FD-E2107EA02DFE}" dt="2023-09-20T12:29:58.066" v="311" actId="1076"/>
          <ac:spMkLst>
            <pc:docMk/>
            <pc:sldMk cId="820416599" sldId="268"/>
            <ac:spMk id="12" creationId="{00000000-0000-0000-0000-000000000000}"/>
          </ac:spMkLst>
        </pc:spChg>
        <pc:spChg chg="mod">
          <ac:chgData name="Pilpola Mari" userId="S::mari.pilpola@varha.fi::13b54758-4032-452e-b1e2-2259ce75447a" providerId="AD" clId="Web-{0635D64D-8C0B-DE34-C4FD-E2107EA02DFE}" dt="2023-09-20T12:30:02.707" v="312" actId="1076"/>
          <ac:spMkLst>
            <pc:docMk/>
            <pc:sldMk cId="820416599" sldId="268"/>
            <ac:spMk id="13" creationId="{00000000-0000-0000-0000-000000000000}"/>
          </ac:spMkLst>
        </pc:spChg>
        <pc:spChg chg="mod">
          <ac:chgData name="Pilpola Mari" userId="S::mari.pilpola@varha.fi::13b54758-4032-452e-b1e2-2259ce75447a" providerId="AD" clId="Web-{0635D64D-8C0B-DE34-C4FD-E2107EA02DFE}" dt="2023-09-20T12:30:11.722" v="314" actId="14100"/>
          <ac:spMkLst>
            <pc:docMk/>
            <pc:sldMk cId="820416599" sldId="268"/>
            <ac:spMk id="14" creationId="{00000000-0000-0000-0000-000000000000}"/>
          </ac:spMkLst>
        </pc:spChg>
        <pc:spChg chg="add">
          <ac:chgData name="Pilpola Mari" userId="S::mari.pilpola@varha.fi::13b54758-4032-452e-b1e2-2259ce75447a" providerId="AD" clId="Web-{0635D64D-8C0B-DE34-C4FD-E2107EA02DFE}" dt="2023-09-20T12:32:41.226" v="338"/>
          <ac:spMkLst>
            <pc:docMk/>
            <pc:sldMk cId="820416599" sldId="268"/>
            <ac:spMk id="15" creationId="{F570D6D7-3545-D5D9-C1E9-72B36703BA53}"/>
          </ac:spMkLst>
        </pc:spChg>
        <pc:spChg chg="mod">
          <ac:chgData name="Pilpola Mari" userId="S::mari.pilpola@varha.fi::13b54758-4032-452e-b1e2-2259ce75447a" providerId="AD" clId="Web-{0635D64D-8C0B-DE34-C4FD-E2107EA02DFE}" dt="2023-09-20T12:28:34.845" v="287" actId="1076"/>
          <ac:spMkLst>
            <pc:docMk/>
            <pc:sldMk cId="820416599" sldId="268"/>
            <ac:spMk id="16" creationId="{00000000-0000-0000-0000-000000000000}"/>
          </ac:spMkLst>
        </pc:spChg>
        <pc:spChg chg="mod">
          <ac:chgData name="Pilpola Mari" userId="S::mari.pilpola@varha.fi::13b54758-4032-452e-b1e2-2259ce75447a" providerId="AD" clId="Web-{0635D64D-8C0B-DE34-C4FD-E2107EA02DFE}" dt="2023-09-20T12:28:33.283" v="286" actId="1076"/>
          <ac:spMkLst>
            <pc:docMk/>
            <pc:sldMk cId="820416599" sldId="268"/>
            <ac:spMk id="18" creationId="{00000000-0000-0000-0000-000000000000}"/>
          </ac:spMkLst>
        </pc:spChg>
        <pc:spChg chg="mod">
          <ac:chgData name="Pilpola Mari" userId="S::mari.pilpola@varha.fi::13b54758-4032-452e-b1e2-2259ce75447a" providerId="AD" clId="Web-{0635D64D-8C0B-DE34-C4FD-E2107EA02DFE}" dt="2023-09-20T12:28:31.408" v="285" actId="1076"/>
          <ac:spMkLst>
            <pc:docMk/>
            <pc:sldMk cId="820416599" sldId="268"/>
            <ac:spMk id="19" creationId="{00000000-0000-0000-0000-000000000000}"/>
          </ac:spMkLst>
        </pc:spChg>
        <pc:spChg chg="add mod">
          <ac:chgData name="Pilpola Mari" userId="S::mari.pilpola@varha.fi::13b54758-4032-452e-b1e2-2259ce75447a" providerId="AD" clId="Web-{0635D64D-8C0B-DE34-C4FD-E2107EA02DFE}" dt="2023-09-20T12:33:05.383" v="342" actId="1076"/>
          <ac:spMkLst>
            <pc:docMk/>
            <pc:sldMk cId="820416599" sldId="268"/>
            <ac:spMk id="20" creationId="{661DDB9E-44B0-8E56-0BBB-A89A8AE939EF}"/>
          </ac:spMkLst>
        </pc:spChg>
        <pc:spChg chg="mod">
          <ac:chgData name="Pilpola Mari" userId="S::mari.pilpola@varha.fi::13b54758-4032-452e-b1e2-2259ce75447a" providerId="AD" clId="Web-{0635D64D-8C0B-DE34-C4FD-E2107EA02DFE}" dt="2023-09-20T12:28:36.986" v="288" actId="1076"/>
          <ac:spMkLst>
            <pc:docMk/>
            <pc:sldMk cId="820416599" sldId="268"/>
            <ac:spMk id="21" creationId="{00000000-0000-0000-0000-000000000000}"/>
          </ac:spMkLst>
        </pc:spChg>
        <pc:spChg chg="add mod">
          <ac:chgData name="Pilpola Mari" userId="S::mari.pilpola@varha.fi::13b54758-4032-452e-b1e2-2259ce75447a" providerId="AD" clId="Web-{0635D64D-8C0B-DE34-C4FD-E2107EA02DFE}" dt="2023-09-20T12:33:23.399" v="345" actId="1076"/>
          <ac:spMkLst>
            <pc:docMk/>
            <pc:sldMk cId="820416599" sldId="268"/>
            <ac:spMk id="22" creationId="{FA437AE1-BF54-FBBD-F442-41DF9754256A}"/>
          </ac:spMkLst>
        </pc:spChg>
        <pc:spChg chg="mod">
          <ac:chgData name="Pilpola Mari" userId="S::mari.pilpola@varha.fi::13b54758-4032-452e-b1e2-2259ce75447a" providerId="AD" clId="Web-{0635D64D-8C0B-DE34-C4FD-E2107EA02DFE}" dt="2023-09-20T12:29:22.628" v="310" actId="1076"/>
          <ac:spMkLst>
            <pc:docMk/>
            <pc:sldMk cId="820416599" sldId="268"/>
            <ac:spMk id="25" creationId="{00000000-0000-0000-0000-000000000000}"/>
          </ac:spMkLst>
        </pc:spChg>
        <pc:spChg chg="mod">
          <ac:chgData name="Pilpola Mari" userId="S::mari.pilpola@varha.fi::13b54758-4032-452e-b1e2-2259ce75447a" providerId="AD" clId="Web-{0635D64D-8C0B-DE34-C4FD-E2107EA02DFE}" dt="2023-09-20T12:29:09.252" v="307" actId="20577"/>
          <ac:spMkLst>
            <pc:docMk/>
            <pc:sldMk cId="820416599" sldId="268"/>
            <ac:spMk id="27" creationId="{00000000-0000-0000-0000-000000000000}"/>
          </ac:spMkLst>
        </pc:spChg>
        <pc:picChg chg="add del mod">
          <ac:chgData name="Pilpola Mari" userId="S::mari.pilpola@varha.fi::13b54758-4032-452e-b1e2-2259ce75447a" providerId="AD" clId="Web-{0635D64D-8C0B-DE34-C4FD-E2107EA02DFE}" dt="2023-09-20T12:36:29.653" v="352"/>
          <ac:picMkLst>
            <pc:docMk/>
            <pc:sldMk cId="820416599" sldId="268"/>
            <ac:picMk id="23" creationId="{19014DA7-40B3-643F-6B2A-1C1198F32D35}"/>
          </ac:picMkLst>
        </pc:picChg>
        <pc:picChg chg="add mod">
          <ac:chgData name="Pilpola Mari" userId="S::mari.pilpola@varha.fi::13b54758-4032-452e-b1e2-2259ce75447a" providerId="AD" clId="Web-{0635D64D-8C0B-DE34-C4FD-E2107EA02DFE}" dt="2023-09-20T12:38:03.905" v="360" actId="14100"/>
          <ac:picMkLst>
            <pc:docMk/>
            <pc:sldMk cId="820416599" sldId="268"/>
            <ac:picMk id="24" creationId="{FD6FA01B-F5A4-8A29-FECA-354BE77BAFF2}"/>
          </ac:picMkLst>
        </pc:picChg>
        <pc:picChg chg="add mod">
          <ac:chgData name="Pilpola Mari" userId="S::mari.pilpola@varha.fi::13b54758-4032-452e-b1e2-2259ce75447a" providerId="AD" clId="Web-{0635D64D-8C0B-DE34-C4FD-E2107EA02DFE}" dt="2023-09-20T12:40:02.392" v="373" actId="1076"/>
          <ac:picMkLst>
            <pc:docMk/>
            <pc:sldMk cId="820416599" sldId="268"/>
            <ac:picMk id="28" creationId="{B85FB379-A7BC-0C1F-6555-D3D346B29942}"/>
          </ac:picMkLst>
        </pc:picChg>
        <pc:picChg chg="add mod">
          <ac:chgData name="Pilpola Mari" userId="S::mari.pilpola@varha.fi::13b54758-4032-452e-b1e2-2259ce75447a" providerId="AD" clId="Web-{0635D64D-8C0B-DE34-C4FD-E2107EA02DFE}" dt="2023-09-20T12:40:48.440" v="379" actId="1076"/>
          <ac:picMkLst>
            <pc:docMk/>
            <pc:sldMk cId="820416599" sldId="268"/>
            <ac:picMk id="29" creationId="{3CA4CB7D-8088-1556-6959-185F5862778D}"/>
          </ac:picMkLst>
        </pc:picChg>
        <pc:picChg chg="add mod">
          <ac:chgData name="Pilpola Mari" userId="S::mari.pilpola@varha.fi::13b54758-4032-452e-b1e2-2259ce75447a" providerId="AD" clId="Web-{0635D64D-8C0B-DE34-C4FD-E2107EA02DFE}" dt="2023-09-20T12:41:21.925" v="386" actId="1076"/>
          <ac:picMkLst>
            <pc:docMk/>
            <pc:sldMk cId="820416599" sldId="268"/>
            <ac:picMk id="30" creationId="{BB8DF2BA-835E-3E85-EE64-437137C33218}"/>
          </ac:picMkLst>
        </pc:picChg>
      </pc:sldChg>
      <pc:sldChg chg="ord">
        <pc:chgData name="Pilpola Mari" userId="S::mari.pilpola@varha.fi::13b54758-4032-452e-b1e2-2259ce75447a" providerId="AD" clId="Web-{0635D64D-8C0B-DE34-C4FD-E2107EA02DFE}" dt="2023-09-20T12:18:08.940" v="26"/>
        <pc:sldMkLst>
          <pc:docMk/>
          <pc:sldMk cId="4022712651" sldId="272"/>
        </pc:sldMkLst>
      </pc:sldChg>
    </pc:docChg>
  </pc:docChgLst>
  <pc:docChgLst>
    <pc:chgData name="Pilpola Mari" userId="S::mari.pilpola@varha.fi::13b54758-4032-452e-b1e2-2259ce75447a" providerId="AD" clId="Web-{89DF56B2-E007-7E0A-DA17-D021DD6990BF}"/>
    <pc:docChg chg="modSld">
      <pc:chgData name="Pilpola Mari" userId="S::mari.pilpola@varha.fi::13b54758-4032-452e-b1e2-2259ce75447a" providerId="AD" clId="Web-{89DF56B2-E007-7E0A-DA17-D021DD6990BF}" dt="2023-07-05T06:56:55.909" v="44" actId="20577"/>
      <pc:docMkLst>
        <pc:docMk/>
      </pc:docMkLst>
      <pc:sldChg chg="modSp">
        <pc:chgData name="Pilpola Mari" userId="S::mari.pilpola@varha.fi::13b54758-4032-452e-b1e2-2259ce75447a" providerId="AD" clId="Web-{89DF56B2-E007-7E0A-DA17-D021DD6990BF}" dt="2023-07-05T06:56:55.909" v="44" actId="20577"/>
        <pc:sldMkLst>
          <pc:docMk/>
          <pc:sldMk cId="2369495024" sldId="261"/>
        </pc:sldMkLst>
        <pc:spChg chg="mod">
          <ac:chgData name="Pilpola Mari" userId="S::mari.pilpola@varha.fi::13b54758-4032-452e-b1e2-2259ce75447a" providerId="AD" clId="Web-{89DF56B2-E007-7E0A-DA17-D021DD6990BF}" dt="2023-07-05T06:56:55.909" v="44" actId="20577"/>
          <ac:spMkLst>
            <pc:docMk/>
            <pc:sldMk cId="2369495024" sldId="261"/>
            <ac:spMk id="15" creationId="{00000000-0000-0000-0000-000000000000}"/>
          </ac:spMkLst>
        </pc:spChg>
      </pc:sldChg>
    </pc:docChg>
  </pc:docChgLst>
  <pc:docChgLst>
    <pc:chgData name="Pilpola Mari" userId="S::mari.pilpola@varha.fi::13b54758-4032-452e-b1e2-2259ce75447a" providerId="AD" clId="Web-{6FAC0D40-791C-41E0-F9C0-8D5AF887AB9C}"/>
    <pc:docChg chg="modSld">
      <pc:chgData name="Pilpola Mari" userId="S::mari.pilpola@varha.fi::13b54758-4032-452e-b1e2-2259ce75447a" providerId="AD" clId="Web-{6FAC0D40-791C-41E0-F9C0-8D5AF887AB9C}" dt="2023-09-13T05:29:12.800" v="178" actId="14100"/>
      <pc:docMkLst>
        <pc:docMk/>
      </pc:docMkLst>
      <pc:sldChg chg="modSp">
        <pc:chgData name="Pilpola Mari" userId="S::mari.pilpola@varha.fi::13b54758-4032-452e-b1e2-2259ce75447a" providerId="AD" clId="Web-{6FAC0D40-791C-41E0-F9C0-8D5AF887AB9C}" dt="2023-09-13T05:15:28.235" v="125" actId="14100"/>
        <pc:sldMkLst>
          <pc:docMk/>
          <pc:sldMk cId="2005251731" sldId="265"/>
        </pc:sldMkLst>
        <pc:spChg chg="mod">
          <ac:chgData name="Pilpola Mari" userId="S::mari.pilpola@varha.fi::13b54758-4032-452e-b1e2-2259ce75447a" providerId="AD" clId="Web-{6FAC0D40-791C-41E0-F9C0-8D5AF887AB9C}" dt="2023-09-13T05:14:54.687" v="122" actId="14100"/>
          <ac:spMkLst>
            <pc:docMk/>
            <pc:sldMk cId="2005251731" sldId="265"/>
            <ac:spMk id="21" creationId="{00000000-0000-0000-0000-000000000000}"/>
          </ac:spMkLst>
        </pc:spChg>
        <pc:spChg chg="mod">
          <ac:chgData name="Pilpola Mari" userId="S::mari.pilpola@varha.fi::13b54758-4032-452e-b1e2-2259ce75447a" providerId="AD" clId="Web-{6FAC0D40-791C-41E0-F9C0-8D5AF887AB9C}" dt="2023-09-13T05:15:28.235" v="125" actId="14100"/>
          <ac:spMkLst>
            <pc:docMk/>
            <pc:sldMk cId="2005251731" sldId="265"/>
            <ac:spMk id="22" creationId="{00000000-0000-0000-0000-000000000000}"/>
          </ac:spMkLst>
        </pc:spChg>
        <pc:grpChg chg="mod">
          <ac:chgData name="Pilpola Mari" userId="S::mari.pilpola@varha.fi::13b54758-4032-452e-b1e2-2259ce75447a" providerId="AD" clId="Web-{6FAC0D40-791C-41E0-F9C0-8D5AF887AB9C}" dt="2023-09-13T05:14:57.468" v="123" actId="14100"/>
          <ac:grpSpMkLst>
            <pc:docMk/>
            <pc:sldMk cId="2005251731" sldId="265"/>
            <ac:grpSpMk id="19" creationId="{00000000-0000-0000-0000-000000000000}"/>
          </ac:grpSpMkLst>
        </pc:grpChg>
        <pc:grpChg chg="mod">
          <ac:chgData name="Pilpola Mari" userId="S::mari.pilpola@varha.fi::13b54758-4032-452e-b1e2-2259ce75447a" providerId="AD" clId="Web-{6FAC0D40-791C-41E0-F9C0-8D5AF887AB9C}" dt="2023-09-13T05:15:01.374" v="124" actId="14100"/>
          <ac:grpSpMkLst>
            <pc:docMk/>
            <pc:sldMk cId="2005251731" sldId="265"/>
            <ac:grpSpMk id="38" creationId="{00000000-0000-0000-0000-000000000000}"/>
          </ac:grpSpMkLst>
        </pc:grpChg>
      </pc:sldChg>
      <pc:sldChg chg="modSp">
        <pc:chgData name="Pilpola Mari" userId="S::mari.pilpola@varha.fi::13b54758-4032-452e-b1e2-2259ce75447a" providerId="AD" clId="Web-{6FAC0D40-791C-41E0-F9C0-8D5AF887AB9C}" dt="2023-09-13T05:29:12.800" v="178" actId="14100"/>
        <pc:sldMkLst>
          <pc:docMk/>
          <pc:sldMk cId="820416599" sldId="268"/>
        </pc:sldMkLst>
        <pc:spChg chg="mod">
          <ac:chgData name="Pilpola Mari" userId="S::mari.pilpola@varha.fi::13b54758-4032-452e-b1e2-2259ce75447a" providerId="AD" clId="Web-{6FAC0D40-791C-41E0-F9C0-8D5AF887AB9C}" dt="2023-09-13T05:07:26.817" v="71" actId="1076"/>
          <ac:spMkLst>
            <pc:docMk/>
            <pc:sldMk cId="820416599" sldId="268"/>
            <ac:spMk id="5" creationId="{00000000-0000-0000-0000-000000000000}"/>
          </ac:spMkLst>
        </pc:spChg>
        <pc:spChg chg="mod">
          <ac:chgData name="Pilpola Mari" userId="S::mari.pilpola@varha.fi::13b54758-4032-452e-b1e2-2259ce75447a" providerId="AD" clId="Web-{6FAC0D40-791C-41E0-F9C0-8D5AF887AB9C}" dt="2023-09-13T05:29:06.987" v="177" actId="14100"/>
          <ac:spMkLst>
            <pc:docMk/>
            <pc:sldMk cId="820416599" sldId="268"/>
            <ac:spMk id="7" creationId="{00000000-0000-0000-0000-000000000000}"/>
          </ac:spMkLst>
        </pc:spChg>
        <pc:spChg chg="mod">
          <ac:chgData name="Pilpola Mari" userId="S::mari.pilpola@varha.fi::13b54758-4032-452e-b1e2-2259ce75447a" providerId="AD" clId="Web-{6FAC0D40-791C-41E0-F9C0-8D5AF887AB9C}" dt="2023-09-13T05:17:01.096" v="174" actId="20577"/>
          <ac:spMkLst>
            <pc:docMk/>
            <pc:sldMk cId="820416599" sldId="268"/>
            <ac:spMk id="8" creationId="{00000000-0000-0000-0000-000000000000}"/>
          </ac:spMkLst>
        </pc:spChg>
        <pc:spChg chg="mod">
          <ac:chgData name="Pilpola Mari" userId="S::mari.pilpola@varha.fi::13b54758-4032-452e-b1e2-2259ce75447a" providerId="AD" clId="Web-{6FAC0D40-791C-41E0-F9C0-8D5AF887AB9C}" dt="2023-09-13T05:07:24.099" v="70" actId="1076"/>
          <ac:spMkLst>
            <pc:docMk/>
            <pc:sldMk cId="820416599" sldId="268"/>
            <ac:spMk id="9" creationId="{00000000-0000-0000-0000-000000000000}"/>
          </ac:spMkLst>
        </pc:spChg>
        <pc:spChg chg="mod">
          <ac:chgData name="Pilpola Mari" userId="S::mari.pilpola@varha.fi::13b54758-4032-452e-b1e2-2259ce75447a" providerId="AD" clId="Web-{6FAC0D40-791C-41E0-F9C0-8D5AF887AB9C}" dt="2023-09-13T05:28:51.424" v="176" actId="14100"/>
          <ac:spMkLst>
            <pc:docMk/>
            <pc:sldMk cId="820416599" sldId="268"/>
            <ac:spMk id="13" creationId="{00000000-0000-0000-0000-000000000000}"/>
          </ac:spMkLst>
        </pc:spChg>
        <pc:spChg chg="mod">
          <ac:chgData name="Pilpola Mari" userId="S::mari.pilpola@varha.fi::13b54758-4032-452e-b1e2-2259ce75447a" providerId="AD" clId="Web-{6FAC0D40-791C-41E0-F9C0-8D5AF887AB9C}" dt="2023-09-13T05:12:00.167" v="121" actId="20577"/>
          <ac:spMkLst>
            <pc:docMk/>
            <pc:sldMk cId="820416599" sldId="268"/>
            <ac:spMk id="14" creationId="{00000000-0000-0000-0000-000000000000}"/>
          </ac:spMkLst>
        </pc:spChg>
        <pc:spChg chg="mod">
          <ac:chgData name="Pilpola Mari" userId="S::mari.pilpola@varha.fi::13b54758-4032-452e-b1e2-2259ce75447a" providerId="AD" clId="Web-{6FAC0D40-791C-41E0-F9C0-8D5AF887AB9C}" dt="2023-09-13T05:29:12.800" v="178" actId="14100"/>
          <ac:spMkLst>
            <pc:docMk/>
            <pc:sldMk cId="820416599" sldId="268"/>
            <ac:spMk id="15" creationId="{00000000-0000-0000-0000-000000000000}"/>
          </ac:spMkLst>
        </pc:spChg>
        <pc:spChg chg="mod">
          <ac:chgData name="Pilpola Mari" userId="S::mari.pilpola@varha.fi::13b54758-4032-452e-b1e2-2259ce75447a" providerId="AD" clId="Web-{6FAC0D40-791C-41E0-F9C0-8D5AF887AB9C}" dt="2023-09-13T05:11:23.166" v="119" actId="20577"/>
          <ac:spMkLst>
            <pc:docMk/>
            <pc:sldMk cId="820416599" sldId="268"/>
            <ac:spMk id="17" creationId="{82E626F7-760A-7CF3-0584-1B9FC96CBE10}"/>
          </ac:spMkLst>
        </pc:spChg>
        <pc:spChg chg="mod">
          <ac:chgData name="Pilpola Mari" userId="S::mari.pilpola@varha.fi::13b54758-4032-452e-b1e2-2259ce75447a" providerId="AD" clId="Web-{6FAC0D40-791C-41E0-F9C0-8D5AF887AB9C}" dt="2023-09-13T05:03:26.203" v="2" actId="1076"/>
          <ac:spMkLst>
            <pc:docMk/>
            <pc:sldMk cId="820416599" sldId="268"/>
            <ac:spMk id="23" creationId="{66DF1E0E-996F-FCA3-A1CA-D1BA1632D813}"/>
          </ac:spMkLst>
        </pc:spChg>
      </pc:sldChg>
    </pc:docChg>
  </pc:docChgLst>
  <pc:docChgLst>
    <pc:chgData name="Pilpola Mari" userId="S::mari.pilpola@varha.fi::13b54758-4032-452e-b1e2-2259ce75447a" providerId="AD" clId="Web-{E3FC83A8-09F1-A282-258D-50BEDD5FEA0B}"/>
    <pc:docChg chg="modSld">
      <pc:chgData name="Pilpola Mari" userId="S::mari.pilpola@varha.fi::13b54758-4032-452e-b1e2-2259ce75447a" providerId="AD" clId="Web-{E3FC83A8-09F1-A282-258D-50BEDD5FEA0B}" dt="2023-07-04T10:13:51.522" v="7" actId="14100"/>
      <pc:docMkLst>
        <pc:docMk/>
      </pc:docMkLst>
      <pc:sldChg chg="modSp">
        <pc:chgData name="Pilpola Mari" userId="S::mari.pilpola@varha.fi::13b54758-4032-452e-b1e2-2259ce75447a" providerId="AD" clId="Web-{E3FC83A8-09F1-A282-258D-50BEDD5FEA0B}" dt="2023-07-04T10:12:55.723" v="3" actId="20577"/>
        <pc:sldMkLst>
          <pc:docMk/>
          <pc:sldMk cId="2369495024" sldId="261"/>
        </pc:sldMkLst>
        <pc:spChg chg="mod">
          <ac:chgData name="Pilpola Mari" userId="S::mari.pilpola@varha.fi::13b54758-4032-452e-b1e2-2259ce75447a" providerId="AD" clId="Web-{E3FC83A8-09F1-A282-258D-50BEDD5FEA0B}" dt="2023-07-04T10:12:55.723" v="3" actId="20577"/>
          <ac:spMkLst>
            <pc:docMk/>
            <pc:sldMk cId="2369495024" sldId="261"/>
            <ac:spMk id="15" creationId="{00000000-0000-0000-0000-000000000000}"/>
          </ac:spMkLst>
        </pc:spChg>
      </pc:sldChg>
      <pc:sldChg chg="modSp">
        <pc:chgData name="Pilpola Mari" userId="S::mari.pilpola@varha.fi::13b54758-4032-452e-b1e2-2259ce75447a" providerId="AD" clId="Web-{E3FC83A8-09F1-A282-258D-50BEDD5FEA0B}" dt="2023-07-04T10:13:51.522" v="7" actId="14100"/>
        <pc:sldMkLst>
          <pc:docMk/>
          <pc:sldMk cId="2005251731" sldId="265"/>
        </pc:sldMkLst>
        <pc:spChg chg="mod">
          <ac:chgData name="Pilpola Mari" userId="S::mari.pilpola@varha.fi::13b54758-4032-452e-b1e2-2259ce75447a" providerId="AD" clId="Web-{E3FC83A8-09F1-A282-258D-50BEDD5FEA0B}" dt="2023-07-04T10:13:51.522" v="7" actId="14100"/>
          <ac:spMkLst>
            <pc:docMk/>
            <pc:sldMk cId="2005251731" sldId="265"/>
            <ac:spMk id="21" creationId="{00000000-0000-0000-0000-000000000000}"/>
          </ac:spMkLst>
        </pc:spChg>
        <pc:grpChg chg="mod">
          <ac:chgData name="Pilpola Mari" userId="S::mari.pilpola@varha.fi::13b54758-4032-452e-b1e2-2259ce75447a" providerId="AD" clId="Web-{E3FC83A8-09F1-A282-258D-50BEDD5FEA0B}" dt="2023-07-04T10:13:44.835" v="6" actId="14100"/>
          <ac:grpSpMkLst>
            <pc:docMk/>
            <pc:sldMk cId="2005251731" sldId="265"/>
            <ac:grpSpMk id="19" creationId="{00000000-0000-0000-0000-000000000000}"/>
          </ac:grpSpMkLst>
        </pc:grpChg>
        <pc:grpChg chg="mod">
          <ac:chgData name="Pilpola Mari" userId="S::mari.pilpola@varha.fi::13b54758-4032-452e-b1e2-2259ce75447a" providerId="AD" clId="Web-{E3FC83A8-09F1-A282-258D-50BEDD5FEA0B}" dt="2023-07-04T10:13:36.991" v="4" actId="14100"/>
          <ac:grpSpMkLst>
            <pc:docMk/>
            <pc:sldMk cId="2005251731" sldId="265"/>
            <ac:grpSpMk id="38" creationId="{00000000-0000-0000-0000-000000000000}"/>
          </ac:grpSpMkLst>
        </pc:grpChg>
      </pc:sldChg>
    </pc:docChg>
  </pc:docChgLst>
  <pc:docChgLst>
    <pc:chgData name="Pilpola Mari" userId="S::mari.pilpola@varha.fi::13b54758-4032-452e-b1e2-2259ce75447a" providerId="AD" clId="Web-{C2CBDBAF-8B32-8635-3466-99CDFD09F77E}"/>
    <pc:docChg chg="modSld">
      <pc:chgData name="Pilpola Mari" userId="S::mari.pilpola@varha.fi::13b54758-4032-452e-b1e2-2259ce75447a" providerId="AD" clId="Web-{C2CBDBAF-8B32-8635-3466-99CDFD09F77E}" dt="2023-09-11T07:43:59.039" v="340" actId="1076"/>
      <pc:docMkLst>
        <pc:docMk/>
      </pc:docMkLst>
      <pc:sldChg chg="addSp delSp modSp">
        <pc:chgData name="Pilpola Mari" userId="S::mari.pilpola@varha.fi::13b54758-4032-452e-b1e2-2259ce75447a" providerId="AD" clId="Web-{C2CBDBAF-8B32-8635-3466-99CDFD09F77E}" dt="2023-09-11T07:43:59.039" v="340" actId="1076"/>
        <pc:sldMkLst>
          <pc:docMk/>
          <pc:sldMk cId="2005251731" sldId="265"/>
        </pc:sldMkLst>
        <pc:spChg chg="mod">
          <ac:chgData name="Pilpola Mari" userId="S::mari.pilpola@varha.fi::13b54758-4032-452e-b1e2-2259ce75447a" providerId="AD" clId="Web-{C2CBDBAF-8B32-8635-3466-99CDFD09F77E}" dt="2023-09-11T07:10:56.729" v="293" actId="20577"/>
          <ac:spMkLst>
            <pc:docMk/>
            <pc:sldMk cId="2005251731" sldId="265"/>
            <ac:spMk id="3" creationId="{00000000-0000-0000-0000-000000000000}"/>
          </ac:spMkLst>
        </pc:spChg>
        <pc:spChg chg="mod">
          <ac:chgData name="Pilpola Mari" userId="S::mari.pilpola@varha.fi::13b54758-4032-452e-b1e2-2259ce75447a" providerId="AD" clId="Web-{C2CBDBAF-8B32-8635-3466-99CDFD09F77E}" dt="2023-09-11T07:01:40.751" v="259" actId="20577"/>
          <ac:spMkLst>
            <pc:docMk/>
            <pc:sldMk cId="2005251731" sldId="265"/>
            <ac:spMk id="15" creationId="{00000000-0000-0000-0000-000000000000}"/>
          </ac:spMkLst>
        </pc:spChg>
        <pc:spChg chg="mod">
          <ac:chgData name="Pilpola Mari" userId="S::mari.pilpola@varha.fi::13b54758-4032-452e-b1e2-2259ce75447a" providerId="AD" clId="Web-{C2CBDBAF-8B32-8635-3466-99CDFD09F77E}" dt="2023-09-11T07:01:20.344" v="257" actId="14100"/>
          <ac:spMkLst>
            <pc:docMk/>
            <pc:sldMk cId="2005251731" sldId="265"/>
            <ac:spMk id="18" creationId="{00000000-0000-0000-0000-000000000000}"/>
          </ac:spMkLst>
        </pc:spChg>
        <pc:spChg chg="mod">
          <ac:chgData name="Pilpola Mari" userId="S::mari.pilpola@varha.fi::13b54758-4032-452e-b1e2-2259ce75447a" providerId="AD" clId="Web-{C2CBDBAF-8B32-8635-3466-99CDFD09F77E}" dt="2023-09-11T07:08:58.508" v="279" actId="14100"/>
          <ac:spMkLst>
            <pc:docMk/>
            <pc:sldMk cId="2005251731" sldId="265"/>
            <ac:spMk id="22" creationId="{00000000-0000-0000-0000-000000000000}"/>
          </ac:spMkLst>
        </pc:spChg>
        <pc:spChg chg="mod">
          <ac:chgData name="Pilpola Mari" userId="S::mari.pilpola@varha.fi::13b54758-4032-452e-b1e2-2259ce75447a" providerId="AD" clId="Web-{C2CBDBAF-8B32-8635-3466-99CDFD09F77E}" dt="2023-09-11T07:03:25.784" v="272" actId="1076"/>
          <ac:spMkLst>
            <pc:docMk/>
            <pc:sldMk cId="2005251731" sldId="265"/>
            <ac:spMk id="23" creationId="{00000000-0000-0000-0000-000000000000}"/>
          </ac:spMkLst>
        </pc:spChg>
        <pc:spChg chg="mod">
          <ac:chgData name="Pilpola Mari" userId="S::mari.pilpola@varha.fi::13b54758-4032-452e-b1e2-2259ce75447a" providerId="AD" clId="Web-{C2CBDBAF-8B32-8635-3466-99CDFD09F77E}" dt="2023-09-11T07:03:28.112" v="273" actId="1076"/>
          <ac:spMkLst>
            <pc:docMk/>
            <pc:sldMk cId="2005251731" sldId="265"/>
            <ac:spMk id="24" creationId="{00000000-0000-0000-0000-000000000000}"/>
          </ac:spMkLst>
        </pc:spChg>
        <pc:spChg chg="mod">
          <ac:chgData name="Pilpola Mari" userId="S::mari.pilpola@varha.fi::13b54758-4032-452e-b1e2-2259ce75447a" providerId="AD" clId="Web-{C2CBDBAF-8B32-8635-3466-99CDFD09F77E}" dt="2023-09-11T07:03:31.581" v="274" actId="1076"/>
          <ac:spMkLst>
            <pc:docMk/>
            <pc:sldMk cId="2005251731" sldId="265"/>
            <ac:spMk id="25" creationId="{00000000-0000-0000-0000-000000000000}"/>
          </ac:spMkLst>
        </pc:spChg>
        <pc:spChg chg="add mod">
          <ac:chgData name="Pilpola Mari" userId="S::mari.pilpola@varha.fi::13b54758-4032-452e-b1e2-2259ce75447a" providerId="AD" clId="Web-{C2CBDBAF-8B32-8635-3466-99CDFD09F77E}" dt="2023-09-11T07:43:59.039" v="340" actId="1076"/>
          <ac:spMkLst>
            <pc:docMk/>
            <pc:sldMk cId="2005251731" sldId="265"/>
            <ac:spMk id="26" creationId="{A90B2282-4D17-BECC-E460-B99629CF7905}"/>
          </ac:spMkLst>
        </pc:spChg>
        <pc:spChg chg="add del mod">
          <ac:chgData name="Pilpola Mari" userId="S::mari.pilpola@varha.fi::13b54758-4032-452e-b1e2-2259ce75447a" providerId="AD" clId="Web-{C2CBDBAF-8B32-8635-3466-99CDFD09F77E}" dt="2023-09-11T06:56:42.824" v="206"/>
          <ac:spMkLst>
            <pc:docMk/>
            <pc:sldMk cId="2005251731" sldId="265"/>
            <ac:spMk id="26" creationId="{BB385A6B-E928-FAC9-1C50-458736E97EAE}"/>
          </ac:spMkLst>
        </pc:spChg>
        <pc:spChg chg="add mod">
          <ac:chgData name="Pilpola Mari" userId="S::mari.pilpola@varha.fi::13b54758-4032-452e-b1e2-2259ce75447a" providerId="AD" clId="Web-{C2CBDBAF-8B32-8635-3466-99CDFD09F77E}" dt="2023-09-11T07:43:48.976" v="339" actId="1076"/>
          <ac:spMkLst>
            <pc:docMk/>
            <pc:sldMk cId="2005251731" sldId="265"/>
            <ac:spMk id="27" creationId="{7438F18E-C690-6039-B839-383B2B69D3F2}"/>
          </ac:spMkLst>
        </pc:spChg>
        <pc:spChg chg="mod">
          <ac:chgData name="Pilpola Mari" userId="S::mari.pilpola@varha.fi::13b54758-4032-452e-b1e2-2259ce75447a" providerId="AD" clId="Web-{C2CBDBAF-8B32-8635-3466-99CDFD09F77E}" dt="2023-09-11T06:57:02.731" v="214" actId="1076"/>
          <ac:spMkLst>
            <pc:docMk/>
            <pc:sldMk cId="2005251731" sldId="265"/>
            <ac:spMk id="42" creationId="{00000000-0000-0000-0000-000000000000}"/>
          </ac:spMkLst>
        </pc:spChg>
        <pc:spChg chg="mod">
          <ac:chgData name="Pilpola Mari" userId="S::mari.pilpola@varha.fi::13b54758-4032-452e-b1e2-2259ce75447a" providerId="AD" clId="Web-{C2CBDBAF-8B32-8635-3466-99CDFD09F77E}" dt="2023-09-11T07:08:48.086" v="275" actId="14100"/>
          <ac:spMkLst>
            <pc:docMk/>
            <pc:sldMk cId="2005251731" sldId="265"/>
            <ac:spMk id="44" creationId="{00000000-0000-0000-0000-000000000000}"/>
          </ac:spMkLst>
        </pc:spChg>
        <pc:spChg chg="mod">
          <ac:chgData name="Pilpola Mari" userId="S::mari.pilpola@varha.fi::13b54758-4032-452e-b1e2-2259ce75447a" providerId="AD" clId="Web-{C2CBDBAF-8B32-8635-3466-99CDFD09F77E}" dt="2023-09-11T07:09:41.322" v="284" actId="14100"/>
          <ac:spMkLst>
            <pc:docMk/>
            <pc:sldMk cId="2005251731" sldId="265"/>
            <ac:spMk id="45" creationId="{00000000-0000-0000-0000-000000000000}"/>
          </ac:spMkLst>
        </pc:spChg>
        <pc:spChg chg="mod">
          <ac:chgData name="Pilpola Mari" userId="S::mari.pilpola@varha.fi::13b54758-4032-452e-b1e2-2259ce75447a" providerId="AD" clId="Web-{C2CBDBAF-8B32-8635-3466-99CDFD09F77E}" dt="2023-09-11T07:10:34.572" v="289" actId="14100"/>
          <ac:spMkLst>
            <pc:docMk/>
            <pc:sldMk cId="2005251731" sldId="265"/>
            <ac:spMk id="47" creationId="{00000000-0000-0000-0000-000000000000}"/>
          </ac:spMkLst>
        </pc:spChg>
        <pc:spChg chg="mod">
          <ac:chgData name="Pilpola Mari" userId="S::mari.pilpola@varha.fi::13b54758-4032-452e-b1e2-2259ce75447a" providerId="AD" clId="Web-{C2CBDBAF-8B32-8635-3466-99CDFD09F77E}" dt="2023-09-11T07:10:06.119" v="287" actId="1076"/>
          <ac:spMkLst>
            <pc:docMk/>
            <pc:sldMk cId="2005251731" sldId="265"/>
            <ac:spMk id="48" creationId="{00000000-0000-0000-0000-000000000000}"/>
          </ac:spMkLst>
        </pc:spChg>
        <pc:grpChg chg="mod">
          <ac:chgData name="Pilpola Mari" userId="S::mari.pilpola@varha.fi::13b54758-4032-452e-b1e2-2259ce75447a" providerId="AD" clId="Web-{C2CBDBAF-8B32-8635-3466-99CDFD09F77E}" dt="2023-09-11T06:59:25.233" v="242" actId="1076"/>
          <ac:grpSpMkLst>
            <pc:docMk/>
            <pc:sldMk cId="2005251731" sldId="265"/>
            <ac:grpSpMk id="7" creationId="{00000000-0000-0000-0000-000000000000}"/>
          </ac:grpSpMkLst>
        </pc:grpChg>
        <pc:grpChg chg="mod">
          <ac:chgData name="Pilpola Mari" userId="S::mari.pilpola@varha.fi::13b54758-4032-452e-b1e2-2259ce75447a" providerId="AD" clId="Web-{C2CBDBAF-8B32-8635-3466-99CDFD09F77E}" dt="2023-09-11T07:01:29.813" v="258" actId="14100"/>
          <ac:grpSpMkLst>
            <pc:docMk/>
            <pc:sldMk cId="2005251731" sldId="265"/>
            <ac:grpSpMk id="13" creationId="{00000000-0000-0000-0000-000000000000}"/>
          </ac:grpSpMkLst>
        </pc:grpChg>
        <pc:grpChg chg="mod">
          <ac:chgData name="Pilpola Mari" userId="S::mari.pilpola@varha.fi::13b54758-4032-452e-b1e2-2259ce75447a" providerId="AD" clId="Web-{C2CBDBAF-8B32-8635-3466-99CDFD09F77E}" dt="2023-09-11T06:59:34.249" v="243" actId="14100"/>
          <ac:grpSpMkLst>
            <pc:docMk/>
            <pc:sldMk cId="2005251731" sldId="265"/>
            <ac:grpSpMk id="16" creationId="{00000000-0000-0000-0000-000000000000}"/>
          </ac:grpSpMkLst>
        </pc:grpChg>
        <pc:grpChg chg="mod">
          <ac:chgData name="Pilpola Mari" userId="S::mari.pilpola@varha.fi::13b54758-4032-452e-b1e2-2259ce75447a" providerId="AD" clId="Web-{C2CBDBAF-8B32-8635-3466-99CDFD09F77E}" dt="2023-09-11T06:56:58.887" v="212" actId="1076"/>
          <ac:grpSpMkLst>
            <pc:docMk/>
            <pc:sldMk cId="2005251731" sldId="265"/>
            <ac:grpSpMk id="19" creationId="{00000000-0000-0000-0000-000000000000}"/>
          </ac:grpSpMkLst>
        </pc:grpChg>
        <pc:grpChg chg="mod">
          <ac:chgData name="Pilpola Mari" userId="S::mari.pilpola@varha.fi::13b54758-4032-452e-b1e2-2259ce75447a" providerId="AD" clId="Web-{C2CBDBAF-8B32-8635-3466-99CDFD09F77E}" dt="2023-09-11T06:57:00.215" v="213" actId="1076"/>
          <ac:grpSpMkLst>
            <pc:docMk/>
            <pc:sldMk cId="2005251731" sldId="265"/>
            <ac:grpSpMk id="38" creationId="{00000000-0000-0000-0000-000000000000}"/>
          </ac:grpSpMkLst>
        </pc:grpChg>
      </pc:sldChg>
    </pc:docChg>
  </pc:docChgLst>
  <pc:docChgLst>
    <pc:chgData name="Pilpola Mari" userId="S::mari.pilpola@varha.fi::13b54758-4032-452e-b1e2-2259ce75447a" providerId="AD" clId="Web-{63EFFEA4-003D-E3A0-214E-0A8F89D6DE93}"/>
    <pc:docChg chg="addSld delSld modSld">
      <pc:chgData name="Pilpola Mari" userId="S::mari.pilpola@varha.fi::13b54758-4032-452e-b1e2-2259ce75447a" providerId="AD" clId="Web-{63EFFEA4-003D-E3A0-214E-0A8F89D6DE93}" dt="2023-09-14T12:36:19.774" v="25"/>
      <pc:docMkLst>
        <pc:docMk/>
      </pc:docMkLst>
      <pc:sldChg chg="addSp delSp modSp new mod modClrScheme chgLayout">
        <pc:chgData name="Pilpola Mari" userId="S::mari.pilpola@varha.fi::13b54758-4032-452e-b1e2-2259ce75447a" providerId="AD" clId="Web-{63EFFEA4-003D-E3A0-214E-0A8F89D6DE93}" dt="2023-09-14T12:33:25.946" v="8"/>
        <pc:sldMkLst>
          <pc:docMk/>
          <pc:sldMk cId="2369282803" sldId="270"/>
        </pc:sldMkLst>
        <pc:spChg chg="del">
          <ac:chgData name="Pilpola Mari" userId="S::mari.pilpola@varha.fi::13b54758-4032-452e-b1e2-2259ce75447a" providerId="AD" clId="Web-{63EFFEA4-003D-E3A0-214E-0A8F89D6DE93}" dt="2023-09-14T12:33:05.758" v="1"/>
          <ac:spMkLst>
            <pc:docMk/>
            <pc:sldMk cId="2369282803" sldId="270"/>
            <ac:spMk id="2" creationId="{DB9AB574-A1F2-3A97-89AF-7006BB79BF6E}"/>
          </ac:spMkLst>
        </pc:spChg>
        <pc:spChg chg="del">
          <ac:chgData name="Pilpola Mari" userId="S::mari.pilpola@varha.fi::13b54758-4032-452e-b1e2-2259ce75447a" providerId="AD" clId="Web-{63EFFEA4-003D-E3A0-214E-0A8F89D6DE93}" dt="2023-09-14T12:33:07.508" v="2"/>
          <ac:spMkLst>
            <pc:docMk/>
            <pc:sldMk cId="2369282803" sldId="270"/>
            <ac:spMk id="3" creationId="{618B2E1C-9123-03E9-339E-1C4781DBC4F9}"/>
          </ac:spMkLst>
        </pc:spChg>
        <pc:picChg chg="add mod">
          <ac:chgData name="Pilpola Mari" userId="S::mari.pilpola@varha.fi::13b54758-4032-452e-b1e2-2259ce75447a" providerId="AD" clId="Web-{63EFFEA4-003D-E3A0-214E-0A8F89D6DE93}" dt="2023-09-14T12:33:25.946" v="8"/>
          <ac:picMkLst>
            <pc:docMk/>
            <pc:sldMk cId="2369282803" sldId="270"/>
            <ac:picMk id="4" creationId="{5DAAE6A3-BD81-24AA-83A6-6EF07D68C0E5}"/>
          </ac:picMkLst>
        </pc:picChg>
      </pc:sldChg>
      <pc:sldChg chg="addSp delSp modSp new mod modClrScheme chgLayout">
        <pc:chgData name="Pilpola Mari" userId="S::mari.pilpola@varha.fi::13b54758-4032-452e-b1e2-2259ce75447a" providerId="AD" clId="Web-{63EFFEA4-003D-E3A0-214E-0A8F89D6DE93}" dt="2023-09-14T12:34:26.789" v="15"/>
        <pc:sldMkLst>
          <pc:docMk/>
          <pc:sldMk cId="281163869" sldId="271"/>
        </pc:sldMkLst>
        <pc:spChg chg="del">
          <ac:chgData name="Pilpola Mari" userId="S::mari.pilpola@varha.fi::13b54758-4032-452e-b1e2-2259ce75447a" providerId="AD" clId="Web-{63EFFEA4-003D-E3A0-214E-0A8F89D6DE93}" dt="2023-09-14T12:34:17.868" v="11"/>
          <ac:spMkLst>
            <pc:docMk/>
            <pc:sldMk cId="281163869" sldId="271"/>
            <ac:spMk id="2" creationId="{F3671021-8339-4907-092F-2924642E038D}"/>
          </ac:spMkLst>
        </pc:spChg>
        <pc:spChg chg="del">
          <ac:chgData name="Pilpola Mari" userId="S::mari.pilpola@varha.fi::13b54758-4032-452e-b1e2-2259ce75447a" providerId="AD" clId="Web-{63EFFEA4-003D-E3A0-214E-0A8F89D6DE93}" dt="2023-09-14T12:34:16.039" v="10"/>
          <ac:spMkLst>
            <pc:docMk/>
            <pc:sldMk cId="281163869" sldId="271"/>
            <ac:spMk id="3" creationId="{F16349C9-1613-D623-3043-4392B85681CB}"/>
          </ac:spMkLst>
        </pc:spChg>
        <pc:picChg chg="add mod">
          <ac:chgData name="Pilpola Mari" userId="S::mari.pilpola@varha.fi::13b54758-4032-452e-b1e2-2259ce75447a" providerId="AD" clId="Web-{63EFFEA4-003D-E3A0-214E-0A8F89D6DE93}" dt="2023-09-14T12:34:26.789" v="15"/>
          <ac:picMkLst>
            <pc:docMk/>
            <pc:sldMk cId="281163869" sldId="271"/>
            <ac:picMk id="4" creationId="{1240C121-01AF-4955-0CB9-141450F43E7D}"/>
          </ac:picMkLst>
        </pc:picChg>
      </pc:sldChg>
      <pc:sldChg chg="modSp new del">
        <pc:chgData name="Pilpola Mari" userId="S::mari.pilpola@varha.fi::13b54758-4032-452e-b1e2-2259ce75447a" providerId="AD" clId="Web-{63EFFEA4-003D-E3A0-214E-0A8F89D6DE93}" dt="2023-09-14T12:36:19.774" v="25"/>
        <pc:sldMkLst>
          <pc:docMk/>
          <pc:sldMk cId="2648403956" sldId="272"/>
        </pc:sldMkLst>
        <pc:spChg chg="mod">
          <ac:chgData name="Pilpola Mari" userId="S::mari.pilpola@varha.fi::13b54758-4032-452e-b1e2-2259ce75447a" providerId="AD" clId="Web-{63EFFEA4-003D-E3A0-214E-0A8F89D6DE93}" dt="2023-09-14T12:36:15.649" v="24" actId="20577"/>
          <ac:spMkLst>
            <pc:docMk/>
            <pc:sldMk cId="2648403956" sldId="272"/>
            <ac:spMk id="3" creationId="{286DEB65-6172-F3C7-C7AD-4FCD01F84DC3}"/>
          </ac:spMkLst>
        </pc:spChg>
      </pc:sldChg>
    </pc:docChg>
  </pc:docChgLst>
  <pc:docChgLst>
    <pc:chgData name="Pilpola Mari" userId="S::mari.pilpola@varha.fi::13b54758-4032-452e-b1e2-2259ce75447a" providerId="AD" clId="Web-{7AD4B30E-5035-08AA-EAE2-1BA6C2C39A66}"/>
    <pc:docChg chg="modSld">
      <pc:chgData name="Pilpola Mari" userId="S::mari.pilpola@varha.fi::13b54758-4032-452e-b1e2-2259ce75447a" providerId="AD" clId="Web-{7AD4B30E-5035-08AA-EAE2-1BA6C2C39A66}" dt="2023-09-19T13:10:55.640" v="420" actId="20577"/>
      <pc:docMkLst>
        <pc:docMk/>
      </pc:docMkLst>
      <pc:sldChg chg="modSp">
        <pc:chgData name="Pilpola Mari" userId="S::mari.pilpola@varha.fi::13b54758-4032-452e-b1e2-2259ce75447a" providerId="AD" clId="Web-{7AD4B30E-5035-08AA-EAE2-1BA6C2C39A66}" dt="2023-09-19T13:10:55.640" v="420" actId="20577"/>
        <pc:sldMkLst>
          <pc:docMk/>
          <pc:sldMk cId="820416599" sldId="268"/>
        </pc:sldMkLst>
        <pc:spChg chg="mod">
          <ac:chgData name="Pilpola Mari" userId="S::mari.pilpola@varha.fi::13b54758-4032-452e-b1e2-2259ce75447a" providerId="AD" clId="Web-{7AD4B30E-5035-08AA-EAE2-1BA6C2C39A66}" dt="2023-09-19T12:51:22.409" v="6" actId="14100"/>
          <ac:spMkLst>
            <pc:docMk/>
            <pc:sldMk cId="820416599" sldId="268"/>
            <ac:spMk id="6" creationId="{00000000-0000-0000-0000-000000000000}"/>
          </ac:spMkLst>
        </pc:spChg>
        <pc:spChg chg="mod">
          <ac:chgData name="Pilpola Mari" userId="S::mari.pilpola@varha.fi::13b54758-4032-452e-b1e2-2259ce75447a" providerId="AD" clId="Web-{7AD4B30E-5035-08AA-EAE2-1BA6C2C39A66}" dt="2023-09-19T13:08:40.947" v="383" actId="1076"/>
          <ac:spMkLst>
            <pc:docMk/>
            <pc:sldMk cId="820416599" sldId="268"/>
            <ac:spMk id="9" creationId="{00000000-0000-0000-0000-000000000000}"/>
          </ac:spMkLst>
        </pc:spChg>
        <pc:spChg chg="mod">
          <ac:chgData name="Pilpola Mari" userId="S::mari.pilpola@varha.fi::13b54758-4032-452e-b1e2-2259ce75447a" providerId="AD" clId="Web-{7AD4B30E-5035-08AA-EAE2-1BA6C2C39A66}" dt="2023-09-19T13:10:55.640" v="420" actId="20577"/>
          <ac:spMkLst>
            <pc:docMk/>
            <pc:sldMk cId="820416599" sldId="268"/>
            <ac:spMk id="11" creationId="{93CC3AE1-DC5D-F695-4436-EF945C5DD290}"/>
          </ac:spMkLst>
        </pc:spChg>
        <pc:spChg chg="mod">
          <ac:chgData name="Pilpola Mari" userId="S::mari.pilpola@varha.fi::13b54758-4032-452e-b1e2-2259ce75447a" providerId="AD" clId="Web-{7AD4B30E-5035-08AA-EAE2-1BA6C2C39A66}" dt="2023-09-19T12:55:01.151" v="89" actId="14100"/>
          <ac:spMkLst>
            <pc:docMk/>
            <pc:sldMk cId="820416599" sldId="268"/>
            <ac:spMk id="14" creationId="{00000000-0000-0000-0000-000000000000}"/>
          </ac:spMkLst>
        </pc:spChg>
        <pc:spChg chg="mod">
          <ac:chgData name="Pilpola Mari" userId="S::mari.pilpola@varha.fi::13b54758-4032-452e-b1e2-2259ce75447a" providerId="AD" clId="Web-{7AD4B30E-5035-08AA-EAE2-1BA6C2C39A66}" dt="2023-09-19T13:09:27.730" v="389" actId="20577"/>
          <ac:spMkLst>
            <pc:docMk/>
            <pc:sldMk cId="820416599" sldId="268"/>
            <ac:spMk id="25" creationId="{00000000-0000-0000-0000-000000000000}"/>
          </ac:spMkLst>
        </pc:spChg>
        <pc:spChg chg="mod">
          <ac:chgData name="Pilpola Mari" userId="S::mari.pilpola@varha.fi::13b54758-4032-452e-b1e2-2259ce75447a" providerId="AD" clId="Web-{7AD4B30E-5035-08AA-EAE2-1BA6C2C39A66}" dt="2023-09-19T13:08:50.323" v="384" actId="1076"/>
          <ac:spMkLst>
            <pc:docMk/>
            <pc:sldMk cId="820416599" sldId="268"/>
            <ac:spMk id="26" creationId="{00000000-0000-0000-0000-000000000000}"/>
          </ac:spMkLst>
        </pc:spChg>
        <pc:spChg chg="mod">
          <ac:chgData name="Pilpola Mari" userId="S::mari.pilpola@varha.fi::13b54758-4032-452e-b1e2-2259ce75447a" providerId="AD" clId="Web-{7AD4B30E-5035-08AA-EAE2-1BA6C2C39A66}" dt="2023-09-19T13:04:50.376" v="117" actId="1076"/>
          <ac:spMkLst>
            <pc:docMk/>
            <pc:sldMk cId="820416599" sldId="268"/>
            <ac:spMk id="27" creationId="{00000000-0000-0000-0000-000000000000}"/>
          </ac:spMkLst>
        </pc:spChg>
      </pc:sldChg>
    </pc:docChg>
  </pc:docChgLst>
  <pc:docChgLst>
    <pc:chgData name="Harikkala Elina" userId="S::elina.harikkala@varha.fi::2419a6e4-b599-47da-9a32-ed1355cfadd0" providerId="AD" clId="Web-{3A329D8F-37BB-DFC1-0C4F-82E028E0F78E}"/>
    <pc:docChg chg="delSld">
      <pc:chgData name="Harikkala Elina" userId="S::elina.harikkala@varha.fi::2419a6e4-b599-47da-9a32-ed1355cfadd0" providerId="AD" clId="Web-{3A329D8F-37BB-DFC1-0C4F-82E028E0F78E}" dt="2023-10-11T12:54:29.905" v="2"/>
      <pc:docMkLst>
        <pc:docMk/>
      </pc:docMkLst>
      <pc:sldChg chg="del">
        <pc:chgData name="Harikkala Elina" userId="S::elina.harikkala@varha.fi::2419a6e4-b599-47da-9a32-ed1355cfadd0" providerId="AD" clId="Web-{3A329D8F-37BB-DFC1-0C4F-82E028E0F78E}" dt="2023-10-11T12:54:24.874" v="1"/>
        <pc:sldMkLst>
          <pc:docMk/>
          <pc:sldMk cId="2967191206" sldId="258"/>
        </pc:sldMkLst>
      </pc:sldChg>
      <pc:sldChg chg="del">
        <pc:chgData name="Harikkala Elina" userId="S::elina.harikkala@varha.fi::2419a6e4-b599-47da-9a32-ed1355cfadd0" providerId="AD" clId="Web-{3A329D8F-37BB-DFC1-0C4F-82E028E0F78E}" dt="2023-10-11T12:53:55.998" v="0"/>
        <pc:sldMkLst>
          <pc:docMk/>
          <pc:sldMk cId="2005251731" sldId="265"/>
        </pc:sldMkLst>
      </pc:sldChg>
      <pc:sldChg chg="del">
        <pc:chgData name="Harikkala Elina" userId="S::elina.harikkala@varha.fi::2419a6e4-b599-47da-9a32-ed1355cfadd0" providerId="AD" clId="Web-{3A329D8F-37BB-DFC1-0C4F-82E028E0F78E}" dt="2023-10-11T12:54:29.905" v="2"/>
        <pc:sldMkLst>
          <pc:docMk/>
          <pc:sldMk cId="4079412441" sldId="266"/>
        </pc:sldMkLst>
      </pc:sldChg>
    </pc:docChg>
  </pc:docChgLst>
  <pc:docChgLst>
    <pc:chgData name="Harikkala Elina" userId="S::elina.harikkala@varha.fi::2419a6e4-b599-47da-9a32-ed1355cfadd0" providerId="AD" clId="Web-{8C0D4E34-002D-44AD-8289-87B0B6A0DD2E}"/>
    <pc:docChg chg="modSld">
      <pc:chgData name="Harikkala Elina" userId="S::elina.harikkala@varha.fi::2419a6e4-b599-47da-9a32-ed1355cfadd0" providerId="AD" clId="Web-{8C0D4E34-002D-44AD-8289-87B0B6A0DD2E}" dt="2023-10-03T10:25:21.228" v="412" actId="14100"/>
      <pc:docMkLst>
        <pc:docMk/>
      </pc:docMkLst>
      <pc:sldChg chg="delSp modSp">
        <pc:chgData name="Harikkala Elina" userId="S::elina.harikkala@varha.fi::2419a6e4-b599-47da-9a32-ed1355cfadd0" providerId="AD" clId="Web-{8C0D4E34-002D-44AD-8289-87B0B6A0DD2E}" dt="2023-10-03T10:25:21.228" v="412" actId="14100"/>
        <pc:sldMkLst>
          <pc:docMk/>
          <pc:sldMk cId="1008265019" sldId="273"/>
        </pc:sldMkLst>
        <pc:spChg chg="del mod">
          <ac:chgData name="Harikkala Elina" userId="S::elina.harikkala@varha.fi::2419a6e4-b599-47da-9a32-ed1355cfadd0" providerId="AD" clId="Web-{8C0D4E34-002D-44AD-8289-87B0B6A0DD2E}" dt="2023-10-03T10:15:15.736" v="129"/>
          <ac:spMkLst>
            <pc:docMk/>
            <pc:sldMk cId="1008265019" sldId="273"/>
            <ac:spMk id="2" creationId="{00000000-0000-0000-0000-000000000000}"/>
          </ac:spMkLst>
        </pc:spChg>
        <pc:spChg chg="mod">
          <ac:chgData name="Harikkala Elina" userId="S::elina.harikkala@varha.fi::2419a6e4-b599-47da-9a32-ed1355cfadd0" providerId="AD" clId="Web-{8C0D4E34-002D-44AD-8289-87B0B6A0DD2E}" dt="2023-10-03T10:20:56.124" v="291" actId="14100"/>
          <ac:spMkLst>
            <pc:docMk/>
            <pc:sldMk cId="1008265019" sldId="273"/>
            <ac:spMk id="3" creationId="{111A16A9-8A98-D807-A3B1-C6016484CC6C}"/>
          </ac:spMkLst>
        </pc:spChg>
        <pc:spChg chg="mod">
          <ac:chgData name="Harikkala Elina" userId="S::elina.harikkala@varha.fi::2419a6e4-b599-47da-9a32-ed1355cfadd0" providerId="AD" clId="Web-{8C0D4E34-002D-44AD-8289-87B0B6A0DD2E}" dt="2023-10-03T10:25:21.228" v="412" actId="14100"/>
          <ac:spMkLst>
            <pc:docMk/>
            <pc:sldMk cId="1008265019" sldId="273"/>
            <ac:spMk id="5" creationId="{00000000-0000-0000-0000-000000000000}"/>
          </ac:spMkLst>
        </pc:spChg>
        <pc:spChg chg="mod">
          <ac:chgData name="Harikkala Elina" userId="S::elina.harikkala@varha.fi::2419a6e4-b599-47da-9a32-ed1355cfadd0" providerId="AD" clId="Web-{8C0D4E34-002D-44AD-8289-87B0B6A0DD2E}" dt="2023-10-03T10:25:13.306" v="411" actId="14100"/>
          <ac:spMkLst>
            <pc:docMk/>
            <pc:sldMk cId="1008265019" sldId="273"/>
            <ac:spMk id="7" creationId="{00000000-0000-0000-0000-000000000000}"/>
          </ac:spMkLst>
        </pc:spChg>
        <pc:spChg chg="mod">
          <ac:chgData name="Harikkala Elina" userId="S::elina.harikkala@varha.fi::2419a6e4-b599-47da-9a32-ed1355cfadd0" providerId="AD" clId="Web-{8C0D4E34-002D-44AD-8289-87B0B6A0DD2E}" dt="2023-10-03T10:17:12.897" v="199" actId="20577"/>
          <ac:spMkLst>
            <pc:docMk/>
            <pc:sldMk cId="1008265019" sldId="273"/>
            <ac:spMk id="10" creationId="{00000000-0000-0000-0000-000000000000}"/>
          </ac:spMkLst>
        </pc:spChg>
        <pc:spChg chg="mod">
          <ac:chgData name="Harikkala Elina" userId="S::elina.harikkala@varha.fi::2419a6e4-b599-47da-9a32-ed1355cfadd0" providerId="AD" clId="Web-{8C0D4E34-002D-44AD-8289-87B0B6A0DD2E}" dt="2023-10-03T10:19:02.026" v="249" actId="20577"/>
          <ac:spMkLst>
            <pc:docMk/>
            <pc:sldMk cId="1008265019" sldId="273"/>
            <ac:spMk id="12" creationId="{00000000-0000-0000-0000-000000000000}"/>
          </ac:spMkLst>
        </pc:spChg>
        <pc:spChg chg="del mod">
          <ac:chgData name="Harikkala Elina" userId="S::elina.harikkala@varha.fi::2419a6e4-b599-47da-9a32-ed1355cfadd0" providerId="AD" clId="Web-{8C0D4E34-002D-44AD-8289-87B0B6A0DD2E}" dt="2023-10-03T10:17:45.179" v="206"/>
          <ac:spMkLst>
            <pc:docMk/>
            <pc:sldMk cId="1008265019" sldId="273"/>
            <ac:spMk id="13" creationId="{00000000-0000-0000-0000-000000000000}"/>
          </ac:spMkLst>
        </pc:spChg>
        <pc:spChg chg="mod">
          <ac:chgData name="Harikkala Elina" userId="S::elina.harikkala@varha.fi::2419a6e4-b599-47da-9a32-ed1355cfadd0" providerId="AD" clId="Web-{8C0D4E34-002D-44AD-8289-87B0B6A0DD2E}" dt="2023-10-03T10:19:40.965" v="282" actId="14100"/>
          <ac:spMkLst>
            <pc:docMk/>
            <pc:sldMk cId="1008265019" sldId="273"/>
            <ac:spMk id="14" creationId="{00000000-0000-0000-0000-000000000000}"/>
          </ac:spMkLst>
        </pc:spChg>
        <pc:spChg chg="del">
          <ac:chgData name="Harikkala Elina" userId="S::elina.harikkala@varha.fi::2419a6e4-b599-47da-9a32-ed1355cfadd0" providerId="AD" clId="Web-{8C0D4E34-002D-44AD-8289-87B0B6A0DD2E}" dt="2023-10-03T10:15:31.534" v="132"/>
          <ac:spMkLst>
            <pc:docMk/>
            <pc:sldMk cId="1008265019" sldId="273"/>
            <ac:spMk id="15" creationId="{F570D6D7-3545-D5D9-C1E9-72B36703BA53}"/>
          </ac:spMkLst>
        </pc:spChg>
        <pc:spChg chg="mod">
          <ac:chgData name="Harikkala Elina" userId="S::elina.harikkala@varha.fi::2419a6e4-b599-47da-9a32-ed1355cfadd0" providerId="AD" clId="Web-{8C0D4E34-002D-44AD-8289-87B0B6A0DD2E}" dt="2023-10-03T10:24:33.507" v="404" actId="20577"/>
          <ac:spMkLst>
            <pc:docMk/>
            <pc:sldMk cId="1008265019" sldId="273"/>
            <ac:spMk id="16" creationId="{00000000-0000-0000-0000-000000000000}"/>
          </ac:spMkLst>
        </pc:spChg>
        <pc:spChg chg="mod">
          <ac:chgData name="Harikkala Elina" userId="S::elina.harikkala@varha.fi::2419a6e4-b599-47da-9a32-ed1355cfadd0" providerId="AD" clId="Web-{8C0D4E34-002D-44AD-8289-87B0B6A0DD2E}" dt="2023-10-03T10:10:18.788" v="22" actId="20577"/>
          <ac:spMkLst>
            <pc:docMk/>
            <pc:sldMk cId="1008265019" sldId="273"/>
            <ac:spMk id="17" creationId="{82E626F7-760A-7CF3-0584-1B9FC96CBE10}"/>
          </ac:spMkLst>
        </pc:spChg>
        <pc:spChg chg="mod">
          <ac:chgData name="Harikkala Elina" userId="S::elina.harikkala@varha.fi::2419a6e4-b599-47da-9a32-ed1355cfadd0" providerId="AD" clId="Web-{8C0D4E34-002D-44AD-8289-87B0B6A0DD2E}" dt="2023-10-03T10:24:44.008" v="407" actId="20577"/>
          <ac:spMkLst>
            <pc:docMk/>
            <pc:sldMk cId="1008265019" sldId="273"/>
            <ac:spMk id="18" creationId="{00000000-0000-0000-0000-000000000000}"/>
          </ac:spMkLst>
        </pc:spChg>
        <pc:spChg chg="mod">
          <ac:chgData name="Harikkala Elina" userId="S::elina.harikkala@varha.fi::2419a6e4-b599-47da-9a32-ed1355cfadd0" providerId="AD" clId="Web-{8C0D4E34-002D-44AD-8289-87B0B6A0DD2E}" dt="2023-10-03T10:25:00.461" v="409" actId="20577"/>
          <ac:spMkLst>
            <pc:docMk/>
            <pc:sldMk cId="1008265019" sldId="273"/>
            <ac:spMk id="19" creationId="{00000000-0000-0000-0000-000000000000}"/>
          </ac:spMkLst>
        </pc:spChg>
        <pc:spChg chg="mod">
          <ac:chgData name="Harikkala Elina" userId="S::elina.harikkala@varha.fi::2419a6e4-b599-47da-9a32-ed1355cfadd0" providerId="AD" clId="Web-{8C0D4E34-002D-44AD-8289-87B0B6A0DD2E}" dt="2023-10-03T10:20:23.748" v="287" actId="14100"/>
          <ac:spMkLst>
            <pc:docMk/>
            <pc:sldMk cId="1008265019" sldId="273"/>
            <ac:spMk id="21" creationId="{00000000-0000-0000-0000-000000000000}"/>
          </ac:spMkLst>
        </pc:spChg>
        <pc:spChg chg="del">
          <ac:chgData name="Harikkala Elina" userId="S::elina.harikkala@varha.fi::2419a6e4-b599-47da-9a32-ed1355cfadd0" providerId="AD" clId="Web-{8C0D4E34-002D-44AD-8289-87B0B6A0DD2E}" dt="2023-10-03T10:15:28.377" v="131"/>
          <ac:spMkLst>
            <pc:docMk/>
            <pc:sldMk cId="1008265019" sldId="273"/>
            <ac:spMk id="22" creationId="{FA437AE1-BF54-FBBD-F442-41DF9754256A}"/>
          </ac:spMkLst>
        </pc:spChg>
        <pc:spChg chg="mod">
          <ac:chgData name="Harikkala Elina" userId="S::elina.harikkala@varha.fi::2419a6e4-b599-47da-9a32-ed1355cfadd0" providerId="AD" clId="Web-{8C0D4E34-002D-44AD-8289-87B0B6A0DD2E}" dt="2023-10-03T10:13:20.076" v="114" actId="14100"/>
          <ac:spMkLst>
            <pc:docMk/>
            <pc:sldMk cId="1008265019" sldId="273"/>
            <ac:spMk id="23" creationId="{00000000-0000-0000-0000-000000000000}"/>
          </ac:spMkLst>
        </pc:spChg>
        <pc:spChg chg="del">
          <ac:chgData name="Harikkala Elina" userId="S::elina.harikkala@varha.fi::2419a6e4-b599-47da-9a32-ed1355cfadd0" providerId="AD" clId="Web-{8C0D4E34-002D-44AD-8289-87B0B6A0DD2E}" dt="2023-10-03T10:10:32.320" v="23"/>
          <ac:spMkLst>
            <pc:docMk/>
            <pc:sldMk cId="1008265019" sldId="273"/>
            <ac:spMk id="26" creationId="{00000000-0000-0000-0000-000000000000}"/>
          </ac:spMkLst>
        </pc:spChg>
        <pc:picChg chg="del">
          <ac:chgData name="Harikkala Elina" userId="S::elina.harikkala@varha.fi::2419a6e4-b599-47da-9a32-ed1355cfadd0" providerId="AD" clId="Web-{8C0D4E34-002D-44AD-8289-87B0B6A0DD2E}" dt="2023-10-03T10:10:52.742" v="25"/>
          <ac:picMkLst>
            <pc:docMk/>
            <pc:sldMk cId="1008265019" sldId="273"/>
            <ac:picMk id="31" creationId="{2B39CA30-B8E7-B02E-787E-0B9325243CEF}"/>
          </ac:picMkLst>
        </pc:picChg>
      </pc:sldChg>
    </pc:docChg>
  </pc:docChgLst>
  <pc:docChgLst>
    <pc:chgData name="Pilpola Mari" userId="S::mari.pilpola@varha.fi::13b54758-4032-452e-b1e2-2259ce75447a" providerId="AD" clId="Web-{C9B365C0-9EEC-83FD-F5B1-64512F744A0F}"/>
    <pc:docChg chg="modSld">
      <pc:chgData name="Pilpola Mari" userId="S::mari.pilpola@varha.fi::13b54758-4032-452e-b1e2-2259ce75447a" providerId="AD" clId="Web-{C9B365C0-9EEC-83FD-F5B1-64512F744A0F}" dt="2023-09-11T11:05:03.350" v="2" actId="14100"/>
      <pc:docMkLst>
        <pc:docMk/>
      </pc:docMkLst>
      <pc:sldChg chg="modSp">
        <pc:chgData name="Pilpola Mari" userId="S::mari.pilpola@varha.fi::13b54758-4032-452e-b1e2-2259ce75447a" providerId="AD" clId="Web-{C9B365C0-9EEC-83FD-F5B1-64512F744A0F}" dt="2023-09-11T11:05:03.350" v="2" actId="14100"/>
        <pc:sldMkLst>
          <pc:docMk/>
          <pc:sldMk cId="2005251731" sldId="265"/>
        </pc:sldMkLst>
        <pc:spChg chg="mod">
          <ac:chgData name="Pilpola Mari" userId="S::mari.pilpola@varha.fi::13b54758-4032-452e-b1e2-2259ce75447a" providerId="AD" clId="Web-{C9B365C0-9EEC-83FD-F5B1-64512F744A0F}" dt="2023-09-11T11:05:03.350" v="2" actId="14100"/>
          <ac:spMkLst>
            <pc:docMk/>
            <pc:sldMk cId="2005251731" sldId="265"/>
            <ac:spMk id="44" creationId="{00000000-0000-0000-0000-000000000000}"/>
          </ac:spMkLst>
        </pc:spChg>
      </pc:sldChg>
    </pc:docChg>
  </pc:docChgLst>
  <pc:docChgLst>
    <pc:chgData name="Harikkala Elina" userId="S::elina.harikkala@varha.fi::2419a6e4-b599-47da-9a32-ed1355cfadd0" providerId="AD" clId="Web-{E928018A-9C06-4EDE-B32E-DC385EF9B37D}"/>
    <pc:docChg chg="modSld">
      <pc:chgData name="Harikkala Elina" userId="S::elina.harikkala@varha.fi::2419a6e4-b599-47da-9a32-ed1355cfadd0" providerId="AD" clId="Web-{E928018A-9C06-4EDE-B32E-DC385EF9B37D}" dt="2023-10-03T11:41:27.032" v="0" actId="14100"/>
      <pc:docMkLst>
        <pc:docMk/>
      </pc:docMkLst>
      <pc:sldChg chg="modSp">
        <pc:chgData name="Harikkala Elina" userId="S::elina.harikkala@varha.fi::2419a6e4-b599-47da-9a32-ed1355cfadd0" providerId="AD" clId="Web-{E928018A-9C06-4EDE-B32E-DC385EF9B37D}" dt="2023-10-03T11:41:27.032" v="0" actId="14100"/>
        <pc:sldMkLst>
          <pc:docMk/>
          <pc:sldMk cId="1008265019" sldId="273"/>
        </pc:sldMkLst>
        <pc:spChg chg="mod">
          <ac:chgData name="Harikkala Elina" userId="S::elina.harikkala@varha.fi::2419a6e4-b599-47da-9a32-ed1355cfadd0" providerId="AD" clId="Web-{E928018A-9C06-4EDE-B32E-DC385EF9B37D}" dt="2023-10-03T11:41:27.032" v="0" actId="14100"/>
          <ac:spMkLst>
            <pc:docMk/>
            <pc:sldMk cId="1008265019" sldId="273"/>
            <ac:spMk id="7" creationId="{00000000-0000-0000-0000-000000000000}"/>
          </ac:spMkLst>
        </pc:spChg>
      </pc:sldChg>
    </pc:docChg>
  </pc:docChgLst>
  <pc:docChgLst>
    <pc:chgData name="Pilpola Mari" userId="S::mari.pilpola@varha.fi::13b54758-4032-452e-b1e2-2259ce75447a" providerId="AD" clId="Web-{88A7E09F-3E21-0F1D-3641-ECA99ED67943}"/>
    <pc:docChg chg="modSld">
      <pc:chgData name="Pilpola Mari" userId="S::mari.pilpola@varha.fi::13b54758-4032-452e-b1e2-2259ce75447a" providerId="AD" clId="Web-{88A7E09F-3E21-0F1D-3641-ECA99ED67943}" dt="2023-09-12T17:48:02.630" v="193" actId="14100"/>
      <pc:docMkLst>
        <pc:docMk/>
      </pc:docMkLst>
      <pc:sldChg chg="addSp delSp modSp">
        <pc:chgData name="Pilpola Mari" userId="S::mari.pilpola@varha.fi::13b54758-4032-452e-b1e2-2259ce75447a" providerId="AD" clId="Web-{88A7E09F-3E21-0F1D-3641-ECA99ED67943}" dt="2023-09-12T17:48:02.630" v="193" actId="14100"/>
        <pc:sldMkLst>
          <pc:docMk/>
          <pc:sldMk cId="820416599" sldId="268"/>
        </pc:sldMkLst>
        <pc:spChg chg="mod">
          <ac:chgData name="Pilpola Mari" userId="S::mari.pilpola@varha.fi::13b54758-4032-452e-b1e2-2259ce75447a" providerId="AD" clId="Web-{88A7E09F-3E21-0F1D-3641-ECA99ED67943}" dt="2023-09-12T17:46:09.954" v="174" actId="14100"/>
          <ac:spMkLst>
            <pc:docMk/>
            <pc:sldMk cId="820416599" sldId="268"/>
            <ac:spMk id="2" creationId="{00000000-0000-0000-0000-000000000000}"/>
          </ac:spMkLst>
        </pc:spChg>
        <pc:spChg chg="mod">
          <ac:chgData name="Pilpola Mari" userId="S::mari.pilpola@varha.fi::13b54758-4032-452e-b1e2-2259ce75447a" providerId="AD" clId="Web-{88A7E09F-3E21-0F1D-3641-ECA99ED67943}" dt="2023-09-12T17:45:53.173" v="171" actId="1076"/>
          <ac:spMkLst>
            <pc:docMk/>
            <pc:sldMk cId="820416599" sldId="268"/>
            <ac:spMk id="3" creationId="{111A16A9-8A98-D807-A3B1-C6016484CC6C}"/>
          </ac:spMkLst>
        </pc:spChg>
        <pc:spChg chg="mod">
          <ac:chgData name="Pilpola Mari" userId="S::mari.pilpola@varha.fi::13b54758-4032-452e-b1e2-2259ce75447a" providerId="AD" clId="Web-{88A7E09F-3E21-0F1D-3641-ECA99ED67943}" dt="2023-09-12T17:47:28.317" v="190" actId="14100"/>
          <ac:spMkLst>
            <pc:docMk/>
            <pc:sldMk cId="820416599" sldId="268"/>
            <ac:spMk id="5" creationId="{00000000-0000-0000-0000-000000000000}"/>
          </ac:spMkLst>
        </pc:spChg>
        <pc:spChg chg="mod">
          <ac:chgData name="Pilpola Mari" userId="S::mari.pilpola@varha.fi::13b54758-4032-452e-b1e2-2259ce75447a" providerId="AD" clId="Web-{88A7E09F-3E21-0F1D-3641-ECA99ED67943}" dt="2023-09-12T17:40:06.545" v="81" actId="14100"/>
          <ac:spMkLst>
            <pc:docMk/>
            <pc:sldMk cId="820416599" sldId="268"/>
            <ac:spMk id="7" creationId="{00000000-0000-0000-0000-000000000000}"/>
          </ac:spMkLst>
        </pc:spChg>
        <pc:spChg chg="mod">
          <ac:chgData name="Pilpola Mari" userId="S::mari.pilpola@varha.fi::13b54758-4032-452e-b1e2-2259ce75447a" providerId="AD" clId="Web-{88A7E09F-3E21-0F1D-3641-ECA99ED67943}" dt="2023-09-12T17:48:02.630" v="193" actId="14100"/>
          <ac:spMkLst>
            <pc:docMk/>
            <pc:sldMk cId="820416599" sldId="268"/>
            <ac:spMk id="8" creationId="{00000000-0000-0000-0000-000000000000}"/>
          </ac:spMkLst>
        </pc:spChg>
        <pc:spChg chg="mod">
          <ac:chgData name="Pilpola Mari" userId="S::mari.pilpola@varha.fi::13b54758-4032-452e-b1e2-2259ce75447a" providerId="AD" clId="Web-{88A7E09F-3E21-0F1D-3641-ECA99ED67943}" dt="2023-09-12T17:47:21.426" v="189" actId="1076"/>
          <ac:spMkLst>
            <pc:docMk/>
            <pc:sldMk cId="820416599" sldId="268"/>
            <ac:spMk id="9" creationId="{00000000-0000-0000-0000-000000000000}"/>
          </ac:spMkLst>
        </pc:spChg>
        <pc:spChg chg="mod">
          <ac:chgData name="Pilpola Mari" userId="S::mari.pilpola@varha.fi::13b54758-4032-452e-b1e2-2259ce75447a" providerId="AD" clId="Web-{88A7E09F-3E21-0F1D-3641-ECA99ED67943}" dt="2023-09-12T17:47:09.097" v="188" actId="20577"/>
          <ac:spMkLst>
            <pc:docMk/>
            <pc:sldMk cId="820416599" sldId="268"/>
            <ac:spMk id="10" creationId="{00000000-0000-0000-0000-000000000000}"/>
          </ac:spMkLst>
        </pc:spChg>
        <pc:spChg chg="add mod">
          <ac:chgData name="Pilpola Mari" userId="S::mari.pilpola@varha.fi::13b54758-4032-452e-b1e2-2259ce75447a" providerId="AD" clId="Web-{88A7E09F-3E21-0F1D-3641-ECA99ED67943}" dt="2023-09-12T17:46:37.502" v="183" actId="14100"/>
          <ac:spMkLst>
            <pc:docMk/>
            <pc:sldMk cId="820416599" sldId="268"/>
            <ac:spMk id="11" creationId="{D5478CC6-9AF1-272B-0668-0A371017F45E}"/>
          </ac:spMkLst>
        </pc:spChg>
        <pc:spChg chg="mod">
          <ac:chgData name="Pilpola Mari" userId="S::mari.pilpola@varha.fi::13b54758-4032-452e-b1e2-2259ce75447a" providerId="AD" clId="Web-{88A7E09F-3E21-0F1D-3641-ECA99ED67943}" dt="2023-09-12T17:46:14.423" v="176" actId="14100"/>
          <ac:spMkLst>
            <pc:docMk/>
            <pc:sldMk cId="820416599" sldId="268"/>
            <ac:spMk id="12" creationId="{00000000-0000-0000-0000-000000000000}"/>
          </ac:spMkLst>
        </pc:spChg>
        <pc:spChg chg="mod">
          <ac:chgData name="Pilpola Mari" userId="S::mari.pilpola@varha.fi::13b54758-4032-452e-b1e2-2259ce75447a" providerId="AD" clId="Web-{88A7E09F-3E21-0F1D-3641-ECA99ED67943}" dt="2023-09-12T17:46:18.220" v="177" actId="14100"/>
          <ac:spMkLst>
            <pc:docMk/>
            <pc:sldMk cId="820416599" sldId="268"/>
            <ac:spMk id="13" creationId="{00000000-0000-0000-0000-000000000000}"/>
          </ac:spMkLst>
        </pc:spChg>
        <pc:spChg chg="mod">
          <ac:chgData name="Pilpola Mari" userId="S::mari.pilpola@varha.fi::13b54758-4032-452e-b1e2-2259ce75447a" providerId="AD" clId="Web-{88A7E09F-3E21-0F1D-3641-ECA99ED67943}" dt="2023-09-12T17:43:58.778" v="150" actId="1076"/>
          <ac:spMkLst>
            <pc:docMk/>
            <pc:sldMk cId="820416599" sldId="268"/>
            <ac:spMk id="14" creationId="{00000000-0000-0000-0000-000000000000}"/>
          </ac:spMkLst>
        </pc:spChg>
        <pc:spChg chg="mod">
          <ac:chgData name="Pilpola Mari" userId="S::mari.pilpola@varha.fi::13b54758-4032-452e-b1e2-2259ce75447a" providerId="AD" clId="Web-{88A7E09F-3E21-0F1D-3641-ECA99ED67943}" dt="2023-09-12T17:43:55.668" v="149" actId="1076"/>
          <ac:spMkLst>
            <pc:docMk/>
            <pc:sldMk cId="820416599" sldId="268"/>
            <ac:spMk id="15" creationId="{00000000-0000-0000-0000-000000000000}"/>
          </ac:spMkLst>
        </pc:spChg>
        <pc:spChg chg="mod">
          <ac:chgData name="Pilpola Mari" userId="S::mari.pilpola@varha.fi::13b54758-4032-452e-b1e2-2259ce75447a" providerId="AD" clId="Web-{88A7E09F-3E21-0F1D-3641-ECA99ED67943}" dt="2023-09-12T17:45:58.438" v="173" actId="1076"/>
          <ac:spMkLst>
            <pc:docMk/>
            <pc:sldMk cId="820416599" sldId="268"/>
            <ac:spMk id="16" creationId="{00000000-0000-0000-0000-000000000000}"/>
          </ac:spMkLst>
        </pc:spChg>
        <pc:spChg chg="mod">
          <ac:chgData name="Pilpola Mari" userId="S::mari.pilpola@varha.fi::13b54758-4032-452e-b1e2-2259ce75447a" providerId="AD" clId="Web-{88A7E09F-3E21-0F1D-3641-ECA99ED67943}" dt="2023-09-12T17:39:34.794" v="75" actId="1076"/>
          <ac:spMkLst>
            <pc:docMk/>
            <pc:sldMk cId="820416599" sldId="268"/>
            <ac:spMk id="17" creationId="{82E626F7-760A-7CF3-0584-1B9FC96CBE10}"/>
          </ac:spMkLst>
        </pc:spChg>
        <pc:spChg chg="mod">
          <ac:chgData name="Pilpola Mari" userId="S::mari.pilpola@varha.fi::13b54758-4032-452e-b1e2-2259ce75447a" providerId="AD" clId="Web-{88A7E09F-3E21-0F1D-3641-ECA99ED67943}" dt="2023-09-12T17:45:55.673" v="172" actId="1076"/>
          <ac:spMkLst>
            <pc:docMk/>
            <pc:sldMk cId="820416599" sldId="268"/>
            <ac:spMk id="18" creationId="{00000000-0000-0000-0000-000000000000}"/>
          </ac:spMkLst>
        </pc:spChg>
        <pc:spChg chg="mod">
          <ac:chgData name="Pilpola Mari" userId="S::mari.pilpola@varha.fi::13b54758-4032-452e-b1e2-2259ce75447a" providerId="AD" clId="Web-{88A7E09F-3E21-0F1D-3641-ECA99ED67943}" dt="2023-09-12T17:45:50.907" v="170" actId="1076"/>
          <ac:spMkLst>
            <pc:docMk/>
            <pc:sldMk cId="820416599" sldId="268"/>
            <ac:spMk id="19" creationId="{00000000-0000-0000-0000-000000000000}"/>
          </ac:spMkLst>
        </pc:spChg>
        <pc:spChg chg="del mod">
          <ac:chgData name="Pilpola Mari" userId="S::mari.pilpola@varha.fi::13b54758-4032-452e-b1e2-2259ce75447a" providerId="AD" clId="Web-{88A7E09F-3E21-0F1D-3641-ECA99ED67943}" dt="2023-09-12T17:36:09.910" v="2"/>
          <ac:spMkLst>
            <pc:docMk/>
            <pc:sldMk cId="820416599" sldId="268"/>
            <ac:spMk id="20" creationId="{403C5C81-708A-AF13-0D44-69D151D8DF98}"/>
          </ac:spMkLst>
        </pc:spChg>
        <pc:spChg chg="del mod">
          <ac:chgData name="Pilpola Mari" userId="S::mari.pilpola@varha.fi::13b54758-4032-452e-b1e2-2259ce75447a" providerId="AD" clId="Web-{88A7E09F-3E21-0F1D-3641-ECA99ED67943}" dt="2023-09-12T17:38:42.416" v="57"/>
          <ac:spMkLst>
            <pc:docMk/>
            <pc:sldMk cId="820416599" sldId="268"/>
            <ac:spMk id="21" creationId="{E1454776-E400-3ED7-12A0-BF4722DE276C}"/>
          </ac:spMkLst>
        </pc:spChg>
        <pc:spChg chg="add del mod">
          <ac:chgData name="Pilpola Mari" userId="S::mari.pilpola@varha.fi::13b54758-4032-452e-b1e2-2259ce75447a" providerId="AD" clId="Web-{88A7E09F-3E21-0F1D-3641-ECA99ED67943}" dt="2023-09-12T17:41:03.219" v="91"/>
          <ac:spMkLst>
            <pc:docMk/>
            <pc:sldMk cId="820416599" sldId="268"/>
            <ac:spMk id="22" creationId="{9084D48A-6551-8A22-F17E-9B6548CF7520}"/>
          </ac:spMkLst>
        </pc:spChg>
        <pc:spChg chg="add mod">
          <ac:chgData name="Pilpola Mari" userId="S::mari.pilpola@varha.fi::13b54758-4032-452e-b1e2-2259ce75447a" providerId="AD" clId="Web-{88A7E09F-3E21-0F1D-3641-ECA99ED67943}" dt="2023-09-12T17:46:44.909" v="185" actId="14100"/>
          <ac:spMkLst>
            <pc:docMk/>
            <pc:sldMk cId="820416599" sldId="268"/>
            <ac:spMk id="23" creationId="{66DF1E0E-996F-FCA3-A1CA-D1BA1632D813}"/>
          </ac:spMkLst>
        </pc:spChg>
      </pc:sldChg>
    </pc:docChg>
  </pc:docChgLst>
  <pc:docChgLst>
    <pc:chgData name="Pilpola Mari" userId="S::mari.pilpola@varha.fi::13b54758-4032-452e-b1e2-2259ce75447a" providerId="AD" clId="Web-{584B275A-376F-F30F-629B-D136448D06BF}"/>
    <pc:docChg chg="modSld">
      <pc:chgData name="Pilpola Mari" userId="S::mari.pilpola@varha.fi::13b54758-4032-452e-b1e2-2259ce75447a" providerId="AD" clId="Web-{584B275A-376F-F30F-629B-D136448D06BF}" dt="2023-09-08T06:15:29.563" v="283" actId="20577"/>
      <pc:docMkLst>
        <pc:docMk/>
      </pc:docMkLst>
      <pc:sldChg chg="modSp">
        <pc:chgData name="Pilpola Mari" userId="S::mari.pilpola@varha.fi::13b54758-4032-452e-b1e2-2259ce75447a" providerId="AD" clId="Web-{584B275A-376F-F30F-629B-D136448D06BF}" dt="2023-09-08T06:13:14.063" v="205" actId="20577"/>
        <pc:sldMkLst>
          <pc:docMk/>
          <pc:sldMk cId="2369495024" sldId="261"/>
        </pc:sldMkLst>
        <pc:spChg chg="mod">
          <ac:chgData name="Pilpola Mari" userId="S::mari.pilpola@varha.fi::13b54758-4032-452e-b1e2-2259ce75447a" providerId="AD" clId="Web-{584B275A-376F-F30F-629B-D136448D06BF}" dt="2023-09-08T06:13:14.063" v="205" actId="20577"/>
          <ac:spMkLst>
            <pc:docMk/>
            <pc:sldMk cId="2369495024" sldId="261"/>
            <ac:spMk id="15" creationId="{00000000-0000-0000-0000-000000000000}"/>
          </ac:spMkLst>
        </pc:spChg>
      </pc:sldChg>
      <pc:sldChg chg="modSp">
        <pc:chgData name="Pilpola Mari" userId="S::mari.pilpola@varha.fi::13b54758-4032-452e-b1e2-2259ce75447a" providerId="AD" clId="Web-{584B275A-376F-F30F-629B-D136448D06BF}" dt="2023-09-08T06:15:02.766" v="275" actId="20577"/>
        <pc:sldMkLst>
          <pc:docMk/>
          <pc:sldMk cId="2005251731" sldId="265"/>
        </pc:sldMkLst>
        <pc:spChg chg="mod">
          <ac:chgData name="Pilpola Mari" userId="S::mari.pilpola@varha.fi::13b54758-4032-452e-b1e2-2259ce75447a" providerId="AD" clId="Web-{584B275A-376F-F30F-629B-D136448D06BF}" dt="2023-09-08T06:15:02.766" v="275" actId="20577"/>
          <ac:spMkLst>
            <pc:docMk/>
            <pc:sldMk cId="2005251731" sldId="265"/>
            <ac:spMk id="45" creationId="{00000000-0000-0000-0000-000000000000}"/>
          </ac:spMkLst>
        </pc:spChg>
      </pc:sldChg>
      <pc:sldChg chg="modSp">
        <pc:chgData name="Pilpola Mari" userId="S::mari.pilpola@varha.fi::13b54758-4032-452e-b1e2-2259ce75447a" providerId="AD" clId="Web-{584B275A-376F-F30F-629B-D136448D06BF}" dt="2023-09-08T06:15:29.563" v="283" actId="20577"/>
        <pc:sldMkLst>
          <pc:docMk/>
          <pc:sldMk cId="2157667461" sldId="267"/>
        </pc:sldMkLst>
        <pc:spChg chg="mod">
          <ac:chgData name="Pilpola Mari" userId="S::mari.pilpola@varha.fi::13b54758-4032-452e-b1e2-2259ce75447a" providerId="AD" clId="Web-{584B275A-376F-F30F-629B-D136448D06BF}" dt="2023-09-08T06:15:29.563" v="283" actId="20577"/>
          <ac:spMkLst>
            <pc:docMk/>
            <pc:sldMk cId="2157667461" sldId="267"/>
            <ac:spMk id="7" creationId="{4A644871-6B38-42CC-B1F0-9F73512DED07}"/>
          </ac:spMkLst>
        </pc:spChg>
      </pc:sldChg>
      <pc:sldChg chg="modSp">
        <pc:chgData name="Pilpola Mari" userId="S::mari.pilpola@varha.fi::13b54758-4032-452e-b1e2-2259ce75447a" providerId="AD" clId="Web-{584B275A-376F-F30F-629B-D136448D06BF}" dt="2023-09-08T06:11:15.813" v="93" actId="20577"/>
        <pc:sldMkLst>
          <pc:docMk/>
          <pc:sldMk cId="820416599" sldId="268"/>
        </pc:sldMkLst>
        <pc:spChg chg="mod">
          <ac:chgData name="Pilpola Mari" userId="S::mari.pilpola@varha.fi::13b54758-4032-452e-b1e2-2259ce75447a" providerId="AD" clId="Web-{584B275A-376F-F30F-629B-D136448D06BF}" dt="2023-09-08T06:11:15.813" v="93" actId="20577"/>
          <ac:spMkLst>
            <pc:docMk/>
            <pc:sldMk cId="820416599" sldId="268"/>
            <ac:spMk id="14" creationId="{00000000-0000-0000-0000-000000000000}"/>
          </ac:spMkLst>
        </pc:spChg>
        <pc:spChg chg="mod">
          <ac:chgData name="Pilpola Mari" userId="S::mari.pilpola@varha.fi::13b54758-4032-452e-b1e2-2259ce75447a" providerId="AD" clId="Web-{584B275A-376F-F30F-629B-D136448D06BF}" dt="2023-09-08T06:10:53.392" v="57" actId="20577"/>
          <ac:spMkLst>
            <pc:docMk/>
            <pc:sldMk cId="820416599" sldId="268"/>
            <ac:spMk id="15" creationId="{00000000-0000-0000-0000-000000000000}"/>
          </ac:spMkLst>
        </pc:spChg>
      </pc:sldChg>
    </pc:docChg>
  </pc:docChgLst>
  <pc:docChgLst>
    <pc:chgData name="Harikkala Elina" userId="S::elina.harikkala@varha.fi::2419a6e4-b599-47da-9a32-ed1355cfadd0" providerId="AD" clId="Web-{6695618B-64B5-4F9B-A209-39EB08DDEB0E}"/>
    <pc:docChg chg="modSld">
      <pc:chgData name="Harikkala Elina" userId="S::elina.harikkala@varha.fi::2419a6e4-b599-47da-9a32-ed1355cfadd0" providerId="AD" clId="Web-{6695618B-64B5-4F9B-A209-39EB08DDEB0E}" dt="2023-10-03T10:06:09.479" v="3" actId="14100"/>
      <pc:docMkLst>
        <pc:docMk/>
      </pc:docMkLst>
      <pc:sldChg chg="modSp">
        <pc:chgData name="Harikkala Elina" userId="S::elina.harikkala@varha.fi::2419a6e4-b599-47da-9a32-ed1355cfadd0" providerId="AD" clId="Web-{6695618B-64B5-4F9B-A209-39EB08DDEB0E}" dt="2023-10-03T10:06:09.479" v="3" actId="14100"/>
        <pc:sldMkLst>
          <pc:docMk/>
          <pc:sldMk cId="1008265019" sldId="273"/>
        </pc:sldMkLst>
        <pc:spChg chg="mod">
          <ac:chgData name="Harikkala Elina" userId="S::elina.harikkala@varha.fi::2419a6e4-b599-47da-9a32-ed1355cfadd0" providerId="AD" clId="Web-{6695618B-64B5-4F9B-A209-39EB08DDEB0E}" dt="2023-10-03T10:06:09.479" v="3" actId="14100"/>
          <ac:spMkLst>
            <pc:docMk/>
            <pc:sldMk cId="1008265019" sldId="273"/>
            <ac:spMk id="23" creationId="{00000000-0000-0000-0000-000000000000}"/>
          </ac:spMkLst>
        </pc:spChg>
      </pc:sldChg>
    </pc:docChg>
  </pc:docChgLst>
  <pc:docChgLst>
    <pc:chgData name="Pilpola Mari" userId="S::mari.pilpola@varha.fi::13b54758-4032-452e-b1e2-2259ce75447a" providerId="AD" clId="Web-{FCD75A02-B41D-416B-CB1F-9DC7D9BCA320}"/>
    <pc:docChg chg="addSld modSld">
      <pc:chgData name="Pilpola Mari" userId="S::mari.pilpola@varha.fi::13b54758-4032-452e-b1e2-2259ce75447a" providerId="AD" clId="Web-{FCD75A02-B41D-416B-CB1F-9DC7D9BCA320}" dt="2023-08-28T06:15:50.544" v="37"/>
      <pc:docMkLst>
        <pc:docMk/>
      </pc:docMkLst>
      <pc:sldChg chg="modSp">
        <pc:chgData name="Pilpola Mari" userId="S::mari.pilpola@varha.fi::13b54758-4032-452e-b1e2-2259ce75447a" providerId="AD" clId="Web-{FCD75A02-B41D-416B-CB1F-9DC7D9BCA320}" dt="2023-08-28T06:15:41.513" v="36" actId="20577"/>
        <pc:sldMkLst>
          <pc:docMk/>
          <pc:sldMk cId="820416599" sldId="268"/>
        </pc:sldMkLst>
        <pc:spChg chg="mod">
          <ac:chgData name="Pilpola Mari" userId="S::mari.pilpola@varha.fi::13b54758-4032-452e-b1e2-2259ce75447a" providerId="AD" clId="Web-{FCD75A02-B41D-416B-CB1F-9DC7D9BCA320}" dt="2023-08-28T06:15:41.513" v="36" actId="20577"/>
          <ac:spMkLst>
            <pc:docMk/>
            <pc:sldMk cId="820416599" sldId="268"/>
            <ac:spMk id="2" creationId="{00000000-0000-0000-0000-000000000000}"/>
          </ac:spMkLst>
        </pc:spChg>
        <pc:spChg chg="mod">
          <ac:chgData name="Pilpola Mari" userId="S::mari.pilpola@varha.fi::13b54758-4032-452e-b1e2-2259ce75447a" providerId="AD" clId="Web-{FCD75A02-B41D-416B-CB1F-9DC7D9BCA320}" dt="2023-08-28T06:14:59.168" v="3" actId="1076"/>
          <ac:spMkLst>
            <pc:docMk/>
            <pc:sldMk cId="820416599" sldId="268"/>
            <ac:spMk id="8" creationId="{00000000-0000-0000-0000-000000000000}"/>
          </ac:spMkLst>
        </pc:spChg>
        <pc:spChg chg="mod">
          <ac:chgData name="Pilpola Mari" userId="S::mari.pilpola@varha.fi::13b54758-4032-452e-b1e2-2259ce75447a" providerId="AD" clId="Web-{FCD75A02-B41D-416B-CB1F-9DC7D9BCA320}" dt="2023-08-28T06:14:56.246" v="2" actId="1076"/>
          <ac:spMkLst>
            <pc:docMk/>
            <pc:sldMk cId="820416599" sldId="268"/>
            <ac:spMk id="14" creationId="{00000000-0000-0000-0000-000000000000}"/>
          </ac:spMkLst>
        </pc:spChg>
        <pc:spChg chg="mod">
          <ac:chgData name="Pilpola Mari" userId="S::mari.pilpola@varha.fi::13b54758-4032-452e-b1e2-2259ce75447a" providerId="AD" clId="Web-{FCD75A02-B41D-416B-CB1F-9DC7D9BCA320}" dt="2023-08-28T06:14:53.261" v="1" actId="1076"/>
          <ac:spMkLst>
            <pc:docMk/>
            <pc:sldMk cId="820416599" sldId="268"/>
            <ac:spMk id="15" creationId="{00000000-0000-0000-0000-000000000000}"/>
          </ac:spMkLst>
        </pc:spChg>
      </pc:sldChg>
      <pc:sldChg chg="new">
        <pc:chgData name="Pilpola Mari" userId="S::mari.pilpola@varha.fi::13b54758-4032-452e-b1e2-2259ce75447a" providerId="AD" clId="Web-{FCD75A02-B41D-416B-CB1F-9DC7D9BCA320}" dt="2023-08-28T06:15:50.544" v="37"/>
        <pc:sldMkLst>
          <pc:docMk/>
          <pc:sldMk cId="1208121513" sldId="269"/>
        </pc:sldMkLst>
      </pc:sldChg>
    </pc:docChg>
  </pc:docChgLst>
  <pc:docChgLst>
    <pc:chgData name="Pilpola Mari" userId="S::mari.pilpola@varha.fi::13b54758-4032-452e-b1e2-2259ce75447a" providerId="AD" clId="Web-{229C9E7D-13C2-A309-A64E-8C161FD93D66}"/>
    <pc:docChg chg="modSld">
      <pc:chgData name="Pilpola Mari" userId="S::mari.pilpola@varha.fi::13b54758-4032-452e-b1e2-2259ce75447a" providerId="AD" clId="Web-{229C9E7D-13C2-A309-A64E-8C161FD93D66}" dt="2023-08-21T07:20:24.381" v="2" actId="14100"/>
      <pc:docMkLst>
        <pc:docMk/>
      </pc:docMkLst>
      <pc:sldChg chg="modSp">
        <pc:chgData name="Pilpola Mari" userId="S::mari.pilpola@varha.fi::13b54758-4032-452e-b1e2-2259ce75447a" providerId="AD" clId="Web-{229C9E7D-13C2-A309-A64E-8C161FD93D66}" dt="2023-08-21T07:20:24.381" v="2" actId="14100"/>
        <pc:sldMkLst>
          <pc:docMk/>
          <pc:sldMk cId="2005251731" sldId="265"/>
        </pc:sldMkLst>
        <pc:spChg chg="mod">
          <ac:chgData name="Pilpola Mari" userId="S::mari.pilpola@varha.fi::13b54758-4032-452e-b1e2-2259ce75447a" providerId="AD" clId="Web-{229C9E7D-13C2-A309-A64E-8C161FD93D66}" dt="2023-08-21T07:20:24.381" v="2" actId="14100"/>
          <ac:spMkLst>
            <pc:docMk/>
            <pc:sldMk cId="2005251731" sldId="265"/>
            <ac:spMk id="3" creationId="{00000000-0000-0000-0000-000000000000}"/>
          </ac:spMkLst>
        </pc:spChg>
        <pc:grpChg chg="mod">
          <ac:chgData name="Pilpola Mari" userId="S::mari.pilpola@varha.fi::13b54758-4032-452e-b1e2-2259ce75447a" providerId="AD" clId="Web-{229C9E7D-13C2-A309-A64E-8C161FD93D66}" dt="2023-08-21T07:20:14.802" v="0" actId="1076"/>
          <ac:grpSpMkLst>
            <pc:docMk/>
            <pc:sldMk cId="2005251731" sldId="265"/>
            <ac:grpSpMk id="16" creationId="{00000000-0000-0000-0000-000000000000}"/>
          </ac:grpSpMkLst>
        </pc:grpChg>
      </pc:sldChg>
    </pc:docChg>
  </pc:docChgLst>
  <pc:docChgLst>
    <pc:chgData name="Pilpola Mari" userId="S::mari.pilpola@varha.fi::13b54758-4032-452e-b1e2-2259ce75447a" providerId="AD" clId="Web-{ED83580D-AD18-5BAB-2605-2D46358D1A05}"/>
    <pc:docChg chg="modSld">
      <pc:chgData name="Pilpola Mari" userId="S::mari.pilpola@varha.fi::13b54758-4032-452e-b1e2-2259ce75447a" providerId="AD" clId="Web-{ED83580D-AD18-5BAB-2605-2D46358D1A05}" dt="2023-09-14T10:13:41.912" v="24" actId="1076"/>
      <pc:docMkLst>
        <pc:docMk/>
      </pc:docMkLst>
      <pc:sldChg chg="modSp">
        <pc:chgData name="Pilpola Mari" userId="S::mari.pilpola@varha.fi::13b54758-4032-452e-b1e2-2259ce75447a" providerId="AD" clId="Web-{ED83580D-AD18-5BAB-2605-2D46358D1A05}" dt="2023-09-14T10:13:41.912" v="24" actId="1076"/>
        <pc:sldMkLst>
          <pc:docMk/>
          <pc:sldMk cId="820416599" sldId="268"/>
        </pc:sldMkLst>
        <pc:spChg chg="mod">
          <ac:chgData name="Pilpola Mari" userId="S::mari.pilpola@varha.fi::13b54758-4032-452e-b1e2-2259ce75447a" providerId="AD" clId="Web-{ED83580D-AD18-5BAB-2605-2D46358D1A05}" dt="2023-09-14T10:12:21.130" v="8" actId="20577"/>
          <ac:spMkLst>
            <pc:docMk/>
            <pc:sldMk cId="820416599" sldId="268"/>
            <ac:spMk id="7" creationId="{00000000-0000-0000-0000-000000000000}"/>
          </ac:spMkLst>
        </pc:spChg>
        <pc:spChg chg="mod">
          <ac:chgData name="Pilpola Mari" userId="S::mari.pilpola@varha.fi::13b54758-4032-452e-b1e2-2259ce75447a" providerId="AD" clId="Web-{ED83580D-AD18-5BAB-2605-2D46358D1A05}" dt="2023-09-14T10:13:41.912" v="24" actId="1076"/>
          <ac:spMkLst>
            <pc:docMk/>
            <pc:sldMk cId="820416599" sldId="268"/>
            <ac:spMk id="11" creationId="{93CC3AE1-DC5D-F695-4436-EF945C5DD290}"/>
          </ac:spMkLst>
        </pc:spChg>
        <pc:spChg chg="mod">
          <ac:chgData name="Pilpola Mari" userId="S::mari.pilpola@varha.fi::13b54758-4032-452e-b1e2-2259ce75447a" providerId="AD" clId="Web-{ED83580D-AD18-5BAB-2605-2D46358D1A05}" dt="2023-09-14T10:13:37.740" v="23" actId="1076"/>
          <ac:spMkLst>
            <pc:docMk/>
            <pc:sldMk cId="820416599" sldId="268"/>
            <ac:spMk id="25" creationId="{00000000-0000-0000-0000-000000000000}"/>
          </ac:spMkLst>
        </pc:spChg>
        <pc:spChg chg="mod">
          <ac:chgData name="Pilpola Mari" userId="S::mari.pilpola@varha.fi::13b54758-4032-452e-b1e2-2259ce75447a" providerId="AD" clId="Web-{ED83580D-AD18-5BAB-2605-2D46358D1A05}" dt="2023-09-14T10:13:36.005" v="22" actId="1076"/>
          <ac:spMkLst>
            <pc:docMk/>
            <pc:sldMk cId="820416599" sldId="268"/>
            <ac:spMk id="27" creationId="{00000000-0000-0000-0000-000000000000}"/>
          </ac:spMkLst>
        </pc:spChg>
      </pc:sldChg>
    </pc:docChg>
  </pc:docChgLst>
  <pc:docChgLst>
    <pc:chgData name="Harikkala Elina" userId="S::elina.harikkala@varha.fi::2419a6e4-b599-47da-9a32-ed1355cfadd0" providerId="AD" clId="Web-{C96FCB85-4C62-40E2-B2BA-D5155EAACEB7}"/>
    <pc:docChg chg="modSld">
      <pc:chgData name="Harikkala Elina" userId="S::elina.harikkala@varha.fi::2419a6e4-b599-47da-9a32-ed1355cfadd0" providerId="AD" clId="Web-{C96FCB85-4C62-40E2-B2BA-D5155EAACEB7}" dt="2023-09-06T15:10:19.682" v="903" actId="20577"/>
      <pc:docMkLst>
        <pc:docMk/>
      </pc:docMkLst>
      <pc:sldChg chg="modSp">
        <pc:chgData name="Harikkala Elina" userId="S::elina.harikkala@varha.fi::2419a6e4-b599-47da-9a32-ed1355cfadd0" providerId="AD" clId="Web-{C96FCB85-4C62-40E2-B2BA-D5155EAACEB7}" dt="2023-09-06T14:01:29.814" v="4" actId="14100"/>
        <pc:sldMkLst>
          <pc:docMk/>
          <pc:sldMk cId="2766187340" sldId="256"/>
        </pc:sldMkLst>
        <pc:spChg chg="mod">
          <ac:chgData name="Harikkala Elina" userId="S::elina.harikkala@varha.fi::2419a6e4-b599-47da-9a32-ed1355cfadd0" providerId="AD" clId="Web-{C96FCB85-4C62-40E2-B2BA-D5155EAACEB7}" dt="2023-09-06T14:01:29.814" v="4" actId="14100"/>
          <ac:spMkLst>
            <pc:docMk/>
            <pc:sldMk cId="2766187340" sldId="256"/>
            <ac:spMk id="2" creationId="{E5646253-E3F0-98AD-AB20-66A2E4C31C4B}"/>
          </ac:spMkLst>
        </pc:spChg>
      </pc:sldChg>
      <pc:sldChg chg="modSp">
        <pc:chgData name="Harikkala Elina" userId="S::elina.harikkala@varha.fi::2419a6e4-b599-47da-9a32-ed1355cfadd0" providerId="AD" clId="Web-{C96FCB85-4C62-40E2-B2BA-D5155EAACEB7}" dt="2023-09-06T14:34:43.199" v="415" actId="14100"/>
        <pc:sldMkLst>
          <pc:docMk/>
          <pc:sldMk cId="820416599" sldId="268"/>
        </pc:sldMkLst>
        <pc:spChg chg="mod">
          <ac:chgData name="Harikkala Elina" userId="S::elina.harikkala@varha.fi::2419a6e4-b599-47da-9a32-ed1355cfadd0" providerId="AD" clId="Web-{C96FCB85-4C62-40E2-B2BA-D5155EAACEB7}" dt="2023-09-06T14:34:43.199" v="415" actId="14100"/>
          <ac:spMkLst>
            <pc:docMk/>
            <pc:sldMk cId="820416599" sldId="268"/>
            <ac:spMk id="13" creationId="{00000000-0000-0000-0000-000000000000}"/>
          </ac:spMkLst>
        </pc:spChg>
      </pc:sldChg>
      <pc:sldChg chg="modSp">
        <pc:chgData name="Harikkala Elina" userId="S::elina.harikkala@varha.fi::2419a6e4-b599-47da-9a32-ed1355cfadd0" providerId="AD" clId="Web-{C96FCB85-4C62-40E2-B2BA-D5155EAACEB7}" dt="2023-09-06T15:10:19.682" v="903" actId="20577"/>
        <pc:sldMkLst>
          <pc:docMk/>
          <pc:sldMk cId="1208121513" sldId="269"/>
        </pc:sldMkLst>
        <pc:spChg chg="mod">
          <ac:chgData name="Harikkala Elina" userId="S::elina.harikkala@varha.fi::2419a6e4-b599-47da-9a32-ed1355cfadd0" providerId="AD" clId="Web-{C96FCB85-4C62-40E2-B2BA-D5155EAACEB7}" dt="2023-09-06T15:10:19.682" v="903" actId="20577"/>
          <ac:spMkLst>
            <pc:docMk/>
            <pc:sldMk cId="1208121513" sldId="269"/>
            <ac:spMk id="2" creationId="{25752BB3-D897-2A40-4D7D-FE382DEF17C4}"/>
          </ac:spMkLst>
        </pc:spChg>
      </pc:sldChg>
    </pc:docChg>
  </pc:docChgLst>
  <pc:docChgLst>
    <pc:chgData name="Pilpola Mari" userId="S::mari.pilpola@varha.fi::13b54758-4032-452e-b1e2-2259ce75447a" providerId="AD" clId="Web-{BDACFD6F-AEF8-2226-A7E0-D49107C6EEA1}"/>
    <pc:docChg chg="delSld modSld">
      <pc:chgData name="Pilpola Mari" userId="S::mari.pilpola@varha.fi::13b54758-4032-452e-b1e2-2259ce75447a" providerId="AD" clId="Web-{BDACFD6F-AEF8-2226-A7E0-D49107C6EEA1}" dt="2023-09-13T11:34:55.713" v="11" actId="20577"/>
      <pc:docMkLst>
        <pc:docMk/>
      </pc:docMkLst>
      <pc:sldChg chg="modSp">
        <pc:chgData name="Pilpola Mari" userId="S::mari.pilpola@varha.fi::13b54758-4032-452e-b1e2-2259ce75447a" providerId="AD" clId="Web-{BDACFD6F-AEF8-2226-A7E0-D49107C6EEA1}" dt="2023-09-13T11:34:55.713" v="11" actId="20577"/>
        <pc:sldMkLst>
          <pc:docMk/>
          <pc:sldMk cId="820416599" sldId="268"/>
        </pc:sldMkLst>
        <pc:spChg chg="mod">
          <ac:chgData name="Pilpola Mari" userId="S::mari.pilpola@varha.fi::13b54758-4032-452e-b1e2-2259ce75447a" providerId="AD" clId="Web-{BDACFD6F-AEF8-2226-A7E0-D49107C6EEA1}" dt="2023-09-13T11:34:55.713" v="11" actId="20577"/>
          <ac:spMkLst>
            <pc:docMk/>
            <pc:sldMk cId="820416599" sldId="268"/>
            <ac:spMk id="5" creationId="{00000000-0000-0000-0000-000000000000}"/>
          </ac:spMkLst>
        </pc:spChg>
        <pc:spChg chg="mod">
          <ac:chgData name="Pilpola Mari" userId="S::mari.pilpola@varha.fi::13b54758-4032-452e-b1e2-2259ce75447a" providerId="AD" clId="Web-{BDACFD6F-AEF8-2226-A7E0-D49107C6EEA1}" dt="2023-09-13T11:34:52.166" v="10" actId="20577"/>
          <ac:spMkLst>
            <pc:docMk/>
            <pc:sldMk cId="820416599" sldId="268"/>
            <ac:spMk id="7" creationId="{00000000-0000-0000-0000-000000000000}"/>
          </ac:spMkLst>
        </pc:spChg>
      </pc:sldChg>
      <pc:sldChg chg="del">
        <pc:chgData name="Pilpola Mari" userId="S::mari.pilpola@varha.fi::13b54758-4032-452e-b1e2-2259ce75447a" providerId="AD" clId="Web-{BDACFD6F-AEF8-2226-A7E0-D49107C6EEA1}" dt="2023-09-13T11:27:43.236" v="0"/>
        <pc:sldMkLst>
          <pc:docMk/>
          <pc:sldMk cId="1059577187" sldId="270"/>
        </pc:sldMkLst>
      </pc:sldChg>
    </pc:docChg>
  </pc:docChgLst>
  <pc:docChgLst>
    <pc:chgData name="Pilpola Mari" userId="S::mari.pilpola@varha.fi::13b54758-4032-452e-b1e2-2259ce75447a" providerId="AD" clId="Web-{131E3892-A17D-D996-A7CC-249764B49FED}"/>
    <pc:docChg chg="modSld">
      <pc:chgData name="Pilpola Mari" userId="S::mari.pilpola@varha.fi::13b54758-4032-452e-b1e2-2259ce75447a" providerId="AD" clId="Web-{131E3892-A17D-D996-A7CC-249764B49FED}" dt="2023-10-09T06:42:36.438" v="0" actId="1076"/>
      <pc:docMkLst>
        <pc:docMk/>
      </pc:docMkLst>
      <pc:sldChg chg="modSp">
        <pc:chgData name="Pilpola Mari" userId="S::mari.pilpola@varha.fi::13b54758-4032-452e-b1e2-2259ce75447a" providerId="AD" clId="Web-{131E3892-A17D-D996-A7CC-249764B49FED}" dt="2023-10-09T06:42:36.438" v="0" actId="1076"/>
        <pc:sldMkLst>
          <pc:docMk/>
          <pc:sldMk cId="2369495024" sldId="261"/>
        </pc:sldMkLst>
        <pc:spChg chg="mod">
          <ac:chgData name="Pilpola Mari" userId="S::mari.pilpola@varha.fi::13b54758-4032-452e-b1e2-2259ce75447a" providerId="AD" clId="Web-{131E3892-A17D-D996-A7CC-249764B49FED}" dt="2023-10-09T06:42:36.438" v="0" actId="1076"/>
          <ac:spMkLst>
            <pc:docMk/>
            <pc:sldMk cId="2369495024" sldId="261"/>
            <ac:spMk id="2" creationId="{00000000-0000-0000-0000-000000000000}"/>
          </ac:spMkLst>
        </pc:spChg>
      </pc:sldChg>
    </pc:docChg>
  </pc:docChgLst>
  <pc:docChgLst>
    <pc:chgData name="Pilpola Mari" userId="S::mari.pilpola@varha.fi::13b54758-4032-452e-b1e2-2259ce75447a" providerId="AD" clId="Web-{A9AFB2B9-ED74-39E8-3B25-CCB7827CF904}"/>
    <pc:docChg chg="modSld">
      <pc:chgData name="Pilpola Mari" userId="S::mari.pilpola@varha.fi::13b54758-4032-452e-b1e2-2259ce75447a" providerId="AD" clId="Web-{A9AFB2B9-ED74-39E8-3B25-CCB7827CF904}" dt="2023-09-21T06:34:38.936" v="93" actId="20577"/>
      <pc:docMkLst>
        <pc:docMk/>
      </pc:docMkLst>
      <pc:sldChg chg="addSp delSp modSp">
        <pc:chgData name="Pilpola Mari" userId="S::mari.pilpola@varha.fi::13b54758-4032-452e-b1e2-2259ce75447a" providerId="AD" clId="Web-{A9AFB2B9-ED74-39E8-3B25-CCB7827CF904}" dt="2023-09-21T06:34:38.936" v="93" actId="20577"/>
        <pc:sldMkLst>
          <pc:docMk/>
          <pc:sldMk cId="820416599" sldId="268"/>
        </pc:sldMkLst>
        <pc:spChg chg="mod">
          <ac:chgData name="Pilpola Mari" userId="S::mari.pilpola@varha.fi::13b54758-4032-452e-b1e2-2259ce75447a" providerId="AD" clId="Web-{A9AFB2B9-ED74-39E8-3B25-CCB7827CF904}" dt="2023-09-21T06:34:38.936" v="93" actId="20577"/>
          <ac:spMkLst>
            <pc:docMk/>
            <pc:sldMk cId="820416599" sldId="268"/>
            <ac:spMk id="12" creationId="{00000000-0000-0000-0000-000000000000}"/>
          </ac:spMkLst>
        </pc:spChg>
        <pc:picChg chg="add mod">
          <ac:chgData name="Pilpola Mari" userId="S::mari.pilpola@varha.fi::13b54758-4032-452e-b1e2-2259ce75447a" providerId="AD" clId="Web-{A9AFB2B9-ED74-39E8-3B25-CCB7827CF904}" dt="2023-09-21T06:33:59.544" v="75" actId="1076"/>
          <ac:picMkLst>
            <pc:docMk/>
            <pc:sldMk cId="820416599" sldId="268"/>
            <ac:picMk id="4" creationId="{43F662E6-43DC-253D-362E-CE90E9112C6A}"/>
          </ac:picMkLst>
        </pc:picChg>
        <pc:picChg chg="add del mod">
          <ac:chgData name="Pilpola Mari" userId="S::mari.pilpola@varha.fi::13b54758-4032-452e-b1e2-2259ce75447a" providerId="AD" clId="Web-{A9AFB2B9-ED74-39E8-3B25-CCB7827CF904}" dt="2023-09-21T06:33:20.809" v="65"/>
          <ac:picMkLst>
            <pc:docMk/>
            <pc:sldMk cId="820416599" sldId="268"/>
            <ac:picMk id="23" creationId="{55D5C521-EEB9-FCD6-4E24-055DE379D702}"/>
          </ac:picMkLst>
        </pc:picChg>
        <pc:picChg chg="add mod">
          <ac:chgData name="Pilpola Mari" userId="S::mari.pilpola@varha.fi::13b54758-4032-452e-b1e2-2259ce75447a" providerId="AD" clId="Web-{A9AFB2B9-ED74-39E8-3B25-CCB7827CF904}" dt="2023-09-21T06:34:22.342" v="76" actId="1076"/>
          <ac:picMkLst>
            <pc:docMk/>
            <pc:sldMk cId="820416599" sldId="268"/>
            <ac:picMk id="31" creationId="{2B39CA30-B8E7-B02E-787E-0B9325243CEF}"/>
          </ac:picMkLst>
        </pc:picChg>
      </pc:sldChg>
      <pc:sldChg chg="modSp">
        <pc:chgData name="Pilpola Mari" userId="S::mari.pilpola@varha.fi::13b54758-4032-452e-b1e2-2259ce75447a" providerId="AD" clId="Web-{A9AFB2B9-ED74-39E8-3B25-CCB7827CF904}" dt="2023-09-21T06:28:09.646" v="47" actId="14100"/>
        <pc:sldMkLst>
          <pc:docMk/>
          <pc:sldMk cId="4022712651" sldId="272"/>
        </pc:sldMkLst>
        <pc:spChg chg="mod">
          <ac:chgData name="Pilpola Mari" userId="S::mari.pilpola@varha.fi::13b54758-4032-452e-b1e2-2259ce75447a" providerId="AD" clId="Web-{A9AFB2B9-ED74-39E8-3B25-CCB7827CF904}" dt="2023-09-21T06:28:09.646" v="47" actId="14100"/>
          <ac:spMkLst>
            <pc:docMk/>
            <pc:sldMk cId="4022712651" sldId="272"/>
            <ac:spMk id="4" creationId="{56D157C0-50D3-F0E0-9780-4A3A38460142}"/>
          </ac:spMkLst>
        </pc:spChg>
      </pc:sldChg>
    </pc:docChg>
  </pc:docChgLst>
  <pc:docChgLst>
    <pc:chgData name="Harikkala Elina" userId="S::elina.harikkala@varha.fi::2419a6e4-b599-47da-9a32-ed1355cfadd0" providerId="AD" clId="Web-{A72FB1B5-07EB-466C-8BA5-5B2C3A7A7A25}"/>
    <pc:docChg chg="modSld">
      <pc:chgData name="Harikkala Elina" userId="S::elina.harikkala@varha.fi::2419a6e4-b599-47da-9a32-ed1355cfadd0" providerId="AD" clId="Web-{A72FB1B5-07EB-466C-8BA5-5B2C3A7A7A25}" dt="2023-09-06T15:17:49.892" v="20" actId="20577"/>
      <pc:docMkLst>
        <pc:docMk/>
      </pc:docMkLst>
      <pc:sldChg chg="modSp">
        <pc:chgData name="Harikkala Elina" userId="S::elina.harikkala@varha.fi::2419a6e4-b599-47da-9a32-ed1355cfadd0" providerId="AD" clId="Web-{A72FB1B5-07EB-466C-8BA5-5B2C3A7A7A25}" dt="2023-09-06T15:17:49.892" v="20" actId="20577"/>
        <pc:sldMkLst>
          <pc:docMk/>
          <pc:sldMk cId="1208121513" sldId="269"/>
        </pc:sldMkLst>
        <pc:spChg chg="mod">
          <ac:chgData name="Harikkala Elina" userId="S::elina.harikkala@varha.fi::2419a6e4-b599-47da-9a32-ed1355cfadd0" providerId="AD" clId="Web-{A72FB1B5-07EB-466C-8BA5-5B2C3A7A7A25}" dt="2023-09-06T15:17:49.892" v="20" actId="20577"/>
          <ac:spMkLst>
            <pc:docMk/>
            <pc:sldMk cId="1208121513" sldId="269"/>
            <ac:spMk id="2" creationId="{25752BB3-D897-2A40-4D7D-FE382DEF17C4}"/>
          </ac:spMkLst>
        </pc:spChg>
      </pc:sldChg>
    </pc:docChg>
  </pc:docChgLst>
  <pc:docChgLst>
    <pc:chgData name="Pilpola Mari" userId="S::mari.pilpola@varha.fi::13b54758-4032-452e-b1e2-2259ce75447a" providerId="AD" clId="Web-{80322C77-12CB-BA4E-5984-AF55C0CD6771}"/>
    <pc:docChg chg="addSld modSld">
      <pc:chgData name="Pilpola Mari" userId="S::mari.pilpola@varha.fi::13b54758-4032-452e-b1e2-2259ce75447a" providerId="AD" clId="Web-{80322C77-12CB-BA4E-5984-AF55C0CD6771}" dt="2023-07-04T12:05:30.669" v="320" actId="20577"/>
      <pc:docMkLst>
        <pc:docMk/>
      </pc:docMkLst>
      <pc:sldChg chg="modSp">
        <pc:chgData name="Pilpola Mari" userId="S::mari.pilpola@varha.fi::13b54758-4032-452e-b1e2-2259ce75447a" providerId="AD" clId="Web-{80322C77-12CB-BA4E-5984-AF55C0CD6771}" dt="2023-07-04T12:05:30.669" v="320" actId="20577"/>
        <pc:sldMkLst>
          <pc:docMk/>
          <pc:sldMk cId="2967191206" sldId="258"/>
        </pc:sldMkLst>
        <pc:graphicFrameChg chg="mod modGraphic">
          <ac:chgData name="Pilpola Mari" userId="S::mari.pilpola@varha.fi::13b54758-4032-452e-b1e2-2259ce75447a" providerId="AD" clId="Web-{80322C77-12CB-BA4E-5984-AF55C0CD6771}" dt="2023-07-04T12:05:30.669" v="320" actId="20577"/>
          <ac:graphicFrameMkLst>
            <pc:docMk/>
            <pc:sldMk cId="2967191206" sldId="258"/>
            <ac:graphicFrameMk id="4" creationId="{00000000-0000-0000-0000-000000000000}"/>
          </ac:graphicFrameMkLst>
        </pc:graphicFrameChg>
      </pc:sldChg>
      <pc:sldChg chg="modSp">
        <pc:chgData name="Pilpola Mari" userId="S::mari.pilpola@varha.fi::13b54758-4032-452e-b1e2-2259ce75447a" providerId="AD" clId="Web-{80322C77-12CB-BA4E-5984-AF55C0CD6771}" dt="2023-07-04T12:02:24.368" v="316" actId="20577"/>
        <pc:sldMkLst>
          <pc:docMk/>
          <pc:sldMk cId="2369495024" sldId="261"/>
        </pc:sldMkLst>
        <pc:spChg chg="mod">
          <ac:chgData name="Pilpola Mari" userId="S::mari.pilpola@varha.fi::13b54758-4032-452e-b1e2-2259ce75447a" providerId="AD" clId="Web-{80322C77-12CB-BA4E-5984-AF55C0CD6771}" dt="2023-07-04T12:02:24.368" v="316" actId="20577"/>
          <ac:spMkLst>
            <pc:docMk/>
            <pc:sldMk cId="2369495024" sldId="261"/>
            <ac:spMk id="14" creationId="{00000000-0000-0000-0000-000000000000}"/>
          </ac:spMkLst>
        </pc:spChg>
        <pc:spChg chg="mod">
          <ac:chgData name="Pilpola Mari" userId="S::mari.pilpola@varha.fi::13b54758-4032-452e-b1e2-2259ce75447a" providerId="AD" clId="Web-{80322C77-12CB-BA4E-5984-AF55C0CD6771}" dt="2023-07-04T11:24:20.810" v="15" actId="20577"/>
          <ac:spMkLst>
            <pc:docMk/>
            <pc:sldMk cId="2369495024" sldId="261"/>
            <ac:spMk id="15" creationId="{00000000-0000-0000-0000-000000000000}"/>
          </ac:spMkLst>
        </pc:spChg>
      </pc:sldChg>
      <pc:sldChg chg="modSp">
        <pc:chgData name="Pilpola Mari" userId="S::mari.pilpola@varha.fi::13b54758-4032-452e-b1e2-2259ce75447a" providerId="AD" clId="Web-{80322C77-12CB-BA4E-5984-AF55C0CD6771}" dt="2023-07-04T12:03:36.870" v="317" actId="20577"/>
        <pc:sldMkLst>
          <pc:docMk/>
          <pc:sldMk cId="2005251731" sldId="265"/>
        </pc:sldMkLst>
        <pc:spChg chg="mod">
          <ac:chgData name="Pilpola Mari" userId="S::mari.pilpola@varha.fi::13b54758-4032-452e-b1e2-2259ce75447a" providerId="AD" clId="Web-{80322C77-12CB-BA4E-5984-AF55C0CD6771}" dt="2023-07-04T11:37:24.658" v="62" actId="20577"/>
          <ac:spMkLst>
            <pc:docMk/>
            <pc:sldMk cId="2005251731" sldId="265"/>
            <ac:spMk id="18" creationId="{00000000-0000-0000-0000-000000000000}"/>
          </ac:spMkLst>
        </pc:spChg>
        <pc:spChg chg="mod">
          <ac:chgData name="Pilpola Mari" userId="S::mari.pilpola@varha.fi::13b54758-4032-452e-b1e2-2259ce75447a" providerId="AD" clId="Web-{80322C77-12CB-BA4E-5984-AF55C0CD6771}" dt="2023-07-04T11:38:56.160" v="82" actId="20577"/>
          <ac:spMkLst>
            <pc:docMk/>
            <pc:sldMk cId="2005251731" sldId="265"/>
            <ac:spMk id="21" creationId="{00000000-0000-0000-0000-000000000000}"/>
          </ac:spMkLst>
        </pc:spChg>
        <pc:spChg chg="mod">
          <ac:chgData name="Pilpola Mari" userId="S::mari.pilpola@varha.fi::13b54758-4032-452e-b1e2-2259ce75447a" providerId="AD" clId="Web-{80322C77-12CB-BA4E-5984-AF55C0CD6771}" dt="2023-07-04T12:03:36.870" v="317" actId="20577"/>
          <ac:spMkLst>
            <pc:docMk/>
            <pc:sldMk cId="2005251731" sldId="265"/>
            <ac:spMk id="40" creationId="{00000000-0000-0000-0000-000000000000}"/>
          </ac:spMkLst>
        </pc:spChg>
      </pc:sldChg>
      <pc:sldChg chg="modSp add replId">
        <pc:chgData name="Pilpola Mari" userId="S::mari.pilpola@varha.fi::13b54758-4032-452e-b1e2-2259ce75447a" providerId="AD" clId="Web-{80322C77-12CB-BA4E-5984-AF55C0CD6771}" dt="2023-07-04T11:48:06.393" v="312" actId="20577"/>
        <pc:sldMkLst>
          <pc:docMk/>
          <pc:sldMk cId="4079412441" sldId="266"/>
        </pc:sldMkLst>
        <pc:graphicFrameChg chg="modGraphic">
          <ac:chgData name="Pilpola Mari" userId="S::mari.pilpola@varha.fi::13b54758-4032-452e-b1e2-2259ce75447a" providerId="AD" clId="Web-{80322C77-12CB-BA4E-5984-AF55C0CD6771}" dt="2023-07-04T11:48:06.393" v="312" actId="20577"/>
          <ac:graphicFrameMkLst>
            <pc:docMk/>
            <pc:sldMk cId="4079412441" sldId="266"/>
            <ac:graphicFrameMk id="4" creationId="{00000000-0000-0000-0000-000000000000}"/>
          </ac:graphicFrameMkLst>
        </pc:graphicFrameChg>
      </pc:sldChg>
    </pc:docChg>
  </pc:docChgLst>
  <pc:docChgLst>
    <pc:chgData name="Pilpola Mari" userId="S::mari.pilpola@varha.fi::13b54758-4032-452e-b1e2-2259ce75447a" providerId="AD" clId="Web-{06BBEEA4-3E9A-92C7-B6B8-64D3A2D20091}"/>
    <pc:docChg chg="modSld">
      <pc:chgData name="Pilpola Mari" userId="S::mari.pilpola@varha.fi::13b54758-4032-452e-b1e2-2259ce75447a" providerId="AD" clId="Web-{06BBEEA4-3E9A-92C7-B6B8-64D3A2D20091}" dt="2023-08-23T07:36:26.297" v="76" actId="20577"/>
      <pc:docMkLst>
        <pc:docMk/>
      </pc:docMkLst>
      <pc:sldChg chg="addSp delSp modSp">
        <pc:chgData name="Pilpola Mari" userId="S::mari.pilpola@varha.fi::13b54758-4032-452e-b1e2-2259ce75447a" providerId="AD" clId="Web-{06BBEEA4-3E9A-92C7-B6B8-64D3A2D20091}" dt="2023-08-23T07:36:26.297" v="76" actId="20577"/>
        <pc:sldMkLst>
          <pc:docMk/>
          <pc:sldMk cId="820416599" sldId="268"/>
        </pc:sldMkLst>
        <pc:spChg chg="del mod">
          <ac:chgData name="Pilpola Mari" userId="S::mari.pilpola@varha.fi::13b54758-4032-452e-b1e2-2259ce75447a" providerId="AD" clId="Web-{06BBEEA4-3E9A-92C7-B6B8-64D3A2D20091}" dt="2023-08-23T07:34:37.980" v="11"/>
          <ac:spMkLst>
            <pc:docMk/>
            <pc:sldMk cId="820416599" sldId="268"/>
            <ac:spMk id="2" creationId="{00000000-0000-0000-0000-000000000000}"/>
          </ac:spMkLst>
        </pc:spChg>
        <pc:spChg chg="add del mod">
          <ac:chgData name="Pilpola Mari" userId="S::mari.pilpola@varha.fi::13b54758-4032-452e-b1e2-2259ce75447a" providerId="AD" clId="Web-{06BBEEA4-3E9A-92C7-B6B8-64D3A2D20091}" dt="2023-08-23T07:34:43.778" v="12"/>
          <ac:spMkLst>
            <pc:docMk/>
            <pc:sldMk cId="820416599" sldId="268"/>
            <ac:spMk id="16" creationId="{C542AE16-2898-75F0-CC29-C402F74E3433}"/>
          </ac:spMkLst>
        </pc:spChg>
        <pc:spChg chg="add mod">
          <ac:chgData name="Pilpola Mari" userId="S::mari.pilpola@varha.fi::13b54758-4032-452e-b1e2-2259ce75447a" providerId="AD" clId="Web-{06BBEEA4-3E9A-92C7-B6B8-64D3A2D20091}" dt="2023-08-23T07:36:26.297" v="76" actId="20577"/>
          <ac:spMkLst>
            <pc:docMk/>
            <pc:sldMk cId="820416599" sldId="268"/>
            <ac:spMk id="17" creationId="{82E626F7-760A-7CF3-0584-1B9FC96CBE10}"/>
          </ac:spMkLst>
        </pc:spChg>
      </pc:sldChg>
    </pc:docChg>
  </pc:docChgLst>
  <pc:docChgLst>
    <pc:chgData name="Pilpola Mari" userId="S::mari.pilpola@varha.fi::13b54758-4032-452e-b1e2-2259ce75447a" providerId="AD" clId="Web-{52A6EA70-EF7D-868E-9FAB-830C9C9B9853}"/>
    <pc:docChg chg="modSld">
      <pc:chgData name="Pilpola Mari" userId="S::mari.pilpola@varha.fi::13b54758-4032-452e-b1e2-2259ce75447a" providerId="AD" clId="Web-{52A6EA70-EF7D-868E-9FAB-830C9C9B9853}" dt="2023-08-23T07:47:59.685" v="15" actId="14100"/>
      <pc:docMkLst>
        <pc:docMk/>
      </pc:docMkLst>
      <pc:sldChg chg="modSp">
        <pc:chgData name="Pilpola Mari" userId="S::mari.pilpola@varha.fi::13b54758-4032-452e-b1e2-2259ce75447a" providerId="AD" clId="Web-{52A6EA70-EF7D-868E-9FAB-830C9C9B9853}" dt="2023-08-23T07:47:59.685" v="15" actId="14100"/>
        <pc:sldMkLst>
          <pc:docMk/>
          <pc:sldMk cId="2766187340" sldId="256"/>
        </pc:sldMkLst>
        <pc:spChg chg="mod">
          <ac:chgData name="Pilpola Mari" userId="S::mari.pilpola@varha.fi::13b54758-4032-452e-b1e2-2259ce75447a" providerId="AD" clId="Web-{52A6EA70-EF7D-868E-9FAB-830C9C9B9853}" dt="2023-08-23T07:47:59.685" v="15" actId="14100"/>
          <ac:spMkLst>
            <pc:docMk/>
            <pc:sldMk cId="2766187340" sldId="256"/>
            <ac:spMk id="2" creationId="{E5646253-E3F0-98AD-AB20-66A2E4C31C4B}"/>
          </ac:spMkLst>
        </pc:spChg>
      </pc:sldChg>
    </pc:docChg>
  </pc:docChgLst>
  <pc:docChgLst>
    <pc:chgData name="Pilpola Mari" userId="S::mari.pilpola@varha.fi::13b54758-4032-452e-b1e2-2259ce75447a" providerId="AD" clId="Web-{BF19A4B1-99D7-DD60-3902-7D64C06B4311}"/>
    <pc:docChg chg="modSld">
      <pc:chgData name="Pilpola Mari" userId="S::mari.pilpola@varha.fi::13b54758-4032-452e-b1e2-2259ce75447a" providerId="AD" clId="Web-{BF19A4B1-99D7-DD60-3902-7D64C06B4311}" dt="2023-09-12T12:14:06.215" v="182" actId="1076"/>
      <pc:docMkLst>
        <pc:docMk/>
      </pc:docMkLst>
      <pc:sldChg chg="addSp delSp modSp">
        <pc:chgData name="Pilpola Mari" userId="S::mari.pilpola@varha.fi::13b54758-4032-452e-b1e2-2259ce75447a" providerId="AD" clId="Web-{BF19A4B1-99D7-DD60-3902-7D64C06B4311}" dt="2023-09-12T12:14:06.215" v="182" actId="1076"/>
        <pc:sldMkLst>
          <pc:docMk/>
          <pc:sldMk cId="820416599" sldId="268"/>
        </pc:sldMkLst>
        <pc:spChg chg="mod">
          <ac:chgData name="Pilpola Mari" userId="S::mari.pilpola@varha.fi::13b54758-4032-452e-b1e2-2259ce75447a" providerId="AD" clId="Web-{BF19A4B1-99D7-DD60-3902-7D64C06B4311}" dt="2023-09-12T12:11:47.089" v="155" actId="14100"/>
          <ac:spMkLst>
            <pc:docMk/>
            <pc:sldMk cId="820416599" sldId="268"/>
            <ac:spMk id="7" creationId="{00000000-0000-0000-0000-000000000000}"/>
          </ac:spMkLst>
        </pc:spChg>
        <pc:spChg chg="del mod">
          <ac:chgData name="Pilpola Mari" userId="S::mari.pilpola@varha.fi::13b54758-4032-452e-b1e2-2259ce75447a" providerId="AD" clId="Web-{BF19A4B1-99D7-DD60-3902-7D64C06B4311}" dt="2023-09-12T12:10:55.994" v="137"/>
          <ac:spMkLst>
            <pc:docMk/>
            <pc:sldMk cId="820416599" sldId="268"/>
            <ac:spMk id="11" creationId="{00000000-0000-0000-0000-000000000000}"/>
          </ac:spMkLst>
        </pc:spChg>
        <pc:spChg chg="add mod">
          <ac:chgData name="Pilpola Mari" userId="S::mari.pilpola@varha.fi::13b54758-4032-452e-b1e2-2259ce75447a" providerId="AD" clId="Web-{BF19A4B1-99D7-DD60-3902-7D64C06B4311}" dt="2023-09-12T12:11:50.948" v="156" actId="14100"/>
          <ac:spMkLst>
            <pc:docMk/>
            <pc:sldMk cId="820416599" sldId="268"/>
            <ac:spMk id="20" creationId="{403C5C81-708A-AF13-0D44-69D151D8DF98}"/>
          </ac:spMkLst>
        </pc:spChg>
        <pc:spChg chg="add mod">
          <ac:chgData name="Pilpola Mari" userId="S::mari.pilpola@varha.fi::13b54758-4032-452e-b1e2-2259ce75447a" providerId="AD" clId="Web-{BF19A4B1-99D7-DD60-3902-7D64C06B4311}" dt="2023-09-12T12:13:17.887" v="171" actId="1076"/>
          <ac:spMkLst>
            <pc:docMk/>
            <pc:sldMk cId="820416599" sldId="268"/>
            <ac:spMk id="21" creationId="{E1454776-E400-3ED7-12A0-BF4722DE276C}"/>
          </ac:spMkLst>
        </pc:spChg>
        <pc:cxnChg chg="add del mod">
          <ac:chgData name="Pilpola Mari" userId="S::mari.pilpola@varha.fi::13b54758-4032-452e-b1e2-2259ce75447a" providerId="AD" clId="Web-{BF19A4B1-99D7-DD60-3902-7D64C06B4311}" dt="2023-09-12T12:12:08.589" v="160"/>
          <ac:cxnSpMkLst>
            <pc:docMk/>
            <pc:sldMk cId="820416599" sldId="268"/>
            <ac:cxnSpMk id="22" creationId="{53E8437D-937A-2C22-CAFB-08211C346167}"/>
          </ac:cxnSpMkLst>
        </pc:cxnChg>
        <pc:cxnChg chg="add del">
          <ac:chgData name="Pilpola Mari" userId="S::mari.pilpola@varha.fi::13b54758-4032-452e-b1e2-2259ce75447a" providerId="AD" clId="Web-{BF19A4B1-99D7-DD60-3902-7D64C06B4311}" dt="2023-09-12T12:13:31.637" v="175"/>
          <ac:cxnSpMkLst>
            <pc:docMk/>
            <pc:sldMk cId="820416599" sldId="268"/>
            <ac:cxnSpMk id="23" creationId="{806C2670-3F76-998E-CA9F-085B8BF069E0}"/>
          </ac:cxnSpMkLst>
        </pc:cxnChg>
        <pc:cxnChg chg="add del mod">
          <ac:chgData name="Pilpola Mari" userId="S::mari.pilpola@varha.fi::13b54758-4032-452e-b1e2-2259ce75447a" providerId="AD" clId="Web-{BF19A4B1-99D7-DD60-3902-7D64C06B4311}" dt="2023-09-12T12:13:34.965" v="176"/>
          <ac:cxnSpMkLst>
            <pc:docMk/>
            <pc:sldMk cId="820416599" sldId="268"/>
            <ac:cxnSpMk id="24" creationId="{E6344830-64ED-3B50-FE8A-ECCA0A246D39}"/>
          </ac:cxnSpMkLst>
        </pc:cxnChg>
        <pc:cxnChg chg="add del mod">
          <ac:chgData name="Pilpola Mari" userId="S::mari.pilpola@varha.fi::13b54758-4032-452e-b1e2-2259ce75447a" providerId="AD" clId="Web-{BF19A4B1-99D7-DD60-3902-7D64C06B4311}" dt="2023-09-12T12:13:28.621" v="174"/>
          <ac:cxnSpMkLst>
            <pc:docMk/>
            <pc:sldMk cId="820416599" sldId="268"/>
            <ac:cxnSpMk id="25" creationId="{AF4F5B25-1F09-8E8B-736E-6CD07B4DBEE5}"/>
          </ac:cxnSpMkLst>
        </pc:cxnChg>
        <pc:cxnChg chg="add mod">
          <ac:chgData name="Pilpola Mari" userId="S::mari.pilpola@varha.fi::13b54758-4032-452e-b1e2-2259ce75447a" providerId="AD" clId="Web-{BF19A4B1-99D7-DD60-3902-7D64C06B4311}" dt="2023-09-12T12:13:52.231" v="179" actId="1076"/>
          <ac:cxnSpMkLst>
            <pc:docMk/>
            <pc:sldMk cId="820416599" sldId="268"/>
            <ac:cxnSpMk id="26" creationId="{1FC3C779-6144-0A85-1799-0C5540B83E4B}"/>
          </ac:cxnSpMkLst>
        </pc:cxnChg>
        <pc:cxnChg chg="add mod">
          <ac:chgData name="Pilpola Mari" userId="S::mari.pilpola@varha.fi::13b54758-4032-452e-b1e2-2259ce75447a" providerId="AD" clId="Web-{BF19A4B1-99D7-DD60-3902-7D64C06B4311}" dt="2023-09-12T12:14:06.215" v="182" actId="1076"/>
          <ac:cxnSpMkLst>
            <pc:docMk/>
            <pc:sldMk cId="820416599" sldId="268"/>
            <ac:cxnSpMk id="27" creationId="{96B68836-91A4-3F9B-42A9-F2E395959ED6}"/>
          </ac:cxnSpMkLst>
        </pc:cxnChg>
      </pc:sldChg>
    </pc:docChg>
  </pc:docChgLst>
  <pc:docChgLst>
    <pc:chgData name="Pilpola Mari" userId="S::mari.pilpola@varha.fi::13b54758-4032-452e-b1e2-2259ce75447a" providerId="AD" clId="Web-{9B5BD4E0-CF47-DC85-8D2A-4F634530FBFB}"/>
    <pc:docChg chg="modSld">
      <pc:chgData name="Pilpola Mari" userId="S::mari.pilpola@varha.fi::13b54758-4032-452e-b1e2-2259ce75447a" providerId="AD" clId="Web-{9B5BD4E0-CF47-DC85-8D2A-4F634530FBFB}" dt="2023-09-21T08:40:06.808" v="9" actId="20577"/>
      <pc:docMkLst>
        <pc:docMk/>
      </pc:docMkLst>
      <pc:sldChg chg="modSp">
        <pc:chgData name="Pilpola Mari" userId="S::mari.pilpola@varha.fi::13b54758-4032-452e-b1e2-2259ce75447a" providerId="AD" clId="Web-{9B5BD4E0-CF47-DC85-8D2A-4F634530FBFB}" dt="2023-09-21T08:40:06.808" v="9" actId="20577"/>
        <pc:sldMkLst>
          <pc:docMk/>
          <pc:sldMk cId="820416599" sldId="268"/>
        </pc:sldMkLst>
        <pc:spChg chg="mod">
          <ac:chgData name="Pilpola Mari" userId="S::mari.pilpola@varha.fi::13b54758-4032-452e-b1e2-2259ce75447a" providerId="AD" clId="Web-{9B5BD4E0-CF47-DC85-8D2A-4F634530FBFB}" dt="2023-09-21T08:39:11.775" v="1" actId="20577"/>
          <ac:spMkLst>
            <pc:docMk/>
            <pc:sldMk cId="820416599" sldId="268"/>
            <ac:spMk id="5" creationId="{00000000-0000-0000-0000-000000000000}"/>
          </ac:spMkLst>
        </pc:spChg>
        <pc:spChg chg="mod">
          <ac:chgData name="Pilpola Mari" userId="S::mari.pilpola@varha.fi::13b54758-4032-452e-b1e2-2259ce75447a" providerId="AD" clId="Web-{9B5BD4E0-CF47-DC85-8D2A-4F634530FBFB}" dt="2023-09-21T08:40:06.808" v="9" actId="20577"/>
          <ac:spMkLst>
            <pc:docMk/>
            <pc:sldMk cId="820416599" sldId="268"/>
            <ac:spMk id="10" creationId="{00000000-0000-0000-0000-000000000000}"/>
          </ac:spMkLst>
        </pc:spChg>
        <pc:spChg chg="mod">
          <ac:chgData name="Pilpola Mari" userId="S::mari.pilpola@varha.fi::13b54758-4032-452e-b1e2-2259ce75447a" providerId="AD" clId="Web-{9B5BD4E0-CF47-DC85-8D2A-4F634530FBFB}" dt="2023-09-21T08:39:32.588" v="5" actId="20577"/>
          <ac:spMkLst>
            <pc:docMk/>
            <pc:sldMk cId="820416599" sldId="268"/>
            <ac:spMk id="12" creationId="{00000000-0000-0000-0000-000000000000}"/>
          </ac:spMkLst>
        </pc:spChg>
        <pc:picChg chg="mod">
          <ac:chgData name="Pilpola Mari" userId="S::mari.pilpola@varha.fi::13b54758-4032-452e-b1e2-2259ce75447a" providerId="AD" clId="Web-{9B5BD4E0-CF47-DC85-8D2A-4F634530FBFB}" dt="2023-09-21T08:39:46.182" v="7" actId="14100"/>
          <ac:picMkLst>
            <pc:docMk/>
            <pc:sldMk cId="820416599" sldId="268"/>
            <ac:picMk id="31" creationId="{2B39CA30-B8E7-B02E-787E-0B9325243CEF}"/>
          </ac:picMkLst>
        </pc:picChg>
      </pc:sldChg>
    </pc:docChg>
  </pc:docChgLst>
  <pc:docChgLst>
    <pc:chgData name="Harikkala Elina" userId="S::elina.harikkala@varha.fi::2419a6e4-b599-47da-9a32-ed1355cfadd0" providerId="AD" clId="Web-{FB3CAB2D-1E5B-5D75-C15D-5B8D391CFC36}"/>
    <pc:docChg chg="sldOrd">
      <pc:chgData name="Harikkala Elina" userId="S::elina.harikkala@varha.fi::2419a6e4-b599-47da-9a32-ed1355cfadd0" providerId="AD" clId="Web-{FB3CAB2D-1E5B-5D75-C15D-5B8D391CFC36}" dt="2023-08-21T06:39:48.744" v="1"/>
      <pc:docMkLst>
        <pc:docMk/>
      </pc:docMkLst>
      <pc:sldChg chg="ord">
        <pc:chgData name="Harikkala Elina" userId="S::elina.harikkala@varha.fi::2419a6e4-b599-47da-9a32-ed1355cfadd0" providerId="AD" clId="Web-{FB3CAB2D-1E5B-5D75-C15D-5B8D391CFC36}" dt="2023-08-21T06:39:48.744" v="1"/>
        <pc:sldMkLst>
          <pc:docMk/>
          <pc:sldMk cId="2369495024" sldId="261"/>
        </pc:sldMkLst>
      </pc:sldChg>
    </pc:docChg>
  </pc:docChgLst>
  <pc:docChgLst>
    <pc:chgData name="Harikkala Elina" userId="S::elina.harikkala@varha.fi::2419a6e4-b599-47da-9a32-ed1355cfadd0" providerId="AD" clId="Web-{B51B7434-B62B-4B4C-9C01-811B95AAE418}"/>
    <pc:docChg chg="modSld sldOrd">
      <pc:chgData name="Harikkala Elina" userId="S::elina.harikkala@varha.fi::2419a6e4-b599-47da-9a32-ed1355cfadd0" providerId="AD" clId="Web-{B51B7434-B62B-4B4C-9C01-811B95AAE418}" dt="2023-10-03T10:34:36.337" v="99" actId="14100"/>
      <pc:docMkLst>
        <pc:docMk/>
      </pc:docMkLst>
      <pc:sldChg chg="modSp">
        <pc:chgData name="Harikkala Elina" userId="S::elina.harikkala@varha.fi::2419a6e4-b599-47da-9a32-ed1355cfadd0" providerId="AD" clId="Web-{B51B7434-B62B-4B4C-9C01-811B95AAE418}" dt="2023-10-03T10:26:11.633" v="10" actId="20577"/>
        <pc:sldMkLst>
          <pc:docMk/>
          <pc:sldMk cId="2766187340" sldId="256"/>
        </pc:sldMkLst>
        <pc:spChg chg="mod">
          <ac:chgData name="Harikkala Elina" userId="S::elina.harikkala@varha.fi::2419a6e4-b599-47da-9a32-ed1355cfadd0" providerId="AD" clId="Web-{B51B7434-B62B-4B4C-9C01-811B95AAE418}" dt="2023-10-03T10:26:11.633" v="10" actId="20577"/>
          <ac:spMkLst>
            <pc:docMk/>
            <pc:sldMk cId="2766187340" sldId="256"/>
            <ac:spMk id="2" creationId="{E5646253-E3F0-98AD-AB20-66A2E4C31C4B}"/>
          </ac:spMkLst>
        </pc:spChg>
      </pc:sldChg>
      <pc:sldChg chg="addSp modSp ord">
        <pc:chgData name="Harikkala Elina" userId="S::elina.harikkala@varha.fi::2419a6e4-b599-47da-9a32-ed1355cfadd0" providerId="AD" clId="Web-{B51B7434-B62B-4B4C-9C01-811B95AAE418}" dt="2023-10-03T10:34:36.337" v="99" actId="14100"/>
        <pc:sldMkLst>
          <pc:docMk/>
          <pc:sldMk cId="1008265019" sldId="273"/>
        </pc:sldMkLst>
        <pc:spChg chg="mod">
          <ac:chgData name="Harikkala Elina" userId="S::elina.harikkala@varha.fi::2419a6e4-b599-47da-9a32-ed1355cfadd0" providerId="AD" clId="Web-{B51B7434-B62B-4B4C-9C01-811B95AAE418}" dt="2023-10-03T10:34:21.868" v="96" actId="14100"/>
          <ac:spMkLst>
            <pc:docMk/>
            <pc:sldMk cId="1008265019" sldId="273"/>
            <ac:spMk id="3" creationId="{111A16A9-8A98-D807-A3B1-C6016484CC6C}"/>
          </ac:spMkLst>
        </pc:spChg>
        <pc:spChg chg="mod">
          <ac:chgData name="Harikkala Elina" userId="S::elina.harikkala@varha.fi::2419a6e4-b599-47da-9a32-ed1355cfadd0" providerId="AD" clId="Web-{B51B7434-B62B-4B4C-9C01-811B95AAE418}" dt="2023-10-03T10:26:58.244" v="26" actId="20577"/>
          <ac:spMkLst>
            <pc:docMk/>
            <pc:sldMk cId="1008265019" sldId="273"/>
            <ac:spMk id="7" creationId="{00000000-0000-0000-0000-000000000000}"/>
          </ac:spMkLst>
        </pc:spChg>
        <pc:spChg chg="mod">
          <ac:chgData name="Harikkala Elina" userId="S::elina.harikkala@varha.fi::2419a6e4-b599-47da-9a32-ed1355cfadd0" providerId="AD" clId="Web-{B51B7434-B62B-4B4C-9C01-811B95AAE418}" dt="2023-10-03T10:31:20.096" v="88" actId="14100"/>
          <ac:spMkLst>
            <pc:docMk/>
            <pc:sldMk cId="1008265019" sldId="273"/>
            <ac:spMk id="8" creationId="{6EAE61CF-0D1F-3C71-ED7B-A137FDEF55CE}"/>
          </ac:spMkLst>
        </pc:spChg>
        <pc:spChg chg="mod">
          <ac:chgData name="Harikkala Elina" userId="S::elina.harikkala@varha.fi::2419a6e4-b599-47da-9a32-ed1355cfadd0" providerId="AD" clId="Web-{B51B7434-B62B-4B4C-9C01-811B95AAE418}" dt="2023-10-03T10:30:29.923" v="86" actId="20577"/>
          <ac:spMkLst>
            <pc:docMk/>
            <pc:sldMk cId="1008265019" sldId="273"/>
            <ac:spMk id="14" creationId="{00000000-0000-0000-0000-000000000000}"/>
          </ac:spMkLst>
        </pc:spChg>
        <pc:spChg chg="mod">
          <ac:chgData name="Harikkala Elina" userId="S::elina.harikkala@varha.fi::2419a6e4-b599-47da-9a32-ed1355cfadd0" providerId="AD" clId="Web-{B51B7434-B62B-4B4C-9C01-811B95AAE418}" dt="2023-10-03T10:34:36.337" v="99" actId="14100"/>
          <ac:spMkLst>
            <pc:docMk/>
            <pc:sldMk cId="1008265019" sldId="273"/>
            <ac:spMk id="16" creationId="{00000000-0000-0000-0000-000000000000}"/>
          </ac:spMkLst>
        </pc:spChg>
        <pc:spChg chg="mod">
          <ac:chgData name="Harikkala Elina" userId="S::elina.harikkala@varha.fi::2419a6e4-b599-47da-9a32-ed1355cfadd0" providerId="AD" clId="Web-{B51B7434-B62B-4B4C-9C01-811B95AAE418}" dt="2023-10-03T10:34:30.774" v="98" actId="14100"/>
          <ac:spMkLst>
            <pc:docMk/>
            <pc:sldMk cId="1008265019" sldId="273"/>
            <ac:spMk id="18" creationId="{00000000-0000-0000-0000-000000000000}"/>
          </ac:spMkLst>
        </pc:spChg>
        <pc:spChg chg="mod">
          <ac:chgData name="Harikkala Elina" userId="S::elina.harikkala@varha.fi::2419a6e4-b599-47da-9a32-ed1355cfadd0" providerId="AD" clId="Web-{B51B7434-B62B-4B4C-9C01-811B95AAE418}" dt="2023-10-03T10:34:25.711" v="97" actId="14100"/>
          <ac:spMkLst>
            <pc:docMk/>
            <pc:sldMk cId="1008265019" sldId="273"/>
            <ac:spMk id="19" creationId="{00000000-0000-0000-0000-000000000000}"/>
          </ac:spMkLst>
        </pc:spChg>
        <pc:spChg chg="mod">
          <ac:chgData name="Harikkala Elina" userId="S::elina.harikkala@varha.fi::2419a6e4-b599-47da-9a32-ed1355cfadd0" providerId="AD" clId="Web-{B51B7434-B62B-4B4C-9C01-811B95AAE418}" dt="2023-10-03T10:26:53.275" v="24" actId="20577"/>
          <ac:spMkLst>
            <pc:docMk/>
            <pc:sldMk cId="1008265019" sldId="273"/>
            <ac:spMk id="21" creationId="{00000000-0000-0000-0000-000000000000}"/>
          </ac:spMkLst>
        </pc:spChg>
        <pc:picChg chg="add mod">
          <ac:chgData name="Harikkala Elina" userId="S::elina.harikkala@varha.fi::2419a6e4-b599-47da-9a32-ed1355cfadd0" providerId="AD" clId="Web-{B51B7434-B62B-4B4C-9C01-811B95AAE418}" dt="2023-10-03T10:33:41.569" v="95" actId="1076"/>
          <ac:picMkLst>
            <pc:docMk/>
            <pc:sldMk cId="1008265019" sldId="273"/>
            <ac:picMk id="2" creationId="{078D0A34-3936-C7C3-18C1-40A9AA0021A9}"/>
          </ac:picMkLst>
        </pc:picChg>
        <pc:picChg chg="mod">
          <ac:chgData name="Harikkala Elina" userId="S::elina.harikkala@varha.fi::2419a6e4-b599-47da-9a32-ed1355cfadd0" providerId="AD" clId="Web-{B51B7434-B62B-4B4C-9C01-811B95AAE418}" dt="2023-10-03T10:27:09.869" v="27" actId="1076"/>
          <ac:picMkLst>
            <pc:docMk/>
            <pc:sldMk cId="1008265019" sldId="273"/>
            <ac:picMk id="4" creationId="{43F662E6-43DC-253D-362E-CE90E9112C6A}"/>
          </ac:picMkLst>
        </pc:picChg>
        <pc:picChg chg="mod">
          <ac:chgData name="Harikkala Elina" userId="S::elina.harikkala@varha.fi::2419a6e4-b599-47da-9a32-ed1355cfadd0" providerId="AD" clId="Web-{B51B7434-B62B-4B4C-9C01-811B95AAE418}" dt="2023-10-03T10:33:27.553" v="91" actId="1076"/>
          <ac:picMkLst>
            <pc:docMk/>
            <pc:sldMk cId="1008265019" sldId="273"/>
            <ac:picMk id="24" creationId="{FD6FA01B-F5A4-8A29-FECA-354BE77BAFF2}"/>
          </ac:picMkLst>
        </pc:picChg>
      </pc:sldChg>
    </pc:docChg>
  </pc:docChgLst>
  <pc:docChgLst>
    <pc:chgData name="Harikkala Elina" userId="S::elina.harikkala@varha.fi::2419a6e4-b599-47da-9a32-ed1355cfadd0" providerId="AD" clId="Web-{5C5FDA99-0C7D-4774-8F2A-AEBA0A433A38}"/>
    <pc:docChg chg="addSld modSld">
      <pc:chgData name="Harikkala Elina" userId="S::elina.harikkala@varha.fi::2419a6e4-b599-47da-9a32-ed1355cfadd0" providerId="AD" clId="Web-{5C5FDA99-0C7D-4774-8F2A-AEBA0A433A38}" dt="2023-10-03T10:44:06.376" v="14" actId="14100"/>
      <pc:docMkLst>
        <pc:docMk/>
      </pc:docMkLst>
      <pc:sldChg chg="modSp">
        <pc:chgData name="Harikkala Elina" userId="S::elina.harikkala@varha.fi::2419a6e4-b599-47da-9a32-ed1355cfadd0" providerId="AD" clId="Web-{5C5FDA99-0C7D-4774-8F2A-AEBA0A433A38}" dt="2023-10-03T10:42:44.296" v="10" actId="14100"/>
        <pc:sldMkLst>
          <pc:docMk/>
          <pc:sldMk cId="839405688" sldId="274"/>
        </pc:sldMkLst>
        <pc:spChg chg="mod">
          <ac:chgData name="Harikkala Elina" userId="S::elina.harikkala@varha.fi::2419a6e4-b599-47da-9a32-ed1355cfadd0" providerId="AD" clId="Web-{5C5FDA99-0C7D-4774-8F2A-AEBA0A433A38}" dt="2023-10-03T10:42:44.296" v="10" actId="14100"/>
          <ac:spMkLst>
            <pc:docMk/>
            <pc:sldMk cId="839405688" sldId="274"/>
            <ac:spMk id="2" creationId="{0A7FCE5E-462D-054A-3C88-6D0180B0EA02}"/>
          </ac:spMkLst>
        </pc:spChg>
      </pc:sldChg>
      <pc:sldChg chg="modSp new">
        <pc:chgData name="Harikkala Elina" userId="S::elina.harikkala@varha.fi::2419a6e4-b599-47da-9a32-ed1355cfadd0" providerId="AD" clId="Web-{5C5FDA99-0C7D-4774-8F2A-AEBA0A433A38}" dt="2023-10-03T10:44:06.376" v="14" actId="14100"/>
        <pc:sldMkLst>
          <pc:docMk/>
          <pc:sldMk cId="255256217" sldId="275"/>
        </pc:sldMkLst>
        <pc:spChg chg="mod">
          <ac:chgData name="Harikkala Elina" userId="S::elina.harikkala@varha.fi::2419a6e4-b599-47da-9a32-ed1355cfadd0" providerId="AD" clId="Web-{5C5FDA99-0C7D-4774-8F2A-AEBA0A433A38}" dt="2023-10-03T10:44:06.376" v="14" actId="14100"/>
          <ac:spMkLst>
            <pc:docMk/>
            <pc:sldMk cId="255256217" sldId="275"/>
            <ac:spMk id="2" creationId="{85288C3B-5D2F-8B34-F4ED-B8B4C5F4A587}"/>
          </ac:spMkLst>
        </pc:spChg>
      </pc:sldChg>
    </pc:docChg>
  </pc:docChgLst>
  <pc:docChgLst>
    <pc:chgData name="Pilpola Mari" userId="S::mari.pilpola@varha.fi::13b54758-4032-452e-b1e2-2259ce75447a" providerId="AD" clId="Web-{1C22DE99-C890-CDE9-E340-C9D20F98E1F9}"/>
    <pc:docChg chg="modSld">
      <pc:chgData name="Pilpola Mari" userId="S::mari.pilpola@varha.fi::13b54758-4032-452e-b1e2-2259ce75447a" providerId="AD" clId="Web-{1C22DE99-C890-CDE9-E340-C9D20F98E1F9}" dt="2023-09-28T07:18:42.526" v="22" actId="20577"/>
      <pc:docMkLst>
        <pc:docMk/>
      </pc:docMkLst>
      <pc:sldChg chg="modSp">
        <pc:chgData name="Pilpola Mari" userId="S::mari.pilpola@varha.fi::13b54758-4032-452e-b1e2-2259ce75447a" providerId="AD" clId="Web-{1C22DE99-C890-CDE9-E340-C9D20F98E1F9}" dt="2023-09-28T07:18:42.526" v="22" actId="20577"/>
        <pc:sldMkLst>
          <pc:docMk/>
          <pc:sldMk cId="2005251731" sldId="265"/>
        </pc:sldMkLst>
        <pc:spChg chg="mod">
          <ac:chgData name="Pilpola Mari" userId="S::mari.pilpola@varha.fi::13b54758-4032-452e-b1e2-2259ce75447a" providerId="AD" clId="Web-{1C22DE99-C890-CDE9-E340-C9D20F98E1F9}" dt="2023-09-28T07:18:42.526" v="22" actId="20577"/>
          <ac:spMkLst>
            <pc:docMk/>
            <pc:sldMk cId="2005251731" sldId="265"/>
            <ac:spMk id="40" creationId="{00000000-0000-0000-0000-000000000000}"/>
          </ac:spMkLst>
        </pc:spChg>
      </pc:sldChg>
    </pc:docChg>
  </pc:docChgLst>
  <pc:docChgLst>
    <pc:chgData name="Pilpola Mari" userId="S::mari.pilpola@varha.fi::13b54758-4032-452e-b1e2-2259ce75447a" providerId="AD" clId="Web-{F20C8C41-0DA8-E2F3-4DF0-96A535240144}"/>
    <pc:docChg chg="modSld">
      <pc:chgData name="Pilpola Mari" userId="S::mari.pilpola@varha.fi::13b54758-4032-452e-b1e2-2259ce75447a" providerId="AD" clId="Web-{F20C8C41-0DA8-E2F3-4DF0-96A535240144}" dt="2023-09-13T12:46:10.483" v="17" actId="14100"/>
      <pc:docMkLst>
        <pc:docMk/>
      </pc:docMkLst>
      <pc:sldChg chg="addSp delSp modSp">
        <pc:chgData name="Pilpola Mari" userId="S::mari.pilpola@varha.fi::13b54758-4032-452e-b1e2-2259ce75447a" providerId="AD" clId="Web-{F20C8C41-0DA8-E2F3-4DF0-96A535240144}" dt="2023-09-13T12:46:10.483" v="17" actId="14100"/>
        <pc:sldMkLst>
          <pc:docMk/>
          <pc:sldMk cId="820416599" sldId="268"/>
        </pc:sldMkLst>
        <pc:spChg chg="add del mod">
          <ac:chgData name="Pilpola Mari" userId="S::mari.pilpola@varha.fi::13b54758-4032-452e-b1e2-2259ce75447a" providerId="AD" clId="Web-{F20C8C41-0DA8-E2F3-4DF0-96A535240144}" dt="2023-09-13T12:45:32.465" v="10"/>
          <ac:spMkLst>
            <pc:docMk/>
            <pc:sldMk cId="820416599" sldId="268"/>
            <ac:spMk id="8" creationId="{20507B2D-279C-3B04-6FB1-3AE2250A974A}"/>
          </ac:spMkLst>
        </pc:spChg>
        <pc:spChg chg="add mod">
          <ac:chgData name="Pilpola Mari" userId="S::mari.pilpola@varha.fi::13b54758-4032-452e-b1e2-2259ce75447a" providerId="AD" clId="Web-{F20C8C41-0DA8-E2F3-4DF0-96A535240144}" dt="2023-09-13T12:46:10.483" v="17" actId="14100"/>
          <ac:spMkLst>
            <pc:docMk/>
            <pc:sldMk cId="820416599" sldId="268"/>
            <ac:spMk id="11" creationId="{93CC3AE1-DC5D-F695-4436-EF945C5DD290}"/>
          </ac:spMkLst>
        </pc:spChg>
        <pc:spChg chg="del mod">
          <ac:chgData name="Pilpola Mari" userId="S::mari.pilpola@varha.fi::13b54758-4032-452e-b1e2-2259ce75447a" providerId="AD" clId="Web-{F20C8C41-0DA8-E2F3-4DF0-96A535240144}" dt="2023-09-13T12:44:43.274" v="6"/>
          <ac:spMkLst>
            <pc:docMk/>
            <pc:sldMk cId="820416599" sldId="268"/>
            <ac:spMk id="24" creationId="{00000000-0000-0000-0000-000000000000}"/>
          </ac:spMkLst>
        </pc:spChg>
        <pc:spChg chg="mod">
          <ac:chgData name="Pilpola Mari" userId="S::mari.pilpola@varha.fi::13b54758-4032-452e-b1e2-2259ce75447a" providerId="AD" clId="Web-{F20C8C41-0DA8-E2F3-4DF0-96A535240144}" dt="2023-09-13T12:44:07.615" v="0" actId="1076"/>
          <ac:spMkLst>
            <pc:docMk/>
            <pc:sldMk cId="820416599" sldId="268"/>
            <ac:spMk id="27" creationId="{00000000-0000-0000-0000-000000000000}"/>
          </ac:spMkLst>
        </pc:spChg>
      </pc:sldChg>
    </pc:docChg>
  </pc:docChgLst>
  <pc:docChgLst>
    <pc:chgData name="Pilpola Mari" userId="S::mari.pilpola@varha.fi::13b54758-4032-452e-b1e2-2259ce75447a" providerId="AD" clId="Web-{C98FFB25-2387-7846-6819-4329C4FB7911}"/>
    <pc:docChg chg="modSld">
      <pc:chgData name="Pilpola Mari" userId="S::mari.pilpola@varha.fi::13b54758-4032-452e-b1e2-2259ce75447a" providerId="AD" clId="Web-{C98FFB25-2387-7846-6819-4329C4FB7911}" dt="2023-10-04T09:23:05.500" v="0" actId="1076"/>
      <pc:docMkLst>
        <pc:docMk/>
      </pc:docMkLst>
      <pc:sldChg chg="modSp">
        <pc:chgData name="Pilpola Mari" userId="S::mari.pilpola@varha.fi::13b54758-4032-452e-b1e2-2259ce75447a" providerId="AD" clId="Web-{C98FFB25-2387-7846-6819-4329C4FB7911}" dt="2023-10-04T09:23:05.500" v="0" actId="1076"/>
        <pc:sldMkLst>
          <pc:docMk/>
          <pc:sldMk cId="2157667461" sldId="267"/>
        </pc:sldMkLst>
        <pc:spChg chg="mod">
          <ac:chgData name="Pilpola Mari" userId="S::mari.pilpola@varha.fi::13b54758-4032-452e-b1e2-2259ce75447a" providerId="AD" clId="Web-{C98FFB25-2387-7846-6819-4329C4FB7911}" dt="2023-10-04T09:23:05.500" v="0" actId="1076"/>
          <ac:spMkLst>
            <pc:docMk/>
            <pc:sldMk cId="2157667461" sldId="267"/>
            <ac:spMk id="2" creationId="{00000000-0000-0000-0000-000000000000}"/>
          </ac:spMkLst>
        </pc:spChg>
      </pc:sldChg>
    </pc:docChg>
  </pc:docChgLst>
  <pc:docChgLst>
    <pc:chgData name="Pilpola Mari" userId="S::mari.pilpola@varha.fi::13b54758-4032-452e-b1e2-2259ce75447a" providerId="AD" clId="Web-{E8F95951-F847-E5DC-1A90-18D1998F14CE}"/>
    <pc:docChg chg="modSld">
      <pc:chgData name="Pilpola Mari" userId="S::mari.pilpola@varha.fi::13b54758-4032-452e-b1e2-2259ce75447a" providerId="AD" clId="Web-{E8F95951-F847-E5DC-1A90-18D1998F14CE}" dt="2023-09-13T09:39:07.938" v="87" actId="1076"/>
      <pc:docMkLst>
        <pc:docMk/>
      </pc:docMkLst>
      <pc:sldChg chg="addSp modSp">
        <pc:chgData name="Pilpola Mari" userId="S::mari.pilpola@varha.fi::13b54758-4032-452e-b1e2-2259ce75447a" providerId="AD" clId="Web-{E8F95951-F847-E5DC-1A90-18D1998F14CE}" dt="2023-09-13T09:39:07.938" v="87" actId="1076"/>
        <pc:sldMkLst>
          <pc:docMk/>
          <pc:sldMk cId="820416599" sldId="268"/>
        </pc:sldMkLst>
        <pc:spChg chg="mod">
          <ac:chgData name="Pilpola Mari" userId="S::mari.pilpola@varha.fi::13b54758-4032-452e-b1e2-2259ce75447a" providerId="AD" clId="Web-{E8F95951-F847-E5DC-1A90-18D1998F14CE}" dt="2023-09-13T09:30:42.485" v="70" actId="14100"/>
          <ac:spMkLst>
            <pc:docMk/>
            <pc:sldMk cId="820416599" sldId="268"/>
            <ac:spMk id="2" creationId="{00000000-0000-0000-0000-000000000000}"/>
          </ac:spMkLst>
        </pc:spChg>
        <pc:spChg chg="mod">
          <ac:chgData name="Pilpola Mari" userId="S::mari.pilpola@varha.fi::13b54758-4032-452e-b1e2-2259ce75447a" providerId="AD" clId="Web-{E8F95951-F847-E5DC-1A90-18D1998F14CE}" dt="2023-09-13T09:28:16.121" v="54" actId="20577"/>
          <ac:spMkLst>
            <pc:docMk/>
            <pc:sldMk cId="820416599" sldId="268"/>
            <ac:spMk id="4" creationId="{00000000-0000-0000-0000-000000000000}"/>
          </ac:spMkLst>
        </pc:spChg>
        <pc:spChg chg="mod">
          <ac:chgData name="Pilpola Mari" userId="S::mari.pilpola@varha.fi::13b54758-4032-452e-b1e2-2259ce75447a" providerId="AD" clId="Web-{E8F95951-F847-E5DC-1A90-18D1998F14CE}" dt="2023-09-13T09:26:58.463" v="33" actId="1076"/>
          <ac:spMkLst>
            <pc:docMk/>
            <pc:sldMk cId="820416599" sldId="268"/>
            <ac:spMk id="5" creationId="{00000000-0000-0000-0000-000000000000}"/>
          </ac:spMkLst>
        </pc:spChg>
        <pc:spChg chg="mod">
          <ac:chgData name="Pilpola Mari" userId="S::mari.pilpola@varha.fi::13b54758-4032-452e-b1e2-2259ce75447a" providerId="AD" clId="Web-{E8F95951-F847-E5DC-1A90-18D1998F14CE}" dt="2023-09-13T09:27:08.291" v="36" actId="1076"/>
          <ac:spMkLst>
            <pc:docMk/>
            <pc:sldMk cId="820416599" sldId="268"/>
            <ac:spMk id="6" creationId="{00000000-0000-0000-0000-000000000000}"/>
          </ac:spMkLst>
        </pc:spChg>
        <pc:spChg chg="mod">
          <ac:chgData name="Pilpola Mari" userId="S::mari.pilpola@varha.fi::13b54758-4032-452e-b1e2-2259ce75447a" providerId="AD" clId="Web-{E8F95951-F847-E5DC-1A90-18D1998F14CE}" dt="2023-09-13T09:27:32.104" v="43" actId="1076"/>
          <ac:spMkLst>
            <pc:docMk/>
            <pc:sldMk cId="820416599" sldId="268"/>
            <ac:spMk id="7" creationId="{00000000-0000-0000-0000-000000000000}"/>
          </ac:spMkLst>
        </pc:spChg>
        <pc:spChg chg="mod">
          <ac:chgData name="Pilpola Mari" userId="S::mari.pilpola@varha.fi::13b54758-4032-452e-b1e2-2259ce75447a" providerId="AD" clId="Web-{E8F95951-F847-E5DC-1A90-18D1998F14CE}" dt="2023-09-13T09:27:57.746" v="50" actId="1076"/>
          <ac:spMkLst>
            <pc:docMk/>
            <pc:sldMk cId="820416599" sldId="268"/>
            <ac:spMk id="8" creationId="{00000000-0000-0000-0000-000000000000}"/>
          </ac:spMkLst>
        </pc:spChg>
        <pc:spChg chg="mod">
          <ac:chgData name="Pilpola Mari" userId="S::mari.pilpola@varha.fi::13b54758-4032-452e-b1e2-2259ce75447a" providerId="AD" clId="Web-{E8F95951-F847-E5DC-1A90-18D1998F14CE}" dt="2023-09-13T09:31:32.080" v="78" actId="14100"/>
          <ac:spMkLst>
            <pc:docMk/>
            <pc:sldMk cId="820416599" sldId="268"/>
            <ac:spMk id="9" creationId="{00000000-0000-0000-0000-000000000000}"/>
          </ac:spMkLst>
        </pc:spChg>
        <pc:spChg chg="mod">
          <ac:chgData name="Pilpola Mari" userId="S::mari.pilpola@varha.fi::13b54758-4032-452e-b1e2-2259ce75447a" providerId="AD" clId="Web-{E8F95951-F847-E5DC-1A90-18D1998F14CE}" dt="2023-09-13T09:38:58.047" v="84" actId="1076"/>
          <ac:spMkLst>
            <pc:docMk/>
            <pc:sldMk cId="820416599" sldId="268"/>
            <ac:spMk id="10" creationId="{00000000-0000-0000-0000-000000000000}"/>
          </ac:spMkLst>
        </pc:spChg>
        <pc:spChg chg="mod">
          <ac:chgData name="Pilpola Mari" userId="S::mari.pilpola@varha.fi::13b54758-4032-452e-b1e2-2259ce75447a" providerId="AD" clId="Web-{E8F95951-F847-E5DC-1A90-18D1998F14CE}" dt="2023-09-13T09:31:38.112" v="80" actId="14100"/>
          <ac:spMkLst>
            <pc:docMk/>
            <pc:sldMk cId="820416599" sldId="268"/>
            <ac:spMk id="11" creationId="{D5478CC6-9AF1-272B-0668-0A371017F45E}"/>
          </ac:spMkLst>
        </pc:spChg>
        <pc:spChg chg="mod">
          <ac:chgData name="Pilpola Mari" userId="S::mari.pilpola@varha.fi::13b54758-4032-452e-b1e2-2259ce75447a" providerId="AD" clId="Web-{E8F95951-F847-E5DC-1A90-18D1998F14CE}" dt="2023-09-13T09:39:01.141" v="85" actId="1076"/>
          <ac:spMkLst>
            <pc:docMk/>
            <pc:sldMk cId="820416599" sldId="268"/>
            <ac:spMk id="12" creationId="{00000000-0000-0000-0000-000000000000}"/>
          </ac:spMkLst>
        </pc:spChg>
        <pc:spChg chg="mod">
          <ac:chgData name="Pilpola Mari" userId="S::mari.pilpola@varha.fi::13b54758-4032-452e-b1e2-2259ce75447a" providerId="AD" clId="Web-{E8F95951-F847-E5DC-1A90-18D1998F14CE}" dt="2023-09-13T09:39:04.469" v="86" actId="1076"/>
          <ac:spMkLst>
            <pc:docMk/>
            <pc:sldMk cId="820416599" sldId="268"/>
            <ac:spMk id="13" creationId="{00000000-0000-0000-0000-000000000000}"/>
          </ac:spMkLst>
        </pc:spChg>
        <pc:spChg chg="mod">
          <ac:chgData name="Pilpola Mari" userId="S::mari.pilpola@varha.fi::13b54758-4032-452e-b1e2-2259ce75447a" providerId="AD" clId="Web-{E8F95951-F847-E5DC-1A90-18D1998F14CE}" dt="2023-09-13T09:39:07.938" v="87" actId="1076"/>
          <ac:spMkLst>
            <pc:docMk/>
            <pc:sldMk cId="820416599" sldId="268"/>
            <ac:spMk id="14" creationId="{00000000-0000-0000-0000-000000000000}"/>
          </ac:spMkLst>
        </pc:spChg>
        <pc:spChg chg="mod">
          <ac:chgData name="Pilpola Mari" userId="S::mari.pilpola@varha.fi::13b54758-4032-452e-b1e2-2259ce75447a" providerId="AD" clId="Web-{E8F95951-F847-E5DC-1A90-18D1998F14CE}" dt="2023-09-13T09:27:54.824" v="49" actId="1076"/>
          <ac:spMkLst>
            <pc:docMk/>
            <pc:sldMk cId="820416599" sldId="268"/>
            <ac:spMk id="15" creationId="{00000000-0000-0000-0000-000000000000}"/>
          </ac:spMkLst>
        </pc:spChg>
        <pc:spChg chg="mod">
          <ac:chgData name="Pilpola Mari" userId="S::mari.pilpola@varha.fi::13b54758-4032-452e-b1e2-2259ce75447a" providerId="AD" clId="Web-{E8F95951-F847-E5DC-1A90-18D1998F14CE}" dt="2023-09-13T09:27:06.603" v="35" actId="1076"/>
          <ac:spMkLst>
            <pc:docMk/>
            <pc:sldMk cId="820416599" sldId="268"/>
            <ac:spMk id="17" creationId="{82E626F7-760A-7CF3-0584-1B9FC96CBE10}"/>
          </ac:spMkLst>
        </pc:spChg>
        <pc:spChg chg="add mod">
          <ac:chgData name="Pilpola Mari" userId="S::mari.pilpola@varha.fi::13b54758-4032-452e-b1e2-2259ce75447a" providerId="AD" clId="Web-{E8F95951-F847-E5DC-1A90-18D1998F14CE}" dt="2023-09-13T09:38:28.046" v="83"/>
          <ac:spMkLst>
            <pc:docMk/>
            <pc:sldMk cId="820416599" sldId="268"/>
            <ac:spMk id="20" creationId="{F6CD20A7-AE97-C905-7C3D-C1B0B2051018}"/>
          </ac:spMkLst>
        </pc:spChg>
        <pc:spChg chg="mod">
          <ac:chgData name="Pilpola Mari" userId="S::mari.pilpola@varha.fi::13b54758-4032-452e-b1e2-2259ce75447a" providerId="AD" clId="Web-{E8F95951-F847-E5DC-1A90-18D1998F14CE}" dt="2023-09-13T09:31:44.018" v="81" actId="1076"/>
          <ac:spMkLst>
            <pc:docMk/>
            <pc:sldMk cId="820416599" sldId="268"/>
            <ac:spMk id="23" creationId="{66DF1E0E-996F-FCA3-A1CA-D1BA1632D813}"/>
          </ac:spMkLst>
        </pc:spChg>
      </pc:sldChg>
    </pc:docChg>
  </pc:docChgLst>
  <pc:docChgLst>
    <pc:chgData name="Pilpola Mari" userId="S::mari.pilpola@varha.fi::13b54758-4032-452e-b1e2-2259ce75447a" providerId="AD" clId="Web-{35E6A521-EADB-C8E3-66E0-E048EE573852}"/>
    <pc:docChg chg="modSld">
      <pc:chgData name="Pilpola Mari" userId="S::mari.pilpola@varha.fi::13b54758-4032-452e-b1e2-2259ce75447a" providerId="AD" clId="Web-{35E6A521-EADB-C8E3-66E0-E048EE573852}" dt="2023-08-23T06:48:12.965" v="3" actId="1076"/>
      <pc:docMkLst>
        <pc:docMk/>
      </pc:docMkLst>
      <pc:sldChg chg="modSp">
        <pc:chgData name="Pilpola Mari" userId="S::mari.pilpola@varha.fi::13b54758-4032-452e-b1e2-2259ce75447a" providerId="AD" clId="Web-{35E6A521-EADB-C8E3-66E0-E048EE573852}" dt="2023-08-23T06:48:12.965" v="3" actId="1076"/>
        <pc:sldMkLst>
          <pc:docMk/>
          <pc:sldMk cId="820416599" sldId="268"/>
        </pc:sldMkLst>
        <pc:spChg chg="mod">
          <ac:chgData name="Pilpola Mari" userId="S::mari.pilpola@varha.fi::13b54758-4032-452e-b1e2-2259ce75447a" providerId="AD" clId="Web-{35E6A521-EADB-C8E3-66E0-E048EE573852}" dt="2023-08-23T06:47:04.902" v="0" actId="14100"/>
          <ac:spMkLst>
            <pc:docMk/>
            <pc:sldMk cId="820416599" sldId="268"/>
            <ac:spMk id="7" creationId="{00000000-0000-0000-0000-000000000000}"/>
          </ac:spMkLst>
        </pc:spChg>
        <pc:spChg chg="mod">
          <ac:chgData name="Pilpola Mari" userId="S::mari.pilpola@varha.fi::13b54758-4032-452e-b1e2-2259ce75447a" providerId="AD" clId="Web-{35E6A521-EADB-C8E3-66E0-E048EE573852}" dt="2023-08-23T06:48:12.965" v="3" actId="1076"/>
          <ac:spMkLst>
            <pc:docMk/>
            <pc:sldMk cId="820416599" sldId="268"/>
            <ac:spMk id="8" creationId="{00000000-0000-0000-0000-000000000000}"/>
          </ac:spMkLst>
        </pc:spChg>
        <pc:spChg chg="mod">
          <ac:chgData name="Pilpola Mari" userId="S::mari.pilpola@varha.fi::13b54758-4032-452e-b1e2-2259ce75447a" providerId="AD" clId="Web-{35E6A521-EADB-C8E3-66E0-E048EE573852}" dt="2023-08-23T06:47:10.199" v="1" actId="14100"/>
          <ac:spMkLst>
            <pc:docMk/>
            <pc:sldMk cId="820416599" sldId="268"/>
            <ac:spMk id="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779E01-C6EF-C0E3-27E1-F6B1BDE034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FCB8D50A-320D-4F36-25B2-46A3752FB4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50EFF4-3C34-EB45-9C36-42925F6D1E34}" type="datetimeFigureOut">
              <a:rPr lang="en-FI" smtClean="0"/>
              <a:t>10/11/2023</a:t>
            </a:fld>
            <a:endParaRPr lang="en-FI"/>
          </a:p>
        </p:txBody>
      </p:sp>
      <p:sp>
        <p:nvSpPr>
          <p:cNvPr id="4" name="Footer Placeholder 3">
            <a:extLst>
              <a:ext uri="{FF2B5EF4-FFF2-40B4-BE49-F238E27FC236}">
                <a16:creationId xmlns:a16="http://schemas.microsoft.com/office/drawing/2014/main" id="{92FC0FD9-B0D5-D697-8C4C-FD21BC38A0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7368F1C8-2361-51F8-54CA-38C62BCC03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940BBC-03D2-A84A-8343-92E208135792}" type="slidenum">
              <a:rPr lang="en-FI" smtClean="0"/>
              <a:t>‹#›</a:t>
            </a:fld>
            <a:endParaRPr lang="en-FI"/>
          </a:p>
        </p:txBody>
      </p:sp>
    </p:spTree>
    <p:extLst>
      <p:ext uri="{BB962C8B-B14F-4D97-AF65-F5344CB8AC3E}">
        <p14:creationId xmlns:p14="http://schemas.microsoft.com/office/powerpoint/2010/main" val="2672754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CC1DE-5853-4E45-ACF4-B473F0B131E1}" type="datetimeFigureOut">
              <a:rPr lang="fi-FI" smtClean="0"/>
              <a:t>11.10.2023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A0085-F1D9-432C-A2CA-8129190A5AA2}" type="slidenum">
              <a:rPr lang="fi-FI" smtClean="0"/>
              <a:t>‹#›</a:t>
            </a:fld>
            <a:endParaRPr lang="fi-FI"/>
          </a:p>
        </p:txBody>
      </p:sp>
    </p:spTree>
    <p:extLst>
      <p:ext uri="{BB962C8B-B14F-4D97-AF65-F5344CB8AC3E}">
        <p14:creationId xmlns:p14="http://schemas.microsoft.com/office/powerpoint/2010/main" val="428860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8CE14D94-8194-FD19-940B-6DBE5F2DEB59}"/>
              </a:ext>
            </a:extLst>
          </p:cNvPr>
          <p:cNvPicPr>
            <a:picLocks noChangeAspect="1"/>
          </p:cNvPicPr>
          <p:nvPr userDrawn="1"/>
        </p:nvPicPr>
        <p:blipFill>
          <a:blip r:embed="rId2"/>
          <a:stretch>
            <a:fillRect/>
          </a:stretch>
        </p:blipFill>
        <p:spPr>
          <a:xfrm>
            <a:off x="3792666" y="399957"/>
            <a:ext cx="5118805" cy="4264914"/>
          </a:xfrm>
          <a:prstGeom prst="rect">
            <a:avLst/>
          </a:prstGeom>
        </p:spPr>
      </p:pic>
      <p:sp>
        <p:nvSpPr>
          <p:cNvPr id="8" name="Rectangle 7">
            <a:extLst>
              <a:ext uri="{FF2B5EF4-FFF2-40B4-BE49-F238E27FC236}">
                <a16:creationId xmlns:a16="http://schemas.microsoft.com/office/drawing/2014/main" id="{F15DFC8A-14E2-9F7E-87D7-A3274FF21A23}"/>
              </a:ext>
            </a:extLst>
          </p:cNvPr>
          <p:cNvSpPr/>
          <p:nvPr userDrawn="1"/>
        </p:nvSpPr>
        <p:spPr>
          <a:xfrm>
            <a:off x="0" y="11928"/>
            <a:ext cx="9144000" cy="51435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288758" y="2571750"/>
            <a:ext cx="4158114" cy="1790700"/>
          </a:xfrm>
        </p:spPr>
        <p:txBody>
          <a:bodyPr anchor="ctr">
            <a:normAutofit/>
          </a:bodyPr>
          <a:lstStyle>
            <a:lvl1pPr marL="0" marR="0" indent="0" algn="l" defTabSz="685800" rtl="0" eaLnBrk="1" fontAlgn="auto" latinLnBrk="0" hangingPunct="1">
              <a:lnSpc>
                <a:spcPct val="100000"/>
              </a:lnSpc>
              <a:spcBef>
                <a:spcPct val="0"/>
              </a:spcBef>
              <a:spcAft>
                <a:spcPts val="0"/>
              </a:spcAft>
              <a:buClrTx/>
              <a:buSzTx/>
              <a:buFontTx/>
              <a:buNone/>
              <a:tabLst/>
              <a:defRPr sz="32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pic>
        <p:nvPicPr>
          <p:cNvPr id="3" name="Picture 2" descr="Varha - Varsinais-Suomen hyvinvointialue, Egentilga Finlands välfärdsområde ">
            <a:extLst>
              <a:ext uri="{FF2B5EF4-FFF2-40B4-BE49-F238E27FC236}">
                <a16:creationId xmlns:a16="http://schemas.microsoft.com/office/drawing/2014/main" id="{1954A9D1-5695-4485-B02C-4874622E8E21}"/>
              </a:ext>
            </a:extLst>
          </p:cNvPr>
          <p:cNvPicPr>
            <a:picLocks noChangeAspect="1"/>
          </p:cNvPicPr>
          <p:nvPr userDrawn="1"/>
        </p:nvPicPr>
        <p:blipFill>
          <a:blip r:embed="rId3"/>
          <a:stretch>
            <a:fillRect/>
          </a:stretch>
        </p:blipFill>
        <p:spPr>
          <a:xfrm>
            <a:off x="288756" y="277379"/>
            <a:ext cx="1728669" cy="517431"/>
          </a:xfrm>
          <a:prstGeom prst="rect">
            <a:avLst/>
          </a:prstGeom>
        </p:spPr>
      </p:pic>
      <p:sp>
        <p:nvSpPr>
          <p:cNvPr id="5" name="TextBox 4">
            <a:extLst>
              <a:ext uri="{FF2B5EF4-FFF2-40B4-BE49-F238E27FC236}">
                <a16:creationId xmlns:a16="http://schemas.microsoft.com/office/drawing/2014/main" id="{0C2167A8-7B60-BD1D-2753-33351AFBA9E1}"/>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bg1"/>
                </a:solidFill>
                <a:latin typeface="Arial" panose="020B0604020202020204" pitchFamily="34" charset="0"/>
                <a:cs typeface="Arial" panose="020B0604020202020204" pitchFamily="34" charset="0"/>
              </a:rPr>
              <a:t>Varsinais-Suomen</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hyvinvointialue</a:t>
            </a:r>
            <a:r>
              <a:rPr lang="en-GB" sz="900" b="0" i="0">
                <a:solidFill>
                  <a:schemeClr val="bg1"/>
                </a:solidFill>
                <a:latin typeface="Arial" panose="020B0604020202020204" pitchFamily="34" charset="0"/>
                <a:cs typeface="Arial" panose="020B0604020202020204" pitchFamily="34" charset="0"/>
              </a:rPr>
              <a:t> • </a:t>
            </a:r>
            <a:r>
              <a:rPr lang="en-GB" sz="900" b="0" i="0" err="1">
                <a:solidFill>
                  <a:schemeClr val="bg1"/>
                </a:solidFill>
                <a:latin typeface="Arial" panose="020B0604020202020204" pitchFamily="34" charset="0"/>
                <a:cs typeface="Arial" panose="020B0604020202020204" pitchFamily="34" charset="0"/>
              </a:rPr>
              <a:t>Egentliga</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Finlands</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välfärdsområde</a:t>
            </a:r>
            <a:endParaRPr lang="en-FI" sz="900" b="0" i="0">
              <a:solidFill>
                <a:schemeClr val="bg1"/>
              </a:solidFill>
              <a:latin typeface="Arial" panose="020B0604020202020204" pitchFamily="34" charset="0"/>
              <a:cs typeface="Arial" panose="020B0604020202020204" pitchFamily="34" charset="0"/>
            </a:endParaRPr>
          </a:p>
        </p:txBody>
      </p:sp>
      <p:pic>
        <p:nvPicPr>
          <p:cNvPr id="4" name="Kuva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4560" y="340148"/>
            <a:ext cx="5193176" cy="4324723"/>
          </a:xfrm>
          <a:prstGeom prst="rect">
            <a:avLst/>
          </a:prstGeom>
        </p:spPr>
      </p:pic>
    </p:spTree>
    <p:extLst>
      <p:ext uri="{BB962C8B-B14F-4D97-AF65-F5344CB8AC3E}">
        <p14:creationId xmlns:p14="http://schemas.microsoft.com/office/powerpoint/2010/main" val="314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DFC8A-14E2-9F7E-87D7-A3274FF21A23}"/>
              </a:ext>
            </a:extLst>
          </p:cNvPr>
          <p:cNvSpPr/>
          <p:nvPr userDrawn="1"/>
        </p:nvSpPr>
        <p:spPr>
          <a:xfrm>
            <a:off x="0" y="0"/>
            <a:ext cx="9144000" cy="5143500"/>
          </a:xfrm>
          <a:prstGeom prst="rect">
            <a:avLst/>
          </a:prstGeom>
          <a:solidFill>
            <a:srgbClr val="3C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87CA6D79-7EFC-E1F7-880B-D5568A10477F}"/>
              </a:ext>
            </a:extLst>
          </p:cNvPr>
          <p:cNvSpPr>
            <a:spLocks noGrp="1"/>
          </p:cNvSpPr>
          <p:nvPr>
            <p:ph type="ctrTitle"/>
          </p:nvPr>
        </p:nvSpPr>
        <p:spPr>
          <a:xfrm>
            <a:off x="288758" y="2073805"/>
            <a:ext cx="6858000" cy="1790700"/>
          </a:xfrm>
        </p:spPr>
        <p:txBody>
          <a:bodyPr anchor="ctr">
            <a:normAutofit/>
          </a:bodyPr>
          <a:lstStyle>
            <a:lvl1pPr algn="l">
              <a:lnSpc>
                <a:spcPct val="100000"/>
              </a:lnSpc>
              <a:defRPr sz="40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 Varsinais-Suomen hyvinvointialue, Egentilga Finlands välfärdsområde ">
            <a:extLst>
              <a:ext uri="{FF2B5EF4-FFF2-40B4-BE49-F238E27FC236}">
                <a16:creationId xmlns:a16="http://schemas.microsoft.com/office/drawing/2014/main" id="{3244DE5C-CE17-9ADB-F8FD-247393D25B51}"/>
              </a:ext>
            </a:extLst>
          </p:cNvPr>
          <p:cNvPicPr>
            <a:picLocks noChangeAspect="1"/>
          </p:cNvPicPr>
          <p:nvPr userDrawn="1"/>
        </p:nvPicPr>
        <p:blipFill>
          <a:blip r:embed="rId2"/>
          <a:stretch>
            <a:fillRect/>
          </a:stretch>
        </p:blipFill>
        <p:spPr>
          <a:xfrm>
            <a:off x="288756" y="277379"/>
            <a:ext cx="1728669" cy="517431"/>
          </a:xfrm>
          <a:prstGeom prst="rect">
            <a:avLst/>
          </a:prstGeom>
        </p:spPr>
      </p:pic>
      <p:sp>
        <p:nvSpPr>
          <p:cNvPr id="5" name="TextBox 4">
            <a:extLst>
              <a:ext uri="{FF2B5EF4-FFF2-40B4-BE49-F238E27FC236}">
                <a16:creationId xmlns:a16="http://schemas.microsoft.com/office/drawing/2014/main" id="{5CD2D5F3-79D0-35B1-2B19-11E970AE5BC3}"/>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bg1"/>
                </a:solidFill>
                <a:latin typeface="Arial" panose="020B0604020202020204" pitchFamily="34" charset="0"/>
                <a:cs typeface="Arial" panose="020B0604020202020204" pitchFamily="34" charset="0"/>
              </a:rPr>
              <a:t>Varsinais-Suomen</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hyvinvointialue</a:t>
            </a:r>
            <a:r>
              <a:rPr lang="en-GB" sz="900" b="0" i="0">
                <a:solidFill>
                  <a:schemeClr val="bg1"/>
                </a:solidFill>
                <a:latin typeface="Arial" panose="020B0604020202020204" pitchFamily="34" charset="0"/>
                <a:cs typeface="Arial" panose="020B0604020202020204" pitchFamily="34" charset="0"/>
              </a:rPr>
              <a:t> • </a:t>
            </a:r>
            <a:r>
              <a:rPr lang="en-GB" sz="900" b="0" i="0" err="1">
                <a:solidFill>
                  <a:schemeClr val="bg1"/>
                </a:solidFill>
                <a:latin typeface="Arial" panose="020B0604020202020204" pitchFamily="34" charset="0"/>
                <a:cs typeface="Arial" panose="020B0604020202020204" pitchFamily="34" charset="0"/>
              </a:rPr>
              <a:t>Egentliga</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Finlands</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välfärdsområde</a:t>
            </a:r>
            <a:endParaRPr lang="en-FI" sz="9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20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5" y="344410"/>
            <a:ext cx="8601075"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3" name="Text Placeholder 3">
            <a:extLst>
              <a:ext uri="{FF2B5EF4-FFF2-40B4-BE49-F238E27FC236}">
                <a16:creationId xmlns:a16="http://schemas.microsoft.com/office/drawing/2014/main" id="{A83E7AB3-CAA3-1A7D-4864-370F10054644}"/>
              </a:ext>
            </a:extLst>
          </p:cNvPr>
          <p:cNvSpPr>
            <a:spLocks noGrp="1"/>
          </p:cNvSpPr>
          <p:nvPr>
            <p:ph type="body" sz="quarter" idx="14" hasCustomPrompt="1"/>
          </p:nvPr>
        </p:nvSpPr>
        <p:spPr>
          <a:xfrm>
            <a:off x="288753" y="1368000"/>
            <a:ext cx="8609713" cy="3209925"/>
          </a:xfrm>
        </p:spPr>
        <p:txBody>
          <a:bodyPr>
            <a:normAutofit/>
          </a:bodyPr>
          <a:lstStyle>
            <a:lvl1pPr>
              <a:buClr>
                <a:schemeClr val="bg2"/>
              </a:buClr>
              <a:defRPr sz="2000" b="0" i="0">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sp>
        <p:nvSpPr>
          <p:cNvPr id="2" name="TextBox 1">
            <a:extLst>
              <a:ext uri="{FF2B5EF4-FFF2-40B4-BE49-F238E27FC236}">
                <a16:creationId xmlns:a16="http://schemas.microsoft.com/office/drawing/2014/main" id="{58B0C437-2B09-A68F-0773-21F9212077D7}"/>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tx1"/>
                </a:solidFill>
                <a:latin typeface="Arial" panose="020B0604020202020204" pitchFamily="34" charset="0"/>
                <a:cs typeface="Arial" panose="020B0604020202020204" pitchFamily="34" charset="0"/>
              </a:rPr>
              <a:t>Varsinais-Suomen</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hyvinvointialue</a:t>
            </a:r>
            <a:r>
              <a:rPr lang="en-GB" sz="900" b="0" i="0">
                <a:solidFill>
                  <a:schemeClr val="tx1"/>
                </a:solidFill>
                <a:latin typeface="Arial" panose="020B0604020202020204" pitchFamily="34" charset="0"/>
                <a:cs typeface="Arial" panose="020B0604020202020204" pitchFamily="34" charset="0"/>
              </a:rPr>
              <a:t> • </a:t>
            </a:r>
            <a:r>
              <a:rPr lang="en-GB" sz="900" b="0" i="0" err="1">
                <a:solidFill>
                  <a:schemeClr val="tx1"/>
                </a:solidFill>
                <a:latin typeface="Arial" panose="020B0604020202020204" pitchFamily="34" charset="0"/>
                <a:cs typeface="Arial" panose="020B0604020202020204" pitchFamily="34" charset="0"/>
              </a:rPr>
              <a:t>Egentliga</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Finlands</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välfärdsområde</a:t>
            </a:r>
            <a:endParaRPr lang="en-FI"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39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5" y="344410"/>
            <a:ext cx="8601075"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2" name="Text Placeholder 4">
            <a:extLst>
              <a:ext uri="{FF2B5EF4-FFF2-40B4-BE49-F238E27FC236}">
                <a16:creationId xmlns:a16="http://schemas.microsoft.com/office/drawing/2014/main" id="{2D502719-5FAF-7F13-0BB7-A332466DB372}"/>
              </a:ext>
            </a:extLst>
          </p:cNvPr>
          <p:cNvSpPr>
            <a:spLocks noGrp="1"/>
          </p:cNvSpPr>
          <p:nvPr>
            <p:ph type="body" sz="quarter" idx="12" hasCustomPrompt="1"/>
          </p:nvPr>
        </p:nvSpPr>
        <p:spPr>
          <a:xfrm>
            <a:off x="4704889" y="1371599"/>
            <a:ext cx="4184942" cy="3119967"/>
          </a:xfrm>
        </p:spPr>
        <p:txBody>
          <a:bodyPr>
            <a:normAutofit/>
          </a:bodyPr>
          <a:lstStyle>
            <a:lvl1pPr marL="0" indent="0">
              <a:buClr>
                <a:schemeClr val="bg2"/>
              </a:buClr>
              <a:buNone/>
              <a:defRPr sz="2000"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3" name="Text Placeholder 4">
            <a:extLst>
              <a:ext uri="{FF2B5EF4-FFF2-40B4-BE49-F238E27FC236}">
                <a16:creationId xmlns:a16="http://schemas.microsoft.com/office/drawing/2014/main" id="{F7A404EF-7A29-4A24-84C6-C658C872A844}"/>
              </a:ext>
            </a:extLst>
          </p:cNvPr>
          <p:cNvSpPr>
            <a:spLocks noGrp="1"/>
          </p:cNvSpPr>
          <p:nvPr>
            <p:ph type="body" sz="quarter" idx="13" hasCustomPrompt="1"/>
          </p:nvPr>
        </p:nvSpPr>
        <p:spPr>
          <a:xfrm>
            <a:off x="288755" y="1371599"/>
            <a:ext cx="4184942" cy="3119967"/>
          </a:xfrm>
        </p:spPr>
        <p:txBody>
          <a:bodyPr>
            <a:normAutofit/>
          </a:bodyPr>
          <a:lstStyle>
            <a:lvl1pPr marL="0" indent="0">
              <a:buClr>
                <a:schemeClr val="bg2"/>
              </a:buClr>
              <a:buNone/>
              <a:defRPr sz="2000" b="0" i="0">
                <a:solidFill>
                  <a:schemeClr val="tx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4" name="TextBox 3">
            <a:extLst>
              <a:ext uri="{FF2B5EF4-FFF2-40B4-BE49-F238E27FC236}">
                <a16:creationId xmlns:a16="http://schemas.microsoft.com/office/drawing/2014/main" id="{CB64B76B-6347-F6B9-B4FD-6A7AC5DAA95F}"/>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tx1"/>
                </a:solidFill>
                <a:latin typeface="Arial" panose="020B0604020202020204" pitchFamily="34" charset="0"/>
                <a:cs typeface="Arial" panose="020B0604020202020204" pitchFamily="34" charset="0"/>
              </a:rPr>
              <a:t>Varsinais-Suomen</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hyvinvointialue</a:t>
            </a:r>
            <a:r>
              <a:rPr lang="en-GB" sz="900" b="0" i="0">
                <a:solidFill>
                  <a:schemeClr val="tx1"/>
                </a:solidFill>
                <a:latin typeface="Arial" panose="020B0604020202020204" pitchFamily="34" charset="0"/>
                <a:cs typeface="Arial" panose="020B0604020202020204" pitchFamily="34" charset="0"/>
              </a:rPr>
              <a:t> • </a:t>
            </a:r>
            <a:r>
              <a:rPr lang="en-GB" sz="900" b="0" i="0" err="1">
                <a:solidFill>
                  <a:schemeClr val="tx1"/>
                </a:solidFill>
                <a:latin typeface="Arial" panose="020B0604020202020204" pitchFamily="34" charset="0"/>
                <a:cs typeface="Arial" panose="020B0604020202020204" pitchFamily="34" charset="0"/>
              </a:rPr>
              <a:t>Egentliga</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Finlands</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välfärdsområde</a:t>
            </a:r>
            <a:endParaRPr lang="en-FI"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26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5" y="344410"/>
            <a:ext cx="8601075"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6" name="Picture 5" descr="Varha logo">
            <a:extLst>
              <a:ext uri="{FF2B5EF4-FFF2-40B4-BE49-F238E27FC236}">
                <a16:creationId xmlns:a16="http://schemas.microsoft.com/office/drawing/2014/main" id="{7E6651AA-666B-8440-4B97-317739951C85}"/>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4" name="Rectangle 3">
            <a:extLst>
              <a:ext uri="{FF2B5EF4-FFF2-40B4-BE49-F238E27FC236}">
                <a16:creationId xmlns:a16="http://schemas.microsoft.com/office/drawing/2014/main" id="{1ADD6417-D490-3746-6576-906E6C71C158}"/>
              </a:ext>
            </a:extLst>
          </p:cNvPr>
          <p:cNvSpPr/>
          <p:nvPr userDrawn="1"/>
        </p:nvSpPr>
        <p:spPr>
          <a:xfrm>
            <a:off x="4704889" y="1367366"/>
            <a:ext cx="4184941" cy="31199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ln>
                <a:noFill/>
              </a:ln>
            </a:endParaRPr>
          </a:p>
        </p:txBody>
      </p:sp>
      <p:sp>
        <p:nvSpPr>
          <p:cNvPr id="5" name="Text Placeholder 3">
            <a:extLst>
              <a:ext uri="{FF2B5EF4-FFF2-40B4-BE49-F238E27FC236}">
                <a16:creationId xmlns:a16="http://schemas.microsoft.com/office/drawing/2014/main" id="{8AF85DA5-D035-63BF-0B0F-9AA288AAAEA3}"/>
              </a:ext>
            </a:extLst>
          </p:cNvPr>
          <p:cNvSpPr>
            <a:spLocks noGrp="1"/>
          </p:cNvSpPr>
          <p:nvPr>
            <p:ph type="body" sz="quarter" idx="15" hasCustomPrompt="1"/>
          </p:nvPr>
        </p:nvSpPr>
        <p:spPr>
          <a:xfrm>
            <a:off x="288753" y="1368000"/>
            <a:ext cx="4150359" cy="3209925"/>
          </a:xfrm>
        </p:spPr>
        <p:txBody>
          <a:bodyPr>
            <a:normAutofit/>
          </a:bodyPr>
          <a:lstStyle>
            <a:lvl1pPr>
              <a:buClr>
                <a:schemeClr val="bg2"/>
              </a:buClr>
              <a:defRPr sz="2000" b="0" i="0">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sp>
        <p:nvSpPr>
          <p:cNvPr id="7" name="Text Placeholder 4">
            <a:extLst>
              <a:ext uri="{FF2B5EF4-FFF2-40B4-BE49-F238E27FC236}">
                <a16:creationId xmlns:a16="http://schemas.microsoft.com/office/drawing/2014/main" id="{DA49E7BE-8C9C-9235-86F0-E2296E8C4968}"/>
              </a:ext>
            </a:extLst>
          </p:cNvPr>
          <p:cNvSpPr>
            <a:spLocks noGrp="1"/>
          </p:cNvSpPr>
          <p:nvPr>
            <p:ph type="body" sz="quarter" idx="14" hasCustomPrompt="1"/>
          </p:nvPr>
        </p:nvSpPr>
        <p:spPr>
          <a:xfrm>
            <a:off x="4936080" y="1586723"/>
            <a:ext cx="3695687" cy="2655078"/>
          </a:xfrm>
        </p:spPr>
        <p:txBody>
          <a:bodyPr>
            <a:normAutofit/>
          </a:bodyPr>
          <a:lstStyle>
            <a:lvl1pPr marL="0" indent="0">
              <a:buClr>
                <a:schemeClr val="bg2"/>
              </a:buClr>
              <a:buNone/>
              <a:defRPr sz="1800" b="0" i="0">
                <a:solidFill>
                  <a:schemeClr val="bg1"/>
                </a:solidFill>
                <a:latin typeface="Arial" panose="020B0604020202020204" pitchFamily="34" charset="0"/>
                <a:cs typeface="Arial" panose="020B0604020202020204" pitchFamily="34" charset="0"/>
              </a:defRPr>
            </a:lvl1pPr>
            <a:lvl2pPr>
              <a:buClr>
                <a:srgbClr val="3C2B7C"/>
              </a:buClr>
              <a:defRPr b="0" i="0">
                <a:latin typeface="Arial" panose="020B0604020202020204" pitchFamily="34" charset="0"/>
                <a:cs typeface="Arial" panose="020B0604020202020204" pitchFamily="34" charset="0"/>
              </a:defRPr>
            </a:lvl2pPr>
            <a:lvl3pPr>
              <a:buClr>
                <a:srgbClr val="3C2B7C"/>
              </a:buClr>
              <a:defRPr b="0" i="0">
                <a:latin typeface="Arial" panose="020B0604020202020204" pitchFamily="34" charset="0"/>
                <a:cs typeface="Arial" panose="020B0604020202020204" pitchFamily="34" charset="0"/>
              </a:defRPr>
            </a:lvl3pPr>
            <a:lvl4pPr>
              <a:buClr>
                <a:srgbClr val="3C2B7C"/>
              </a:buClr>
              <a:defRPr b="0" i="0">
                <a:latin typeface="Arial" panose="020B0604020202020204" pitchFamily="34" charset="0"/>
                <a:cs typeface="Arial" panose="020B0604020202020204" pitchFamily="34" charset="0"/>
              </a:defRPr>
            </a:lvl4pPr>
            <a:lvl5pPr>
              <a:buClr>
                <a:srgbClr val="3C2B7C"/>
              </a:buClr>
              <a:defRPr b="0" i="0">
                <a:latin typeface="Arial" panose="020B0604020202020204" pitchFamily="34" charset="0"/>
                <a:cs typeface="Arial" panose="020B0604020202020204" pitchFamily="34" charset="0"/>
              </a:defRPr>
            </a:lvl5pPr>
          </a:lstStyle>
          <a:p>
            <a:pPr lvl="0"/>
            <a:r>
              <a:rPr lang="en-GB"/>
              <a:t>Click to add text</a:t>
            </a:r>
          </a:p>
        </p:txBody>
      </p:sp>
      <p:sp>
        <p:nvSpPr>
          <p:cNvPr id="2" name="TextBox 1">
            <a:extLst>
              <a:ext uri="{FF2B5EF4-FFF2-40B4-BE49-F238E27FC236}">
                <a16:creationId xmlns:a16="http://schemas.microsoft.com/office/drawing/2014/main" id="{2B6E5E7B-16C9-3FF2-D1E4-62DB50712A8A}"/>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tx1"/>
                </a:solidFill>
                <a:latin typeface="Arial" panose="020B0604020202020204" pitchFamily="34" charset="0"/>
                <a:cs typeface="Arial" panose="020B0604020202020204" pitchFamily="34" charset="0"/>
              </a:rPr>
              <a:t>Varsinais-Suomen</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hyvinvointialue</a:t>
            </a:r>
            <a:r>
              <a:rPr lang="en-GB" sz="900" b="0" i="0">
                <a:solidFill>
                  <a:schemeClr val="tx1"/>
                </a:solidFill>
                <a:latin typeface="Arial" panose="020B0604020202020204" pitchFamily="34" charset="0"/>
                <a:cs typeface="Arial" panose="020B0604020202020204" pitchFamily="34" charset="0"/>
              </a:rPr>
              <a:t> • </a:t>
            </a:r>
            <a:r>
              <a:rPr lang="en-GB" sz="900" b="0" i="0" err="1">
                <a:solidFill>
                  <a:schemeClr val="tx1"/>
                </a:solidFill>
                <a:latin typeface="Arial" panose="020B0604020202020204" pitchFamily="34" charset="0"/>
                <a:cs typeface="Arial" panose="020B0604020202020204" pitchFamily="34" charset="0"/>
              </a:rPr>
              <a:t>Egentliga</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Finlands</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välfärdsområde</a:t>
            </a:r>
            <a:endParaRPr lang="en-FI"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4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6" y="344410"/>
            <a:ext cx="4756657" cy="812067"/>
          </a:xfrm>
        </p:spPr>
        <p:txBody>
          <a:bodyPr anchor="ctr">
            <a:noAutofit/>
          </a:bodyPr>
          <a:lstStyle>
            <a:lvl1pPr algn="l">
              <a:lnSpc>
                <a:spcPct val="100000"/>
              </a:lnSpc>
              <a:defRPr sz="2400" b="1" i="0">
                <a:solidFill>
                  <a:srgbClr val="3C2B7C"/>
                </a:solidFill>
                <a:latin typeface="Arial" panose="020B0604020202020204" pitchFamily="34" charset="0"/>
                <a:cs typeface="Arial" panose="020B0604020202020204" pitchFamily="34" charset="0"/>
              </a:defRPr>
            </a:lvl1pPr>
          </a:lstStyle>
          <a:p>
            <a:r>
              <a:rPr lang="en-GB"/>
              <a:t>Click to edit Master title style</a:t>
            </a:r>
            <a:endParaRPr lang="en-FI"/>
          </a:p>
        </p:txBody>
      </p:sp>
      <p:pic>
        <p:nvPicPr>
          <p:cNvPr id="3" name="Picture 2" descr="Varha logo">
            <a:extLst>
              <a:ext uri="{FF2B5EF4-FFF2-40B4-BE49-F238E27FC236}">
                <a16:creationId xmlns:a16="http://schemas.microsoft.com/office/drawing/2014/main" id="{BB9844DF-4DE9-4398-EED5-8D18A438BFFF}"/>
              </a:ext>
            </a:extLst>
          </p:cNvPr>
          <p:cNvPicPr>
            <a:picLocks noChangeAspect="1"/>
          </p:cNvPicPr>
          <p:nvPr userDrawn="1"/>
        </p:nvPicPr>
        <p:blipFill>
          <a:blip r:embed="rId2"/>
          <a:stretch>
            <a:fillRect/>
          </a:stretch>
        </p:blipFill>
        <p:spPr>
          <a:xfrm>
            <a:off x="8219515" y="4701864"/>
            <a:ext cx="736793" cy="292032"/>
          </a:xfrm>
          <a:prstGeom prst="rect">
            <a:avLst/>
          </a:prstGeom>
        </p:spPr>
      </p:pic>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288753" y="1368000"/>
            <a:ext cx="4756657" cy="3162725"/>
          </a:xfrm>
        </p:spPr>
        <p:txBody>
          <a:bodyPr>
            <a:normAutofit/>
          </a:bodyPr>
          <a:lstStyle>
            <a:lvl1pPr>
              <a:buClr>
                <a:schemeClr val="bg2"/>
              </a:buClr>
              <a:defRPr sz="2000" b="0" i="0">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sp>
        <p:nvSpPr>
          <p:cNvPr id="11" name="Content Placeholder 10">
            <a:extLst>
              <a:ext uri="{FF2B5EF4-FFF2-40B4-BE49-F238E27FC236}">
                <a16:creationId xmlns:a16="http://schemas.microsoft.com/office/drawing/2014/main" id="{7D30AA9E-E208-1E18-A27C-A646855BE711}"/>
              </a:ext>
            </a:extLst>
          </p:cNvPr>
          <p:cNvSpPr>
            <a:spLocks noGrp="1"/>
          </p:cNvSpPr>
          <p:nvPr>
            <p:ph sz="quarter" idx="17" hasCustomPrompt="1"/>
          </p:nvPr>
        </p:nvSpPr>
        <p:spPr>
          <a:xfrm>
            <a:off x="5289550" y="-1"/>
            <a:ext cx="3854450" cy="4530726"/>
          </a:xfrm>
        </p:spPr>
        <p:txBody>
          <a:bodyPr anchor="ctr"/>
          <a:lstStyle>
            <a:lvl1pPr marL="0" indent="0" algn="ctr">
              <a:buNone/>
              <a:defRPr b="0" i="0">
                <a:solidFill>
                  <a:schemeClr val="tx1"/>
                </a:solidFill>
                <a:latin typeface="Arial" panose="020B0604020202020204" pitchFamily="34" charset="0"/>
                <a:cs typeface="Arial" panose="020B0604020202020204" pitchFamily="34" charset="0"/>
              </a:defRPr>
            </a:lvl1pPr>
          </a:lstStyle>
          <a:p>
            <a:pPr lvl="0"/>
            <a:r>
              <a:rPr lang="en-GB"/>
              <a:t>Kuva, </a:t>
            </a:r>
            <a:r>
              <a:rPr lang="en-GB" err="1"/>
              <a:t>taulukko</a:t>
            </a:r>
            <a:r>
              <a:rPr lang="en-GB"/>
              <a:t> tai </a:t>
            </a:r>
            <a:r>
              <a:rPr lang="en-GB" err="1"/>
              <a:t>muu</a:t>
            </a:r>
            <a:r>
              <a:rPr lang="en-GB"/>
              <a:t> </a:t>
            </a:r>
            <a:r>
              <a:rPr lang="en-GB" err="1"/>
              <a:t>elementti</a:t>
            </a:r>
            <a:endParaRPr lang="en-GB"/>
          </a:p>
        </p:txBody>
      </p:sp>
      <p:sp>
        <p:nvSpPr>
          <p:cNvPr id="5" name="TextBox 4">
            <a:extLst>
              <a:ext uri="{FF2B5EF4-FFF2-40B4-BE49-F238E27FC236}">
                <a16:creationId xmlns:a16="http://schemas.microsoft.com/office/drawing/2014/main" id="{462A39A6-E8F5-4190-1EE9-48EF72F4EDC0}"/>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tx1"/>
                </a:solidFill>
                <a:latin typeface="Arial" panose="020B0604020202020204" pitchFamily="34" charset="0"/>
                <a:cs typeface="Arial" panose="020B0604020202020204" pitchFamily="34" charset="0"/>
              </a:rPr>
              <a:t>Varsinais-Suomen</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hyvinvointialue</a:t>
            </a:r>
            <a:r>
              <a:rPr lang="en-GB" sz="900" b="0" i="0">
                <a:solidFill>
                  <a:schemeClr val="tx1"/>
                </a:solidFill>
                <a:latin typeface="Arial" panose="020B0604020202020204" pitchFamily="34" charset="0"/>
                <a:cs typeface="Arial" panose="020B0604020202020204" pitchFamily="34" charset="0"/>
              </a:rPr>
              <a:t> • </a:t>
            </a:r>
            <a:r>
              <a:rPr lang="en-GB" sz="900" b="0" i="0" err="1">
                <a:solidFill>
                  <a:schemeClr val="tx1"/>
                </a:solidFill>
                <a:latin typeface="Arial" panose="020B0604020202020204" pitchFamily="34" charset="0"/>
                <a:cs typeface="Arial" panose="020B0604020202020204" pitchFamily="34" charset="0"/>
              </a:rPr>
              <a:t>Egentliga</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Finlands</a:t>
            </a:r>
            <a:r>
              <a:rPr lang="en-GB" sz="900" b="0" i="0">
                <a:solidFill>
                  <a:schemeClr val="tx1"/>
                </a:solidFill>
                <a:latin typeface="Arial" panose="020B0604020202020204" pitchFamily="34" charset="0"/>
                <a:cs typeface="Arial" panose="020B0604020202020204" pitchFamily="34" charset="0"/>
              </a:rPr>
              <a:t> </a:t>
            </a:r>
            <a:r>
              <a:rPr lang="en-GB" sz="900" b="0" i="0" err="1">
                <a:solidFill>
                  <a:schemeClr val="tx1"/>
                </a:solidFill>
                <a:latin typeface="Arial" panose="020B0604020202020204" pitchFamily="34" charset="0"/>
                <a:cs typeface="Arial" panose="020B0604020202020204" pitchFamily="34" charset="0"/>
              </a:rPr>
              <a:t>välfärdsområde</a:t>
            </a:r>
            <a:endParaRPr lang="en-FI" sz="900" b="0" i="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46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DA8663-BC8C-0B88-120C-C2B7BFEC8DDA}"/>
              </a:ext>
            </a:extLst>
          </p:cNvPr>
          <p:cNvSpPr/>
          <p:nvPr userDrawn="1"/>
        </p:nvSpPr>
        <p:spPr>
          <a:xfrm>
            <a:off x="0" y="0"/>
            <a:ext cx="9144000" cy="5143500"/>
          </a:xfrm>
          <a:prstGeom prst="rect">
            <a:avLst/>
          </a:prstGeom>
          <a:solidFill>
            <a:srgbClr val="3C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bg1"/>
              </a:solidFill>
            </a:endParaRPr>
          </a:p>
        </p:txBody>
      </p:sp>
      <p:sp>
        <p:nvSpPr>
          <p:cNvPr id="14" name="Title 1">
            <a:extLst>
              <a:ext uri="{FF2B5EF4-FFF2-40B4-BE49-F238E27FC236}">
                <a16:creationId xmlns:a16="http://schemas.microsoft.com/office/drawing/2014/main" id="{456EE12E-333A-1408-1758-B01EEA06A50A}"/>
              </a:ext>
            </a:extLst>
          </p:cNvPr>
          <p:cNvSpPr>
            <a:spLocks noGrp="1"/>
          </p:cNvSpPr>
          <p:nvPr>
            <p:ph type="ctrTitle"/>
          </p:nvPr>
        </p:nvSpPr>
        <p:spPr>
          <a:xfrm>
            <a:off x="288756" y="344410"/>
            <a:ext cx="4184941" cy="812067"/>
          </a:xfrm>
        </p:spPr>
        <p:txBody>
          <a:bodyPr anchor="ctr">
            <a:noAutofit/>
          </a:bodyPr>
          <a:lstStyle>
            <a:lvl1pPr algn="l">
              <a:lnSpc>
                <a:spcPct val="100000"/>
              </a:lnSpc>
              <a:defRPr sz="2400" b="1" i="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FI"/>
          </a:p>
        </p:txBody>
      </p:sp>
      <p:sp>
        <p:nvSpPr>
          <p:cNvPr id="2" name="Text Placeholder 3">
            <a:extLst>
              <a:ext uri="{FF2B5EF4-FFF2-40B4-BE49-F238E27FC236}">
                <a16:creationId xmlns:a16="http://schemas.microsoft.com/office/drawing/2014/main" id="{E9C31137-8D34-71B8-191D-EA0486427E7B}"/>
              </a:ext>
            </a:extLst>
          </p:cNvPr>
          <p:cNvSpPr>
            <a:spLocks noGrp="1"/>
          </p:cNvSpPr>
          <p:nvPr>
            <p:ph type="body" sz="quarter" idx="15" hasCustomPrompt="1"/>
          </p:nvPr>
        </p:nvSpPr>
        <p:spPr>
          <a:xfrm>
            <a:off x="288753" y="1368000"/>
            <a:ext cx="4184941" cy="3162725"/>
          </a:xfrm>
        </p:spPr>
        <p:txBody>
          <a:bodyPr>
            <a:normAutofit/>
          </a:bodyPr>
          <a:lstStyle>
            <a:lvl1pPr>
              <a:buClr>
                <a:schemeClr val="bg2"/>
              </a:buClr>
              <a:defRPr sz="2000" b="0" i="0">
                <a:solidFill>
                  <a:schemeClr val="bg1"/>
                </a:solidFill>
                <a:latin typeface="Arial" panose="020B0604020202020204" pitchFamily="34" charset="0"/>
                <a:cs typeface="Arial" panose="020B0604020202020204" pitchFamily="34" charset="0"/>
              </a:defRPr>
            </a:lvl1pPr>
            <a:lvl2pPr>
              <a:buClr>
                <a:srgbClr val="3C2B7C"/>
              </a:buClr>
              <a:defRPr sz="1200" b="0" i="0">
                <a:latin typeface="Arial" panose="020B0604020202020204" pitchFamily="34" charset="0"/>
                <a:cs typeface="Arial" panose="020B0604020202020204" pitchFamily="34" charset="0"/>
              </a:defRPr>
            </a:lvl2pPr>
            <a:lvl3pPr>
              <a:buClr>
                <a:srgbClr val="3C2B7C"/>
              </a:buClr>
              <a:defRPr sz="1100" b="0" i="0">
                <a:latin typeface="Arial" panose="020B0604020202020204" pitchFamily="34" charset="0"/>
                <a:cs typeface="Arial" panose="020B0604020202020204" pitchFamily="34" charset="0"/>
              </a:defRPr>
            </a:lvl3pPr>
            <a:lvl4pPr>
              <a:buClr>
                <a:srgbClr val="3C2B7C"/>
              </a:buClr>
              <a:defRPr sz="1050" b="0" i="0">
                <a:latin typeface="Arial" panose="020B0604020202020204" pitchFamily="34" charset="0"/>
                <a:cs typeface="Arial" panose="020B0604020202020204" pitchFamily="34" charset="0"/>
              </a:defRPr>
            </a:lvl4pPr>
            <a:lvl5pPr>
              <a:buClr>
                <a:srgbClr val="3C2B7C"/>
              </a:buClr>
              <a:defRPr sz="1050" b="0" i="0">
                <a:latin typeface="Arial" panose="020B0604020202020204" pitchFamily="34" charset="0"/>
                <a:cs typeface="Arial" panose="020B0604020202020204" pitchFamily="34" charset="0"/>
              </a:defRPr>
            </a:lvl5pPr>
          </a:lstStyle>
          <a:p>
            <a:pPr lvl="0"/>
            <a:r>
              <a:rPr lang="en-GB"/>
              <a:t>Click to add text</a:t>
            </a:r>
          </a:p>
        </p:txBody>
      </p:sp>
      <p:pic>
        <p:nvPicPr>
          <p:cNvPr id="6" name="Picture 5" descr="Shape&#10;&#10;Description automatically generated">
            <a:extLst>
              <a:ext uri="{FF2B5EF4-FFF2-40B4-BE49-F238E27FC236}">
                <a16:creationId xmlns:a16="http://schemas.microsoft.com/office/drawing/2014/main" id="{20A79B07-E862-4617-B61A-1DCE3E2AE9B1}"/>
              </a:ext>
            </a:extLst>
          </p:cNvPr>
          <p:cNvPicPr>
            <a:picLocks noChangeAspect="1"/>
          </p:cNvPicPr>
          <p:nvPr userDrawn="1"/>
        </p:nvPicPr>
        <p:blipFill>
          <a:blip r:embed="rId2"/>
          <a:stretch>
            <a:fillRect/>
          </a:stretch>
        </p:blipFill>
        <p:spPr>
          <a:xfrm>
            <a:off x="4556975" y="344411"/>
            <a:ext cx="4401306" cy="3907922"/>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00224EC-5F8B-C89D-EFFB-5A24506F589B}"/>
              </a:ext>
            </a:extLst>
          </p:cNvPr>
          <p:cNvPicPr>
            <a:picLocks noChangeAspect="1"/>
          </p:cNvPicPr>
          <p:nvPr userDrawn="1"/>
        </p:nvPicPr>
        <p:blipFill>
          <a:blip r:embed="rId3"/>
          <a:stretch>
            <a:fillRect/>
          </a:stretch>
        </p:blipFill>
        <p:spPr>
          <a:xfrm>
            <a:off x="8218800" y="4701600"/>
            <a:ext cx="735706" cy="291600"/>
          </a:xfrm>
          <a:prstGeom prst="rect">
            <a:avLst/>
          </a:prstGeom>
        </p:spPr>
      </p:pic>
      <p:sp>
        <p:nvSpPr>
          <p:cNvPr id="3" name="TextBox 2">
            <a:extLst>
              <a:ext uri="{FF2B5EF4-FFF2-40B4-BE49-F238E27FC236}">
                <a16:creationId xmlns:a16="http://schemas.microsoft.com/office/drawing/2014/main" id="{EC126284-18A5-3853-D543-AF49D667B101}"/>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bg1"/>
                </a:solidFill>
                <a:latin typeface="Arial" panose="020B0604020202020204" pitchFamily="34" charset="0"/>
                <a:cs typeface="Arial" panose="020B0604020202020204" pitchFamily="34" charset="0"/>
              </a:rPr>
              <a:t>Varsinais-Suomen</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hyvinvointialue</a:t>
            </a:r>
            <a:r>
              <a:rPr lang="en-GB" sz="900" b="0" i="0">
                <a:solidFill>
                  <a:schemeClr val="bg1"/>
                </a:solidFill>
                <a:latin typeface="Arial" panose="020B0604020202020204" pitchFamily="34" charset="0"/>
                <a:cs typeface="Arial" panose="020B0604020202020204" pitchFamily="34" charset="0"/>
              </a:rPr>
              <a:t> • </a:t>
            </a:r>
            <a:r>
              <a:rPr lang="en-GB" sz="900" b="0" i="0" err="1">
                <a:solidFill>
                  <a:schemeClr val="bg1"/>
                </a:solidFill>
                <a:latin typeface="Arial" panose="020B0604020202020204" pitchFamily="34" charset="0"/>
                <a:cs typeface="Arial" panose="020B0604020202020204" pitchFamily="34" charset="0"/>
              </a:rPr>
              <a:t>Egentliga</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Finlands</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välfärdsområde</a:t>
            </a:r>
            <a:endParaRPr lang="en-FI" sz="9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17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D043F9-26D9-3FD4-2744-6C854E32340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indent="0" algn="l" defTabSz="685800" rtl="0" eaLnBrk="1" fontAlgn="auto" latinLnBrk="0" hangingPunct="1">
              <a:lnSpc>
                <a:spcPct val="100000"/>
              </a:lnSpc>
              <a:spcBef>
                <a:spcPts val="0"/>
              </a:spcBef>
              <a:spcAft>
                <a:spcPts val="0"/>
              </a:spcAft>
              <a:buClrTx/>
              <a:buSzTx/>
              <a:buFontTx/>
              <a:buNone/>
              <a:tabLst/>
              <a:defRPr/>
            </a:pPr>
            <a:endParaRPr lang="en-FI" sz="3200" b="1" i="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F8C021D-A927-1452-2101-4955460AF557}"/>
              </a:ext>
            </a:extLst>
          </p:cNvPr>
          <p:cNvSpPr>
            <a:spLocks noGrp="1"/>
          </p:cNvSpPr>
          <p:nvPr>
            <p:ph type="ctrTitle"/>
          </p:nvPr>
        </p:nvSpPr>
        <p:spPr>
          <a:xfrm>
            <a:off x="288758" y="2571750"/>
            <a:ext cx="4158114" cy="1790700"/>
          </a:xfrm>
        </p:spPr>
        <p:txBody>
          <a:bodyPr anchor="ctr">
            <a:normAutofit/>
          </a:bodyPr>
          <a:lstStyle>
            <a:lvl1pPr marL="0" marR="0" indent="0" algn="l" defTabSz="685800" rtl="0" eaLnBrk="1" fontAlgn="auto" latinLnBrk="0" hangingPunct="1">
              <a:lnSpc>
                <a:spcPct val="100000"/>
              </a:lnSpc>
              <a:spcBef>
                <a:spcPct val="0"/>
              </a:spcBef>
              <a:spcAft>
                <a:spcPts val="0"/>
              </a:spcAft>
              <a:buClrTx/>
              <a:buSzTx/>
              <a:buFontTx/>
              <a:buNone/>
              <a:tabLst/>
              <a:defRPr sz="32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pic>
        <p:nvPicPr>
          <p:cNvPr id="2" name="Picture 1" descr="A picture containing text, clipart&#10;&#10;Description automatically generated">
            <a:extLst>
              <a:ext uri="{FF2B5EF4-FFF2-40B4-BE49-F238E27FC236}">
                <a16:creationId xmlns:a16="http://schemas.microsoft.com/office/drawing/2014/main" id="{11FBA719-349B-5C9B-9412-D886F8506B34}"/>
              </a:ext>
            </a:extLst>
          </p:cNvPr>
          <p:cNvPicPr>
            <a:picLocks noChangeAspect="1"/>
          </p:cNvPicPr>
          <p:nvPr userDrawn="1"/>
        </p:nvPicPr>
        <p:blipFill>
          <a:blip r:embed="rId2"/>
          <a:stretch>
            <a:fillRect/>
          </a:stretch>
        </p:blipFill>
        <p:spPr>
          <a:xfrm>
            <a:off x="8218800" y="4701600"/>
            <a:ext cx="735706" cy="291600"/>
          </a:xfrm>
          <a:prstGeom prst="rect">
            <a:avLst/>
          </a:prstGeom>
        </p:spPr>
      </p:pic>
      <p:sp>
        <p:nvSpPr>
          <p:cNvPr id="3" name="TextBox 2">
            <a:extLst>
              <a:ext uri="{FF2B5EF4-FFF2-40B4-BE49-F238E27FC236}">
                <a16:creationId xmlns:a16="http://schemas.microsoft.com/office/drawing/2014/main" id="{CFFD3D40-20D3-B7D4-186A-C684E68FF046}"/>
              </a:ext>
            </a:extLst>
          </p:cNvPr>
          <p:cNvSpPr txBox="1"/>
          <p:nvPr userDrawn="1"/>
        </p:nvSpPr>
        <p:spPr>
          <a:xfrm>
            <a:off x="261931" y="4726255"/>
            <a:ext cx="4184941" cy="230832"/>
          </a:xfrm>
          <a:prstGeom prst="rect">
            <a:avLst/>
          </a:prstGeom>
          <a:noFill/>
        </p:spPr>
        <p:txBody>
          <a:bodyPr wrap="square" rtlCol="0">
            <a:spAutoFit/>
          </a:bodyPr>
          <a:lstStyle/>
          <a:p>
            <a:r>
              <a:rPr lang="en-GB" sz="900" b="0" i="0" err="1">
                <a:solidFill>
                  <a:schemeClr val="bg1"/>
                </a:solidFill>
                <a:latin typeface="Arial" panose="020B0604020202020204" pitchFamily="34" charset="0"/>
                <a:cs typeface="Arial" panose="020B0604020202020204" pitchFamily="34" charset="0"/>
              </a:rPr>
              <a:t>Varsinais-Suomen</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hyvinvointialue</a:t>
            </a:r>
            <a:r>
              <a:rPr lang="en-GB" sz="900" b="0" i="0">
                <a:solidFill>
                  <a:schemeClr val="bg1"/>
                </a:solidFill>
                <a:latin typeface="Arial" panose="020B0604020202020204" pitchFamily="34" charset="0"/>
                <a:cs typeface="Arial" panose="020B0604020202020204" pitchFamily="34" charset="0"/>
              </a:rPr>
              <a:t> • </a:t>
            </a:r>
            <a:r>
              <a:rPr lang="en-GB" sz="900" b="0" i="0" err="1">
                <a:solidFill>
                  <a:schemeClr val="bg1"/>
                </a:solidFill>
                <a:latin typeface="Arial" panose="020B0604020202020204" pitchFamily="34" charset="0"/>
                <a:cs typeface="Arial" panose="020B0604020202020204" pitchFamily="34" charset="0"/>
              </a:rPr>
              <a:t>Egentliga</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Finlands</a:t>
            </a:r>
            <a:r>
              <a:rPr lang="en-GB" sz="900" b="0" i="0">
                <a:solidFill>
                  <a:schemeClr val="bg1"/>
                </a:solidFill>
                <a:latin typeface="Arial" panose="020B0604020202020204" pitchFamily="34" charset="0"/>
                <a:cs typeface="Arial" panose="020B0604020202020204" pitchFamily="34" charset="0"/>
              </a:rPr>
              <a:t> </a:t>
            </a:r>
            <a:r>
              <a:rPr lang="en-GB" sz="900" b="0" i="0" err="1">
                <a:solidFill>
                  <a:schemeClr val="bg1"/>
                </a:solidFill>
                <a:latin typeface="Arial" panose="020B0604020202020204" pitchFamily="34" charset="0"/>
                <a:cs typeface="Arial" panose="020B0604020202020204" pitchFamily="34" charset="0"/>
              </a:rPr>
              <a:t>välfärdsområde</a:t>
            </a:r>
            <a:endParaRPr lang="en-FI" sz="900" b="0" i="0">
              <a:solidFill>
                <a:schemeClr val="bg1"/>
              </a:solidFill>
              <a:latin typeface="Arial" panose="020B0604020202020204" pitchFamily="34" charset="0"/>
              <a:cs typeface="Arial" panose="020B0604020202020204" pitchFamily="34" charset="0"/>
            </a:endParaRPr>
          </a:p>
        </p:txBody>
      </p:sp>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4560" y="340148"/>
            <a:ext cx="5193176" cy="4324723"/>
          </a:xfrm>
          <a:prstGeom prst="rect">
            <a:avLst/>
          </a:prstGeom>
        </p:spPr>
      </p:pic>
    </p:spTree>
    <p:extLst>
      <p:ext uri="{BB962C8B-B14F-4D97-AF65-F5344CB8AC3E}">
        <p14:creationId xmlns:p14="http://schemas.microsoft.com/office/powerpoint/2010/main" val="118871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E8882-F9F0-9A7B-28C2-201F603F5C1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4580076A-E874-BD48-BA44-539520A7B36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5045F421-CD7F-15F1-4A69-40A4BDD27C0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E968E5D-1947-8049-8662-B11007AD2347}" type="datetimeFigureOut">
              <a:rPr lang="en-FI" smtClean="0"/>
              <a:t>10/11/2023</a:t>
            </a:fld>
            <a:endParaRPr lang="en-FI"/>
          </a:p>
        </p:txBody>
      </p:sp>
      <p:sp>
        <p:nvSpPr>
          <p:cNvPr id="5" name="Footer Placeholder 4">
            <a:extLst>
              <a:ext uri="{FF2B5EF4-FFF2-40B4-BE49-F238E27FC236}">
                <a16:creationId xmlns:a16="http://schemas.microsoft.com/office/drawing/2014/main" id="{8E84A668-586C-E0EC-7961-74C0960D3C8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FI"/>
          </a:p>
        </p:txBody>
      </p:sp>
      <p:sp>
        <p:nvSpPr>
          <p:cNvPr id="6" name="Slide Number Placeholder 5">
            <a:extLst>
              <a:ext uri="{FF2B5EF4-FFF2-40B4-BE49-F238E27FC236}">
                <a16:creationId xmlns:a16="http://schemas.microsoft.com/office/drawing/2014/main" id="{5E866424-98B0-9540-79B2-90917191CBB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B4C7672-3E82-8244-8E55-14A7E22784BE}" type="slidenum">
              <a:rPr lang="en-FI" smtClean="0"/>
              <a:t>‹#›</a:t>
            </a:fld>
            <a:endParaRPr lang="en-FI"/>
          </a:p>
        </p:txBody>
      </p:sp>
    </p:spTree>
    <p:extLst>
      <p:ext uri="{BB962C8B-B14F-4D97-AF65-F5344CB8AC3E}">
        <p14:creationId xmlns:p14="http://schemas.microsoft.com/office/powerpoint/2010/main" val="1911830294"/>
      </p:ext>
    </p:extLst>
  </p:cSld>
  <p:clrMap bg1="lt1" tx1="dk1" bg2="lt2" tx2="dk2" accent1="accent1" accent2="accent2" accent3="accent3" accent4="accent4" accent5="accent5" accent6="accent6" hlink="hlink" folHlink="folHlink"/>
  <p:sldLayoutIdLst>
    <p:sldLayoutId id="2147483667" r:id="rId1"/>
    <p:sldLayoutId id="2147483660" r:id="rId2"/>
    <p:sldLayoutId id="2147483652" r:id="rId3"/>
    <p:sldLayoutId id="2147483683" r:id="rId4"/>
    <p:sldLayoutId id="2147483675" r:id="rId5"/>
    <p:sldLayoutId id="2147483664" r:id="rId6"/>
    <p:sldLayoutId id="2147483685" r:id="rId7"/>
    <p:sldLayoutId id="2147483676" r:id="rId8"/>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6253-E3F0-98AD-AB20-66A2E4C31C4B}"/>
              </a:ext>
            </a:extLst>
          </p:cNvPr>
          <p:cNvSpPr>
            <a:spLocks noGrp="1"/>
          </p:cNvSpPr>
          <p:nvPr>
            <p:ph type="ctrTitle"/>
          </p:nvPr>
        </p:nvSpPr>
        <p:spPr>
          <a:xfrm>
            <a:off x="288758" y="2173030"/>
            <a:ext cx="4158114" cy="2490615"/>
          </a:xfrm>
        </p:spPr>
        <p:txBody>
          <a:bodyPr>
            <a:normAutofit fontScale="90000"/>
          </a:bodyPr>
          <a:lstStyle/>
          <a:p>
            <a:r>
              <a:rPr lang="fi-FI">
                <a:latin typeface="Arial"/>
                <a:cs typeface="Arial"/>
              </a:rPr>
              <a:t>Asiakaspolku Ikääntyneiden palveluiden kuntouttavalle arviointijaksolle kotona ja yksikössä</a:t>
            </a:r>
          </a:p>
        </p:txBody>
      </p:sp>
      <p:sp>
        <p:nvSpPr>
          <p:cNvPr id="3" name="Suorakulmio 2"/>
          <p:cNvSpPr/>
          <p:nvPr/>
        </p:nvSpPr>
        <p:spPr>
          <a:xfrm rot="20172276">
            <a:off x="182992" y="2110078"/>
            <a:ext cx="7829139" cy="923330"/>
          </a:xfrm>
          <a:prstGeom prst="rect">
            <a:avLst/>
          </a:prstGeom>
          <a:noFill/>
        </p:spPr>
        <p:txBody>
          <a:bodyPr wrap="square" lIns="91440" tIns="45720" rIns="91440" bIns="45720">
            <a:spAutoFit/>
          </a:bodyPr>
          <a:lstStyle/>
          <a:p>
            <a:pPr algn="ctr"/>
            <a:r>
              <a:rPr lang="fi-FI" sz="54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54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5400" b="1" cap="none" spc="0">
                <a:ln w="6600">
                  <a:solidFill>
                    <a:schemeClr val="accent2"/>
                  </a:solidFill>
                  <a:prstDash val="solid"/>
                </a:ln>
                <a:solidFill>
                  <a:srgbClr val="FFFFFF"/>
                </a:solidFill>
                <a:effectLst>
                  <a:outerShdw dist="38100" dir="2700000" algn="tl" rotWithShape="0">
                    <a:schemeClr val="accent2"/>
                  </a:outerShdw>
                </a:effectLst>
              </a:rPr>
              <a:t> O S </a:t>
            </a:r>
          </a:p>
        </p:txBody>
      </p:sp>
    </p:spTree>
    <p:extLst>
      <p:ext uri="{BB962C8B-B14F-4D97-AF65-F5344CB8AC3E}">
        <p14:creationId xmlns:p14="http://schemas.microsoft.com/office/powerpoint/2010/main" val="276618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40C121-01AF-4955-0CB9-141450F43E7D}"/>
              </a:ext>
            </a:extLst>
          </p:cNvPr>
          <p:cNvPicPr>
            <a:picLocks noChangeAspect="1"/>
          </p:cNvPicPr>
          <p:nvPr/>
        </p:nvPicPr>
        <p:blipFill rotWithShape="1">
          <a:blip r:embed="rId2"/>
          <a:srcRect b="443"/>
          <a:stretch/>
        </p:blipFill>
        <p:spPr>
          <a:xfrm>
            <a:off x="20" y="10"/>
            <a:ext cx="9143980" cy="5143490"/>
          </a:xfrm>
          <a:prstGeom prst="rect">
            <a:avLst/>
          </a:prstGeom>
          <a:noFill/>
        </p:spPr>
      </p:pic>
    </p:spTree>
    <p:extLst>
      <p:ext uri="{BB962C8B-B14F-4D97-AF65-F5344CB8AC3E}">
        <p14:creationId xmlns:p14="http://schemas.microsoft.com/office/powerpoint/2010/main" val="281163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AAE6A3-BD81-24AA-83A6-6EF07D68C0E5}"/>
              </a:ext>
            </a:extLst>
          </p:cNvPr>
          <p:cNvPicPr>
            <a:picLocks noChangeAspect="1"/>
          </p:cNvPicPr>
          <p:nvPr/>
        </p:nvPicPr>
        <p:blipFill rotWithShape="1">
          <a:blip r:embed="rId2"/>
          <a:srcRect b="443"/>
          <a:stretch/>
        </p:blipFill>
        <p:spPr>
          <a:xfrm>
            <a:off x="20" y="10"/>
            <a:ext cx="9143980" cy="5143490"/>
          </a:xfrm>
          <a:prstGeom prst="rect">
            <a:avLst/>
          </a:prstGeom>
          <a:noFill/>
        </p:spPr>
      </p:pic>
    </p:spTree>
    <p:extLst>
      <p:ext uri="{BB962C8B-B14F-4D97-AF65-F5344CB8AC3E}">
        <p14:creationId xmlns:p14="http://schemas.microsoft.com/office/powerpoint/2010/main" val="236928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2BB3-D897-2A40-4D7D-FE382DEF17C4}"/>
              </a:ext>
            </a:extLst>
          </p:cNvPr>
          <p:cNvSpPr>
            <a:spLocks noGrp="1"/>
          </p:cNvSpPr>
          <p:nvPr>
            <p:ph type="ctrTitle"/>
          </p:nvPr>
        </p:nvSpPr>
        <p:spPr>
          <a:xfrm>
            <a:off x="252182" y="799503"/>
            <a:ext cx="8688094" cy="4120362"/>
          </a:xfrm>
        </p:spPr>
        <p:txBody>
          <a:bodyPr>
            <a:normAutofit fontScale="90000"/>
          </a:bodyPr>
          <a:lstStyle/>
          <a:p>
            <a:pPr marL="828040">
              <a:lnSpc>
                <a:spcPct val="107000"/>
              </a:lnSpc>
              <a:spcAft>
                <a:spcPts val="800"/>
              </a:spcAft>
            </a:pPr>
            <a:br>
              <a:rPr lang="fi-FI" sz="1300"/>
            </a:br>
            <a:br>
              <a:rPr lang="fi-FI" sz="1200"/>
            </a:br>
            <a:r>
              <a:rPr lang="fi-FI" sz="1200" i="1" u="sng">
                <a:latin typeface="Arial"/>
                <a:cs typeface="Arial"/>
              </a:rPr>
              <a:t>Kuntouttava arviointijakso kotona</a:t>
            </a:r>
            <a:br>
              <a:rPr lang="fi-FI" sz="1200" i="1" u="sng"/>
            </a:br>
            <a:br>
              <a:rPr lang="fi-FI" sz="1200"/>
            </a:br>
            <a:r>
              <a:rPr lang="fi-FI" sz="1200" b="0">
                <a:latin typeface="Arial"/>
                <a:cs typeface="Arial"/>
              </a:rPr>
              <a:t>Kuntouttava arviointijakso on uusien asiakkaiden säännöllistä kotihoitoa edeltävä moniammatillisesti suoritettava toimintamalli osana palvelutarpeen arviointia. Kuntouttava arviointijakso sisältää </a:t>
            </a:r>
            <a:r>
              <a:rPr lang="fi-FI" sz="1200" b="0" err="1">
                <a:latin typeface="Arial"/>
                <a:cs typeface="Arial"/>
              </a:rPr>
              <a:t>InterRAI</a:t>
            </a:r>
            <a:r>
              <a:rPr lang="fi-FI" sz="1200" b="0">
                <a:latin typeface="Arial"/>
                <a:cs typeface="Arial"/>
              </a:rPr>
              <a:t>-CA + </a:t>
            </a:r>
            <a:r>
              <a:rPr lang="fi-FI" sz="1200" b="0" err="1">
                <a:latin typeface="Arial"/>
                <a:cs typeface="Arial"/>
              </a:rPr>
              <a:t>Helsa</a:t>
            </a:r>
            <a:r>
              <a:rPr lang="fi-FI" sz="1200" b="0">
                <a:latin typeface="Arial"/>
                <a:cs typeface="Arial"/>
              </a:rPr>
              <a:t> arvioinnin, jonka tuottamaan aineistoon päätökset iäkkäälle myönnetyistä palveluista tulee perustua.</a:t>
            </a:r>
            <a:br>
              <a:rPr lang="fi-FI" sz="1200" b="0">
                <a:latin typeface="Arial"/>
                <a:cs typeface="Arial"/>
              </a:rPr>
            </a:br>
            <a:br>
              <a:rPr lang="fi-FI" sz="1200" b="0">
                <a:latin typeface="Arial"/>
                <a:cs typeface="Arial"/>
              </a:rPr>
            </a:br>
            <a:r>
              <a:rPr lang="fi-FI" sz="1200" b="0">
                <a:latin typeface="Arial"/>
                <a:cs typeface="Arial"/>
              </a:rPr>
              <a:t>Kuntouttavan arviointijakson tarkoituksena on saada kokonaiskuva asiakkaan arkisuoriutumisesta, arvioida hänen toimintakykyään ja selviytymistään omassa elinympäristöään.  Arvioinnissa huomioidaan mistä päivittäisistä toimista ikäihminen selviytyy itsenäisesti ja missä hän mahdollisesti tarvitsee apua ja tukea. Yhteistyössä asiakkaan kanssa laaditaan henkilökohtaiseen tavoitteeseen pohjautuva kotona kuntoutumisen suunnitelma, taustalla asiakkaan tarve ja toimintakyvyn mittaukset. Tavoitteellinen ja suunnitelmallinen moniammatillinen kuntoutusjakso toteutetaan yhteistyössä asiakkaan ja mahdollisten läheistensä kanssa. </a:t>
            </a:r>
            <a:br>
              <a:rPr lang="fi-FI" sz="1200" b="0">
                <a:latin typeface="Arial"/>
                <a:cs typeface="Arial"/>
              </a:rPr>
            </a:br>
            <a:br>
              <a:rPr lang="fi-FI" sz="1200" b="0">
                <a:latin typeface="Arial"/>
                <a:cs typeface="Arial"/>
              </a:rPr>
            </a:br>
            <a:r>
              <a:rPr lang="fi-FI" sz="1200" b="0">
                <a:latin typeface="Arial"/>
                <a:ea typeface="Arial" panose="020B0604020202020204" pitchFamily="34" charset="0"/>
                <a:cs typeface="Arial"/>
              </a:rPr>
              <a:t>Kuntouttavan arviointijakson tavoitteena on tukea asiakkaan omatoimista selviytymistä arjessa sekä parantaa hänen toimintakykyään ja vähentää palveluntarvetta. Kuntouttavan arviointijakson tavoitteena on asiakkaan toimintakyvyn ja kotona pärjäämisen vahvistaminen. Arviointijaksolla arvioidaan myös apuvälineiden tarve. </a:t>
            </a:r>
            <a:br>
              <a:rPr lang="fi-FI" sz="1200" b="0">
                <a:latin typeface="Arial"/>
                <a:ea typeface="Arial" panose="020B0604020202020204" pitchFamily="34" charset="0"/>
                <a:cs typeface="Arial"/>
              </a:rPr>
            </a:br>
            <a:br>
              <a:rPr lang="fi-FI" sz="1200" b="0">
                <a:latin typeface="Arial"/>
                <a:ea typeface="Arial" panose="020B0604020202020204" pitchFamily="34" charset="0"/>
                <a:cs typeface="Arial"/>
              </a:rPr>
            </a:br>
            <a:r>
              <a:rPr lang="fi-FI" sz="1200" b="0">
                <a:latin typeface="Arial"/>
                <a:ea typeface="Arial" panose="020B0604020202020204" pitchFamily="34" charset="0"/>
                <a:cs typeface="Arial"/>
              </a:rPr>
              <a:t>Kuntouttava arviointijakso on edellytys säännöllisten kotiin tuotavien palvelujen alkamiselle. Kuntouttava arviointijakso on aina määräaikainen.  </a:t>
            </a:r>
            <a:br>
              <a:rPr lang="fi-FI" sz="1300" b="0"/>
            </a:br>
            <a:endParaRPr lang="en-US" sz="1300" b="0"/>
          </a:p>
        </p:txBody>
      </p:sp>
      <p:sp>
        <p:nvSpPr>
          <p:cNvPr id="3" name="Suorakulmio 2"/>
          <p:cNvSpPr/>
          <p:nvPr/>
        </p:nvSpPr>
        <p:spPr>
          <a:xfrm rot="21275673">
            <a:off x="3445182" y="521643"/>
            <a:ext cx="4981172" cy="923330"/>
          </a:xfrm>
          <a:prstGeom prst="rect">
            <a:avLst/>
          </a:prstGeom>
          <a:noFill/>
        </p:spPr>
        <p:txBody>
          <a:bodyPr wrap="none" lIns="91440" tIns="45720" rIns="91440" bIns="45720">
            <a:spAutoFit/>
          </a:bodyPr>
          <a:lstStyle/>
          <a:p>
            <a:pPr algn="ctr"/>
            <a:r>
              <a:rPr lang="fi-FI" sz="54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54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5400" b="1" cap="none" spc="0">
                <a:ln w="6600">
                  <a:solidFill>
                    <a:schemeClr val="accent2"/>
                  </a:solidFill>
                  <a:prstDash val="solid"/>
                </a:ln>
                <a:solidFill>
                  <a:srgbClr val="FFFFFF"/>
                </a:solidFill>
                <a:effectLst>
                  <a:outerShdw dist="38100" dir="2700000" algn="tl" rotWithShape="0">
                    <a:schemeClr val="accent2"/>
                  </a:outerShdw>
                </a:effectLst>
              </a:rPr>
              <a:t> O S </a:t>
            </a:r>
          </a:p>
        </p:txBody>
      </p:sp>
    </p:spTree>
    <p:extLst>
      <p:ext uri="{BB962C8B-B14F-4D97-AF65-F5344CB8AC3E}">
        <p14:creationId xmlns:p14="http://schemas.microsoft.com/office/powerpoint/2010/main" val="120812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uvatekstinuoli oikealle 4"/>
          <p:cNvSpPr/>
          <p:nvPr/>
        </p:nvSpPr>
        <p:spPr>
          <a:xfrm>
            <a:off x="1030509" y="388015"/>
            <a:ext cx="2488944" cy="1794917"/>
          </a:xfrm>
          <a:prstGeom prst="rightArrowCallout">
            <a:avLst/>
          </a:prstGeom>
          <a:solidFill>
            <a:srgbClr val="3C2B7C"/>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endParaRPr lang="fi-FI" sz="1000"/>
          </a:p>
          <a:p>
            <a:pPr algn="ctr"/>
            <a:r>
              <a:rPr lang="fi-FI" sz="1000"/>
              <a:t>Asiakas tai läheinen</a:t>
            </a:r>
            <a:endParaRPr lang="fi-FI" sz="1000">
              <a:cs typeface="Arial"/>
            </a:endParaRPr>
          </a:p>
          <a:p>
            <a:pPr algn="ctr"/>
            <a:r>
              <a:rPr lang="fi-FI" sz="1000"/>
              <a:t>Yhteydenotto </a:t>
            </a:r>
            <a:r>
              <a:rPr lang="fi-FI" sz="1000" b="1"/>
              <a:t>keskitettyyn asiakas- ja palvelu-ohjaukseen</a:t>
            </a:r>
            <a:endParaRPr lang="fi-FI" sz="1000" b="1">
              <a:cs typeface="Arial"/>
            </a:endParaRPr>
          </a:p>
          <a:p>
            <a:pPr algn="ctr"/>
            <a:endParaRPr lang="fi-FI" sz="1000"/>
          </a:p>
          <a:p>
            <a:pPr algn="ctr"/>
            <a:r>
              <a:rPr lang="fi-FI" sz="1000"/>
              <a:t>Asiakkaan tarpeen mukainen ohjaus</a:t>
            </a:r>
            <a:endParaRPr lang="fi-FI" sz="1000">
              <a:cs typeface="Arial"/>
            </a:endParaRPr>
          </a:p>
          <a:p>
            <a:pPr algn="ctr"/>
            <a:endParaRPr lang="fi-FI" sz="1000"/>
          </a:p>
          <a:p>
            <a:pPr algn="ctr"/>
            <a:endParaRPr lang="fi-FI" sz="1000"/>
          </a:p>
          <a:p>
            <a:pPr algn="ctr"/>
            <a:endParaRPr lang="fi-FI" sz="1000"/>
          </a:p>
        </p:txBody>
      </p:sp>
      <p:sp>
        <p:nvSpPr>
          <p:cNvPr id="6" name="Kuvatekstinuoli oikealle 5"/>
          <p:cNvSpPr/>
          <p:nvPr/>
        </p:nvSpPr>
        <p:spPr>
          <a:xfrm>
            <a:off x="2999968" y="370761"/>
            <a:ext cx="2556070" cy="1329477"/>
          </a:xfrm>
          <a:prstGeom prst="rightArrowCallout">
            <a:avLst/>
          </a:prstGeom>
          <a:solidFill>
            <a:srgbClr val="3C2B7C"/>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fi-FI" sz="900"/>
              <a:t>Kertaluontoinen ohjaus ei riitä -&gt; </a:t>
            </a:r>
            <a:endParaRPr lang="fi-FI" sz="900">
              <a:cs typeface="Arial"/>
            </a:endParaRPr>
          </a:p>
          <a:p>
            <a:pPr algn="ctr"/>
            <a:r>
              <a:rPr lang="fi-FI" sz="900"/>
              <a:t>tarvittavat ajanvaraukset ja jatkoista sopiminen</a:t>
            </a:r>
            <a:endParaRPr lang="fi-FI" sz="900">
              <a:cs typeface="Arial"/>
            </a:endParaRPr>
          </a:p>
        </p:txBody>
      </p:sp>
      <p:sp>
        <p:nvSpPr>
          <p:cNvPr id="7" name="Kuvatekstinuoli oikealle 6"/>
          <p:cNvSpPr/>
          <p:nvPr/>
        </p:nvSpPr>
        <p:spPr>
          <a:xfrm>
            <a:off x="4990764" y="384881"/>
            <a:ext cx="2735234" cy="2758630"/>
          </a:xfrm>
          <a:prstGeom prst="rightArrowCallout">
            <a:avLst>
              <a:gd name="adj1" fmla="val 23078"/>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sz="1000"/>
          </a:p>
          <a:p>
            <a:pPr algn="ctr"/>
            <a:endParaRPr lang="fi-FI" sz="1000"/>
          </a:p>
          <a:p>
            <a:pPr algn="ctr"/>
            <a:endParaRPr lang="fi-FI" sz="1000"/>
          </a:p>
          <a:p>
            <a:pPr algn="ctr"/>
            <a:endParaRPr lang="fi-FI" sz="1000"/>
          </a:p>
          <a:p>
            <a:pPr algn="ctr"/>
            <a:endParaRPr lang="fi-FI" sz="1000"/>
          </a:p>
          <a:p>
            <a:pPr algn="ctr"/>
            <a:endParaRPr lang="fi-FI" sz="1000"/>
          </a:p>
          <a:p>
            <a:pPr algn="ctr"/>
            <a:endParaRPr lang="fi-FI" sz="1000">
              <a:cs typeface="Arial" panose="020B0604020202020204"/>
            </a:endParaRPr>
          </a:p>
          <a:p>
            <a:pPr algn="ctr"/>
            <a:endParaRPr lang="fi-FI" sz="1000"/>
          </a:p>
          <a:p>
            <a:pPr algn="ctr"/>
            <a:r>
              <a:rPr lang="fi-FI" sz="1000"/>
              <a:t>PTA</a:t>
            </a:r>
          </a:p>
          <a:p>
            <a:pPr algn="ctr"/>
            <a:endParaRPr lang="fi-FI">
              <a:cs typeface="Arial"/>
            </a:endParaRPr>
          </a:p>
          <a:p>
            <a:pPr algn="ctr"/>
            <a:endParaRPr lang="fi-FI" sz="1000">
              <a:cs typeface="Arial"/>
            </a:endParaRPr>
          </a:p>
          <a:p>
            <a:pPr algn="ctr"/>
            <a:r>
              <a:rPr lang="fi-FI" sz="1000" err="1">
                <a:cs typeface="Arial"/>
              </a:rPr>
              <a:t>iRAICA+Helsa</a:t>
            </a:r>
            <a:r>
              <a:rPr lang="fi-FI" sz="1000">
                <a:cs typeface="Arial"/>
              </a:rPr>
              <a:t> A + B </a:t>
            </a:r>
          </a:p>
          <a:p>
            <a:pPr algn="ctr"/>
            <a:endParaRPr lang="fi-FI" sz="1000">
              <a:cs typeface="Arial"/>
            </a:endParaRPr>
          </a:p>
          <a:p>
            <a:pPr algn="ctr"/>
            <a:r>
              <a:rPr lang="fi-FI" sz="1000" b="1">
                <a:cs typeface="Arial"/>
              </a:rPr>
              <a:t>Säännöllisen kotihoidon tarve</a:t>
            </a:r>
            <a:r>
              <a:rPr lang="fi-FI" sz="1000">
                <a:cs typeface="Arial"/>
              </a:rPr>
              <a:t> </a:t>
            </a:r>
          </a:p>
          <a:p>
            <a:pPr algn="ctr"/>
            <a:r>
              <a:rPr lang="fi-FI" sz="1000">
                <a:cs typeface="Arial"/>
              </a:rPr>
              <a:t>-&gt;</a:t>
            </a:r>
            <a:endParaRPr lang="fi-FI"/>
          </a:p>
          <a:p>
            <a:pPr algn="ctr"/>
            <a:r>
              <a:rPr lang="fi-FI" sz="1000">
                <a:cs typeface="Arial"/>
              </a:rPr>
              <a:t>Palvelupäätös kuntouttavasta arviointijaksosta</a:t>
            </a: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900">
              <a:cs typeface="Arial" panose="020B0604020202020204"/>
            </a:endParaRPr>
          </a:p>
          <a:p>
            <a:pPr algn="ctr"/>
            <a:endParaRPr lang="fi-FI" sz="900">
              <a:cs typeface="Arial" panose="020B0604020202020204"/>
            </a:endParaRPr>
          </a:p>
          <a:p>
            <a:pPr algn="ctr"/>
            <a:endParaRPr lang="fi-FI" sz="900">
              <a:cs typeface="Arial" panose="020B0604020202020204"/>
            </a:endParaRPr>
          </a:p>
          <a:p>
            <a:pPr algn="ctr"/>
            <a:endParaRPr lang="fi-FI" sz="1000">
              <a:cs typeface="Arial" panose="020B0604020202020204"/>
            </a:endParaRPr>
          </a:p>
        </p:txBody>
      </p:sp>
      <p:sp>
        <p:nvSpPr>
          <p:cNvPr id="9" name="Kuvatekstinuoli oikealle 8"/>
          <p:cNvSpPr/>
          <p:nvPr/>
        </p:nvSpPr>
        <p:spPr>
          <a:xfrm>
            <a:off x="991414" y="2421075"/>
            <a:ext cx="1278731" cy="677290"/>
          </a:xfrm>
          <a:prstGeom prst="rightArrowCallout">
            <a:avLst/>
          </a:prstGeom>
          <a:solidFill>
            <a:srgbClr val="3C2B7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800"/>
              <a:t>Viranomainen ottaa yhteyttä  esim. huoli-ilmoitus</a:t>
            </a:r>
          </a:p>
        </p:txBody>
      </p:sp>
      <p:sp>
        <p:nvSpPr>
          <p:cNvPr id="10" name="Kuvatekstinuoli oikealle 9"/>
          <p:cNvSpPr/>
          <p:nvPr/>
        </p:nvSpPr>
        <p:spPr>
          <a:xfrm>
            <a:off x="1047303" y="3172046"/>
            <a:ext cx="1738883" cy="1198103"/>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fi-FI" sz="900" b="1">
                <a:solidFill>
                  <a:schemeClr val="tx1"/>
                </a:solidFill>
              </a:rPr>
              <a:t>Sairaalasta kotiutuessaan</a:t>
            </a:r>
            <a:r>
              <a:rPr lang="fi-FI" sz="900">
                <a:solidFill>
                  <a:schemeClr val="tx1"/>
                </a:solidFill>
              </a:rPr>
              <a:t> kotihoidon tarve eikä kotihoidon asiakkuutta </a:t>
            </a:r>
            <a:endParaRPr lang="fi-FI" sz="800">
              <a:solidFill>
                <a:schemeClr val="tx1"/>
              </a:solidFill>
              <a:cs typeface="Arial"/>
            </a:endParaRPr>
          </a:p>
        </p:txBody>
      </p:sp>
      <p:sp>
        <p:nvSpPr>
          <p:cNvPr id="12" name="Kuvatekstinuoli oikealle 11"/>
          <p:cNvSpPr/>
          <p:nvPr/>
        </p:nvSpPr>
        <p:spPr>
          <a:xfrm>
            <a:off x="2332013" y="3173686"/>
            <a:ext cx="1730244" cy="1205317"/>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fi-FI" sz="800" b="1">
                <a:solidFill>
                  <a:schemeClr val="tx1"/>
                </a:solidFill>
              </a:rPr>
              <a:t>Kotiutus-puhelimeen soitto </a:t>
            </a:r>
            <a:endParaRPr lang="fi-FI" sz="800" b="1">
              <a:solidFill>
                <a:schemeClr val="tx1"/>
              </a:solidFill>
              <a:cs typeface="Arial"/>
            </a:endParaRPr>
          </a:p>
          <a:p>
            <a:pPr algn="ctr"/>
            <a:r>
              <a:rPr lang="fi-FI" sz="800" b="1">
                <a:solidFill>
                  <a:schemeClr val="tx1"/>
                </a:solidFill>
                <a:cs typeface="Arial"/>
              </a:rPr>
              <a:t>ja puhelun apuna </a:t>
            </a:r>
          </a:p>
          <a:p>
            <a:pPr algn="ctr"/>
            <a:r>
              <a:rPr lang="fi-FI" sz="800" b="1">
                <a:solidFill>
                  <a:schemeClr val="tx1"/>
                </a:solidFill>
              </a:rPr>
              <a:t>ISBAR-lomake</a:t>
            </a:r>
            <a:endParaRPr lang="fi-FI" sz="800" b="1">
              <a:solidFill>
                <a:schemeClr val="tx1"/>
              </a:solidFill>
              <a:cs typeface="Arial"/>
            </a:endParaRPr>
          </a:p>
        </p:txBody>
      </p:sp>
      <p:sp>
        <p:nvSpPr>
          <p:cNvPr id="13" name="Kuvatekstinuoli oikealle 12"/>
          <p:cNvSpPr/>
          <p:nvPr/>
        </p:nvSpPr>
        <p:spPr>
          <a:xfrm>
            <a:off x="3674043" y="3179552"/>
            <a:ext cx="1760629" cy="1225967"/>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fi-FI" sz="1000"/>
          </a:p>
          <a:p>
            <a:pPr algn="ctr"/>
            <a:r>
              <a:rPr lang="fi-FI" sz="800">
                <a:solidFill>
                  <a:schemeClr val="tx1"/>
                </a:solidFill>
              </a:rPr>
              <a:t>Turvataan asiakkaan kotiutuminen ja käynnistetään PTA-prosessi</a:t>
            </a:r>
            <a:endParaRPr lang="fi-FI" sz="800">
              <a:solidFill>
                <a:schemeClr val="tx1"/>
              </a:solidFill>
              <a:cs typeface="Arial"/>
            </a:endParaRPr>
          </a:p>
          <a:p>
            <a:pPr algn="ctr"/>
            <a:r>
              <a:rPr lang="fi-FI" sz="800" err="1">
                <a:solidFill>
                  <a:schemeClr val="tx1"/>
                </a:solidFill>
              </a:rPr>
              <a:t>Väh</a:t>
            </a:r>
            <a:r>
              <a:rPr lang="fi-FI" sz="800">
                <a:solidFill>
                  <a:schemeClr val="tx1"/>
                </a:solidFill>
              </a:rPr>
              <a:t>. </a:t>
            </a:r>
            <a:r>
              <a:rPr lang="fi-FI" sz="800" err="1">
                <a:solidFill>
                  <a:schemeClr val="tx1"/>
                </a:solidFill>
              </a:rPr>
              <a:t>iRAICA+Helsa</a:t>
            </a:r>
            <a:r>
              <a:rPr lang="fi-FI" sz="800">
                <a:solidFill>
                  <a:schemeClr val="tx1"/>
                </a:solidFill>
              </a:rPr>
              <a:t> A+B+C</a:t>
            </a:r>
            <a:endParaRPr lang="fi-FI" sz="800">
              <a:solidFill>
                <a:schemeClr val="tx1"/>
              </a:solidFill>
              <a:cs typeface="Arial"/>
            </a:endParaRPr>
          </a:p>
          <a:p>
            <a:pPr algn="ctr"/>
            <a:endParaRPr lang="fi-FI">
              <a:solidFill>
                <a:schemeClr val="tx1"/>
              </a:solidFill>
              <a:cs typeface="Arial"/>
            </a:endParaRPr>
          </a:p>
        </p:txBody>
      </p:sp>
      <p:sp>
        <p:nvSpPr>
          <p:cNvPr id="14" name="Kuvatekstinuoli oikealle 13"/>
          <p:cNvSpPr/>
          <p:nvPr/>
        </p:nvSpPr>
        <p:spPr>
          <a:xfrm>
            <a:off x="4989327" y="3180900"/>
            <a:ext cx="2764240" cy="1838299"/>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endParaRPr lang="fi-FI" sz="1000"/>
          </a:p>
          <a:p>
            <a:pPr algn="ctr"/>
            <a:r>
              <a:rPr lang="fi-FI" sz="900" err="1">
                <a:solidFill>
                  <a:schemeClr val="tx1"/>
                </a:solidFill>
                <a:cs typeface="Arial"/>
              </a:rPr>
              <a:t>Tarv</a:t>
            </a:r>
            <a:r>
              <a:rPr lang="fi-FI" sz="900">
                <a:solidFill>
                  <a:schemeClr val="tx1"/>
                </a:solidFill>
                <a:cs typeface="Arial"/>
              </a:rPr>
              <a:t>.</a:t>
            </a:r>
          </a:p>
          <a:p>
            <a:pPr algn="ctr"/>
            <a:r>
              <a:rPr lang="fi-FI" sz="900">
                <a:solidFill>
                  <a:schemeClr val="tx1"/>
                </a:solidFill>
                <a:cs typeface="Arial"/>
              </a:rPr>
              <a:t> </a:t>
            </a:r>
            <a:r>
              <a:rPr lang="fi-FI" sz="900" err="1">
                <a:solidFill>
                  <a:schemeClr val="tx1"/>
                </a:solidFill>
                <a:cs typeface="Arial"/>
              </a:rPr>
              <a:t>iRAICA+Helsa-arvioinnin</a:t>
            </a:r>
            <a:r>
              <a:rPr lang="fi-FI" sz="900">
                <a:solidFill>
                  <a:schemeClr val="tx1"/>
                </a:solidFill>
                <a:cs typeface="Arial"/>
              </a:rPr>
              <a:t> </a:t>
            </a:r>
          </a:p>
          <a:p>
            <a:pPr algn="ctr"/>
            <a:r>
              <a:rPr lang="fi-FI" sz="900">
                <a:solidFill>
                  <a:schemeClr val="tx1"/>
                </a:solidFill>
                <a:cs typeface="Arial"/>
              </a:rPr>
              <a:t>Täydennys</a:t>
            </a:r>
          </a:p>
          <a:p>
            <a:pPr algn="ctr"/>
            <a:r>
              <a:rPr lang="fi-FI" sz="900">
                <a:solidFill>
                  <a:schemeClr val="tx1"/>
                </a:solidFill>
                <a:cs typeface="Arial"/>
              </a:rPr>
              <a:t>A-F</a:t>
            </a:r>
          </a:p>
          <a:p>
            <a:pPr algn="ctr"/>
            <a:endParaRPr lang="fi-FI" sz="1000">
              <a:solidFill>
                <a:schemeClr val="tx1"/>
              </a:solidFill>
              <a:cs typeface="Arial"/>
            </a:endParaRPr>
          </a:p>
          <a:p>
            <a:pPr algn="ctr"/>
            <a:r>
              <a:rPr lang="fi-FI" sz="900">
                <a:solidFill>
                  <a:schemeClr val="tx1"/>
                </a:solidFill>
              </a:rPr>
              <a:t>Palvelupäätös kuntouttavasta arviointijaksosta kun tulee esiin säännöllisen kotihoidon tarve</a:t>
            </a:r>
            <a:endParaRPr lang="fi-FI" sz="900">
              <a:solidFill>
                <a:schemeClr val="tx1"/>
              </a:solidFill>
              <a:cs typeface="Arial"/>
            </a:endParaRPr>
          </a:p>
          <a:p>
            <a:pPr algn="ctr"/>
            <a:endParaRPr lang="fi-FI" sz="800">
              <a:cs typeface="Arial"/>
            </a:endParaRPr>
          </a:p>
        </p:txBody>
      </p:sp>
      <p:sp>
        <p:nvSpPr>
          <p:cNvPr id="17" name="TextBox 16">
            <a:extLst>
              <a:ext uri="{FF2B5EF4-FFF2-40B4-BE49-F238E27FC236}">
                <a16:creationId xmlns:a16="http://schemas.microsoft.com/office/drawing/2014/main" id="{82E626F7-760A-7CF3-0584-1B9FC96CBE10}"/>
              </a:ext>
            </a:extLst>
          </p:cNvPr>
          <p:cNvSpPr txBox="1"/>
          <p:nvPr/>
        </p:nvSpPr>
        <p:spPr>
          <a:xfrm>
            <a:off x="171908" y="-601"/>
            <a:ext cx="8892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UUSIEN ASIAKKAIDEN ASIAKASPOLKU</a:t>
            </a:r>
            <a:r>
              <a:rPr lang="en-US" sz="1600">
                <a:cs typeface="Arial"/>
              </a:rPr>
              <a:t>  </a:t>
            </a:r>
            <a:r>
              <a:rPr lang="en-US" sz="1200" err="1">
                <a:cs typeface="Arial"/>
              </a:rPr>
              <a:t>Ikääntyneiden</a:t>
            </a:r>
            <a:r>
              <a:rPr lang="en-US" sz="1200">
                <a:cs typeface="Arial"/>
              </a:rPr>
              <a:t> </a:t>
            </a:r>
            <a:r>
              <a:rPr lang="en-US" sz="1200" err="1">
                <a:cs typeface="Arial"/>
              </a:rPr>
              <a:t>palveluiden</a:t>
            </a:r>
            <a:r>
              <a:rPr lang="en-US" sz="1200">
                <a:cs typeface="Arial"/>
              </a:rPr>
              <a:t> </a:t>
            </a:r>
            <a:r>
              <a:rPr lang="en-US" sz="1200" err="1">
                <a:cs typeface="Arial"/>
              </a:rPr>
              <a:t>kuntouttavalle</a:t>
            </a:r>
            <a:r>
              <a:rPr lang="en-US" sz="1200">
                <a:cs typeface="Arial"/>
              </a:rPr>
              <a:t> </a:t>
            </a:r>
            <a:r>
              <a:rPr lang="en-US" sz="1200" err="1">
                <a:cs typeface="Arial"/>
              </a:rPr>
              <a:t>arviointijaksolle</a:t>
            </a:r>
            <a:r>
              <a:rPr lang="en-US" sz="1200">
                <a:cs typeface="Arial"/>
              </a:rPr>
              <a:t> </a:t>
            </a:r>
            <a:r>
              <a:rPr lang="en-US" sz="1200" err="1">
                <a:cs typeface="Arial"/>
              </a:rPr>
              <a:t>kotona</a:t>
            </a:r>
            <a:r>
              <a:rPr lang="en-US" sz="1200">
                <a:cs typeface="Arial"/>
              </a:rPr>
              <a:t> </a:t>
            </a:r>
          </a:p>
        </p:txBody>
      </p:sp>
      <p:sp>
        <p:nvSpPr>
          <p:cNvPr id="2" name="Kuvatekstinuoli oikealle 1"/>
          <p:cNvSpPr/>
          <p:nvPr/>
        </p:nvSpPr>
        <p:spPr>
          <a:xfrm>
            <a:off x="1032880" y="4498994"/>
            <a:ext cx="3785404" cy="597326"/>
          </a:xfrm>
          <a:prstGeom prst="rightArrowCallout">
            <a:avLst/>
          </a:prstGeom>
        </p:spPr>
        <p:style>
          <a:lnRef idx="3">
            <a:schemeClr val="lt1"/>
          </a:lnRef>
          <a:fillRef idx="1">
            <a:schemeClr val="accent3"/>
          </a:fillRef>
          <a:effectRef idx="1">
            <a:schemeClr val="accent3"/>
          </a:effectRef>
          <a:fontRef idx="minor">
            <a:schemeClr val="lt1"/>
          </a:fontRef>
        </p:style>
        <p:txBody>
          <a:bodyPr lIns="91440" tIns="45720" rIns="91440" bIns="45720" rtlCol="0" anchor="ctr"/>
          <a:lstStyle/>
          <a:p>
            <a:pPr algn="ctr"/>
            <a:r>
              <a:rPr lang="fi-FI" sz="800">
                <a:solidFill>
                  <a:schemeClr val="tx1"/>
                </a:solidFill>
              </a:rPr>
              <a:t>Kuntoutus- ja arviointiyksiköstä kotiutuessa </a:t>
            </a:r>
            <a:endParaRPr lang="en-US">
              <a:solidFill>
                <a:schemeClr val="tx1"/>
              </a:solidFill>
              <a:cs typeface="Arial"/>
            </a:endParaRPr>
          </a:p>
        </p:txBody>
      </p:sp>
      <p:sp>
        <p:nvSpPr>
          <p:cNvPr id="16" name="Pyöristetty kuvatekstisuorakulmio 15"/>
          <p:cNvSpPr/>
          <p:nvPr/>
        </p:nvSpPr>
        <p:spPr>
          <a:xfrm>
            <a:off x="8247520" y="3648642"/>
            <a:ext cx="938981" cy="703006"/>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800"/>
              <a:t>Säännöllinen kotihoito</a:t>
            </a:r>
          </a:p>
          <a:p>
            <a:pPr algn="ctr"/>
            <a:r>
              <a:rPr lang="fi-FI" sz="800"/>
              <a:t>Myöntämisen perusteiden täyttyessä</a:t>
            </a:r>
          </a:p>
        </p:txBody>
      </p:sp>
      <p:sp>
        <p:nvSpPr>
          <p:cNvPr id="18" name="Pyöristetty kuvatekstisuorakulmio 17"/>
          <p:cNvSpPr/>
          <p:nvPr/>
        </p:nvSpPr>
        <p:spPr>
          <a:xfrm>
            <a:off x="8216339" y="2770449"/>
            <a:ext cx="938981" cy="737419"/>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900"/>
              <a:t>Tukipalvelut</a:t>
            </a:r>
          </a:p>
          <a:p>
            <a:pPr algn="ctr"/>
            <a:r>
              <a:rPr lang="fi-FI" sz="900"/>
              <a:t>Myöntämisen perusteiden täyttyessä</a:t>
            </a:r>
          </a:p>
        </p:txBody>
      </p:sp>
      <p:sp>
        <p:nvSpPr>
          <p:cNvPr id="19" name="Pyöristetty kuvatekstisuorakulmio 18"/>
          <p:cNvSpPr/>
          <p:nvPr/>
        </p:nvSpPr>
        <p:spPr>
          <a:xfrm>
            <a:off x="8250461" y="1944887"/>
            <a:ext cx="923431" cy="624349"/>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900"/>
              <a:t>3. Sektorin palvelut</a:t>
            </a:r>
          </a:p>
        </p:txBody>
      </p:sp>
      <p:sp>
        <p:nvSpPr>
          <p:cNvPr id="3" name="Speech Bubble: Rectangle with Corners Rounded 2">
            <a:extLst>
              <a:ext uri="{FF2B5EF4-FFF2-40B4-BE49-F238E27FC236}">
                <a16:creationId xmlns:a16="http://schemas.microsoft.com/office/drawing/2014/main" id="{111A16A9-8A98-D807-A3B1-C6016484CC6C}"/>
              </a:ext>
            </a:extLst>
          </p:cNvPr>
          <p:cNvSpPr/>
          <p:nvPr/>
        </p:nvSpPr>
        <p:spPr>
          <a:xfrm>
            <a:off x="8218423" y="1040423"/>
            <a:ext cx="923702" cy="664534"/>
          </a:xfrm>
          <a:prstGeom prst="wedgeRoundRect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err="1">
                <a:cs typeface="Arial"/>
              </a:rPr>
              <a:t>Asiakas</a:t>
            </a:r>
            <a:r>
              <a:rPr lang="en-US" sz="900">
                <a:cs typeface="Arial"/>
              </a:rPr>
              <a:t> </a:t>
            </a:r>
            <a:r>
              <a:rPr lang="en-US" sz="900" err="1">
                <a:cs typeface="Arial"/>
              </a:rPr>
              <a:t>jatkaa</a:t>
            </a:r>
            <a:r>
              <a:rPr lang="en-US" sz="900">
                <a:cs typeface="Arial"/>
              </a:rPr>
              <a:t> </a:t>
            </a:r>
            <a:r>
              <a:rPr lang="en-US" sz="900" err="1">
                <a:cs typeface="Arial"/>
              </a:rPr>
              <a:t>ilman</a:t>
            </a:r>
            <a:r>
              <a:rPr lang="en-US" sz="900">
                <a:cs typeface="Arial"/>
              </a:rPr>
              <a:t> </a:t>
            </a:r>
            <a:r>
              <a:rPr lang="en-US" sz="900" err="1">
                <a:cs typeface="Arial"/>
              </a:rPr>
              <a:t>palveluja</a:t>
            </a:r>
            <a:endParaRPr lang="en-US" sz="900">
              <a:cs typeface="Arial"/>
            </a:endParaRPr>
          </a:p>
        </p:txBody>
      </p:sp>
      <p:sp>
        <p:nvSpPr>
          <p:cNvPr id="21" name="Pyöristetty suorakulmio 20"/>
          <p:cNvSpPr/>
          <p:nvPr/>
        </p:nvSpPr>
        <p:spPr>
          <a:xfrm>
            <a:off x="6854075" y="371590"/>
            <a:ext cx="1418931" cy="464804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Kuntouttava arviointijakso</a:t>
            </a:r>
          </a:p>
          <a:p>
            <a:pPr algn="ctr"/>
            <a:endParaRPr lang="fi-FI"/>
          </a:p>
          <a:p>
            <a:pPr algn="ctr"/>
            <a:endParaRPr lang="fi-FI"/>
          </a:p>
          <a:p>
            <a:pPr algn="ctr"/>
            <a:r>
              <a:rPr lang="fi-FI" sz="1000" err="1"/>
              <a:t>iRAICA+Helsa</a:t>
            </a:r>
            <a:endParaRPr lang="fi-FI" sz="1000"/>
          </a:p>
          <a:p>
            <a:pPr algn="ctr"/>
            <a:r>
              <a:rPr lang="fi-FI" sz="1000"/>
              <a:t> A – F asiakkaan tilanteen mukaan</a:t>
            </a:r>
          </a:p>
          <a:p>
            <a:pPr algn="ctr"/>
            <a:r>
              <a:rPr lang="fi-FI" sz="1000"/>
              <a:t>Sekä </a:t>
            </a:r>
            <a:r>
              <a:rPr lang="fi-FI" sz="1000" err="1"/>
              <a:t>iRAIHC</a:t>
            </a:r>
            <a:r>
              <a:rPr lang="fi-FI" sz="1000"/>
              <a:t> osittaisarviointi</a:t>
            </a:r>
          </a:p>
          <a:p>
            <a:pPr algn="ctr"/>
            <a:r>
              <a:rPr lang="fi-FI" sz="1000"/>
              <a:t>Maple 5 </a:t>
            </a:r>
          </a:p>
          <a:p>
            <a:pPr algn="ctr"/>
            <a:endParaRPr lang="fi-FI"/>
          </a:p>
          <a:p>
            <a:pPr algn="ctr"/>
            <a:endParaRPr lang="fi-FI"/>
          </a:p>
        </p:txBody>
      </p:sp>
      <p:sp>
        <p:nvSpPr>
          <p:cNvPr id="25" name="Pyöristetty kuvatekstisuorakulmio 24"/>
          <p:cNvSpPr/>
          <p:nvPr/>
        </p:nvSpPr>
        <p:spPr>
          <a:xfrm>
            <a:off x="2602820" y="1320820"/>
            <a:ext cx="2559849" cy="1411663"/>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endParaRPr lang="en-US" sz="800">
              <a:cs typeface="Arial"/>
            </a:endParaRPr>
          </a:p>
          <a:p>
            <a:pPr algn="ctr"/>
            <a:r>
              <a:rPr lang="en-US" sz="800" err="1">
                <a:cs typeface="Arial"/>
              </a:rPr>
              <a:t>Tilapäinen</a:t>
            </a:r>
            <a:r>
              <a:rPr lang="en-US" sz="800">
                <a:cs typeface="Arial"/>
              </a:rPr>
              <a:t> </a:t>
            </a:r>
            <a:r>
              <a:rPr lang="en-US" sz="800" err="1">
                <a:cs typeface="Arial"/>
              </a:rPr>
              <a:t>kotihoito</a:t>
            </a:r>
            <a:r>
              <a:rPr lang="en-US" sz="800">
                <a:cs typeface="Arial"/>
              </a:rPr>
              <a:t> on </a:t>
            </a:r>
            <a:r>
              <a:rPr lang="en-US" sz="800" err="1">
                <a:cs typeface="Arial"/>
              </a:rPr>
              <a:t>kotihoitoa</a:t>
            </a:r>
            <a:r>
              <a:rPr lang="en-US" sz="800">
                <a:cs typeface="Arial"/>
              </a:rPr>
              <a:t> ja </a:t>
            </a:r>
            <a:r>
              <a:rPr lang="en-US" sz="800" err="1">
                <a:cs typeface="Arial"/>
              </a:rPr>
              <a:t>kotisairaanhoitoa</a:t>
            </a:r>
            <a:r>
              <a:rPr lang="en-US" sz="800">
                <a:cs typeface="Arial"/>
              </a:rPr>
              <a:t>. </a:t>
            </a:r>
            <a:r>
              <a:rPr lang="en-US" sz="800" err="1">
                <a:cs typeface="Arial"/>
              </a:rPr>
              <a:t>Tilapäinen</a:t>
            </a:r>
            <a:r>
              <a:rPr lang="en-US" sz="800">
                <a:cs typeface="Arial"/>
              </a:rPr>
              <a:t> </a:t>
            </a:r>
            <a:r>
              <a:rPr lang="en-US" sz="800" err="1">
                <a:cs typeface="Arial"/>
              </a:rPr>
              <a:t>kotihoito</a:t>
            </a:r>
            <a:r>
              <a:rPr lang="en-US" sz="800">
                <a:cs typeface="Arial"/>
              </a:rPr>
              <a:t> on </a:t>
            </a:r>
            <a:r>
              <a:rPr lang="en-US" sz="800" err="1">
                <a:cs typeface="Arial"/>
              </a:rPr>
              <a:t>kertaluontoista</a:t>
            </a:r>
            <a:r>
              <a:rPr lang="en-US" sz="800">
                <a:cs typeface="Arial"/>
              </a:rPr>
              <a:t> tai </a:t>
            </a:r>
            <a:r>
              <a:rPr lang="en-US" sz="800" err="1">
                <a:cs typeface="Arial"/>
              </a:rPr>
              <a:t>lyhytaikaista</a:t>
            </a:r>
            <a:r>
              <a:rPr lang="en-US" sz="800">
                <a:cs typeface="Arial"/>
              </a:rPr>
              <a:t>. </a:t>
            </a:r>
            <a:r>
              <a:rPr lang="en-US" sz="800" err="1">
                <a:cs typeface="Arial"/>
              </a:rPr>
              <a:t>Hoidon</a:t>
            </a:r>
            <a:r>
              <a:rPr lang="en-US" sz="800">
                <a:cs typeface="Arial"/>
              </a:rPr>
              <a:t> </a:t>
            </a:r>
            <a:r>
              <a:rPr lang="en-US" sz="800" err="1">
                <a:cs typeface="Arial"/>
              </a:rPr>
              <a:t>toteuttaminen</a:t>
            </a:r>
            <a:r>
              <a:rPr lang="en-US" sz="800">
                <a:cs typeface="Arial"/>
              </a:rPr>
              <a:t> </a:t>
            </a:r>
            <a:r>
              <a:rPr lang="en-US" sz="800" err="1">
                <a:cs typeface="Arial"/>
              </a:rPr>
              <a:t>vaatii</a:t>
            </a:r>
            <a:r>
              <a:rPr lang="en-US" sz="800">
                <a:cs typeface="Arial"/>
              </a:rPr>
              <a:t> </a:t>
            </a:r>
            <a:r>
              <a:rPr lang="en-US" sz="800" err="1">
                <a:cs typeface="Arial"/>
              </a:rPr>
              <a:t>sote-ammattilaisen</a:t>
            </a:r>
            <a:r>
              <a:rPr lang="en-US" sz="800">
                <a:cs typeface="Arial"/>
              </a:rPr>
              <a:t> </a:t>
            </a:r>
            <a:r>
              <a:rPr lang="en-US" sz="800" err="1">
                <a:cs typeface="Arial"/>
              </a:rPr>
              <a:t>osaamista</a:t>
            </a:r>
            <a:r>
              <a:rPr lang="en-US" sz="800">
                <a:cs typeface="Arial"/>
              </a:rPr>
              <a:t> </a:t>
            </a:r>
            <a:r>
              <a:rPr lang="en-US" sz="800" err="1">
                <a:cs typeface="Arial"/>
              </a:rPr>
              <a:t>eikä</a:t>
            </a:r>
            <a:r>
              <a:rPr lang="en-US" sz="800">
                <a:cs typeface="Arial"/>
              </a:rPr>
              <a:t> </a:t>
            </a:r>
            <a:r>
              <a:rPr lang="en-US" sz="800" err="1">
                <a:cs typeface="Arial"/>
              </a:rPr>
              <a:t>asiakas</a:t>
            </a:r>
            <a:r>
              <a:rPr lang="en-US" sz="800">
                <a:cs typeface="Arial"/>
              </a:rPr>
              <a:t> </a:t>
            </a:r>
            <a:r>
              <a:rPr lang="en-US" sz="800" err="1">
                <a:cs typeface="Arial"/>
              </a:rPr>
              <a:t>avustettunakaan</a:t>
            </a:r>
            <a:r>
              <a:rPr lang="en-US" sz="800">
                <a:cs typeface="Arial"/>
              </a:rPr>
              <a:t> </a:t>
            </a:r>
            <a:r>
              <a:rPr lang="en-US" sz="800" err="1">
                <a:cs typeface="Arial"/>
              </a:rPr>
              <a:t>pysty</a:t>
            </a:r>
            <a:r>
              <a:rPr lang="en-US" sz="800">
                <a:cs typeface="Arial"/>
              </a:rPr>
              <a:t> </a:t>
            </a:r>
            <a:r>
              <a:rPr lang="en-US" sz="800" err="1">
                <a:cs typeface="Arial"/>
              </a:rPr>
              <a:t>käyttämään</a:t>
            </a:r>
            <a:r>
              <a:rPr lang="en-US" sz="800">
                <a:cs typeface="Arial"/>
              </a:rPr>
              <a:t> </a:t>
            </a:r>
            <a:r>
              <a:rPr lang="en-US" sz="800" err="1">
                <a:cs typeface="Arial"/>
              </a:rPr>
              <a:t>julkista</a:t>
            </a:r>
            <a:r>
              <a:rPr lang="en-US" sz="800">
                <a:cs typeface="Arial"/>
              </a:rPr>
              <a:t> </a:t>
            </a:r>
            <a:r>
              <a:rPr lang="en-US" sz="800" err="1">
                <a:cs typeface="Arial"/>
              </a:rPr>
              <a:t>liikennettä</a:t>
            </a:r>
            <a:r>
              <a:rPr lang="en-US" sz="800">
                <a:cs typeface="Arial"/>
              </a:rPr>
              <a:t> tai </a:t>
            </a:r>
            <a:r>
              <a:rPr lang="en-US" sz="800" err="1">
                <a:cs typeface="Arial"/>
              </a:rPr>
              <a:t>taksia</a:t>
            </a:r>
            <a:r>
              <a:rPr lang="en-US" sz="800">
                <a:cs typeface="Arial"/>
              </a:rPr>
              <a:t>. </a:t>
            </a:r>
            <a:r>
              <a:rPr lang="en-US" sz="800" err="1">
                <a:cs typeface="Arial"/>
              </a:rPr>
              <a:t>Ensisjiaisesti</a:t>
            </a:r>
            <a:r>
              <a:rPr lang="en-US" sz="800">
                <a:cs typeface="Arial"/>
              </a:rPr>
              <a:t> </a:t>
            </a:r>
            <a:r>
              <a:rPr lang="en-US" sz="800" err="1">
                <a:cs typeface="Arial"/>
              </a:rPr>
              <a:t>ohjataan</a:t>
            </a:r>
            <a:r>
              <a:rPr lang="en-US" sz="800">
                <a:cs typeface="Arial"/>
              </a:rPr>
              <a:t> </a:t>
            </a:r>
            <a:r>
              <a:rPr lang="en-US" sz="800" err="1">
                <a:cs typeface="Arial"/>
              </a:rPr>
              <a:t>avoterveydenhuollon</a:t>
            </a:r>
            <a:r>
              <a:rPr lang="en-US" sz="800">
                <a:cs typeface="Arial"/>
              </a:rPr>
              <a:t> </a:t>
            </a:r>
            <a:r>
              <a:rPr lang="en-US" sz="800" err="1">
                <a:cs typeface="Arial"/>
              </a:rPr>
              <a:t>palveluihin</a:t>
            </a:r>
            <a:r>
              <a:rPr lang="en-US" sz="800">
                <a:cs typeface="Arial"/>
              </a:rPr>
              <a:t> (tai </a:t>
            </a:r>
            <a:r>
              <a:rPr lang="en-US" sz="800" err="1">
                <a:cs typeface="Arial"/>
              </a:rPr>
              <a:t>yksityisiin</a:t>
            </a:r>
            <a:r>
              <a:rPr lang="en-US" sz="800">
                <a:cs typeface="Arial"/>
              </a:rPr>
              <a:t> </a:t>
            </a:r>
            <a:r>
              <a:rPr lang="en-US" sz="800" err="1">
                <a:cs typeface="Arial"/>
              </a:rPr>
              <a:t>palveluntuottajiin</a:t>
            </a:r>
            <a:r>
              <a:rPr lang="en-US" sz="800">
                <a:cs typeface="Arial"/>
              </a:rPr>
              <a:t>).</a:t>
            </a:r>
          </a:p>
          <a:p>
            <a:pPr algn="ctr"/>
            <a:endParaRPr lang="en-US" sz="800">
              <a:cs typeface="Arial"/>
            </a:endParaRPr>
          </a:p>
          <a:p>
            <a:pPr algn="ctr"/>
            <a:r>
              <a:rPr lang="en-US" sz="800">
                <a:cs typeface="Arial"/>
              </a:rPr>
              <a:t>Sote-</a:t>
            </a:r>
            <a:r>
              <a:rPr lang="en-US" sz="800" err="1">
                <a:cs typeface="Arial"/>
              </a:rPr>
              <a:t>ammattilaisen</a:t>
            </a:r>
            <a:r>
              <a:rPr lang="en-US" sz="800">
                <a:cs typeface="Arial"/>
              </a:rPr>
              <a:t> </a:t>
            </a:r>
            <a:r>
              <a:rPr lang="en-US" sz="800" err="1">
                <a:cs typeface="Arial"/>
              </a:rPr>
              <a:t>arviointi</a:t>
            </a:r>
            <a:r>
              <a:rPr lang="en-US" sz="800">
                <a:cs typeface="Arial"/>
              </a:rPr>
              <a:t>/</a:t>
            </a:r>
            <a:r>
              <a:rPr lang="en-US" sz="800" err="1">
                <a:cs typeface="Arial"/>
              </a:rPr>
              <a:t>palvelutarpeen</a:t>
            </a:r>
            <a:r>
              <a:rPr lang="en-US" sz="800">
                <a:cs typeface="Arial"/>
              </a:rPr>
              <a:t> </a:t>
            </a:r>
            <a:r>
              <a:rPr lang="en-US" sz="800" err="1">
                <a:cs typeface="Arial"/>
              </a:rPr>
              <a:t>arviointi</a:t>
            </a:r>
            <a:r>
              <a:rPr lang="en-US" sz="800">
                <a:cs typeface="Arial"/>
              </a:rPr>
              <a:t> </a:t>
            </a:r>
            <a:r>
              <a:rPr lang="en-US" sz="800" i="1">
                <a:cs typeface="Arial"/>
              </a:rPr>
              <a:t>OMA PROSESSI?</a:t>
            </a:r>
          </a:p>
          <a:p>
            <a:pPr algn="ctr"/>
            <a:endParaRPr lang="fi-FI" sz="800">
              <a:cs typeface="Arial"/>
            </a:endParaRPr>
          </a:p>
        </p:txBody>
      </p:sp>
      <p:sp>
        <p:nvSpPr>
          <p:cNvPr id="26" name="Kuvatekstinuoli ylös 25"/>
          <p:cNvSpPr/>
          <p:nvPr/>
        </p:nvSpPr>
        <p:spPr>
          <a:xfrm>
            <a:off x="1861575" y="1937531"/>
            <a:ext cx="938763" cy="116463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a:t>Gerontologinen sosiaalityö</a:t>
            </a:r>
          </a:p>
        </p:txBody>
      </p:sp>
      <p:sp>
        <p:nvSpPr>
          <p:cNvPr id="27" name="Pyöristetty kuvatekstisuorakulmio 26"/>
          <p:cNvSpPr/>
          <p:nvPr/>
        </p:nvSpPr>
        <p:spPr>
          <a:xfrm>
            <a:off x="2734422" y="2706202"/>
            <a:ext cx="1878510" cy="447591"/>
          </a:xfrm>
          <a:prstGeom prst="wedgeRoundRectCallout">
            <a:avLst/>
          </a:prstGeom>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fi-FI" sz="800"/>
              <a:t>Akuutit </a:t>
            </a:r>
            <a:r>
              <a:rPr lang="fi-FI" sz="800" err="1"/>
              <a:t>krisiitilanteet</a:t>
            </a:r>
            <a:r>
              <a:rPr lang="fi-FI" sz="800"/>
              <a:t>, kriisipaikat</a:t>
            </a:r>
          </a:p>
          <a:p>
            <a:pPr algn="ctr"/>
            <a:r>
              <a:rPr lang="fi-FI" sz="800">
                <a:cs typeface="Arial"/>
              </a:rPr>
              <a:t>omaishoidon asiakkaille</a:t>
            </a:r>
          </a:p>
          <a:p>
            <a:pPr algn="ctr"/>
            <a:r>
              <a:rPr lang="fi-FI" sz="800">
                <a:cs typeface="Arial"/>
              </a:rPr>
              <a:t> </a:t>
            </a:r>
            <a:r>
              <a:rPr lang="fi-FI" sz="800" i="1">
                <a:cs typeface="Arial"/>
              </a:rPr>
              <a:t>OMA PROSESSI?</a:t>
            </a:r>
            <a:endParaRPr lang="fi-FI" i="1">
              <a:cs typeface="Arial"/>
            </a:endParaRPr>
          </a:p>
        </p:txBody>
      </p:sp>
      <p:sp>
        <p:nvSpPr>
          <p:cNvPr id="8" name="Rectangle: Rounded Corners 7">
            <a:extLst>
              <a:ext uri="{FF2B5EF4-FFF2-40B4-BE49-F238E27FC236}">
                <a16:creationId xmlns:a16="http://schemas.microsoft.com/office/drawing/2014/main" id="{6EAE61CF-0D1F-3C71-ED7B-A137FDEF55CE}"/>
              </a:ext>
            </a:extLst>
          </p:cNvPr>
          <p:cNvSpPr/>
          <p:nvPr/>
        </p:nvSpPr>
        <p:spPr>
          <a:xfrm>
            <a:off x="19936" y="412012"/>
            <a:ext cx="970219" cy="4605226"/>
          </a:xfrm>
          <a:prstGeom prst="roundRect">
            <a:avLst/>
          </a:prstGeom>
          <a:solidFill>
            <a:srgbClr val="0081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err="1">
                <a:cs typeface="Arial"/>
              </a:rPr>
              <a:t>Asiakkaan</a:t>
            </a:r>
            <a:r>
              <a:rPr lang="en-US" sz="900">
                <a:cs typeface="Arial"/>
              </a:rPr>
              <a:t> </a:t>
            </a:r>
            <a:r>
              <a:rPr lang="en-US" sz="900" b="1" err="1">
                <a:cs typeface="Arial"/>
              </a:rPr>
              <a:t>toiminta-kyky</a:t>
            </a:r>
            <a:r>
              <a:rPr lang="en-US" sz="900" b="1">
                <a:cs typeface="Arial"/>
              </a:rPr>
              <a:t> </a:t>
            </a:r>
          </a:p>
          <a:p>
            <a:pPr algn="ctr"/>
            <a:r>
              <a:rPr lang="en-US" sz="900" b="1">
                <a:cs typeface="Arial"/>
              </a:rPr>
              <a:t>on </a:t>
            </a:r>
            <a:r>
              <a:rPr lang="en-US" sz="900" b="1" err="1">
                <a:cs typeface="Arial"/>
              </a:rPr>
              <a:t>muuttunut</a:t>
            </a:r>
            <a:endParaRPr lang="en-US" sz="900" b="1">
              <a:cs typeface="Arial"/>
            </a:endParaRPr>
          </a:p>
        </p:txBody>
      </p:sp>
      <p:sp>
        <p:nvSpPr>
          <p:cNvPr id="11" name="Arrow: Right 10">
            <a:extLst>
              <a:ext uri="{FF2B5EF4-FFF2-40B4-BE49-F238E27FC236}">
                <a16:creationId xmlns:a16="http://schemas.microsoft.com/office/drawing/2014/main" id="{498CE760-ED84-385A-4958-F089891ED973}"/>
              </a:ext>
            </a:extLst>
          </p:cNvPr>
          <p:cNvSpPr/>
          <p:nvPr/>
        </p:nvSpPr>
        <p:spPr>
          <a:xfrm>
            <a:off x="850605" y="1182871"/>
            <a:ext cx="279104" cy="2126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F570D6D7-3545-D5D9-C1E9-72B36703BA53}"/>
              </a:ext>
            </a:extLst>
          </p:cNvPr>
          <p:cNvSpPr/>
          <p:nvPr/>
        </p:nvSpPr>
        <p:spPr>
          <a:xfrm>
            <a:off x="850604" y="2684721"/>
            <a:ext cx="219296" cy="2192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661DDB9E-44B0-8E56-0BBB-A89A8AE939EF}"/>
              </a:ext>
            </a:extLst>
          </p:cNvPr>
          <p:cNvSpPr/>
          <p:nvPr/>
        </p:nvSpPr>
        <p:spPr>
          <a:xfrm>
            <a:off x="830668" y="3548616"/>
            <a:ext cx="259168" cy="2060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FA437AE1-BF54-FBBD-F442-41DF9754256A}"/>
              </a:ext>
            </a:extLst>
          </p:cNvPr>
          <p:cNvSpPr/>
          <p:nvPr/>
        </p:nvSpPr>
        <p:spPr>
          <a:xfrm>
            <a:off x="817377" y="4585289"/>
            <a:ext cx="285750" cy="2126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Vanha mies käyttää keppi">
            <a:extLst>
              <a:ext uri="{FF2B5EF4-FFF2-40B4-BE49-F238E27FC236}">
                <a16:creationId xmlns:a16="http://schemas.microsoft.com/office/drawing/2014/main" id="{FD6FA01B-F5A4-8A29-FECA-354BE77BAF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377" y="3408067"/>
            <a:ext cx="683143" cy="1450681"/>
          </a:xfrm>
          <a:prstGeom prst="rect">
            <a:avLst/>
          </a:prstGeom>
        </p:spPr>
      </p:pic>
      <p:pic>
        <p:nvPicPr>
          <p:cNvPr id="28" name="Graphic 27" descr="Nainen käyttää keppi">
            <a:extLst>
              <a:ext uri="{FF2B5EF4-FFF2-40B4-BE49-F238E27FC236}">
                <a16:creationId xmlns:a16="http://schemas.microsoft.com/office/drawing/2014/main" id="{B85FB379-A7BC-0C1F-6555-D3D346B299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
            <a:off x="141135" y="440627"/>
            <a:ext cx="615804" cy="1801554"/>
          </a:xfrm>
          <a:prstGeom prst="rect">
            <a:avLst/>
          </a:prstGeom>
        </p:spPr>
      </p:pic>
      <p:pic>
        <p:nvPicPr>
          <p:cNvPr id="29" name="Graphic 28" descr="Puhelinkeskus ääriviiva">
            <a:extLst>
              <a:ext uri="{FF2B5EF4-FFF2-40B4-BE49-F238E27FC236}">
                <a16:creationId xmlns:a16="http://schemas.microsoft.com/office/drawing/2014/main" id="{3CA4CB7D-8088-1556-6959-185F58627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6404" y="1569630"/>
            <a:ext cx="641942" cy="635296"/>
          </a:xfrm>
          <a:prstGeom prst="rect">
            <a:avLst/>
          </a:prstGeom>
        </p:spPr>
      </p:pic>
      <p:pic>
        <p:nvPicPr>
          <p:cNvPr id="30" name="Graphic 29" descr="Kaiutin ääriviiva">
            <a:extLst>
              <a:ext uri="{FF2B5EF4-FFF2-40B4-BE49-F238E27FC236}">
                <a16:creationId xmlns:a16="http://schemas.microsoft.com/office/drawing/2014/main" id="{BB8DF2BA-835E-3E85-EE64-437137C332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4585" y="1629439"/>
            <a:ext cx="515680" cy="509035"/>
          </a:xfrm>
          <a:prstGeom prst="rect">
            <a:avLst/>
          </a:prstGeom>
        </p:spPr>
      </p:pic>
      <p:pic>
        <p:nvPicPr>
          <p:cNvPr id="4" name="Graphic 3" descr="Kirjoituslevy ääriviiva">
            <a:extLst>
              <a:ext uri="{FF2B5EF4-FFF2-40B4-BE49-F238E27FC236}">
                <a16:creationId xmlns:a16="http://schemas.microsoft.com/office/drawing/2014/main" id="{43F662E6-43DC-253D-362E-CE90E9112C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51990" y="3982914"/>
            <a:ext cx="357555" cy="372210"/>
          </a:xfrm>
          <a:prstGeom prst="rect">
            <a:avLst/>
          </a:prstGeom>
        </p:spPr>
      </p:pic>
      <p:pic>
        <p:nvPicPr>
          <p:cNvPr id="31" name="Graphic 30" descr="Kaiutin ääriviiva">
            <a:extLst>
              <a:ext uri="{FF2B5EF4-FFF2-40B4-BE49-F238E27FC236}">
                <a16:creationId xmlns:a16="http://schemas.microsoft.com/office/drawing/2014/main" id="{2B39CA30-B8E7-B02E-787E-0B9325243C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10204" y="3235569"/>
            <a:ext cx="342901" cy="320920"/>
          </a:xfrm>
          <a:prstGeom prst="rect">
            <a:avLst/>
          </a:prstGeom>
        </p:spPr>
      </p:pic>
      <p:sp>
        <p:nvSpPr>
          <p:cNvPr id="23" name="Suorakulmio 22"/>
          <p:cNvSpPr/>
          <p:nvPr/>
        </p:nvSpPr>
        <p:spPr>
          <a:xfrm rot="21426175">
            <a:off x="650089" y="37466"/>
            <a:ext cx="5890779" cy="646331"/>
          </a:xfrm>
          <a:prstGeom prst="rect">
            <a:avLst/>
          </a:prstGeom>
          <a:noFill/>
        </p:spPr>
        <p:txBody>
          <a:bodyPr wrap="square" lIns="91440" tIns="45720" rIns="91440" bIns="45720">
            <a:spAutoFit/>
          </a:bodyPr>
          <a:lstStyle/>
          <a:p>
            <a:pPr algn="ctr"/>
            <a:r>
              <a:rPr lang="fi-FI" sz="36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36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3600" b="1" cap="none" spc="0">
                <a:ln w="6600">
                  <a:solidFill>
                    <a:schemeClr val="accent2"/>
                  </a:solidFill>
                  <a:prstDash val="solid"/>
                </a:ln>
                <a:solidFill>
                  <a:srgbClr val="FFFFFF"/>
                </a:solidFill>
                <a:effectLst>
                  <a:outerShdw dist="38100" dir="2700000" algn="tl" rotWithShape="0">
                    <a:schemeClr val="accent2"/>
                  </a:outerShdw>
                </a:effectLst>
              </a:rPr>
              <a:t>     O    S</a:t>
            </a:r>
          </a:p>
        </p:txBody>
      </p:sp>
    </p:spTree>
    <p:extLst>
      <p:ext uri="{BB962C8B-B14F-4D97-AF65-F5344CB8AC3E}">
        <p14:creationId xmlns:p14="http://schemas.microsoft.com/office/powerpoint/2010/main" val="82041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2000"/>
          </a:schemeClr>
        </a:solidFill>
        <a:effectLst/>
      </p:bgPr>
    </p:bg>
    <p:spTree>
      <p:nvGrpSpPr>
        <p:cNvPr id="1" name=""/>
        <p:cNvGrpSpPr/>
        <p:nvPr/>
      </p:nvGrpSpPr>
      <p:grpSpPr>
        <a:xfrm>
          <a:off x="0" y="0"/>
          <a:ext cx="0" cy="0"/>
          <a:chOff x="0" y="0"/>
          <a:chExt cx="0" cy="0"/>
        </a:xfrm>
      </p:grpSpPr>
      <p:sp>
        <p:nvSpPr>
          <p:cNvPr id="5" name="Nuoli oikealle 4"/>
          <p:cNvSpPr/>
          <p:nvPr/>
        </p:nvSpPr>
        <p:spPr>
          <a:xfrm>
            <a:off x="154213" y="1"/>
            <a:ext cx="3287488" cy="6059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i-FI" sz="1000" b="1"/>
              <a:t>Asiakkaan hakeutuminen palveluun </a:t>
            </a:r>
          </a:p>
        </p:txBody>
      </p:sp>
      <p:sp>
        <p:nvSpPr>
          <p:cNvPr id="6" name="Nuoli oikealle 5"/>
          <p:cNvSpPr/>
          <p:nvPr/>
        </p:nvSpPr>
        <p:spPr>
          <a:xfrm>
            <a:off x="3468916" y="1"/>
            <a:ext cx="3476169" cy="638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Asiakkaan toimintakyvyn ja palvelutarpeen arviointi</a:t>
            </a:r>
          </a:p>
        </p:txBody>
      </p:sp>
      <p:sp>
        <p:nvSpPr>
          <p:cNvPr id="7" name="Nuoli oikealle 6"/>
          <p:cNvSpPr/>
          <p:nvPr/>
        </p:nvSpPr>
        <p:spPr>
          <a:xfrm>
            <a:off x="6995884" y="36287"/>
            <a:ext cx="2082800" cy="602344"/>
          </a:xfrm>
          <a:prstGeom prst="rightArrow">
            <a:avLst/>
          </a:prstGeom>
          <a:solidFill>
            <a:srgbClr val="0081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a:t>Asiakkaan jatkoseuranta</a:t>
            </a:r>
          </a:p>
        </p:txBody>
      </p:sp>
      <p:sp>
        <p:nvSpPr>
          <p:cNvPr id="14" name="Suorakulmio 13"/>
          <p:cNvSpPr/>
          <p:nvPr/>
        </p:nvSpPr>
        <p:spPr>
          <a:xfrm>
            <a:off x="50801" y="638630"/>
            <a:ext cx="3222171" cy="45048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fi-FI" sz="1200" b="1"/>
              <a:t>1</a:t>
            </a:r>
            <a:r>
              <a:rPr lang="fi-FI" sz="1200"/>
              <a:t>. </a:t>
            </a:r>
            <a:r>
              <a:rPr lang="fi-FI" sz="1200" b="1"/>
              <a:t>Asiakkaan toimintakyky on muuttunut</a:t>
            </a:r>
            <a:endParaRPr lang="fi-FI" sz="1200" b="1">
              <a:cs typeface="Arial"/>
            </a:endParaRPr>
          </a:p>
          <a:p>
            <a:pPr algn="ctr"/>
            <a:r>
              <a:rPr lang="fi-FI" sz="1100"/>
              <a:t>Toimintakyvyn muutoksen tunnistaa asiakas, omainen tai läheinen</a:t>
            </a:r>
            <a:endParaRPr lang="fi-FI" sz="1100">
              <a:cs typeface="Arial"/>
            </a:endParaRPr>
          </a:p>
          <a:p>
            <a:pPr algn="ctr"/>
            <a:endParaRPr lang="fi-FI" sz="1100"/>
          </a:p>
          <a:p>
            <a:pPr algn="ctr"/>
            <a:r>
              <a:rPr lang="fi-FI" sz="1200" b="1"/>
              <a:t>2.</a:t>
            </a:r>
            <a:r>
              <a:rPr lang="fi-FI" sz="1200"/>
              <a:t> </a:t>
            </a:r>
            <a:r>
              <a:rPr lang="fi-FI" sz="1200" b="1"/>
              <a:t>Asiakas, omainen tai läheinen ottaa yhteyttä keskitettyyn asiakasohjaukseen</a:t>
            </a:r>
            <a:endParaRPr lang="fi-FI" sz="1200" b="1">
              <a:cs typeface="Arial"/>
            </a:endParaRPr>
          </a:p>
          <a:p>
            <a:pPr algn="ctr"/>
            <a:r>
              <a:rPr lang="fi-FI" sz="1100"/>
              <a:t>Asiakas- ja palveluohjaukseen on yksi puhelinnumero ja se vastaa virka-aikaan</a:t>
            </a:r>
            <a:endParaRPr lang="fi-FI" sz="1100">
              <a:cs typeface="Arial"/>
            </a:endParaRPr>
          </a:p>
          <a:p>
            <a:pPr algn="ctr"/>
            <a:endParaRPr lang="fi-FI" sz="1100"/>
          </a:p>
          <a:p>
            <a:pPr algn="ctr"/>
            <a:r>
              <a:rPr lang="fi-FI" sz="1200" b="1"/>
              <a:t>3. Asiakasohjaaja tunnistaa kotihoidon arvioinnin tarpeen</a:t>
            </a:r>
            <a:endParaRPr lang="fi-FI" sz="1200" b="1">
              <a:cs typeface="Arial"/>
            </a:endParaRPr>
          </a:p>
          <a:p>
            <a:pPr algn="ctr"/>
            <a:r>
              <a:rPr lang="fi-FI" sz="1100"/>
              <a:t>Kun ohjaus ja neuvonta ei riitä ja tulee esiin tarkemman selvittelyn tarve niin asiakasohjaaja laittaa palvelutarpeen arvioinnin prosessin vireille palveluohjaajalle. </a:t>
            </a:r>
            <a:r>
              <a:rPr lang="fi-FI" sz="1000"/>
              <a:t>Ti</a:t>
            </a:r>
            <a:r>
              <a:rPr lang="en-US" sz="1000" err="1"/>
              <a:t>lapäinen</a:t>
            </a:r>
            <a:r>
              <a:rPr lang="en-US" sz="1000"/>
              <a:t> </a:t>
            </a:r>
            <a:r>
              <a:rPr lang="en-US" sz="1000" err="1"/>
              <a:t>kotihoito</a:t>
            </a:r>
            <a:r>
              <a:rPr lang="en-US" sz="1000"/>
              <a:t> on </a:t>
            </a:r>
            <a:r>
              <a:rPr lang="en-US" sz="1000" err="1"/>
              <a:t>kotihoitoa</a:t>
            </a:r>
            <a:r>
              <a:rPr lang="en-US" sz="1000"/>
              <a:t> ja </a:t>
            </a:r>
            <a:r>
              <a:rPr lang="en-US" sz="1000" err="1"/>
              <a:t>kotisairaanhoitoa</a:t>
            </a:r>
            <a:r>
              <a:rPr lang="en-US" sz="1000"/>
              <a:t>. </a:t>
            </a:r>
            <a:r>
              <a:rPr lang="en-US" sz="1000" err="1"/>
              <a:t>Tilapäinen</a:t>
            </a:r>
            <a:r>
              <a:rPr lang="en-US" sz="1000"/>
              <a:t> </a:t>
            </a:r>
            <a:r>
              <a:rPr lang="en-US" sz="1000" err="1"/>
              <a:t>kotihoito</a:t>
            </a:r>
            <a:r>
              <a:rPr lang="en-US" sz="1000"/>
              <a:t> on </a:t>
            </a:r>
            <a:r>
              <a:rPr lang="en-US" sz="1000" err="1"/>
              <a:t>kertaluontoista</a:t>
            </a:r>
            <a:r>
              <a:rPr lang="en-US" sz="1000"/>
              <a:t> tai </a:t>
            </a:r>
            <a:endParaRPr lang="fi-FI" sz="1000"/>
          </a:p>
          <a:p>
            <a:pPr algn="ctr"/>
            <a:r>
              <a:rPr lang="en-US" sz="1000" err="1"/>
              <a:t>lyhytaikaista</a:t>
            </a:r>
            <a:r>
              <a:rPr lang="en-US" sz="1000"/>
              <a:t>. </a:t>
            </a:r>
            <a:r>
              <a:rPr lang="en-US" sz="1000" err="1"/>
              <a:t>Hoidon</a:t>
            </a:r>
            <a:r>
              <a:rPr lang="en-US" sz="1000"/>
              <a:t> </a:t>
            </a:r>
            <a:r>
              <a:rPr lang="en-US" sz="1000" err="1"/>
              <a:t>toteuttaminen</a:t>
            </a:r>
            <a:r>
              <a:rPr lang="en-US" sz="1000"/>
              <a:t> </a:t>
            </a:r>
            <a:r>
              <a:rPr lang="en-US" sz="1000" err="1"/>
              <a:t>vaatii</a:t>
            </a:r>
            <a:r>
              <a:rPr lang="en-US" sz="1000"/>
              <a:t> </a:t>
            </a:r>
            <a:r>
              <a:rPr lang="en-US" sz="1000" err="1"/>
              <a:t>sote-ammattilaisen</a:t>
            </a:r>
            <a:r>
              <a:rPr lang="en-US" sz="1000"/>
              <a:t> </a:t>
            </a:r>
            <a:r>
              <a:rPr lang="en-US" sz="1000" err="1"/>
              <a:t>osaamista</a:t>
            </a:r>
            <a:r>
              <a:rPr lang="en-US" sz="1000"/>
              <a:t> </a:t>
            </a:r>
            <a:r>
              <a:rPr lang="en-US" sz="1000" err="1"/>
              <a:t>eikä</a:t>
            </a:r>
            <a:r>
              <a:rPr lang="en-US" sz="1000"/>
              <a:t> </a:t>
            </a:r>
            <a:r>
              <a:rPr lang="en-US" sz="1000" err="1"/>
              <a:t>asiakas</a:t>
            </a:r>
            <a:r>
              <a:rPr lang="en-US" sz="1000"/>
              <a:t> </a:t>
            </a:r>
            <a:r>
              <a:rPr lang="en-US" sz="1000" err="1"/>
              <a:t>avustettuna-kaan</a:t>
            </a:r>
            <a:r>
              <a:rPr lang="en-US" sz="1000"/>
              <a:t> </a:t>
            </a:r>
            <a:r>
              <a:rPr lang="en-US" sz="1000" err="1"/>
              <a:t>pysty</a:t>
            </a:r>
            <a:r>
              <a:rPr lang="en-US" sz="1000"/>
              <a:t> </a:t>
            </a:r>
            <a:r>
              <a:rPr lang="en-US" sz="1000" err="1"/>
              <a:t>käyttämään</a:t>
            </a:r>
            <a:r>
              <a:rPr lang="en-US" sz="1000"/>
              <a:t> </a:t>
            </a:r>
            <a:r>
              <a:rPr lang="en-US" sz="1000" err="1"/>
              <a:t>julkista</a:t>
            </a:r>
            <a:r>
              <a:rPr lang="en-US" sz="1000"/>
              <a:t> </a:t>
            </a:r>
            <a:r>
              <a:rPr lang="en-US" sz="1000" err="1"/>
              <a:t>liikennettä</a:t>
            </a:r>
            <a:r>
              <a:rPr lang="en-US" sz="1000"/>
              <a:t> tai </a:t>
            </a:r>
            <a:r>
              <a:rPr lang="en-US" sz="1000" err="1"/>
              <a:t>taksia</a:t>
            </a:r>
            <a:r>
              <a:rPr lang="en-US" sz="1000"/>
              <a:t>. </a:t>
            </a:r>
            <a:endParaRPr lang="fi-FI" sz="1000"/>
          </a:p>
          <a:p>
            <a:pPr algn="ctr"/>
            <a:r>
              <a:rPr lang="en-US" sz="1000" err="1"/>
              <a:t>Ensisjiaisesti</a:t>
            </a:r>
            <a:r>
              <a:rPr lang="en-US" sz="1000"/>
              <a:t> </a:t>
            </a:r>
            <a:r>
              <a:rPr lang="en-US" sz="1000" err="1"/>
              <a:t>ohjataan</a:t>
            </a:r>
            <a:r>
              <a:rPr lang="en-US" sz="1000"/>
              <a:t> </a:t>
            </a:r>
            <a:r>
              <a:rPr lang="en-US" sz="1000" err="1"/>
              <a:t>avoterveydenhuollon</a:t>
            </a:r>
            <a:endParaRPr lang="fi-FI" sz="1000"/>
          </a:p>
          <a:p>
            <a:pPr algn="ctr"/>
            <a:r>
              <a:rPr lang="en-US" sz="1000"/>
              <a:t> </a:t>
            </a:r>
            <a:r>
              <a:rPr lang="en-US" sz="1000" err="1"/>
              <a:t>palveluihin</a:t>
            </a:r>
            <a:r>
              <a:rPr lang="en-US" sz="1000"/>
              <a:t> (tai </a:t>
            </a:r>
            <a:r>
              <a:rPr lang="en-US" sz="1000" err="1"/>
              <a:t>yksityisiin</a:t>
            </a:r>
            <a:r>
              <a:rPr lang="en-US" sz="1000"/>
              <a:t> </a:t>
            </a:r>
            <a:r>
              <a:rPr lang="en-US" sz="1000" err="1"/>
              <a:t>palveluntuottajiin</a:t>
            </a:r>
            <a:r>
              <a:rPr lang="en-US" sz="1000"/>
              <a:t>). </a:t>
            </a:r>
            <a:r>
              <a:rPr lang="en-US" sz="1000" err="1"/>
              <a:t>Sote-ammattilaisen</a:t>
            </a:r>
            <a:r>
              <a:rPr lang="en-US" sz="1000"/>
              <a:t> </a:t>
            </a:r>
            <a:r>
              <a:rPr lang="en-US" sz="1000" err="1"/>
              <a:t>arviointi</a:t>
            </a:r>
            <a:r>
              <a:rPr lang="en-US" sz="1000"/>
              <a:t>/</a:t>
            </a:r>
            <a:r>
              <a:rPr lang="en-US" sz="1000" err="1"/>
              <a:t>palvelutarpeen</a:t>
            </a:r>
            <a:r>
              <a:rPr lang="en-US" sz="1000"/>
              <a:t> </a:t>
            </a:r>
            <a:r>
              <a:rPr lang="en-US" sz="1000" err="1"/>
              <a:t>arviointi</a:t>
            </a:r>
            <a:endParaRPr lang="en-US" sz="1000">
              <a:cs typeface="Arial"/>
            </a:endParaRPr>
          </a:p>
          <a:p>
            <a:pPr algn="ctr"/>
            <a:endParaRPr lang="fi-FI" sz="1000">
              <a:cs typeface="Arial"/>
            </a:endParaRPr>
          </a:p>
          <a:p>
            <a:pPr algn="ctr"/>
            <a:endParaRPr lang="fi-FI">
              <a:cs typeface="Arial"/>
            </a:endParaRPr>
          </a:p>
        </p:txBody>
      </p:sp>
      <p:sp>
        <p:nvSpPr>
          <p:cNvPr id="15" name="Suorakulmio 14"/>
          <p:cNvSpPr/>
          <p:nvPr/>
        </p:nvSpPr>
        <p:spPr>
          <a:xfrm>
            <a:off x="3494315" y="638630"/>
            <a:ext cx="3425370" cy="4504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000" b="1"/>
              <a:t>4. Palvelutarpeen arvioinnin prosessi käynnistyy</a:t>
            </a:r>
          </a:p>
          <a:p>
            <a:pPr algn="ctr"/>
            <a:r>
              <a:rPr lang="fi-FI" sz="900"/>
              <a:t>Palvelutarpeen arviointi toteutetaan moniammatillisesti yhdessä asiakkaan kanssa. Palveluohjaaja selvittää yhdessä asiakkaan kanssa hänen kokonaistilannetta, arvioi palvelutarvetta ja yksilöllisiä tarpeita </a:t>
            </a:r>
            <a:r>
              <a:rPr lang="fi-FI" sz="900" b="1" err="1"/>
              <a:t>iRAI</a:t>
            </a:r>
            <a:r>
              <a:rPr lang="fi-FI" sz="900" b="1"/>
              <a:t> CA </a:t>
            </a:r>
            <a:r>
              <a:rPr lang="fi-FI" sz="900" b="1" err="1"/>
              <a:t>Helsa</a:t>
            </a:r>
            <a:r>
              <a:rPr lang="fi-FI" sz="900" b="1"/>
              <a:t>- arviointivälineellä.  </a:t>
            </a:r>
            <a:r>
              <a:rPr lang="fi-FI" sz="900"/>
              <a:t>Kun tulee esiin säännöllisen kotihoidon tarve niin palveluohjaaja tekee päätöksen kuntouttavasta arviointijaksosta.  </a:t>
            </a:r>
            <a:r>
              <a:rPr lang="fi-FI" sz="900">
                <a:solidFill>
                  <a:srgbClr val="FFFFFF"/>
                </a:solidFill>
              </a:rPr>
              <a:t>Myöntämisen perusteet </a:t>
            </a:r>
            <a:r>
              <a:rPr lang="fi-FI" sz="900" err="1">
                <a:solidFill>
                  <a:srgbClr val="FFFFFF"/>
                </a:solidFill>
              </a:rPr>
              <a:t>iRAICA+Helsa</a:t>
            </a:r>
            <a:r>
              <a:rPr lang="fi-FI" sz="900">
                <a:solidFill>
                  <a:srgbClr val="FFFFFF"/>
                </a:solidFill>
              </a:rPr>
              <a:t> välineen</a:t>
            </a:r>
            <a:endParaRPr lang="en-US" sz="900">
              <a:solidFill>
                <a:srgbClr val="FFFFFF"/>
              </a:solidFill>
            </a:endParaRPr>
          </a:p>
          <a:p>
            <a:pPr algn="ctr"/>
            <a:r>
              <a:rPr lang="fi-FI" sz="900">
                <a:solidFill>
                  <a:srgbClr val="FFFFFF"/>
                </a:solidFill>
              </a:rPr>
              <a:t>ADL0=1 ja / tai SRI=1</a:t>
            </a:r>
            <a:endParaRPr lang="fi-FI" sz="900">
              <a:solidFill>
                <a:srgbClr val="FFFFFF"/>
              </a:solidFill>
              <a:cs typeface="Arial"/>
            </a:endParaRPr>
          </a:p>
          <a:p>
            <a:pPr algn="ctr"/>
            <a:r>
              <a:rPr lang="fi-FI" sz="900">
                <a:solidFill>
                  <a:srgbClr val="FFFFFF"/>
                </a:solidFill>
                <a:cs typeface="Arial"/>
              </a:rPr>
              <a:t>Ja / tai</a:t>
            </a:r>
            <a:endParaRPr lang="en-US" sz="900">
              <a:solidFill>
                <a:srgbClr val="FFFFFF"/>
              </a:solidFill>
              <a:cs typeface="Arial"/>
            </a:endParaRPr>
          </a:p>
          <a:p>
            <a:pPr algn="ctr"/>
            <a:r>
              <a:rPr lang="fi-FI" sz="900">
                <a:solidFill>
                  <a:srgbClr val="FFFFFF"/>
                </a:solidFill>
              </a:rPr>
              <a:t>CPS ≥1</a:t>
            </a:r>
            <a:endParaRPr lang="en-US" sz="900">
              <a:solidFill>
                <a:srgbClr val="FFFFFF"/>
              </a:solidFill>
            </a:endParaRPr>
          </a:p>
          <a:p>
            <a:pPr algn="ctr"/>
            <a:r>
              <a:rPr lang="fi-FI" sz="900">
                <a:solidFill>
                  <a:srgbClr val="FFFFFF"/>
                </a:solidFill>
              </a:rPr>
              <a:t>REHAB ≥ 2</a:t>
            </a:r>
            <a:endParaRPr lang="en-US" sz="900">
              <a:solidFill>
                <a:srgbClr val="FFFFFF"/>
              </a:solidFill>
            </a:endParaRPr>
          </a:p>
          <a:p>
            <a:pPr algn="ctr"/>
            <a:r>
              <a:rPr lang="fi-FI" sz="1000" b="1"/>
              <a:t>5. Asiakas siirtyy kuntouttavalle arviointijaksolle</a:t>
            </a:r>
            <a:endParaRPr lang="fi-FI" sz="1000" b="1">
              <a:cs typeface="Arial"/>
            </a:endParaRPr>
          </a:p>
          <a:p>
            <a:pPr algn="ctr"/>
            <a:r>
              <a:rPr lang="fi-FI" sz="900"/>
              <a:t>Kuntouttava arviointijakso aloitetaan palvelutarpeen arvioinnin perusteella kun asiakkaalla on tullut esiin kotihoidon tarve.. Arviointijakson alussa laaditaan suunnitelma ja asiakkaan ja  omaisten kanssa yhdessä laaditaan henkilökohtaiset tavoitteet. Myös teknologiset ratkaisut arvioidaan</a:t>
            </a:r>
            <a:endParaRPr lang="fi-FI" sz="900">
              <a:cs typeface="Arial"/>
            </a:endParaRPr>
          </a:p>
          <a:p>
            <a:pPr algn="ctr"/>
            <a:r>
              <a:rPr lang="fi-FI" sz="1000" b="1"/>
              <a:t>6. Kuntouttava arviointijakso </a:t>
            </a:r>
            <a:endParaRPr lang="fi-FI" sz="900" u="sng"/>
          </a:p>
          <a:p>
            <a:pPr algn="ctr"/>
            <a:r>
              <a:rPr lang="fi-FI" sz="900"/>
              <a:t>Kuntouttavan arviointijakson tiimi toteuttaa jakson. Jakson jokainen kotikäynti on toimintakykyä arvioiva ja toimintakykyä tukeva. Jakson aikana asiakkaan toimintakykyä arvioidaan </a:t>
            </a:r>
            <a:r>
              <a:rPr lang="fi-FI" sz="900" u="sng"/>
              <a:t>moniammatillisesti </a:t>
            </a:r>
            <a:endParaRPr lang="fi-FI" sz="900" u="sng">
              <a:cs typeface="Arial"/>
            </a:endParaRPr>
          </a:p>
          <a:p>
            <a:pPr algn="ctr"/>
            <a:r>
              <a:rPr lang="fi-FI" sz="1000" b="1"/>
              <a:t>7. Arviointijakson jälkeen laaditaan asiakassuunnitelma</a:t>
            </a:r>
            <a:r>
              <a:rPr lang="fi-FI" sz="900"/>
              <a:t>.</a:t>
            </a:r>
            <a:endParaRPr lang="fi-FI" sz="900">
              <a:cs typeface="Arial"/>
            </a:endParaRPr>
          </a:p>
          <a:p>
            <a:pPr algn="ctr"/>
            <a:r>
              <a:rPr lang="fi-FI" sz="900"/>
              <a:t> </a:t>
            </a:r>
            <a:r>
              <a:rPr lang="fi-FI" sz="900">
                <a:solidFill>
                  <a:srgbClr val="FFFFFF"/>
                </a:solidFill>
                <a:ea typeface="Segoe UI"/>
                <a:cs typeface="Segoe UI"/>
              </a:rPr>
              <a:t>Jakson lopussa päivitetään </a:t>
            </a:r>
            <a:r>
              <a:rPr lang="fi-FI" sz="900" b="1">
                <a:solidFill>
                  <a:srgbClr val="FFFFFF"/>
                </a:solidFill>
                <a:ea typeface="Segoe UI"/>
                <a:cs typeface="Segoe UI"/>
              </a:rPr>
              <a:t>​</a:t>
            </a:r>
            <a:r>
              <a:rPr lang="fi-FI" sz="900" b="1" err="1">
                <a:solidFill>
                  <a:srgbClr val="FFFFFF"/>
                </a:solidFill>
              </a:rPr>
              <a:t>iRAICA+Helsa-arviointi</a:t>
            </a:r>
            <a:r>
              <a:rPr lang="fi-FI" sz="900" b="1">
                <a:solidFill>
                  <a:srgbClr val="FFFFFF"/>
                </a:solidFill>
              </a:rPr>
              <a:t> ja  </a:t>
            </a:r>
            <a:r>
              <a:rPr lang="fi-FI" sz="900">
                <a:solidFill>
                  <a:srgbClr val="FFFFFF"/>
                </a:solidFill>
              </a:rPr>
              <a:t>asiakkaan tilanteen mukaan täytetään osiot A-F sekä </a:t>
            </a:r>
            <a:r>
              <a:rPr lang="fi-FI" sz="900" b="1" err="1">
                <a:solidFill>
                  <a:srgbClr val="FFFFFF"/>
                </a:solidFill>
              </a:rPr>
              <a:t>iRAIHC</a:t>
            </a:r>
            <a:r>
              <a:rPr lang="fi-FI" sz="900" b="1">
                <a:solidFill>
                  <a:srgbClr val="FFFFFF"/>
                </a:solidFill>
              </a:rPr>
              <a:t> osittaisarviointi Maple_5 </a:t>
            </a:r>
            <a:r>
              <a:rPr lang="fi-FI" sz="900">
                <a:solidFill>
                  <a:srgbClr val="FFFFFF"/>
                </a:solidFill>
              </a:rPr>
              <a:t>kotihoitoon siirtyville asiakkaille </a:t>
            </a:r>
            <a:r>
              <a:rPr lang="fi-FI" sz="900"/>
              <a:t>Kotihoidon kriteerien täyttyessä asiakkaalle myönnetään kotihoidon palvelut ja tehdään palvelupäätös tai asiakkaalle järjestetään hänen tarvitsemat kevyemmät palvelut tai annetaan hänen tarvitsemansa ohjaus ja neuvonta</a:t>
            </a:r>
            <a:endParaRPr lang="fi-FI" sz="900">
              <a:cs typeface="Arial"/>
            </a:endParaRPr>
          </a:p>
        </p:txBody>
      </p:sp>
      <p:sp>
        <p:nvSpPr>
          <p:cNvPr id="16" name="Suorakulmio 15"/>
          <p:cNvSpPr/>
          <p:nvPr/>
        </p:nvSpPr>
        <p:spPr>
          <a:xfrm>
            <a:off x="6995884" y="638630"/>
            <a:ext cx="2002972" cy="4504870"/>
          </a:xfrm>
          <a:prstGeom prst="rect">
            <a:avLst/>
          </a:prstGeom>
          <a:solidFill>
            <a:srgbClr val="00816E"/>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b="1"/>
              <a:t>8. Asiakkaan seuranta</a:t>
            </a:r>
          </a:p>
          <a:p>
            <a:pPr algn="ctr"/>
            <a:r>
              <a:rPr lang="fi-FI" sz="1100"/>
              <a:t>Palvelutarve arvioidaan sovitun ajan kuluessa esim. puolen vuoden – vuoden  kuluttua Palveluohjaajalle/omatyön-tekijälle muistutukset, joiden avulla asiakkaan seuranta onnistuu erikseen sovitulla tavalla</a:t>
            </a:r>
          </a:p>
          <a:p>
            <a:pPr algn="ctr"/>
            <a:r>
              <a:rPr lang="fi-FI" sz="1100">
                <a:cs typeface="Arial"/>
              </a:rPr>
              <a:t>Esim. </a:t>
            </a:r>
            <a:r>
              <a:rPr lang="fi-FI" sz="1100" err="1">
                <a:cs typeface="Arial"/>
              </a:rPr>
              <a:t>iRAICA+Helsa</a:t>
            </a:r>
            <a:r>
              <a:rPr lang="fi-FI" sz="1100">
                <a:cs typeface="Arial"/>
              </a:rPr>
              <a:t> A+B puhelimessa</a:t>
            </a:r>
          </a:p>
        </p:txBody>
      </p:sp>
      <p:sp>
        <p:nvSpPr>
          <p:cNvPr id="2" name="Suorakulmio 1"/>
          <p:cNvSpPr/>
          <p:nvPr/>
        </p:nvSpPr>
        <p:spPr>
          <a:xfrm rot="21398606">
            <a:off x="953306" y="177562"/>
            <a:ext cx="6066144" cy="523220"/>
          </a:xfrm>
          <a:prstGeom prst="rect">
            <a:avLst/>
          </a:prstGeom>
          <a:noFill/>
        </p:spPr>
        <p:txBody>
          <a:bodyPr wrap="square" lIns="91440" tIns="45720" rIns="91440" bIns="45720">
            <a:spAutoFit/>
          </a:bodyPr>
          <a:lstStyle/>
          <a:p>
            <a:pPr algn="ctr"/>
            <a:r>
              <a:rPr lang="fi-FI" sz="28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28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2800" b="1" cap="none" spc="0">
                <a:ln w="6600">
                  <a:solidFill>
                    <a:schemeClr val="accent2"/>
                  </a:solidFill>
                  <a:prstDash val="solid"/>
                </a:ln>
                <a:solidFill>
                  <a:srgbClr val="FFFFFF"/>
                </a:solidFill>
                <a:effectLst>
                  <a:outerShdw dist="38100" dir="2700000" algn="tl" rotWithShape="0">
                    <a:schemeClr val="accent2"/>
                  </a:outerShdw>
                </a:effectLst>
              </a:rPr>
              <a:t>      O      S</a:t>
            </a:r>
          </a:p>
        </p:txBody>
      </p:sp>
    </p:spTree>
    <p:extLst>
      <p:ext uri="{BB962C8B-B14F-4D97-AF65-F5344CB8AC3E}">
        <p14:creationId xmlns:p14="http://schemas.microsoft.com/office/powerpoint/2010/main" val="236949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uvatekstinuoli oikealle 4"/>
          <p:cNvSpPr/>
          <p:nvPr/>
        </p:nvSpPr>
        <p:spPr>
          <a:xfrm>
            <a:off x="1030509" y="411182"/>
            <a:ext cx="1747540" cy="1794917"/>
          </a:xfrm>
          <a:prstGeom prst="rightArrowCallout">
            <a:avLst/>
          </a:prstGeom>
          <a:solidFill>
            <a:srgbClr val="3C2B7C"/>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fi-FI" sz="1000">
                <a:cs typeface="Arial"/>
              </a:rPr>
              <a:t>Yhteydenotto kotihoidosta</a:t>
            </a:r>
          </a:p>
        </p:txBody>
      </p:sp>
      <p:sp>
        <p:nvSpPr>
          <p:cNvPr id="7" name="Kuvatekstinuoli oikealle 6"/>
          <p:cNvSpPr/>
          <p:nvPr/>
        </p:nvSpPr>
        <p:spPr>
          <a:xfrm>
            <a:off x="2820611" y="423495"/>
            <a:ext cx="2982367" cy="1793259"/>
          </a:xfrm>
          <a:prstGeom prst="rightArrowCallout">
            <a:avLst>
              <a:gd name="adj1" fmla="val 23078"/>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sz="1000"/>
          </a:p>
          <a:p>
            <a:pPr algn="ctr"/>
            <a:endParaRPr lang="fi-FI" sz="1000"/>
          </a:p>
          <a:p>
            <a:pPr algn="ctr"/>
            <a:endParaRPr lang="fi-FI" sz="1000"/>
          </a:p>
          <a:p>
            <a:pPr algn="ctr"/>
            <a:endParaRPr lang="fi-FI" sz="1000"/>
          </a:p>
          <a:p>
            <a:pPr algn="ctr"/>
            <a:endParaRPr lang="fi-FI" sz="1000"/>
          </a:p>
          <a:p>
            <a:pPr algn="ctr"/>
            <a:endParaRPr lang="fi-FI" sz="1000"/>
          </a:p>
          <a:p>
            <a:pPr algn="ctr"/>
            <a:endParaRPr lang="fi-FI" sz="1000">
              <a:cs typeface="Arial" panose="020B0604020202020204"/>
            </a:endParaRPr>
          </a:p>
          <a:p>
            <a:pPr algn="ctr"/>
            <a:endParaRPr lang="fi-FI" sz="1000"/>
          </a:p>
          <a:p>
            <a:pPr algn="ctr"/>
            <a:r>
              <a:rPr lang="fi-FI" sz="800"/>
              <a:t>PTA</a:t>
            </a:r>
            <a:endParaRPr lang="fi-FI" sz="800">
              <a:cs typeface="Arial"/>
            </a:endParaRPr>
          </a:p>
          <a:p>
            <a:pPr algn="ctr"/>
            <a:r>
              <a:rPr lang="fi-FI" sz="800" err="1">
                <a:cs typeface="Arial"/>
              </a:rPr>
              <a:t>iRAICA+HC</a:t>
            </a:r>
          </a:p>
          <a:p>
            <a:pPr algn="ctr"/>
            <a:r>
              <a:rPr lang="fi-FI" sz="800">
                <a:cs typeface="Arial"/>
              </a:rPr>
              <a:t>heräte</a:t>
            </a:r>
          </a:p>
          <a:p>
            <a:pPr algn="ctr"/>
            <a:endParaRPr lang="fi-FI" sz="800">
              <a:cs typeface="Arial"/>
            </a:endParaRPr>
          </a:p>
          <a:p>
            <a:pPr algn="ctr"/>
            <a:r>
              <a:rPr lang="fi-FI" sz="800" b="1">
                <a:cs typeface="Arial"/>
              </a:rPr>
              <a:t>Ympärivuorokautisen hoivan tarve</a:t>
            </a:r>
          </a:p>
          <a:p>
            <a:pPr algn="ctr"/>
            <a:r>
              <a:rPr lang="fi-FI" sz="800">
                <a:cs typeface="Arial"/>
              </a:rPr>
              <a:t>-&gt;</a:t>
            </a:r>
          </a:p>
          <a:p>
            <a:pPr algn="ctr"/>
            <a:r>
              <a:rPr lang="fi-FI" sz="800">
                <a:cs typeface="Arial"/>
              </a:rPr>
              <a:t>Palvelupäätös kuntouttavasta arviointijaksosta</a:t>
            </a: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900">
              <a:cs typeface="Arial" panose="020B0604020202020204"/>
            </a:endParaRPr>
          </a:p>
          <a:p>
            <a:pPr algn="ctr"/>
            <a:endParaRPr lang="fi-FI" sz="900">
              <a:cs typeface="Arial" panose="020B0604020202020204"/>
            </a:endParaRPr>
          </a:p>
          <a:p>
            <a:pPr algn="ctr"/>
            <a:endParaRPr lang="fi-FI" sz="900">
              <a:cs typeface="Arial" panose="020B0604020202020204"/>
            </a:endParaRPr>
          </a:p>
          <a:p>
            <a:pPr algn="ctr"/>
            <a:endParaRPr lang="fi-FI" sz="1000">
              <a:cs typeface="Arial" panose="020B0604020202020204"/>
            </a:endParaRPr>
          </a:p>
        </p:txBody>
      </p:sp>
      <p:sp>
        <p:nvSpPr>
          <p:cNvPr id="10" name="Kuvatekstinuoli oikealle 9"/>
          <p:cNvSpPr/>
          <p:nvPr/>
        </p:nvSpPr>
        <p:spPr>
          <a:xfrm>
            <a:off x="1031859" y="2253013"/>
            <a:ext cx="1754327" cy="2426053"/>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fi-FI" sz="900" b="1">
                <a:solidFill>
                  <a:schemeClr val="tx1"/>
                </a:solidFill>
              </a:rPr>
              <a:t>Sairaalasta kotiutuessaan</a:t>
            </a:r>
            <a:r>
              <a:rPr lang="fi-FI" sz="900">
                <a:solidFill>
                  <a:schemeClr val="tx1"/>
                </a:solidFill>
              </a:rPr>
              <a:t> kotihoidon tarve eikä kotihoidon asiakkuutta tai kotiutuminen ei vielä terveydentilan kannalta mahdollista kotiin</a:t>
            </a:r>
            <a:endParaRPr lang="fi-FI" sz="800">
              <a:solidFill>
                <a:schemeClr val="tx1"/>
              </a:solidFill>
              <a:cs typeface="Arial"/>
            </a:endParaRPr>
          </a:p>
        </p:txBody>
      </p:sp>
      <p:sp>
        <p:nvSpPr>
          <p:cNvPr id="12" name="Kuvatekstinuoli oikealle 11"/>
          <p:cNvSpPr/>
          <p:nvPr/>
        </p:nvSpPr>
        <p:spPr>
          <a:xfrm>
            <a:off x="2787669" y="2262377"/>
            <a:ext cx="1367264" cy="2417821"/>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fi-FI" sz="800" b="1">
                <a:solidFill>
                  <a:schemeClr val="tx1"/>
                </a:solidFill>
                <a:cs typeface="Arial"/>
              </a:rPr>
              <a:t>Kriteerit yksikköön siirtymisestä täyttyvät</a:t>
            </a:r>
            <a:endParaRPr lang="fi-FI">
              <a:solidFill>
                <a:schemeClr val="tx1"/>
              </a:solidFill>
            </a:endParaRPr>
          </a:p>
          <a:p>
            <a:pPr algn="ctr"/>
            <a:endParaRPr lang="fi-FI" sz="800" b="1">
              <a:solidFill>
                <a:schemeClr val="tx1"/>
              </a:solidFill>
              <a:cs typeface="Arial"/>
            </a:endParaRPr>
          </a:p>
          <a:p>
            <a:pPr algn="ctr"/>
            <a:r>
              <a:rPr lang="fi-FI" sz="800" b="1">
                <a:solidFill>
                  <a:schemeClr val="tx1"/>
                </a:solidFill>
                <a:cs typeface="Arial"/>
              </a:rPr>
              <a:t>Lähete yksikköön sähköpostitse</a:t>
            </a:r>
            <a:endParaRPr lang="fi-FI">
              <a:solidFill>
                <a:schemeClr val="tx1"/>
              </a:solidFill>
              <a:cs typeface="Arial"/>
            </a:endParaRPr>
          </a:p>
        </p:txBody>
      </p:sp>
      <p:sp>
        <p:nvSpPr>
          <p:cNvPr id="14" name="Kuvatekstinuoli oikealle 13"/>
          <p:cNvSpPr/>
          <p:nvPr/>
        </p:nvSpPr>
        <p:spPr>
          <a:xfrm>
            <a:off x="4155247" y="2261868"/>
            <a:ext cx="1644408" cy="2417521"/>
          </a:xfrm>
          <a:prstGeom prst="rightArrowCallou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fi-FI" sz="1000">
                <a:solidFill>
                  <a:schemeClr val="tx1"/>
                </a:solidFill>
                <a:cs typeface="Arial"/>
              </a:rPr>
              <a:t>Lähete käsitellään yksikössä</a:t>
            </a:r>
          </a:p>
          <a:p>
            <a:pPr algn="ctr"/>
            <a:endParaRPr lang="fi-FI" sz="1000">
              <a:solidFill>
                <a:srgbClr val="FFFFFF"/>
              </a:solidFill>
            </a:endParaRPr>
          </a:p>
          <a:p>
            <a:pPr algn="ctr"/>
            <a:r>
              <a:rPr lang="fi-FI" sz="900">
                <a:solidFill>
                  <a:schemeClr val="tx1"/>
                </a:solidFill>
              </a:rPr>
              <a:t>Palvelupäätös kuntouttavasta arviointijaksosta </a:t>
            </a:r>
            <a:endParaRPr lang="fi-FI" sz="900">
              <a:solidFill>
                <a:schemeClr val="tx1"/>
              </a:solidFill>
              <a:cs typeface="Arial"/>
            </a:endParaRPr>
          </a:p>
          <a:p>
            <a:pPr algn="ctr"/>
            <a:endParaRPr lang="fi-FI" sz="800">
              <a:cs typeface="Arial"/>
            </a:endParaRPr>
          </a:p>
          <a:p>
            <a:pPr algn="ctr"/>
            <a:r>
              <a:rPr lang="fi-FI" sz="800">
                <a:solidFill>
                  <a:schemeClr val="tx1"/>
                </a:solidFill>
                <a:cs typeface="Arial"/>
              </a:rPr>
              <a:t>Asiakas saa kutsun yksikköön</a:t>
            </a:r>
          </a:p>
        </p:txBody>
      </p:sp>
      <p:sp>
        <p:nvSpPr>
          <p:cNvPr id="17" name="TextBox 16">
            <a:extLst>
              <a:ext uri="{FF2B5EF4-FFF2-40B4-BE49-F238E27FC236}">
                <a16:creationId xmlns:a16="http://schemas.microsoft.com/office/drawing/2014/main" id="{82E626F7-760A-7CF3-0584-1B9FC96CBE10}"/>
              </a:ext>
            </a:extLst>
          </p:cNvPr>
          <p:cNvSpPr txBox="1"/>
          <p:nvPr/>
        </p:nvSpPr>
        <p:spPr>
          <a:xfrm>
            <a:off x="171908" y="-601"/>
            <a:ext cx="889236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ASIAKASPOLKU</a:t>
            </a:r>
            <a:r>
              <a:rPr lang="en-US" sz="1600">
                <a:cs typeface="Arial"/>
              </a:rPr>
              <a:t>  </a:t>
            </a:r>
            <a:r>
              <a:rPr lang="en-US" sz="1200" err="1">
                <a:cs typeface="Arial"/>
              </a:rPr>
              <a:t>Ikääntyneiden</a:t>
            </a:r>
            <a:r>
              <a:rPr lang="en-US" sz="1200">
                <a:cs typeface="Arial"/>
              </a:rPr>
              <a:t> </a:t>
            </a:r>
            <a:r>
              <a:rPr lang="en-US" sz="1200" err="1">
                <a:cs typeface="Arial"/>
              </a:rPr>
              <a:t>palveluiden</a:t>
            </a:r>
            <a:r>
              <a:rPr lang="en-US" sz="1200">
                <a:cs typeface="Arial"/>
              </a:rPr>
              <a:t> </a:t>
            </a:r>
            <a:r>
              <a:rPr lang="en-US" sz="1200" err="1">
                <a:cs typeface="Arial"/>
              </a:rPr>
              <a:t>kuntouttavaan</a:t>
            </a:r>
            <a:r>
              <a:rPr lang="en-US" sz="1200">
                <a:cs typeface="Arial"/>
              </a:rPr>
              <a:t> </a:t>
            </a:r>
            <a:r>
              <a:rPr lang="en-US" sz="1200" err="1">
                <a:cs typeface="Arial"/>
              </a:rPr>
              <a:t>arviointiyksikköön</a:t>
            </a:r>
          </a:p>
        </p:txBody>
      </p:sp>
      <p:sp>
        <p:nvSpPr>
          <p:cNvPr id="16" name="Pyöristetty kuvatekstisuorakulmio 15"/>
          <p:cNvSpPr/>
          <p:nvPr/>
        </p:nvSpPr>
        <p:spPr>
          <a:xfrm>
            <a:off x="8309304" y="3648642"/>
            <a:ext cx="738184" cy="718451"/>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fi-FI" sz="800">
                <a:cs typeface="Arial"/>
              </a:rPr>
              <a:t>Ympäri-</a:t>
            </a:r>
            <a:endParaRPr lang="fi-FI">
              <a:cs typeface="Arial"/>
            </a:endParaRPr>
          </a:p>
          <a:p>
            <a:pPr algn="ctr"/>
            <a:r>
              <a:rPr lang="fi-FI" sz="800">
                <a:cs typeface="Arial"/>
              </a:rPr>
              <a:t>vuoro-</a:t>
            </a:r>
            <a:endParaRPr lang="fi-FI">
              <a:cs typeface="Arial"/>
            </a:endParaRPr>
          </a:p>
          <a:p>
            <a:pPr algn="ctr"/>
            <a:r>
              <a:rPr lang="fi-FI" sz="800">
                <a:cs typeface="Arial"/>
              </a:rPr>
              <a:t>kautinen hoito</a:t>
            </a:r>
          </a:p>
        </p:txBody>
      </p:sp>
      <p:sp>
        <p:nvSpPr>
          <p:cNvPr id="18" name="Pyöristetty kuvatekstisuorakulmio 17"/>
          <p:cNvSpPr/>
          <p:nvPr/>
        </p:nvSpPr>
        <p:spPr>
          <a:xfrm>
            <a:off x="8309014" y="2677774"/>
            <a:ext cx="745909" cy="737420"/>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fi-FI" sz="900" err="1">
                <a:cs typeface="Arial"/>
              </a:rPr>
              <a:t>Säännöl</a:t>
            </a:r>
            <a:r>
              <a:rPr lang="fi-FI" sz="900">
                <a:cs typeface="Arial"/>
              </a:rPr>
              <a:t>-</a:t>
            </a:r>
            <a:endParaRPr lang="fi-FI"/>
          </a:p>
          <a:p>
            <a:pPr algn="ctr"/>
            <a:r>
              <a:rPr lang="fi-FI" sz="900" err="1">
                <a:cs typeface="Arial"/>
              </a:rPr>
              <a:t>linen</a:t>
            </a:r>
            <a:r>
              <a:rPr lang="fi-FI" sz="900">
                <a:cs typeface="Arial"/>
              </a:rPr>
              <a:t> kotihoito</a:t>
            </a:r>
            <a:endParaRPr lang="fi-FI"/>
          </a:p>
        </p:txBody>
      </p:sp>
      <p:sp>
        <p:nvSpPr>
          <p:cNvPr id="19" name="Pyöristetty kuvatekstisuorakulmio 18"/>
          <p:cNvSpPr/>
          <p:nvPr/>
        </p:nvSpPr>
        <p:spPr>
          <a:xfrm>
            <a:off x="8312244" y="1628245"/>
            <a:ext cx="738080" cy="794255"/>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fi-FI" sz="900">
                <a:cs typeface="Arial"/>
              </a:rPr>
              <a:t>Tuki-palvelut </a:t>
            </a:r>
          </a:p>
        </p:txBody>
      </p:sp>
      <p:sp>
        <p:nvSpPr>
          <p:cNvPr id="3" name="Speech Bubble: Rectangle with Corners Rounded 2">
            <a:extLst>
              <a:ext uri="{FF2B5EF4-FFF2-40B4-BE49-F238E27FC236}">
                <a16:creationId xmlns:a16="http://schemas.microsoft.com/office/drawing/2014/main" id="{111A16A9-8A98-D807-A3B1-C6016484CC6C}"/>
              </a:ext>
            </a:extLst>
          </p:cNvPr>
          <p:cNvSpPr/>
          <p:nvPr/>
        </p:nvSpPr>
        <p:spPr>
          <a:xfrm>
            <a:off x="8311098" y="600214"/>
            <a:ext cx="746074" cy="718596"/>
          </a:xfrm>
          <a:prstGeom prst="wedgeRoundRectCallou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err="1">
                <a:cs typeface="Arial"/>
              </a:rPr>
              <a:t>Asiakas</a:t>
            </a:r>
            <a:r>
              <a:rPr lang="en-US" sz="900">
                <a:cs typeface="Arial"/>
              </a:rPr>
              <a:t> </a:t>
            </a:r>
            <a:r>
              <a:rPr lang="en-US" sz="900" err="1">
                <a:cs typeface="Arial"/>
              </a:rPr>
              <a:t>jatkaa</a:t>
            </a:r>
            <a:r>
              <a:rPr lang="en-US" sz="900">
                <a:cs typeface="Arial"/>
              </a:rPr>
              <a:t> </a:t>
            </a:r>
            <a:r>
              <a:rPr lang="en-US" sz="900" err="1">
                <a:cs typeface="Arial"/>
              </a:rPr>
              <a:t>ilman</a:t>
            </a:r>
            <a:r>
              <a:rPr lang="en-US" sz="900">
                <a:cs typeface="Arial"/>
              </a:rPr>
              <a:t> </a:t>
            </a:r>
            <a:r>
              <a:rPr lang="en-US" sz="900" err="1">
                <a:cs typeface="Arial"/>
              </a:rPr>
              <a:t>palveluja</a:t>
            </a:r>
            <a:endParaRPr lang="en-US" sz="900">
              <a:cs typeface="Arial"/>
            </a:endParaRPr>
          </a:p>
        </p:txBody>
      </p:sp>
      <p:sp>
        <p:nvSpPr>
          <p:cNvPr id="21" name="Pyöristetty suorakulmio 20"/>
          <p:cNvSpPr/>
          <p:nvPr/>
        </p:nvSpPr>
        <p:spPr>
          <a:xfrm>
            <a:off x="5850089" y="340698"/>
            <a:ext cx="2361133" cy="433912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a:t>Kuntouttava arviointijakso</a:t>
            </a:r>
          </a:p>
          <a:p>
            <a:pPr algn="ctr"/>
            <a:endParaRPr lang="fi-FI"/>
          </a:p>
          <a:p>
            <a:pPr algn="ctr"/>
            <a:endParaRPr lang="fi-FI"/>
          </a:p>
          <a:p>
            <a:pPr algn="ctr"/>
            <a:r>
              <a:rPr lang="fi-FI" sz="1000" err="1"/>
              <a:t>iRAICA+Helsa</a:t>
            </a:r>
            <a:endParaRPr lang="fi-FI" sz="1000"/>
          </a:p>
          <a:p>
            <a:pPr algn="ctr"/>
            <a:r>
              <a:rPr lang="fi-FI" sz="1000"/>
              <a:t> A – F asiakkaan tilanteen mukaan</a:t>
            </a:r>
            <a:endParaRPr lang="fi-FI" sz="1000">
              <a:cs typeface="Arial"/>
            </a:endParaRPr>
          </a:p>
          <a:p>
            <a:pPr algn="ctr"/>
            <a:endParaRPr lang="fi-FI" sz="1000"/>
          </a:p>
          <a:p>
            <a:pPr algn="ctr"/>
            <a:endParaRPr lang="fi-FI" sz="1000">
              <a:cs typeface="Arial"/>
            </a:endParaRPr>
          </a:p>
          <a:p>
            <a:pPr algn="ctr"/>
            <a:endParaRPr lang="fi-FI"/>
          </a:p>
          <a:p>
            <a:pPr algn="ctr"/>
            <a:endParaRPr lang="fi-FI">
              <a:cs typeface="Arial" panose="020B0604020202020204"/>
            </a:endParaRPr>
          </a:p>
        </p:txBody>
      </p:sp>
      <p:sp>
        <p:nvSpPr>
          <p:cNvPr id="8" name="Rectangle: Rounded Corners 7">
            <a:extLst>
              <a:ext uri="{FF2B5EF4-FFF2-40B4-BE49-F238E27FC236}">
                <a16:creationId xmlns:a16="http://schemas.microsoft.com/office/drawing/2014/main" id="{6EAE61CF-0D1F-3C71-ED7B-A137FDEF55CE}"/>
              </a:ext>
            </a:extLst>
          </p:cNvPr>
          <p:cNvSpPr/>
          <p:nvPr/>
        </p:nvSpPr>
        <p:spPr>
          <a:xfrm>
            <a:off x="4491" y="419734"/>
            <a:ext cx="985664" cy="4296309"/>
          </a:xfrm>
          <a:prstGeom prst="roundRect">
            <a:avLst/>
          </a:prstGeom>
          <a:solidFill>
            <a:srgbClr val="0081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err="1">
                <a:cs typeface="Arial"/>
              </a:rPr>
              <a:t>Asiakkaan</a:t>
            </a:r>
            <a:r>
              <a:rPr lang="en-US" sz="900">
                <a:cs typeface="Arial"/>
              </a:rPr>
              <a:t> </a:t>
            </a:r>
            <a:r>
              <a:rPr lang="en-US" sz="900" b="1" err="1">
                <a:cs typeface="Arial"/>
              </a:rPr>
              <a:t>toiminta-kyky</a:t>
            </a:r>
            <a:r>
              <a:rPr lang="en-US" sz="900" b="1">
                <a:cs typeface="Arial"/>
              </a:rPr>
              <a:t> </a:t>
            </a:r>
          </a:p>
          <a:p>
            <a:pPr algn="ctr"/>
            <a:r>
              <a:rPr lang="en-US" sz="900" b="1">
                <a:cs typeface="Arial"/>
              </a:rPr>
              <a:t>on </a:t>
            </a:r>
            <a:r>
              <a:rPr lang="en-US" sz="900" b="1" err="1">
                <a:cs typeface="Arial"/>
              </a:rPr>
              <a:t>muuttunut</a:t>
            </a:r>
            <a:endParaRPr lang="en-US" sz="900" b="1">
              <a:cs typeface="Arial"/>
            </a:endParaRPr>
          </a:p>
        </p:txBody>
      </p:sp>
      <p:sp>
        <p:nvSpPr>
          <p:cNvPr id="11" name="Arrow: Right 10">
            <a:extLst>
              <a:ext uri="{FF2B5EF4-FFF2-40B4-BE49-F238E27FC236}">
                <a16:creationId xmlns:a16="http://schemas.microsoft.com/office/drawing/2014/main" id="{498CE760-ED84-385A-4958-F089891ED973}"/>
              </a:ext>
            </a:extLst>
          </p:cNvPr>
          <p:cNvSpPr/>
          <p:nvPr/>
        </p:nvSpPr>
        <p:spPr>
          <a:xfrm>
            <a:off x="850605" y="1182871"/>
            <a:ext cx="279104" cy="2126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661DDB9E-44B0-8E56-0BBB-A89A8AE939EF}"/>
              </a:ext>
            </a:extLst>
          </p:cNvPr>
          <p:cNvSpPr/>
          <p:nvPr/>
        </p:nvSpPr>
        <p:spPr>
          <a:xfrm>
            <a:off x="830668" y="3548616"/>
            <a:ext cx="259168" cy="20600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Vanha mies käyttää keppi">
            <a:extLst>
              <a:ext uri="{FF2B5EF4-FFF2-40B4-BE49-F238E27FC236}">
                <a16:creationId xmlns:a16="http://schemas.microsoft.com/office/drawing/2014/main" id="{FD6FA01B-F5A4-8A29-FECA-354BE77BAF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93918" y="2929242"/>
            <a:ext cx="683143" cy="1450681"/>
          </a:xfrm>
          <a:prstGeom prst="rect">
            <a:avLst/>
          </a:prstGeom>
        </p:spPr>
      </p:pic>
      <p:pic>
        <p:nvPicPr>
          <p:cNvPr id="28" name="Graphic 27" descr="Nainen käyttää keppi">
            <a:extLst>
              <a:ext uri="{FF2B5EF4-FFF2-40B4-BE49-F238E27FC236}">
                <a16:creationId xmlns:a16="http://schemas.microsoft.com/office/drawing/2014/main" id="{B85FB379-A7BC-0C1F-6555-D3D346B299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0000">
            <a:off x="141135" y="440627"/>
            <a:ext cx="615804" cy="1801554"/>
          </a:xfrm>
          <a:prstGeom prst="rect">
            <a:avLst/>
          </a:prstGeom>
        </p:spPr>
      </p:pic>
      <p:pic>
        <p:nvPicPr>
          <p:cNvPr id="29" name="Graphic 28" descr="Puhelinkeskus ääriviiva">
            <a:extLst>
              <a:ext uri="{FF2B5EF4-FFF2-40B4-BE49-F238E27FC236}">
                <a16:creationId xmlns:a16="http://schemas.microsoft.com/office/drawing/2014/main" id="{3CA4CB7D-8088-1556-6959-185F586277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6404" y="1569630"/>
            <a:ext cx="641942" cy="635296"/>
          </a:xfrm>
          <a:prstGeom prst="rect">
            <a:avLst/>
          </a:prstGeom>
        </p:spPr>
      </p:pic>
      <p:pic>
        <p:nvPicPr>
          <p:cNvPr id="30" name="Graphic 29" descr="Kaiutin ääriviiva">
            <a:extLst>
              <a:ext uri="{FF2B5EF4-FFF2-40B4-BE49-F238E27FC236}">
                <a16:creationId xmlns:a16="http://schemas.microsoft.com/office/drawing/2014/main" id="{BB8DF2BA-835E-3E85-EE64-437137C332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4585" y="1629439"/>
            <a:ext cx="515680" cy="509035"/>
          </a:xfrm>
          <a:prstGeom prst="rect">
            <a:avLst/>
          </a:prstGeom>
        </p:spPr>
      </p:pic>
      <p:pic>
        <p:nvPicPr>
          <p:cNvPr id="4" name="Graphic 3" descr="Kirjoituslevy ääriviiva">
            <a:extLst>
              <a:ext uri="{FF2B5EF4-FFF2-40B4-BE49-F238E27FC236}">
                <a16:creationId xmlns:a16="http://schemas.microsoft.com/office/drawing/2014/main" id="{43F662E6-43DC-253D-362E-CE90E9112C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45463" y="4137373"/>
            <a:ext cx="357555" cy="372210"/>
          </a:xfrm>
          <a:prstGeom prst="rect">
            <a:avLst/>
          </a:prstGeom>
        </p:spPr>
      </p:pic>
      <p:sp>
        <p:nvSpPr>
          <p:cNvPr id="23" name="Suorakulmio 22"/>
          <p:cNvSpPr/>
          <p:nvPr/>
        </p:nvSpPr>
        <p:spPr>
          <a:xfrm rot="21426175">
            <a:off x="676875" y="548403"/>
            <a:ext cx="7342697" cy="646331"/>
          </a:xfrm>
          <a:prstGeom prst="rect">
            <a:avLst/>
          </a:prstGeom>
          <a:noFill/>
        </p:spPr>
        <p:txBody>
          <a:bodyPr wrap="square" lIns="91440" tIns="45720" rIns="91440" bIns="45720">
            <a:spAutoFit/>
          </a:bodyPr>
          <a:lstStyle/>
          <a:p>
            <a:pPr algn="ctr"/>
            <a:r>
              <a:rPr lang="fi-FI" sz="36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36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3600" b="1" cap="none" spc="0">
                <a:ln w="6600">
                  <a:solidFill>
                    <a:schemeClr val="accent2"/>
                  </a:solidFill>
                  <a:prstDash val="solid"/>
                </a:ln>
                <a:solidFill>
                  <a:srgbClr val="FFFFFF"/>
                </a:solidFill>
                <a:effectLst>
                  <a:outerShdw dist="38100" dir="2700000" algn="tl" rotWithShape="0">
                    <a:schemeClr val="accent2"/>
                  </a:outerShdw>
                </a:effectLst>
              </a:rPr>
              <a:t>     O    S</a:t>
            </a:r>
          </a:p>
        </p:txBody>
      </p:sp>
      <p:pic>
        <p:nvPicPr>
          <p:cNvPr id="2" name="Kuva 1" descr="Mies ja pyörä">
            <a:extLst>
              <a:ext uri="{FF2B5EF4-FFF2-40B4-BE49-F238E27FC236}">
                <a16:creationId xmlns:a16="http://schemas.microsoft.com/office/drawing/2014/main" id="{078D0A34-3936-C7C3-18C1-40A9AA0021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764" y="3288570"/>
            <a:ext cx="1125239" cy="1091772"/>
          </a:xfrm>
          <a:prstGeom prst="rect">
            <a:avLst/>
          </a:prstGeom>
        </p:spPr>
      </p:pic>
    </p:spTree>
    <p:extLst>
      <p:ext uri="{BB962C8B-B14F-4D97-AF65-F5344CB8AC3E}">
        <p14:creationId xmlns:p14="http://schemas.microsoft.com/office/powerpoint/2010/main" val="100826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7FCE5E-462D-054A-3C88-6D0180B0EA02}"/>
              </a:ext>
            </a:extLst>
          </p:cNvPr>
          <p:cNvSpPr>
            <a:spLocks noGrp="1"/>
          </p:cNvSpPr>
          <p:nvPr>
            <p:ph type="ctrTitle"/>
          </p:nvPr>
        </p:nvSpPr>
        <p:spPr>
          <a:xfrm>
            <a:off x="288758" y="977142"/>
            <a:ext cx="8842804" cy="4207991"/>
          </a:xfrm>
        </p:spPr>
        <p:txBody>
          <a:bodyPr>
            <a:normAutofit/>
          </a:bodyPr>
          <a:lstStyle/>
          <a:p>
            <a:r>
              <a:rPr lang="fi-FI" sz="1200">
                <a:latin typeface="Arial"/>
                <a:cs typeface="Arial"/>
              </a:rPr>
              <a:t>Palvelukuvaus</a:t>
            </a:r>
            <a:endParaRPr lang="fi-FI" sz="1200" b="0">
              <a:latin typeface="Arial"/>
              <a:cs typeface="Arial"/>
            </a:endParaRPr>
          </a:p>
          <a:p>
            <a:endParaRPr lang="fi-FI" sz="1200" b="0"/>
          </a:p>
          <a:p>
            <a:r>
              <a:rPr lang="fi-FI" sz="1200">
                <a:latin typeface="Arial"/>
                <a:cs typeface="Arial"/>
              </a:rPr>
              <a:t>Kuntouttava arviointijakso yksikössä</a:t>
            </a:r>
            <a:r>
              <a:rPr lang="fi-FI" sz="1200" b="0">
                <a:latin typeface="Arial"/>
                <a:cs typeface="Arial"/>
              </a:rPr>
              <a:t> on osa iäkkään moniammatillista palvelutarpeen arviointia. Arviointi ja kuntoutusjakso yksiköissä on tarkoitettu niille iäkkäille, joiden kuntouttavan arviointijakson suorittaminen kotioloissa on asiakkaan terveydentilan ja turvallisuuden kannalta vielä haasteellista. Kun toimintakykyä alentavat akuutit sairaudet on selvitetty ja saatu hoitotasapainoon, mutta asiakkaan kotona selviytyminen ei ole turvallista, on jatkumona siirtyminen kuntouttavaan arviointiyksikköön.  Yksikköjaksoille siirtyvien vanhuksien toimintakykyisyyteen liittyy monialaisempaa haasteellisuutta ja heillä saattaa ilman systemaattista väliintuloa olla vaarana ohjautuminen ennen aikaisesti ympärivuorokautiseen hoivaan. </a:t>
            </a:r>
          </a:p>
          <a:p>
            <a:endParaRPr lang="fi-FI" sz="1200" b="0"/>
          </a:p>
          <a:p>
            <a:r>
              <a:rPr lang="fi-FI" sz="1200" b="0">
                <a:latin typeface="Arial"/>
                <a:cs typeface="Arial"/>
              </a:rPr>
              <a:t>Palveluntarpeiden selvittämisestä, hoidosta ja kuntoutuksesta vastaa iäkkään henkilön tarpeiden kannalta tarkoituksenmukainen sosiaalihuollon ammattihenkilöistä annetun lain (817/2015) 3 §:ssä tai terveydenhuollon ammattihenkilöistä annetun lain (559/1994) 2 §:ssä tarkoitettu ammattihenkilö, jolla on laaja-alaista asiantuntemusta. (Laki ikääntyneen väestön toimintakyvyn tukemisesta sekä iäkkäiden sosiaali- ja terveyspalveluista 980/2012, 15 §.)</a:t>
            </a:r>
          </a:p>
          <a:p>
            <a:endParaRPr lang="fi-FI" sz="1200" b="0"/>
          </a:p>
          <a:p>
            <a:r>
              <a:rPr lang="fi-FI" sz="1200">
                <a:latin typeface="Arial"/>
                <a:cs typeface="Arial"/>
              </a:rPr>
              <a:t>Kohderyhmä</a:t>
            </a:r>
            <a:endParaRPr lang="fi-FI" sz="1200" b="0">
              <a:latin typeface="Arial"/>
              <a:cs typeface="Arial"/>
            </a:endParaRPr>
          </a:p>
          <a:p>
            <a:r>
              <a:rPr lang="fi-FI" sz="1200" b="0">
                <a:latin typeface="Arial"/>
                <a:cs typeface="Arial"/>
              </a:rPr>
              <a:t>Iäkkäät, + 65-vuotiaat asiakkaat, joilla tarvetta kuntouttavaan arviointiin sairaalasta kotiutumisen mahdollistamiseksi ja turvaamiseksi tai kotihoidon ja omaishoidon asiakkaat, jotka tarvitsevat arviointia ja kuntoutusta tueksi, koska kotona selviytyminen on vaarantumassa. </a:t>
            </a:r>
          </a:p>
          <a:p>
            <a:endParaRPr lang="fi-FI" sz="1200" b="0"/>
          </a:p>
          <a:p>
            <a:endParaRPr lang="fi-FI"/>
          </a:p>
        </p:txBody>
      </p:sp>
      <p:sp>
        <p:nvSpPr>
          <p:cNvPr id="4" name="Suorakulmio 3">
            <a:extLst>
              <a:ext uri="{FF2B5EF4-FFF2-40B4-BE49-F238E27FC236}">
                <a16:creationId xmlns:a16="http://schemas.microsoft.com/office/drawing/2014/main" id="{737EF23A-2A2D-967E-7ACF-AF72A146213F}"/>
              </a:ext>
            </a:extLst>
          </p:cNvPr>
          <p:cNvSpPr/>
          <p:nvPr/>
        </p:nvSpPr>
        <p:spPr>
          <a:xfrm rot="21426175">
            <a:off x="676875" y="548403"/>
            <a:ext cx="7342697" cy="646331"/>
          </a:xfrm>
          <a:prstGeom prst="rect">
            <a:avLst/>
          </a:prstGeom>
          <a:noFill/>
        </p:spPr>
        <p:txBody>
          <a:bodyPr wrap="square" lIns="91440" tIns="45720" rIns="91440" bIns="45720">
            <a:spAutoFit/>
          </a:bodyPr>
          <a:lstStyle/>
          <a:p>
            <a:pPr algn="ctr"/>
            <a:r>
              <a:rPr lang="fi-FI" sz="36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36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3600" b="1" cap="none" spc="0">
                <a:ln w="6600">
                  <a:solidFill>
                    <a:schemeClr val="accent2"/>
                  </a:solidFill>
                  <a:prstDash val="solid"/>
                </a:ln>
                <a:solidFill>
                  <a:srgbClr val="FFFFFF"/>
                </a:solidFill>
                <a:effectLst>
                  <a:outerShdw dist="38100" dir="2700000" algn="tl" rotWithShape="0">
                    <a:schemeClr val="accent2"/>
                  </a:outerShdw>
                </a:effectLst>
              </a:rPr>
              <a:t>     O    S</a:t>
            </a:r>
          </a:p>
        </p:txBody>
      </p:sp>
    </p:spTree>
    <p:extLst>
      <p:ext uri="{BB962C8B-B14F-4D97-AF65-F5344CB8AC3E}">
        <p14:creationId xmlns:p14="http://schemas.microsoft.com/office/powerpoint/2010/main" val="83940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288C3B-5D2F-8B34-F4ED-B8B4C5F4A587}"/>
              </a:ext>
            </a:extLst>
          </p:cNvPr>
          <p:cNvSpPr>
            <a:spLocks noGrp="1"/>
          </p:cNvSpPr>
          <p:nvPr>
            <p:ph type="ctrTitle"/>
          </p:nvPr>
        </p:nvSpPr>
        <p:spPr>
          <a:xfrm>
            <a:off x="288758" y="135340"/>
            <a:ext cx="8665175" cy="5320097"/>
          </a:xfrm>
        </p:spPr>
        <p:txBody>
          <a:bodyPr>
            <a:normAutofit/>
          </a:bodyPr>
          <a:lstStyle/>
          <a:p>
            <a:r>
              <a:rPr lang="fi-FI" sz="1200">
                <a:latin typeface="Arial"/>
                <a:cs typeface="Arial"/>
              </a:rPr>
              <a:t>Kriteerit</a:t>
            </a:r>
            <a:br>
              <a:rPr lang="fi-FI" sz="1200">
                <a:latin typeface="Arial"/>
                <a:cs typeface="Arial"/>
              </a:rPr>
            </a:br>
            <a:endParaRPr lang="fi-FI" sz="1200" b="0">
              <a:latin typeface="Arial"/>
              <a:cs typeface="Arial"/>
            </a:endParaRPr>
          </a:p>
          <a:p>
            <a:r>
              <a:rPr lang="fi-FI" sz="1200">
                <a:latin typeface="Arial"/>
                <a:cs typeface="Arial"/>
              </a:rPr>
              <a:t>S</a:t>
            </a:r>
            <a:r>
              <a:rPr lang="fi-FI" sz="1000">
                <a:latin typeface="Arial"/>
                <a:cs typeface="Arial"/>
              </a:rPr>
              <a:t>airaalasta</a:t>
            </a:r>
            <a:r>
              <a:rPr lang="fi-FI" sz="1000" b="0">
                <a:latin typeface="Arial"/>
                <a:cs typeface="Arial"/>
              </a:rPr>
              <a:t> </a:t>
            </a:r>
          </a:p>
          <a:p>
            <a:pPr marL="285750" indent="-285750">
              <a:buFont typeface="Calibri"/>
              <a:buChar char="•"/>
            </a:pPr>
            <a:r>
              <a:rPr lang="fi-FI" sz="1000" b="0">
                <a:latin typeface="Arial"/>
                <a:cs typeface="Arial"/>
              </a:rPr>
              <a:t>Akuutti sairaalahoidon tarve on päättynyt (iv-hoidot päätyneet, vitaalitoiminnot vakaat)</a:t>
            </a:r>
          </a:p>
          <a:p>
            <a:pPr marL="285750" indent="-285750">
              <a:buFont typeface="Calibri"/>
              <a:buChar char="•"/>
            </a:pPr>
            <a:r>
              <a:rPr lang="fi-FI" sz="1000" b="0">
                <a:latin typeface="Arial"/>
                <a:cs typeface="Arial"/>
              </a:rPr>
              <a:t>Lääketieteellisen hoidon tarpeet arvioitu ja hoitosuunnitelma tehty </a:t>
            </a:r>
          </a:p>
          <a:p>
            <a:pPr marL="285750" indent="-285750">
              <a:buFont typeface="Calibri"/>
              <a:buChar char="•"/>
            </a:pPr>
            <a:r>
              <a:rPr lang="fi-FI" sz="1000" b="0">
                <a:latin typeface="Arial"/>
                <a:cs typeface="Arial"/>
              </a:rPr>
              <a:t>Moni- ja muistisairaat ja hauraat vanhukset, joita ei voi turvallisesti kotiuttaa</a:t>
            </a:r>
          </a:p>
          <a:p>
            <a:pPr marL="285750" indent="-285750">
              <a:buFont typeface="Calibri"/>
              <a:buChar char="•"/>
            </a:pPr>
            <a:r>
              <a:rPr lang="fi-FI" sz="1000" b="0">
                <a:latin typeface="Arial"/>
                <a:cs typeface="Arial"/>
              </a:rPr>
              <a:t>Epäselvät ja sekavat vanhukset, joiden kanssa ei sairaalahoidolla päästä enää eteenpäin ja vaarana ohjautua ennenaikaisesti ympärivuorokautiseen hoivaan</a:t>
            </a:r>
          </a:p>
          <a:p>
            <a:pPr marL="285750" indent="-285750">
              <a:buFont typeface="Calibri"/>
              <a:buChar char="•"/>
            </a:pPr>
            <a:r>
              <a:rPr lang="fi-FI" sz="1000" b="0">
                <a:latin typeface="Arial"/>
                <a:cs typeface="Arial"/>
              </a:rPr>
              <a:t>Toimintakyvyn laskun juurisyyt sairaalahoidosta huolimatta epäselvät</a:t>
            </a:r>
          </a:p>
          <a:p>
            <a:pPr marL="285750" indent="-285750">
              <a:buFont typeface="Calibri"/>
              <a:buChar char="•"/>
            </a:pPr>
            <a:r>
              <a:rPr lang="fi-FI" sz="1000" b="0">
                <a:latin typeface="Arial"/>
                <a:cs typeface="Arial"/>
              </a:rPr>
              <a:t>Kuntoutuminen ei edisty odotetusti ja hoidon/kuntoutuksen tarve on pitkittynyt</a:t>
            </a:r>
          </a:p>
          <a:p>
            <a:pPr marL="285750" indent="-285750">
              <a:buFont typeface="Calibri"/>
              <a:buChar char="•"/>
            </a:pPr>
            <a:r>
              <a:rPr lang="fi-FI" sz="1000" b="0">
                <a:latin typeface="Arial"/>
                <a:cs typeface="Arial"/>
              </a:rPr>
              <a:t>CFS 4-6, harkinnan varaisesti 3–7</a:t>
            </a:r>
          </a:p>
          <a:p>
            <a:pPr marL="285750" indent="-285750">
              <a:buFont typeface="Calibri"/>
              <a:buChar char="•"/>
            </a:pPr>
            <a:r>
              <a:rPr lang="fi-FI" sz="1000" b="0">
                <a:latin typeface="Arial"/>
                <a:cs typeface="Arial"/>
              </a:rPr>
              <a:t>MMSE pääsääntöisesti yli 10 </a:t>
            </a:r>
          </a:p>
          <a:p>
            <a:pPr marL="285750" indent="-285750">
              <a:buFont typeface="Calibri"/>
              <a:buChar char="•"/>
            </a:pPr>
            <a:r>
              <a:rPr lang="fi-FI" sz="1000" b="0">
                <a:latin typeface="Arial"/>
                <a:cs typeface="Arial"/>
              </a:rPr>
              <a:t>Asiakas ei ole vaaraksi itselleen eikä muille</a:t>
            </a:r>
          </a:p>
          <a:p>
            <a:pPr marL="285750" indent="-285750">
              <a:buFont typeface="Calibri"/>
              <a:buChar char="•"/>
            </a:pPr>
            <a:r>
              <a:rPr lang="fi-FI" sz="1000" b="0">
                <a:latin typeface="Arial"/>
                <a:cs typeface="Arial"/>
              </a:rPr>
              <a:t>Asiakas suostuu siirtoon ja omaisille tiedotettu siirrosta</a:t>
            </a:r>
          </a:p>
          <a:p>
            <a:endParaRPr lang="fi-FI" sz="1000" b="0"/>
          </a:p>
          <a:p>
            <a:r>
              <a:rPr lang="fi-FI" sz="1000">
                <a:latin typeface="Arial"/>
                <a:cs typeface="Arial"/>
              </a:rPr>
              <a:t>Palveluohjauksen kautta</a:t>
            </a:r>
            <a:r>
              <a:rPr lang="fi-FI" sz="1000" b="0">
                <a:latin typeface="Arial"/>
                <a:cs typeface="Arial"/>
              </a:rPr>
              <a:t> </a:t>
            </a:r>
          </a:p>
          <a:p>
            <a:pPr marL="285750" indent="-285750">
              <a:buFont typeface="Calibri"/>
              <a:buChar char="•"/>
            </a:pPr>
            <a:r>
              <a:rPr lang="fi-FI" sz="1000" b="0">
                <a:latin typeface="Arial"/>
                <a:cs typeface="Arial"/>
              </a:rPr>
              <a:t>RAI CA kriteerien mukaisesti - mittariherätteenä  </a:t>
            </a:r>
          </a:p>
          <a:p>
            <a:pPr marL="285750" indent="-285750">
              <a:buFont typeface="Calibri"/>
              <a:buChar char="•"/>
            </a:pPr>
            <a:r>
              <a:rPr lang="fi-FI" sz="1000" b="0">
                <a:latin typeface="Arial"/>
                <a:cs typeface="Arial"/>
              </a:rPr>
              <a:t>Asiakas suostuu siirtoon ja omaisille tiedotettu siirrosta</a:t>
            </a:r>
          </a:p>
          <a:p>
            <a:endParaRPr lang="fi-FI" sz="1000" b="0"/>
          </a:p>
          <a:p>
            <a:r>
              <a:rPr lang="fi-FI" sz="1000">
                <a:latin typeface="Arial"/>
                <a:cs typeface="Arial"/>
              </a:rPr>
              <a:t>Säännöllisen kotihoidon kautta</a:t>
            </a:r>
            <a:r>
              <a:rPr lang="fi-FI" sz="1000" b="0">
                <a:latin typeface="Arial"/>
                <a:cs typeface="Arial"/>
              </a:rPr>
              <a:t> </a:t>
            </a:r>
          </a:p>
          <a:p>
            <a:pPr marL="285750" indent="-285750">
              <a:buFont typeface="Calibri"/>
              <a:buChar char="•"/>
            </a:pPr>
            <a:r>
              <a:rPr lang="fi-FI" sz="1000" b="0">
                <a:latin typeface="Arial"/>
                <a:cs typeface="Arial"/>
              </a:rPr>
              <a:t>Kotona selviytyminen säännöllisen kotihoidon avulla haasteellista ja asiakkaalla vaarana siirtyminen ympärivuorokautiseen hoivaan</a:t>
            </a:r>
          </a:p>
          <a:p>
            <a:pPr marL="285750" indent="-285750">
              <a:buFont typeface="Calibri"/>
              <a:buChar char="•"/>
            </a:pPr>
            <a:r>
              <a:rPr lang="fi-FI" sz="1000" b="0">
                <a:latin typeface="Arial"/>
                <a:cs typeface="Arial"/>
              </a:rPr>
              <a:t>Heräte RAI HC kriteeristön kautta - mittariherätteenä </a:t>
            </a:r>
          </a:p>
          <a:p>
            <a:pPr marL="285750" indent="-285750">
              <a:buFont typeface="Calibri"/>
              <a:buChar char="•"/>
            </a:pPr>
            <a:r>
              <a:rPr lang="fi-FI" sz="1000" b="0">
                <a:latin typeface="Arial"/>
                <a:cs typeface="Arial"/>
              </a:rPr>
              <a:t>Asiakas suostuu siirtoon ja omaisille tiedotettu siirrosta</a:t>
            </a:r>
          </a:p>
          <a:p>
            <a:endParaRPr lang="fi-FI" sz="1000"/>
          </a:p>
        </p:txBody>
      </p:sp>
      <p:sp>
        <p:nvSpPr>
          <p:cNvPr id="4" name="Suorakulmio 3">
            <a:extLst>
              <a:ext uri="{FF2B5EF4-FFF2-40B4-BE49-F238E27FC236}">
                <a16:creationId xmlns:a16="http://schemas.microsoft.com/office/drawing/2014/main" id="{2684226E-D6F1-93B1-98B9-65596F224BC3}"/>
              </a:ext>
            </a:extLst>
          </p:cNvPr>
          <p:cNvSpPr/>
          <p:nvPr/>
        </p:nvSpPr>
        <p:spPr>
          <a:xfrm rot="21426175">
            <a:off x="676875" y="548403"/>
            <a:ext cx="7342697" cy="646331"/>
          </a:xfrm>
          <a:prstGeom prst="rect">
            <a:avLst/>
          </a:prstGeom>
          <a:noFill/>
        </p:spPr>
        <p:txBody>
          <a:bodyPr wrap="square" lIns="91440" tIns="45720" rIns="91440" bIns="45720">
            <a:spAutoFit/>
          </a:bodyPr>
          <a:lstStyle/>
          <a:p>
            <a:pPr algn="ctr"/>
            <a:r>
              <a:rPr lang="fi-FI" sz="36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36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3600" b="1" cap="none" spc="0">
                <a:ln w="6600">
                  <a:solidFill>
                    <a:schemeClr val="accent2"/>
                  </a:solidFill>
                  <a:prstDash val="solid"/>
                </a:ln>
                <a:solidFill>
                  <a:srgbClr val="FFFFFF"/>
                </a:solidFill>
                <a:effectLst>
                  <a:outerShdw dist="38100" dir="2700000" algn="tl" rotWithShape="0">
                    <a:schemeClr val="accent2"/>
                  </a:outerShdw>
                </a:effectLst>
              </a:rPr>
              <a:t>     O    S</a:t>
            </a:r>
          </a:p>
        </p:txBody>
      </p:sp>
    </p:spTree>
    <p:extLst>
      <p:ext uri="{BB962C8B-B14F-4D97-AF65-F5344CB8AC3E}">
        <p14:creationId xmlns:p14="http://schemas.microsoft.com/office/powerpoint/2010/main" val="25525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19FA48F9-F902-C6A3-80B5-A132321B2C45}"/>
              </a:ext>
            </a:extLst>
          </p:cNvPr>
          <p:cNvSpPr/>
          <p:nvPr/>
        </p:nvSpPr>
        <p:spPr>
          <a:xfrm>
            <a:off x="356088" y="822081"/>
            <a:ext cx="1345223" cy="3912577"/>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sz="1200">
              <a:cs typeface="Arial"/>
            </a:endParaRPr>
          </a:p>
          <a:p>
            <a:pPr algn="ctr"/>
            <a:endParaRPr lang="fi-FI" sz="1200">
              <a:cs typeface="Arial"/>
            </a:endParaRPr>
          </a:p>
          <a:p>
            <a:pPr algn="ctr"/>
            <a:endParaRPr lang="fi-FI" sz="1200">
              <a:cs typeface="Arial"/>
            </a:endParaRPr>
          </a:p>
          <a:p>
            <a:pPr algn="ctr"/>
            <a:endParaRPr lang="fi-FI" sz="1200">
              <a:cs typeface="Arial"/>
            </a:endParaRPr>
          </a:p>
          <a:p>
            <a:pPr algn="ctr"/>
            <a:endParaRPr lang="fi-FI" sz="1200">
              <a:cs typeface="Arial"/>
            </a:endParaRPr>
          </a:p>
          <a:p>
            <a:pPr algn="ctr"/>
            <a:endParaRPr lang="fi-FI" sz="1200">
              <a:cs typeface="Arial"/>
            </a:endParaRPr>
          </a:p>
          <a:p>
            <a:pPr algn="ctr"/>
            <a:endParaRPr lang="fi-FI" sz="1200">
              <a:cs typeface="Arial"/>
            </a:endParaRPr>
          </a:p>
          <a:p>
            <a:pPr algn="ctr"/>
            <a:endParaRPr lang="fi-FI" sz="1200">
              <a:cs typeface="Arial"/>
            </a:endParaRPr>
          </a:p>
          <a:p>
            <a:pPr algn="ctr"/>
            <a:r>
              <a:rPr lang="fi-FI" sz="1200">
                <a:cs typeface="Arial"/>
              </a:rPr>
              <a:t>1. </a:t>
            </a:r>
            <a:r>
              <a:rPr lang="fi-FI" sz="1000">
                <a:cs typeface="Arial"/>
              </a:rPr>
              <a:t>Asiakas </a:t>
            </a:r>
          </a:p>
          <a:p>
            <a:pPr algn="ctr"/>
            <a:r>
              <a:rPr lang="fi-FI" sz="1000">
                <a:cs typeface="Arial"/>
              </a:rPr>
              <a:t>tarvitsee koti-</a:t>
            </a:r>
          </a:p>
          <a:p>
            <a:pPr algn="ctr"/>
            <a:r>
              <a:rPr lang="fi-FI" sz="1000">
                <a:cs typeface="Arial"/>
              </a:rPr>
              <a:t>hoidon </a:t>
            </a:r>
          </a:p>
          <a:p>
            <a:pPr algn="ctr"/>
            <a:r>
              <a:rPr lang="fi-FI" sz="1000">
                <a:cs typeface="Arial"/>
              </a:rPr>
              <a:t>käyntejä sairaalasta kotiutuessaan</a:t>
            </a:r>
          </a:p>
          <a:p>
            <a:pPr algn="ctr"/>
            <a:endParaRPr lang="fi-FI" sz="1000">
              <a:cs typeface="Arial"/>
            </a:endParaRPr>
          </a:p>
          <a:p>
            <a:pPr marL="171450" indent="-171450" algn="ctr">
              <a:buFont typeface="Calibri"/>
              <a:buChar char="-"/>
            </a:pPr>
            <a:r>
              <a:rPr lang="fi-FI" sz="900">
                <a:cs typeface="Arial"/>
              </a:rPr>
              <a:t>Tarve kotiutumista turvaavalle palvelulle  </a:t>
            </a:r>
          </a:p>
          <a:p>
            <a:pPr algn="ctr"/>
            <a:r>
              <a:rPr lang="fi-FI" sz="900">
                <a:cs typeface="Arial"/>
              </a:rPr>
              <a:t>tunnistettu</a:t>
            </a:r>
          </a:p>
          <a:p>
            <a:pPr algn="ctr"/>
            <a:endParaRPr lang="fi-FI" sz="900">
              <a:cs typeface="Arial"/>
            </a:endParaRPr>
          </a:p>
          <a:p>
            <a:pPr marL="171450" indent="-171450" algn="ctr">
              <a:buFont typeface="Calibri"/>
              <a:buChar char="-"/>
            </a:pPr>
            <a:r>
              <a:rPr lang="fi-FI" sz="900">
                <a:cs typeface="Arial"/>
              </a:rPr>
              <a:t>Sairaala ottaa kriteerien mukaisesti </a:t>
            </a:r>
          </a:p>
          <a:p>
            <a:pPr algn="ctr"/>
            <a:r>
              <a:rPr lang="fi-FI" sz="900">
                <a:cs typeface="Arial"/>
              </a:rPr>
              <a:t>  yhteyttä kuntouttavaan arviointitiimiin (soitto ISBAR-lomake) tai - yksikköön  (lähete)</a:t>
            </a:r>
            <a:endParaRPr lang="fi-FI"/>
          </a:p>
          <a:p>
            <a:pPr algn="ctr"/>
            <a:endParaRPr lang="fi-FI" sz="12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sz="1000">
              <a:cs typeface="Arial"/>
            </a:endParaRPr>
          </a:p>
          <a:p>
            <a:pPr algn="ctr"/>
            <a:endParaRPr lang="fi-FI">
              <a:cs typeface="Arial"/>
            </a:endParaRPr>
          </a:p>
        </p:txBody>
      </p:sp>
      <p:sp>
        <p:nvSpPr>
          <p:cNvPr id="7" name="Suorakulmio: Pyöristetyt kulmat 6">
            <a:extLst>
              <a:ext uri="{FF2B5EF4-FFF2-40B4-BE49-F238E27FC236}">
                <a16:creationId xmlns:a16="http://schemas.microsoft.com/office/drawing/2014/main" id="{4A644871-6B38-42CC-B1F0-9F73512DED07}"/>
              </a:ext>
            </a:extLst>
          </p:cNvPr>
          <p:cNvSpPr/>
          <p:nvPr/>
        </p:nvSpPr>
        <p:spPr>
          <a:xfrm>
            <a:off x="1784267" y="796276"/>
            <a:ext cx="5741376" cy="39590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fi-FI" sz="1000" b="1">
              <a:solidFill>
                <a:srgbClr val="FFFFFF"/>
              </a:solidFill>
              <a:latin typeface="Arial"/>
              <a:ea typeface="Segoe UI"/>
              <a:cs typeface="Segoe UI"/>
            </a:endParaRPr>
          </a:p>
          <a:p>
            <a:pPr algn="ctr"/>
            <a:endParaRPr lang="fi-FI" sz="1000" b="1">
              <a:solidFill>
                <a:srgbClr val="FFFFFF"/>
              </a:solidFill>
              <a:latin typeface="Arial"/>
              <a:ea typeface="Segoe UI"/>
              <a:cs typeface="Segoe UI"/>
            </a:endParaRPr>
          </a:p>
          <a:p>
            <a:pPr algn="ctr"/>
            <a:endParaRPr lang="fi-FI" sz="1000" b="1">
              <a:solidFill>
                <a:srgbClr val="FFFFFF"/>
              </a:solidFill>
              <a:latin typeface="Arial"/>
              <a:ea typeface="Segoe UI"/>
              <a:cs typeface="Segoe UI"/>
            </a:endParaRPr>
          </a:p>
          <a:p>
            <a:pPr algn="ctr"/>
            <a:endParaRPr lang="fi-FI" sz="1000" b="1">
              <a:solidFill>
                <a:srgbClr val="FFFFFF"/>
              </a:solidFill>
              <a:latin typeface="Arial"/>
              <a:ea typeface="Segoe UI"/>
              <a:cs typeface="Segoe UI"/>
            </a:endParaRPr>
          </a:p>
          <a:p>
            <a:pPr algn="ctr"/>
            <a:r>
              <a:rPr lang="fi-FI" sz="1000" b="1">
                <a:solidFill>
                  <a:srgbClr val="FFFFFF"/>
                </a:solidFill>
                <a:latin typeface="Arial"/>
                <a:ea typeface="Segoe UI"/>
                <a:cs typeface="Segoe UI"/>
              </a:rPr>
              <a:t>2. Asiakas kotiutuu sairaalasta</a:t>
            </a:r>
            <a:endParaRPr lang="fi-FI">
              <a:cs typeface="Arial"/>
            </a:endParaRPr>
          </a:p>
          <a:p>
            <a:pPr algn="ctr"/>
            <a:r>
              <a:rPr lang="fi-FI" sz="1000">
                <a:solidFill>
                  <a:srgbClr val="FFFFFF"/>
                </a:solidFill>
                <a:latin typeface="Arial"/>
                <a:ea typeface="Segoe UI"/>
                <a:cs typeface="Segoe UI"/>
              </a:rPr>
              <a:t> Turvataan asiakkaan kotiutuminen ja käynnistetään palvelutarpeen arvioinnin prosessi. </a:t>
            </a:r>
            <a:r>
              <a:rPr lang="fi-FI" sz="900">
                <a:solidFill>
                  <a:srgbClr val="FFFFFF"/>
                </a:solidFill>
              </a:rPr>
              <a:t>Tiimi selvittää yhdessä asiakkaan kanssa asiakkaan kokonaistilannetta, arvioi palvelutarvetta ja yksilöllisiä tarpeita </a:t>
            </a:r>
            <a:r>
              <a:rPr lang="fi-FI" sz="900" b="1" err="1">
                <a:solidFill>
                  <a:srgbClr val="FFFFFF"/>
                </a:solidFill>
              </a:rPr>
              <a:t>iRAI</a:t>
            </a:r>
            <a:r>
              <a:rPr lang="fi-FI" sz="900" b="1">
                <a:solidFill>
                  <a:srgbClr val="FFFFFF"/>
                </a:solidFill>
              </a:rPr>
              <a:t> </a:t>
            </a:r>
            <a:r>
              <a:rPr lang="fi-FI" sz="900" b="1" err="1">
                <a:solidFill>
                  <a:srgbClr val="FFFFFF"/>
                </a:solidFill>
              </a:rPr>
              <a:t>CA+Helsa</a:t>
            </a:r>
            <a:r>
              <a:rPr lang="fi-FI" sz="900" b="1">
                <a:solidFill>
                  <a:srgbClr val="FFFFFF"/>
                </a:solidFill>
              </a:rPr>
              <a:t>- arviointivälineellä </a:t>
            </a:r>
            <a:r>
              <a:rPr lang="fi-FI" sz="900" b="1" err="1">
                <a:solidFill>
                  <a:srgbClr val="FFFFFF"/>
                </a:solidFill>
              </a:rPr>
              <a:t>väh</a:t>
            </a:r>
            <a:r>
              <a:rPr lang="fi-FI" sz="900" b="1">
                <a:solidFill>
                  <a:srgbClr val="FFFFFF"/>
                </a:solidFill>
              </a:rPr>
              <a:t>. A+B+C osiot. </a:t>
            </a:r>
            <a:r>
              <a:rPr lang="fi-FI" sz="900">
                <a:solidFill>
                  <a:srgbClr val="FFFFFF"/>
                </a:solidFill>
              </a:rPr>
              <a:t>Kun tulee esiin  säännöllisen kotihoidon tarve niin palveluohjaaja tekee päätöksen</a:t>
            </a:r>
            <a:r>
              <a:rPr lang="fi-FI" sz="900" b="1">
                <a:solidFill>
                  <a:srgbClr val="FFFFFF"/>
                </a:solidFill>
              </a:rPr>
              <a:t> </a:t>
            </a:r>
            <a:r>
              <a:rPr lang="fi-FI" sz="900">
                <a:solidFill>
                  <a:srgbClr val="FFFFFF"/>
                </a:solidFill>
              </a:rPr>
              <a:t>kuntouttavasta arviointijaksosta. Tarvittaessa palveluohjaaja voi täydentää </a:t>
            </a:r>
            <a:r>
              <a:rPr lang="fi-FI" sz="900" err="1">
                <a:solidFill>
                  <a:srgbClr val="FFFFFF"/>
                </a:solidFill>
              </a:rPr>
              <a:t>iRAICA+Helsa-arviointia</a:t>
            </a:r>
            <a:r>
              <a:rPr lang="fi-FI" sz="900">
                <a:solidFill>
                  <a:srgbClr val="FFFFFF"/>
                </a:solidFill>
              </a:rPr>
              <a:t>. Myöntämisen perusteet </a:t>
            </a:r>
            <a:endParaRPr lang="fi-FI" sz="900">
              <a:solidFill>
                <a:srgbClr val="FFFFFF"/>
              </a:solidFill>
              <a:cs typeface="Arial"/>
            </a:endParaRPr>
          </a:p>
          <a:p>
            <a:pPr algn="ctr"/>
            <a:r>
              <a:rPr lang="fi-FI" sz="900">
                <a:solidFill>
                  <a:srgbClr val="FFFFFF"/>
                </a:solidFill>
                <a:latin typeface="Arial"/>
                <a:ea typeface="Segoe UI"/>
                <a:cs typeface="Arial"/>
              </a:rPr>
              <a:t>ADL0=1 ja / tai SRI=1</a:t>
            </a:r>
          </a:p>
          <a:p>
            <a:pPr algn="ctr"/>
            <a:r>
              <a:rPr lang="fi-FI" sz="900">
                <a:solidFill>
                  <a:srgbClr val="FFFFFF"/>
                </a:solidFill>
                <a:latin typeface="Arial"/>
                <a:ea typeface="Segoe UI"/>
                <a:cs typeface="Arial"/>
              </a:rPr>
              <a:t>Ja / tai</a:t>
            </a:r>
          </a:p>
          <a:p>
            <a:pPr algn="ctr"/>
            <a:r>
              <a:rPr lang="fi-FI" sz="900">
                <a:solidFill>
                  <a:srgbClr val="FFFFFF"/>
                </a:solidFill>
                <a:latin typeface="Arial"/>
                <a:ea typeface="Segoe UI"/>
                <a:cs typeface="Arial"/>
              </a:rPr>
              <a:t>CPS ≥1</a:t>
            </a:r>
          </a:p>
          <a:p>
            <a:pPr algn="ctr"/>
            <a:r>
              <a:rPr lang="fi-FI" sz="900">
                <a:solidFill>
                  <a:srgbClr val="FFFFFF"/>
                </a:solidFill>
                <a:latin typeface="Arial"/>
                <a:ea typeface="Segoe UI"/>
                <a:cs typeface="Arial"/>
              </a:rPr>
              <a:t>REHAB ≥ 2</a:t>
            </a:r>
          </a:p>
          <a:p>
            <a:pPr algn="ctr"/>
            <a:r>
              <a:rPr lang="fi-FI" sz="1000" b="1">
                <a:solidFill>
                  <a:srgbClr val="FFFFFF"/>
                </a:solidFill>
                <a:latin typeface="Arial"/>
                <a:ea typeface="Segoe UI"/>
                <a:cs typeface="Segoe UI"/>
              </a:rPr>
              <a:t>3. Asiakas jatkaa kuntouttavalle arviointijaksolle</a:t>
            </a:r>
            <a:r>
              <a:rPr lang="en-US" sz="1000">
                <a:solidFill>
                  <a:srgbClr val="FFFFFF"/>
                </a:solidFill>
                <a:latin typeface="Arial"/>
                <a:ea typeface="Segoe UI"/>
                <a:cs typeface="Segoe UI"/>
              </a:rPr>
              <a:t>​</a:t>
            </a:r>
          </a:p>
          <a:p>
            <a:pPr lvl="0" algn="ctr"/>
            <a:r>
              <a:rPr lang="fi-FI" sz="900">
                <a:solidFill>
                  <a:srgbClr val="FFFFFF"/>
                </a:solidFill>
              </a:rPr>
              <a:t>Arviointijakson alussa laaditaan suunnitelma ja asiakkaan ja  omaisten kanssa yhdessä laaditaan henkilökohtaiset tavoitteet RAI-tietoon perustuen. Myös teknologiset ratkaisut arvioidaan</a:t>
            </a:r>
            <a:endParaRPr lang="en-US" sz="1000">
              <a:solidFill>
                <a:srgbClr val="FFFFFF"/>
              </a:solidFill>
              <a:latin typeface="Arial"/>
              <a:ea typeface="Segoe UI"/>
              <a:cs typeface="Segoe UI"/>
            </a:endParaRPr>
          </a:p>
          <a:p>
            <a:pPr algn="ctr"/>
            <a:endParaRPr lang="en-US" sz="1000">
              <a:solidFill>
                <a:srgbClr val="FFFFFF"/>
              </a:solidFill>
              <a:latin typeface="Arial"/>
              <a:ea typeface="Segoe UI"/>
              <a:cs typeface="Segoe UI"/>
            </a:endParaRPr>
          </a:p>
          <a:p>
            <a:pPr algn="ctr" rtl="0"/>
            <a:r>
              <a:rPr lang="fi-FI" sz="1000" b="1">
                <a:solidFill>
                  <a:srgbClr val="FFFFFF"/>
                </a:solidFill>
                <a:latin typeface="Arial"/>
                <a:ea typeface="Segoe UI"/>
                <a:cs typeface="Segoe UI"/>
              </a:rPr>
              <a:t>4. Kuntouttava arviointijakso </a:t>
            </a:r>
            <a:r>
              <a:rPr lang="fi-FI" sz="1000">
                <a:solidFill>
                  <a:srgbClr val="FFFFFF"/>
                </a:solidFill>
                <a:latin typeface="Arial"/>
                <a:ea typeface="Segoe UI"/>
                <a:cs typeface="Segoe UI"/>
              </a:rPr>
              <a:t>​</a:t>
            </a:r>
          </a:p>
          <a:p>
            <a:pPr lvl="0" algn="ctr"/>
            <a:r>
              <a:rPr lang="fi-FI" sz="900">
                <a:solidFill>
                  <a:srgbClr val="FFFFFF"/>
                </a:solidFill>
              </a:rPr>
              <a:t>Kuntouttavan arviointijakson tiimi toteuttaa jakson. Jakson jokainen kotikäynti on toimintakykyä arvioiva ja toimintakykyä tukeva. Jakson aikana asiakkaan toimintakykyä arvioidaan moniammatillisesti erilaista mittaritietoa hyödyntäen.</a:t>
            </a:r>
            <a:endParaRPr lang="fi-FI" sz="900">
              <a:solidFill>
                <a:srgbClr val="FFFFFF"/>
              </a:solidFill>
              <a:cs typeface="Arial"/>
            </a:endParaRPr>
          </a:p>
          <a:p>
            <a:pPr algn="ctr" rtl="0"/>
            <a:r>
              <a:rPr lang="fi-FI" sz="900">
                <a:solidFill>
                  <a:srgbClr val="FFFFFF"/>
                </a:solidFill>
                <a:latin typeface="Arial"/>
                <a:ea typeface="Segoe UI"/>
                <a:cs typeface="Segoe UI"/>
              </a:rPr>
              <a:t>​</a:t>
            </a:r>
          </a:p>
          <a:p>
            <a:pPr algn="ctr" rtl="0"/>
            <a:r>
              <a:rPr lang="fi-FI" sz="1000" b="1">
                <a:solidFill>
                  <a:srgbClr val="FFFFFF"/>
                </a:solidFill>
                <a:latin typeface="Arial"/>
                <a:ea typeface="Segoe UI"/>
                <a:cs typeface="Segoe UI"/>
              </a:rPr>
              <a:t>5. Arviointijakson jälkeen laaditaan jatkohoitosuunnitelma</a:t>
            </a:r>
            <a:r>
              <a:rPr lang="fi-FI" sz="900">
                <a:solidFill>
                  <a:srgbClr val="FFFFFF"/>
                </a:solidFill>
                <a:latin typeface="Arial"/>
                <a:ea typeface="Segoe UI"/>
                <a:cs typeface="Segoe UI"/>
              </a:rPr>
              <a:t>.</a:t>
            </a:r>
          </a:p>
          <a:p>
            <a:pPr algn="ctr"/>
            <a:r>
              <a:rPr lang="fi-FI" sz="900">
                <a:solidFill>
                  <a:srgbClr val="FFFFFF"/>
                </a:solidFill>
                <a:latin typeface="Arial"/>
                <a:ea typeface="Segoe UI"/>
                <a:cs typeface="Segoe UI"/>
              </a:rPr>
              <a:t>Jakson lopussa päivitetään </a:t>
            </a:r>
            <a:r>
              <a:rPr lang="fi-FI" sz="900" b="1">
                <a:solidFill>
                  <a:srgbClr val="FFFFFF"/>
                </a:solidFill>
                <a:latin typeface="Arial"/>
                <a:ea typeface="Segoe UI"/>
                <a:cs typeface="Segoe UI"/>
              </a:rPr>
              <a:t>​</a:t>
            </a:r>
            <a:r>
              <a:rPr lang="fi-FI" sz="900" b="1" err="1">
                <a:solidFill>
                  <a:srgbClr val="FFFFFF"/>
                </a:solidFill>
              </a:rPr>
              <a:t>iRAICA+Helsa-arviointi</a:t>
            </a:r>
            <a:r>
              <a:rPr lang="fi-FI" sz="900" b="1">
                <a:solidFill>
                  <a:srgbClr val="FFFFFF"/>
                </a:solidFill>
              </a:rPr>
              <a:t> ja  </a:t>
            </a:r>
            <a:r>
              <a:rPr lang="fi-FI" sz="900">
                <a:solidFill>
                  <a:srgbClr val="FFFFFF"/>
                </a:solidFill>
              </a:rPr>
              <a:t>asiakkaan tilanteen mukaan täytetään osiot A-F sekä </a:t>
            </a:r>
            <a:r>
              <a:rPr lang="fi-FI" sz="900" b="1" err="1">
                <a:solidFill>
                  <a:srgbClr val="FFFFFF"/>
                </a:solidFill>
              </a:rPr>
              <a:t>iRAIHC</a:t>
            </a:r>
            <a:r>
              <a:rPr lang="fi-FI" sz="900" b="1">
                <a:solidFill>
                  <a:srgbClr val="FFFFFF"/>
                </a:solidFill>
              </a:rPr>
              <a:t> osittaisarviointi Maple_5 </a:t>
            </a:r>
            <a:r>
              <a:rPr lang="fi-FI" sz="900">
                <a:solidFill>
                  <a:srgbClr val="FFFFFF"/>
                </a:solidFill>
              </a:rPr>
              <a:t>kotihoitoon siirtyville asiakkaille</a:t>
            </a:r>
            <a:r>
              <a:rPr lang="fi-FI" sz="900" b="1">
                <a:solidFill>
                  <a:srgbClr val="FFFFFF"/>
                </a:solidFill>
              </a:rPr>
              <a:t>. </a:t>
            </a:r>
            <a:r>
              <a:rPr lang="fi-FI" sz="900">
                <a:solidFill>
                  <a:srgbClr val="FFFFFF"/>
                </a:solidFill>
              </a:rPr>
              <a:t>Kotihoidon myöntämisen perusteiden täyttyessä asiakkaalle myönnetään kotihoidon palvelut ja palveluohjaaja tekee palvelupäätöksen.  Jos asiakas ei jatka palveluihin asiakkaalle järjestetään hänen tarvitsemat kevyemmät palvelut tai annetaan hänen tarvitsemansa ohjaus ja neuvonta (kielteinen päätös) (suunnitelma jatkoseurannasta)</a:t>
            </a:r>
            <a:endParaRPr lang="fi-FI" sz="900">
              <a:solidFill>
                <a:srgbClr val="FFFFFF"/>
              </a:solidFill>
              <a:cs typeface="Arial"/>
            </a:endParaRPr>
          </a:p>
          <a:p>
            <a:pPr lvl="0" algn="ctr"/>
            <a:endParaRPr lang="fi-FI" sz="900">
              <a:solidFill>
                <a:srgbClr val="FFFFFF"/>
              </a:solidFill>
              <a:cs typeface="Arial"/>
            </a:endParaRPr>
          </a:p>
          <a:p>
            <a:pPr algn="ctr" rtl="0"/>
            <a:endParaRPr lang="fi-FI" sz="900">
              <a:solidFill>
                <a:srgbClr val="FFFFFF"/>
              </a:solidFill>
              <a:latin typeface="Arial"/>
              <a:ea typeface="Segoe UI"/>
              <a:cs typeface="Segoe UI"/>
            </a:endParaRPr>
          </a:p>
          <a:p>
            <a:pPr algn="ctr"/>
            <a:endParaRPr lang="fi-FI" sz="900">
              <a:cs typeface="Segoe UI"/>
            </a:endParaRPr>
          </a:p>
          <a:p>
            <a:pPr algn="ctr"/>
            <a:endParaRPr lang="fi-FI" sz="900">
              <a:cs typeface="Segoe UI"/>
            </a:endParaRPr>
          </a:p>
        </p:txBody>
      </p:sp>
      <p:sp>
        <p:nvSpPr>
          <p:cNvPr id="9" name="Suorakulmio: Pyöristetyt kulmat 8">
            <a:extLst>
              <a:ext uri="{FF2B5EF4-FFF2-40B4-BE49-F238E27FC236}">
                <a16:creationId xmlns:a16="http://schemas.microsoft.com/office/drawing/2014/main" id="{E6796053-F637-51D6-B42F-53E7351E6406}"/>
              </a:ext>
            </a:extLst>
          </p:cNvPr>
          <p:cNvSpPr/>
          <p:nvPr/>
        </p:nvSpPr>
        <p:spPr>
          <a:xfrm>
            <a:off x="7653702" y="825693"/>
            <a:ext cx="1346859" cy="3913360"/>
          </a:xfrm>
          <a:prstGeom prst="roundRect">
            <a:avLst/>
          </a:prstGeom>
          <a:solidFill>
            <a:srgbClr val="00816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i-FI" sz="1000" b="1">
                <a:solidFill>
                  <a:srgbClr val="FFFFFF"/>
                </a:solidFill>
                <a:latin typeface="Arial"/>
                <a:ea typeface="Segoe UI"/>
                <a:cs typeface="Segoe UI"/>
              </a:rPr>
              <a:t>6. Asiakkaan seuranta</a:t>
            </a:r>
            <a:r>
              <a:rPr lang="en-US" sz="1000">
                <a:solidFill>
                  <a:srgbClr val="FFFFFF"/>
                </a:solidFill>
                <a:latin typeface="Arial"/>
                <a:ea typeface="Segoe UI"/>
                <a:cs typeface="Segoe UI"/>
              </a:rPr>
              <a:t>​</a:t>
            </a:r>
          </a:p>
          <a:p>
            <a:pPr algn="ctr"/>
            <a:r>
              <a:rPr lang="en-US" sz="900">
                <a:solidFill>
                  <a:srgbClr val="FFFFFF"/>
                </a:solidFill>
                <a:latin typeface="Arial"/>
                <a:ea typeface="Segoe UI"/>
                <a:cs typeface="Segoe UI"/>
              </a:rPr>
              <a:t> </a:t>
            </a:r>
            <a:r>
              <a:rPr lang="fi-FI" sz="900">
                <a:solidFill>
                  <a:srgbClr val="FFFFFF"/>
                </a:solidFill>
                <a:latin typeface="Arial"/>
                <a:ea typeface="Segoe UI"/>
                <a:cs typeface="Segoe UI"/>
              </a:rPr>
              <a:t>Palveluohjaajalle  /omatyöntekijälle muistutukset, joiden avulla </a:t>
            </a:r>
            <a:endParaRPr lang="fi-FI" sz="900">
              <a:solidFill>
                <a:srgbClr val="FFFFFF"/>
              </a:solidFill>
              <a:latin typeface="Arial"/>
              <a:ea typeface="Segoe UI"/>
              <a:cs typeface="Arial"/>
            </a:endParaRPr>
          </a:p>
          <a:p>
            <a:pPr algn="ctr"/>
            <a:r>
              <a:rPr lang="fi-FI" sz="900">
                <a:solidFill>
                  <a:srgbClr val="FFFFFF"/>
                </a:solidFill>
                <a:latin typeface="Arial"/>
                <a:ea typeface="Segoe UI"/>
                <a:cs typeface="Segoe UI"/>
              </a:rPr>
              <a:t>asiakkaan seuranta onnistuu </a:t>
            </a:r>
            <a:endParaRPr lang="fi-FI" sz="900">
              <a:solidFill>
                <a:srgbClr val="FFFFFF"/>
              </a:solidFill>
              <a:latin typeface="Arial"/>
              <a:ea typeface="Segoe UI"/>
              <a:cs typeface="Arial"/>
            </a:endParaRPr>
          </a:p>
          <a:p>
            <a:pPr algn="ctr"/>
            <a:r>
              <a:rPr lang="fi-FI" sz="900">
                <a:solidFill>
                  <a:srgbClr val="FFFFFF"/>
                </a:solidFill>
                <a:latin typeface="Arial"/>
                <a:ea typeface="Segoe UI"/>
                <a:cs typeface="Segoe UI"/>
              </a:rPr>
              <a:t>erikseen sovitulla tavalla</a:t>
            </a:r>
            <a:r>
              <a:rPr lang="en-US" sz="900">
                <a:solidFill>
                  <a:srgbClr val="FFFFFF"/>
                </a:solidFill>
                <a:latin typeface="Arial"/>
                <a:ea typeface="Segoe UI"/>
                <a:cs typeface="Segoe UI"/>
              </a:rPr>
              <a:t>​</a:t>
            </a:r>
          </a:p>
          <a:p>
            <a:pPr algn="ctr"/>
            <a:r>
              <a:rPr lang="en-US" sz="900" err="1">
                <a:cs typeface="Arial"/>
              </a:rPr>
              <a:t>Esim</a:t>
            </a:r>
            <a:r>
              <a:rPr lang="en-US" sz="900">
                <a:cs typeface="Arial"/>
              </a:rPr>
              <a:t>. </a:t>
            </a:r>
            <a:r>
              <a:rPr lang="en-US" sz="900" err="1">
                <a:cs typeface="Arial"/>
              </a:rPr>
              <a:t>iRAICA+Helsa</a:t>
            </a:r>
            <a:r>
              <a:rPr lang="en-US" sz="900">
                <a:cs typeface="Arial"/>
              </a:rPr>
              <a:t> A ja B </a:t>
            </a:r>
            <a:r>
              <a:rPr lang="en-US" sz="900" err="1">
                <a:cs typeface="Arial"/>
              </a:rPr>
              <a:t>puhelimessa</a:t>
            </a:r>
            <a:endParaRPr lang="en-US" sz="900">
              <a:cs typeface="Arial"/>
            </a:endParaRPr>
          </a:p>
          <a:p>
            <a:pPr algn="ctr"/>
            <a:endParaRPr lang="en-US" sz="900">
              <a:cs typeface="Arial"/>
            </a:endParaRPr>
          </a:p>
          <a:p>
            <a:pPr algn="ctr"/>
            <a:endParaRPr lang="en-US" sz="900">
              <a:cs typeface="Segoe UI"/>
            </a:endParaRPr>
          </a:p>
        </p:txBody>
      </p:sp>
      <p:sp>
        <p:nvSpPr>
          <p:cNvPr id="10" name="Nuoli: Oikea 9">
            <a:extLst>
              <a:ext uri="{FF2B5EF4-FFF2-40B4-BE49-F238E27FC236}">
                <a16:creationId xmlns:a16="http://schemas.microsoft.com/office/drawing/2014/main" id="{E28440DC-A66E-5DBB-1C0C-B5B570ABCAE3}"/>
              </a:ext>
            </a:extLst>
          </p:cNvPr>
          <p:cNvSpPr/>
          <p:nvPr/>
        </p:nvSpPr>
        <p:spPr>
          <a:xfrm>
            <a:off x="426427" y="189036"/>
            <a:ext cx="1239714" cy="624253"/>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cs typeface="Arial"/>
              </a:rPr>
              <a:t>palvelutarve</a:t>
            </a:r>
          </a:p>
        </p:txBody>
      </p:sp>
      <p:sp>
        <p:nvSpPr>
          <p:cNvPr id="11" name="Nuoli: Oikea 10">
            <a:extLst>
              <a:ext uri="{FF2B5EF4-FFF2-40B4-BE49-F238E27FC236}">
                <a16:creationId xmlns:a16="http://schemas.microsoft.com/office/drawing/2014/main" id="{97F7EA87-F1C6-3C60-3454-1E18ABC99771}"/>
              </a:ext>
            </a:extLst>
          </p:cNvPr>
          <p:cNvSpPr/>
          <p:nvPr/>
        </p:nvSpPr>
        <p:spPr>
          <a:xfrm>
            <a:off x="2038502" y="102482"/>
            <a:ext cx="5618284" cy="7209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cs typeface="Arial"/>
              </a:rPr>
              <a:t>Asiakkaan toimintakyvyn ja palvelutarpeen arvio ja kuntoutus kotona</a:t>
            </a:r>
          </a:p>
        </p:txBody>
      </p:sp>
      <p:sp>
        <p:nvSpPr>
          <p:cNvPr id="12" name="Nuoli: Oikea 11">
            <a:extLst>
              <a:ext uri="{FF2B5EF4-FFF2-40B4-BE49-F238E27FC236}">
                <a16:creationId xmlns:a16="http://schemas.microsoft.com/office/drawing/2014/main" id="{85C7A136-64A7-7092-D5A1-69E82593AD5C}"/>
              </a:ext>
            </a:extLst>
          </p:cNvPr>
          <p:cNvSpPr/>
          <p:nvPr/>
        </p:nvSpPr>
        <p:spPr>
          <a:xfrm>
            <a:off x="7652970" y="142874"/>
            <a:ext cx="1289539" cy="710711"/>
          </a:xfrm>
          <a:prstGeom prst="rightArrow">
            <a:avLst/>
          </a:prstGeom>
          <a:solidFill>
            <a:srgbClr val="00816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000">
                <a:cs typeface="Arial"/>
              </a:rPr>
              <a:t>seuranta</a:t>
            </a:r>
          </a:p>
        </p:txBody>
      </p:sp>
      <p:sp>
        <p:nvSpPr>
          <p:cNvPr id="2" name="Suorakulmio 1"/>
          <p:cNvSpPr/>
          <p:nvPr/>
        </p:nvSpPr>
        <p:spPr>
          <a:xfrm rot="21420000">
            <a:off x="1853718" y="562433"/>
            <a:ext cx="3762505" cy="523220"/>
          </a:xfrm>
          <a:prstGeom prst="rect">
            <a:avLst/>
          </a:prstGeom>
          <a:noFill/>
        </p:spPr>
        <p:txBody>
          <a:bodyPr wrap="none" lIns="91440" tIns="45720" rIns="91440" bIns="45720">
            <a:spAutoFit/>
          </a:bodyPr>
          <a:lstStyle/>
          <a:p>
            <a:pPr algn="ctr"/>
            <a:r>
              <a:rPr lang="fi-FI" sz="28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28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2800" b="1" cap="none" spc="0">
                <a:ln w="6600">
                  <a:solidFill>
                    <a:schemeClr val="accent2"/>
                  </a:solidFill>
                  <a:prstDash val="solid"/>
                </a:ln>
                <a:solidFill>
                  <a:srgbClr val="FFFFFF"/>
                </a:solidFill>
                <a:effectLst>
                  <a:outerShdw dist="38100" dir="2700000" algn="tl" rotWithShape="0">
                    <a:schemeClr val="accent2"/>
                  </a:outerShdw>
                </a:effectLst>
              </a:rPr>
              <a:t>   O   S</a:t>
            </a:r>
          </a:p>
        </p:txBody>
      </p:sp>
    </p:spTree>
    <p:extLst>
      <p:ext uri="{BB962C8B-B14F-4D97-AF65-F5344CB8AC3E}">
        <p14:creationId xmlns:p14="http://schemas.microsoft.com/office/powerpoint/2010/main" val="215766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9726-A83E-205C-49BC-B9F1D58DC7B7}"/>
              </a:ext>
            </a:extLst>
          </p:cNvPr>
          <p:cNvSpPr>
            <a:spLocks noGrp="1"/>
          </p:cNvSpPr>
          <p:nvPr>
            <p:ph type="ctrTitle"/>
          </p:nvPr>
        </p:nvSpPr>
        <p:spPr>
          <a:xfrm>
            <a:off x="288755" y="25434"/>
            <a:ext cx="8601075" cy="592770"/>
          </a:xfrm>
        </p:spPr>
        <p:txBody>
          <a:bodyPr/>
          <a:lstStyle/>
          <a:p>
            <a:r>
              <a:rPr lang="en-US" err="1">
                <a:latin typeface="Arial"/>
                <a:cs typeface="Arial"/>
              </a:rPr>
              <a:t>iRAICA+Helsa</a:t>
            </a:r>
            <a:r>
              <a:rPr lang="en-US">
                <a:latin typeface="Arial"/>
                <a:cs typeface="Arial"/>
              </a:rPr>
              <a:t>- </a:t>
            </a:r>
            <a:r>
              <a:rPr lang="en-US" err="1">
                <a:latin typeface="Arial"/>
                <a:cs typeface="Arial"/>
              </a:rPr>
              <a:t>arviointi</a:t>
            </a:r>
            <a:r>
              <a:rPr lang="en-US">
                <a:latin typeface="Arial"/>
                <a:cs typeface="Arial"/>
              </a:rPr>
              <a:t>  </a:t>
            </a:r>
            <a:endParaRPr lang="en-US"/>
          </a:p>
        </p:txBody>
      </p:sp>
      <p:sp>
        <p:nvSpPr>
          <p:cNvPr id="3" name="Text Placeholder 2">
            <a:extLst>
              <a:ext uri="{FF2B5EF4-FFF2-40B4-BE49-F238E27FC236}">
                <a16:creationId xmlns:a16="http://schemas.microsoft.com/office/drawing/2014/main" id="{AD4D7B54-4175-41DA-663F-398A34E4F4EF}"/>
              </a:ext>
            </a:extLst>
          </p:cNvPr>
          <p:cNvSpPr>
            <a:spLocks noGrp="1"/>
          </p:cNvSpPr>
          <p:nvPr>
            <p:ph type="body" sz="quarter" idx="12"/>
          </p:nvPr>
        </p:nvSpPr>
        <p:spPr>
          <a:xfrm>
            <a:off x="4704889" y="653902"/>
            <a:ext cx="4184942" cy="3837664"/>
          </a:xfrm>
        </p:spPr>
        <p:txBody>
          <a:bodyPr vert="horz" lIns="91440" tIns="45720" rIns="91440" bIns="45720" rtlCol="0" anchor="t">
            <a:normAutofit/>
          </a:bodyPr>
          <a:lstStyle/>
          <a:p>
            <a:r>
              <a:rPr lang="en-US" sz="1200" err="1">
                <a:latin typeface="Arial"/>
                <a:cs typeface="Arial"/>
              </a:rPr>
              <a:t>Palveluohjaaja</a:t>
            </a:r>
            <a:r>
              <a:rPr lang="en-US" sz="1200">
                <a:latin typeface="Arial"/>
                <a:cs typeface="Arial"/>
              </a:rPr>
              <a:t> </a:t>
            </a:r>
            <a:r>
              <a:rPr lang="en-US" sz="1200" err="1">
                <a:latin typeface="Arial"/>
                <a:cs typeface="Arial"/>
              </a:rPr>
              <a:t>tunnistaa</a:t>
            </a:r>
            <a:r>
              <a:rPr lang="en-US" sz="1200">
                <a:latin typeface="Arial"/>
                <a:cs typeface="Arial"/>
              </a:rPr>
              <a:t> </a:t>
            </a:r>
            <a:r>
              <a:rPr lang="en-US" sz="1200" err="1">
                <a:latin typeface="Arial"/>
                <a:cs typeface="Arial"/>
              </a:rPr>
              <a:t>asiakkaan</a:t>
            </a:r>
            <a:r>
              <a:rPr lang="en-US" sz="1200">
                <a:latin typeface="Arial"/>
                <a:cs typeface="Arial"/>
              </a:rPr>
              <a:t> </a:t>
            </a:r>
            <a:r>
              <a:rPr lang="en-US" sz="1200" err="1">
                <a:latin typeface="Arial"/>
                <a:cs typeface="Arial"/>
              </a:rPr>
              <a:t>kuntoutumisen</a:t>
            </a:r>
            <a:r>
              <a:rPr lang="en-US" sz="1200">
                <a:latin typeface="Arial"/>
                <a:cs typeface="Arial"/>
              </a:rPr>
              <a:t> </a:t>
            </a:r>
            <a:r>
              <a:rPr lang="en-US" sz="1200" err="1">
                <a:latin typeface="Arial"/>
                <a:cs typeface="Arial"/>
              </a:rPr>
              <a:t>tarpeen</a:t>
            </a:r>
            <a:r>
              <a:rPr lang="en-US" sz="1200">
                <a:latin typeface="Arial"/>
                <a:cs typeface="Arial"/>
              </a:rPr>
              <a:t> </a:t>
            </a:r>
            <a:r>
              <a:rPr lang="en-US" sz="1200" err="1">
                <a:latin typeface="Arial"/>
                <a:cs typeface="Arial"/>
              </a:rPr>
              <a:t>käydyn</a:t>
            </a:r>
            <a:r>
              <a:rPr lang="en-US" sz="1200">
                <a:latin typeface="Arial"/>
                <a:cs typeface="Arial"/>
              </a:rPr>
              <a:t> </a:t>
            </a:r>
            <a:r>
              <a:rPr lang="en-US" sz="1200" err="1">
                <a:latin typeface="Arial"/>
                <a:cs typeface="Arial"/>
              </a:rPr>
              <a:t>keskustelun</a:t>
            </a:r>
            <a:r>
              <a:rPr lang="en-US" sz="1200">
                <a:latin typeface="Arial"/>
                <a:cs typeface="Arial"/>
              </a:rPr>
              <a:t> ja </a:t>
            </a:r>
            <a:r>
              <a:rPr lang="en-US" sz="1200" err="1">
                <a:latin typeface="Arial"/>
                <a:cs typeface="Arial"/>
              </a:rPr>
              <a:t>mittariarvojen</a:t>
            </a:r>
            <a:r>
              <a:rPr lang="en-US" sz="1200">
                <a:latin typeface="Arial"/>
                <a:cs typeface="Arial"/>
              </a:rPr>
              <a:t> </a:t>
            </a:r>
            <a:r>
              <a:rPr lang="en-US" sz="1200" err="1">
                <a:latin typeface="Arial"/>
                <a:cs typeface="Arial"/>
              </a:rPr>
              <a:t>pohjalta</a:t>
            </a:r>
            <a:r>
              <a:rPr lang="en-US" sz="1200">
                <a:latin typeface="Arial"/>
                <a:cs typeface="Arial"/>
              </a:rPr>
              <a:t> ja </a:t>
            </a:r>
            <a:r>
              <a:rPr lang="en-US" sz="1200" err="1">
                <a:latin typeface="Arial"/>
                <a:cs typeface="Arial"/>
              </a:rPr>
              <a:t>kirjaa</a:t>
            </a:r>
            <a:r>
              <a:rPr lang="en-US" sz="1200">
                <a:latin typeface="Arial"/>
                <a:cs typeface="Arial"/>
              </a:rPr>
              <a:t> </a:t>
            </a:r>
            <a:r>
              <a:rPr lang="en-US" sz="1200" err="1">
                <a:latin typeface="Arial"/>
                <a:cs typeface="Arial"/>
              </a:rPr>
              <a:t>henkilön</a:t>
            </a:r>
            <a:r>
              <a:rPr lang="en-US" sz="1200">
                <a:latin typeface="Arial"/>
                <a:cs typeface="Arial"/>
              </a:rPr>
              <a:t> </a:t>
            </a:r>
            <a:r>
              <a:rPr lang="en-US" sz="1200" err="1">
                <a:latin typeface="Arial"/>
                <a:cs typeface="Arial"/>
              </a:rPr>
              <a:t>arviointikäynnillä</a:t>
            </a:r>
            <a:r>
              <a:rPr lang="en-US" sz="1200">
                <a:latin typeface="Arial"/>
                <a:cs typeface="Arial"/>
              </a:rPr>
              <a:t> </a:t>
            </a:r>
            <a:r>
              <a:rPr lang="en-US" sz="1200" err="1">
                <a:latin typeface="Arial"/>
                <a:cs typeface="Arial"/>
              </a:rPr>
              <a:t>esiin</a:t>
            </a:r>
            <a:r>
              <a:rPr lang="en-US" sz="1200">
                <a:latin typeface="Arial"/>
                <a:cs typeface="Arial"/>
              </a:rPr>
              <a:t> </a:t>
            </a:r>
            <a:r>
              <a:rPr lang="en-US" sz="1200" err="1">
                <a:latin typeface="Arial"/>
                <a:cs typeface="Arial"/>
              </a:rPr>
              <a:t>nousseet</a:t>
            </a:r>
            <a:r>
              <a:rPr lang="en-US" sz="1200">
                <a:latin typeface="Arial"/>
                <a:cs typeface="Arial"/>
              </a:rPr>
              <a:t> </a:t>
            </a:r>
            <a:r>
              <a:rPr lang="en-US" sz="1200" err="1">
                <a:latin typeface="Arial"/>
                <a:cs typeface="Arial"/>
              </a:rPr>
              <a:t>tarpeet</a:t>
            </a:r>
            <a:r>
              <a:rPr lang="en-US" sz="1200">
                <a:latin typeface="Arial"/>
                <a:cs typeface="Arial"/>
              </a:rPr>
              <a:t> ja </a:t>
            </a:r>
            <a:r>
              <a:rPr lang="en-US" sz="1200" err="1">
                <a:latin typeface="Arial"/>
                <a:cs typeface="Arial"/>
              </a:rPr>
              <a:t>tavoitteet</a:t>
            </a:r>
            <a:r>
              <a:rPr lang="en-US" sz="1200">
                <a:latin typeface="Arial"/>
                <a:cs typeface="Arial"/>
              </a:rPr>
              <a:t> </a:t>
            </a:r>
            <a:r>
              <a:rPr lang="en-US" sz="1200" err="1">
                <a:latin typeface="Arial"/>
                <a:cs typeface="Arial"/>
              </a:rPr>
              <a:t>kuntouttavalle</a:t>
            </a:r>
            <a:r>
              <a:rPr lang="en-US" sz="1200">
                <a:latin typeface="Arial"/>
                <a:cs typeface="Arial"/>
              </a:rPr>
              <a:t> </a:t>
            </a:r>
            <a:r>
              <a:rPr lang="en-US" sz="1200" err="1">
                <a:latin typeface="Arial"/>
                <a:cs typeface="Arial"/>
              </a:rPr>
              <a:t>arviointijaksolle</a:t>
            </a:r>
            <a:r>
              <a:rPr lang="en-US" sz="1200">
                <a:latin typeface="Arial"/>
                <a:cs typeface="Arial"/>
              </a:rPr>
              <a:t>, </a:t>
            </a:r>
            <a:r>
              <a:rPr lang="en-US" sz="1200" err="1">
                <a:latin typeface="Arial"/>
                <a:cs typeface="Arial"/>
              </a:rPr>
              <a:t>joita</a:t>
            </a:r>
            <a:r>
              <a:rPr lang="en-US" sz="1200">
                <a:latin typeface="Arial"/>
                <a:cs typeface="Arial"/>
              </a:rPr>
              <a:t> </a:t>
            </a:r>
            <a:r>
              <a:rPr lang="en-US" sz="1200" err="1">
                <a:latin typeface="Arial"/>
                <a:cs typeface="Arial"/>
              </a:rPr>
              <a:t>vielä</a:t>
            </a:r>
            <a:r>
              <a:rPr lang="en-US" sz="1200">
                <a:latin typeface="Arial"/>
                <a:cs typeface="Arial"/>
              </a:rPr>
              <a:t> </a:t>
            </a:r>
            <a:r>
              <a:rPr lang="en-US" sz="1200" err="1">
                <a:latin typeface="Arial"/>
                <a:cs typeface="Arial"/>
              </a:rPr>
              <a:t>jaksolla</a:t>
            </a:r>
            <a:r>
              <a:rPr lang="en-US" sz="1200">
                <a:latin typeface="Arial"/>
                <a:cs typeface="Arial"/>
              </a:rPr>
              <a:t> </a:t>
            </a:r>
            <a:r>
              <a:rPr lang="en-US" sz="1200" err="1">
                <a:latin typeface="Arial"/>
                <a:cs typeface="Arial"/>
              </a:rPr>
              <a:t>tarkennetaan</a:t>
            </a:r>
            <a:r>
              <a:rPr lang="en-US" sz="1200">
                <a:latin typeface="Arial"/>
                <a:cs typeface="Arial"/>
              </a:rPr>
              <a:t>.</a:t>
            </a:r>
          </a:p>
          <a:p>
            <a:r>
              <a:rPr lang="en-US" sz="1200" err="1">
                <a:latin typeface="Arial"/>
                <a:cs typeface="Arial"/>
              </a:rPr>
              <a:t>InterRAI</a:t>
            </a:r>
            <a:r>
              <a:rPr lang="en-US" sz="1200">
                <a:latin typeface="Arial"/>
                <a:cs typeface="Arial"/>
              </a:rPr>
              <a:t> </a:t>
            </a:r>
            <a:r>
              <a:rPr lang="en-US" sz="1200" err="1">
                <a:latin typeface="Arial"/>
                <a:cs typeface="Arial"/>
              </a:rPr>
              <a:t>CA+Helsa</a:t>
            </a:r>
            <a:r>
              <a:rPr lang="en-US" sz="1200">
                <a:latin typeface="Arial"/>
                <a:cs typeface="Arial"/>
              </a:rPr>
              <a:t> on </a:t>
            </a:r>
            <a:r>
              <a:rPr lang="en-US" sz="1200" err="1">
                <a:latin typeface="Arial"/>
                <a:cs typeface="Arial"/>
              </a:rPr>
              <a:t>portaittainen</a:t>
            </a:r>
            <a:r>
              <a:rPr lang="en-US" sz="1200">
                <a:latin typeface="Arial"/>
                <a:cs typeface="Arial"/>
              </a:rPr>
              <a:t> </a:t>
            </a:r>
            <a:r>
              <a:rPr lang="en-US" sz="1200" err="1">
                <a:latin typeface="Arial"/>
                <a:cs typeface="Arial"/>
              </a:rPr>
              <a:t>arviointiväline</a:t>
            </a:r>
            <a:r>
              <a:rPr lang="en-US" sz="1200">
                <a:latin typeface="Arial"/>
                <a:cs typeface="Arial"/>
              </a:rPr>
              <a:t>. </a:t>
            </a:r>
            <a:r>
              <a:rPr lang="en-US" sz="1200" err="1">
                <a:latin typeface="Arial"/>
                <a:cs typeface="Arial"/>
              </a:rPr>
              <a:t>Herätteiden</a:t>
            </a:r>
            <a:r>
              <a:rPr lang="en-US" sz="1200">
                <a:latin typeface="Arial"/>
                <a:cs typeface="Arial"/>
              </a:rPr>
              <a:t> </a:t>
            </a:r>
            <a:r>
              <a:rPr lang="en-US" sz="1200" err="1">
                <a:latin typeface="Arial"/>
                <a:cs typeface="Arial"/>
              </a:rPr>
              <a:t>aktivoituminen</a:t>
            </a:r>
            <a:r>
              <a:rPr lang="en-US" sz="1200">
                <a:latin typeface="Arial"/>
                <a:cs typeface="Arial"/>
              </a:rPr>
              <a:t> ja </a:t>
            </a:r>
            <a:r>
              <a:rPr lang="en-US" sz="1200" err="1">
                <a:latin typeface="Arial"/>
                <a:cs typeface="Arial"/>
              </a:rPr>
              <a:t>suositus</a:t>
            </a:r>
            <a:r>
              <a:rPr lang="en-US" sz="1200">
                <a:latin typeface="Arial"/>
                <a:cs typeface="Arial"/>
              </a:rPr>
              <a:t> </a:t>
            </a:r>
            <a:r>
              <a:rPr lang="en-US" sz="1200" err="1">
                <a:latin typeface="Arial"/>
                <a:cs typeface="Arial"/>
              </a:rPr>
              <a:t>arvioinnin</a:t>
            </a:r>
            <a:r>
              <a:rPr lang="en-US" sz="1200">
                <a:latin typeface="Arial"/>
                <a:cs typeface="Arial"/>
              </a:rPr>
              <a:t> </a:t>
            </a:r>
            <a:r>
              <a:rPr lang="en-US" sz="1200" err="1">
                <a:latin typeface="Arial"/>
                <a:cs typeface="Arial"/>
              </a:rPr>
              <a:t>jatkamiseksi</a:t>
            </a:r>
            <a:r>
              <a:rPr lang="en-US" sz="1200">
                <a:latin typeface="Arial"/>
                <a:cs typeface="Arial"/>
              </a:rPr>
              <a:t> </a:t>
            </a:r>
            <a:r>
              <a:rPr lang="en-US" sz="1200" err="1">
                <a:latin typeface="Arial"/>
                <a:cs typeface="Arial"/>
              </a:rPr>
              <a:t>eri</a:t>
            </a:r>
            <a:r>
              <a:rPr lang="en-US" sz="1200">
                <a:latin typeface="Arial"/>
                <a:cs typeface="Arial"/>
              </a:rPr>
              <a:t> </a:t>
            </a:r>
            <a:r>
              <a:rPr lang="en-US" sz="1200" err="1">
                <a:latin typeface="Arial"/>
                <a:cs typeface="Arial"/>
              </a:rPr>
              <a:t>osa-alueisiin</a:t>
            </a:r>
            <a:r>
              <a:rPr lang="en-US" sz="1200">
                <a:latin typeface="Arial"/>
                <a:cs typeface="Arial"/>
              </a:rPr>
              <a:t> </a:t>
            </a:r>
            <a:r>
              <a:rPr lang="en-US" sz="1200" err="1">
                <a:latin typeface="Arial"/>
                <a:cs typeface="Arial"/>
              </a:rPr>
              <a:t>tulee</a:t>
            </a:r>
            <a:r>
              <a:rPr lang="en-US" sz="1200">
                <a:latin typeface="Arial"/>
                <a:cs typeface="Arial"/>
              </a:rPr>
              <a:t> </a:t>
            </a:r>
            <a:r>
              <a:rPr lang="en-US" sz="1200" err="1">
                <a:latin typeface="Arial"/>
                <a:cs typeface="Arial"/>
              </a:rPr>
              <a:t>huomioida</a:t>
            </a:r>
            <a:r>
              <a:rPr lang="en-US" sz="1200">
                <a:latin typeface="Arial"/>
                <a:cs typeface="Arial"/>
              </a:rPr>
              <a:t>. </a:t>
            </a:r>
            <a:r>
              <a:rPr lang="en-US" sz="1200" err="1">
                <a:latin typeface="Arial"/>
                <a:cs typeface="Arial"/>
              </a:rPr>
              <a:t>Arviointia</a:t>
            </a:r>
            <a:r>
              <a:rPr lang="en-US" sz="1200">
                <a:latin typeface="Arial"/>
                <a:cs typeface="Arial"/>
              </a:rPr>
              <a:t> on </a:t>
            </a:r>
            <a:r>
              <a:rPr lang="en-US" sz="1200" err="1">
                <a:latin typeface="Arial"/>
                <a:cs typeface="Arial"/>
              </a:rPr>
              <a:t>mahdollista</a:t>
            </a:r>
            <a:r>
              <a:rPr lang="en-US" sz="1200">
                <a:latin typeface="Arial"/>
                <a:cs typeface="Arial"/>
              </a:rPr>
              <a:t> </a:t>
            </a:r>
            <a:r>
              <a:rPr lang="en-US" sz="1200" err="1">
                <a:latin typeface="Arial"/>
                <a:cs typeface="Arial"/>
              </a:rPr>
              <a:t>täydentää</a:t>
            </a:r>
            <a:r>
              <a:rPr lang="en-US" sz="1200">
                <a:latin typeface="Arial"/>
                <a:cs typeface="Arial"/>
              </a:rPr>
              <a:t> </a:t>
            </a:r>
            <a:r>
              <a:rPr lang="en-US" sz="1200" err="1">
                <a:latin typeface="Arial"/>
                <a:cs typeface="Arial"/>
              </a:rPr>
              <a:t>kuntouttavan</a:t>
            </a:r>
            <a:r>
              <a:rPr lang="en-US" sz="1200">
                <a:latin typeface="Arial"/>
                <a:cs typeface="Arial"/>
              </a:rPr>
              <a:t> </a:t>
            </a:r>
            <a:r>
              <a:rPr lang="en-US" sz="1200" err="1">
                <a:latin typeface="Arial"/>
                <a:cs typeface="Arial"/>
              </a:rPr>
              <a:t>arviointijakson</a:t>
            </a:r>
            <a:r>
              <a:rPr lang="en-US" sz="1200">
                <a:latin typeface="Arial"/>
                <a:cs typeface="Arial"/>
              </a:rPr>
              <a:t> </a:t>
            </a:r>
            <a:r>
              <a:rPr lang="en-US" sz="1200" err="1">
                <a:latin typeface="Arial"/>
                <a:cs typeface="Arial"/>
              </a:rPr>
              <a:t>alussa</a:t>
            </a:r>
            <a:r>
              <a:rPr lang="en-US" sz="1200">
                <a:latin typeface="Arial"/>
                <a:cs typeface="Arial"/>
              </a:rPr>
              <a:t> </a:t>
            </a:r>
            <a:r>
              <a:rPr lang="en-US" sz="1200" err="1">
                <a:latin typeface="Arial"/>
                <a:cs typeface="Arial"/>
              </a:rPr>
              <a:t>osa-alueilla</a:t>
            </a:r>
            <a:r>
              <a:rPr lang="en-US" sz="1200">
                <a:latin typeface="Arial"/>
                <a:cs typeface="Arial"/>
              </a:rPr>
              <a:t> D ja E. </a:t>
            </a:r>
            <a:r>
              <a:rPr lang="en-US" sz="1200" err="1">
                <a:latin typeface="Arial"/>
                <a:cs typeface="Arial"/>
              </a:rPr>
              <a:t>Tarvittaessa</a:t>
            </a:r>
            <a:r>
              <a:rPr lang="en-US" sz="1200">
                <a:latin typeface="Arial"/>
                <a:cs typeface="Arial"/>
              </a:rPr>
              <a:t> </a:t>
            </a:r>
            <a:r>
              <a:rPr lang="en-US" sz="1200" err="1">
                <a:latin typeface="Arial"/>
                <a:cs typeface="Arial"/>
              </a:rPr>
              <a:t>konsultoida</a:t>
            </a:r>
            <a:r>
              <a:rPr lang="en-US" sz="1200">
                <a:latin typeface="Arial"/>
                <a:cs typeface="Arial"/>
              </a:rPr>
              <a:t> </a:t>
            </a:r>
            <a:r>
              <a:rPr lang="en-US" sz="1200" err="1">
                <a:latin typeface="Arial"/>
                <a:cs typeface="Arial"/>
              </a:rPr>
              <a:t>palveluohjaajaa</a:t>
            </a:r>
            <a:r>
              <a:rPr lang="en-US" sz="1200">
                <a:latin typeface="Arial"/>
                <a:cs typeface="Arial"/>
              </a:rPr>
              <a:t> </a:t>
            </a:r>
            <a:r>
              <a:rPr lang="en-US" sz="1200" err="1">
                <a:latin typeface="Arial"/>
                <a:cs typeface="Arial"/>
              </a:rPr>
              <a:t>sosiaalisen</a:t>
            </a:r>
            <a:r>
              <a:rPr lang="en-US" sz="1200">
                <a:latin typeface="Arial"/>
                <a:cs typeface="Arial"/>
              </a:rPr>
              <a:t> </a:t>
            </a:r>
            <a:r>
              <a:rPr lang="en-US" sz="1200" err="1">
                <a:latin typeface="Arial"/>
                <a:cs typeface="Arial"/>
              </a:rPr>
              <a:t>tilanteen</a:t>
            </a:r>
            <a:r>
              <a:rPr lang="en-US" sz="1200">
                <a:latin typeface="Arial"/>
                <a:cs typeface="Arial"/>
              </a:rPr>
              <a:t> </a:t>
            </a:r>
            <a:r>
              <a:rPr lang="en-US" sz="1200" err="1">
                <a:latin typeface="Arial"/>
                <a:cs typeface="Arial"/>
              </a:rPr>
              <a:t>arvioinnin</a:t>
            </a:r>
            <a:r>
              <a:rPr lang="en-US" sz="1200">
                <a:latin typeface="Arial"/>
                <a:cs typeface="Arial"/>
              </a:rPr>
              <a:t> tai </a:t>
            </a:r>
            <a:r>
              <a:rPr lang="en-US" sz="1200" err="1">
                <a:latin typeface="Arial"/>
                <a:cs typeface="Arial"/>
              </a:rPr>
              <a:t>läheisapua</a:t>
            </a:r>
            <a:r>
              <a:rPr lang="en-US" sz="1200">
                <a:latin typeface="Arial"/>
                <a:cs typeface="Arial"/>
              </a:rPr>
              <a:t> </a:t>
            </a:r>
            <a:r>
              <a:rPr lang="en-US" sz="1200" err="1">
                <a:latin typeface="Arial"/>
                <a:cs typeface="Arial"/>
              </a:rPr>
              <a:t>antavan</a:t>
            </a:r>
            <a:r>
              <a:rPr lang="en-US" sz="1200">
                <a:latin typeface="Arial"/>
                <a:cs typeface="Arial"/>
              </a:rPr>
              <a:t> </a:t>
            </a:r>
            <a:r>
              <a:rPr lang="en-US" sz="1200" err="1">
                <a:latin typeface="Arial"/>
                <a:cs typeface="Arial"/>
              </a:rPr>
              <a:t>tilannearvioin</a:t>
            </a:r>
            <a:r>
              <a:rPr lang="en-US" sz="1200">
                <a:latin typeface="Arial"/>
                <a:cs typeface="Arial"/>
              </a:rPr>
              <a:t> </a:t>
            </a:r>
            <a:r>
              <a:rPr lang="en-US" sz="1200" err="1">
                <a:latin typeface="Arial"/>
                <a:cs typeface="Arial"/>
              </a:rPr>
              <a:t>kysymyksistä</a:t>
            </a:r>
            <a:r>
              <a:rPr lang="en-US" sz="1200">
                <a:latin typeface="Arial"/>
                <a:cs typeface="Arial"/>
              </a:rPr>
              <a:t> </a:t>
            </a:r>
            <a:r>
              <a:rPr lang="en-US" sz="1200" err="1">
                <a:latin typeface="Arial"/>
                <a:cs typeface="Arial"/>
              </a:rPr>
              <a:t>nousseisiin</a:t>
            </a:r>
            <a:r>
              <a:rPr lang="en-US" sz="1200">
                <a:latin typeface="Arial"/>
                <a:cs typeface="Arial"/>
              </a:rPr>
              <a:t> </a:t>
            </a:r>
            <a:r>
              <a:rPr lang="en-US" sz="1200" err="1">
                <a:latin typeface="Arial"/>
                <a:cs typeface="Arial"/>
              </a:rPr>
              <a:t>epäkohtiin</a:t>
            </a:r>
            <a:r>
              <a:rPr lang="en-US" sz="1200">
                <a:latin typeface="Arial"/>
                <a:cs typeface="Arial"/>
              </a:rPr>
              <a:t>. </a:t>
            </a:r>
            <a:r>
              <a:rPr lang="en-US" sz="1200" err="1">
                <a:latin typeface="Arial"/>
                <a:cs typeface="Arial"/>
              </a:rPr>
              <a:t>Tarvittaessa</a:t>
            </a:r>
            <a:r>
              <a:rPr lang="en-US" sz="1200">
                <a:latin typeface="Arial"/>
                <a:cs typeface="Arial"/>
              </a:rPr>
              <a:t> </a:t>
            </a:r>
            <a:r>
              <a:rPr lang="en-US" sz="1200" err="1">
                <a:latin typeface="Arial"/>
                <a:cs typeface="Arial"/>
              </a:rPr>
              <a:t>voidaan</a:t>
            </a:r>
            <a:r>
              <a:rPr lang="en-US" sz="1200">
                <a:latin typeface="Arial"/>
                <a:cs typeface="Arial"/>
              </a:rPr>
              <a:t> </a:t>
            </a:r>
            <a:r>
              <a:rPr lang="en-US" sz="1200" err="1">
                <a:latin typeface="Arial"/>
                <a:cs typeface="Arial"/>
              </a:rPr>
              <a:t>jakson</a:t>
            </a:r>
            <a:r>
              <a:rPr lang="en-US" sz="1200">
                <a:latin typeface="Arial"/>
                <a:cs typeface="Arial"/>
              </a:rPr>
              <a:t> </a:t>
            </a:r>
            <a:r>
              <a:rPr lang="en-US" sz="1200" err="1">
                <a:latin typeface="Arial"/>
                <a:cs typeface="Arial"/>
              </a:rPr>
              <a:t>alussa</a:t>
            </a:r>
            <a:r>
              <a:rPr lang="en-US" sz="1200">
                <a:latin typeface="Arial"/>
                <a:cs typeface="Arial"/>
              </a:rPr>
              <a:t> </a:t>
            </a:r>
            <a:r>
              <a:rPr lang="en-US" sz="1200" err="1">
                <a:latin typeface="Arial"/>
                <a:cs typeface="Arial"/>
              </a:rPr>
              <a:t>tehdä</a:t>
            </a:r>
            <a:r>
              <a:rPr lang="en-US" sz="1200">
                <a:latin typeface="Arial"/>
                <a:cs typeface="Arial"/>
              </a:rPr>
              <a:t> </a:t>
            </a:r>
            <a:r>
              <a:rPr lang="en-US" sz="1200" err="1">
                <a:latin typeface="Arial"/>
                <a:cs typeface="Arial"/>
              </a:rPr>
              <a:t>myös</a:t>
            </a:r>
            <a:r>
              <a:rPr lang="en-US" sz="1200">
                <a:latin typeface="Arial"/>
                <a:cs typeface="Arial"/>
              </a:rPr>
              <a:t> </a:t>
            </a:r>
            <a:r>
              <a:rPr lang="en-US" sz="1200" err="1">
                <a:latin typeface="Arial"/>
                <a:cs typeface="Arial"/>
              </a:rPr>
              <a:t>interRAI</a:t>
            </a:r>
            <a:r>
              <a:rPr lang="en-US" sz="1200">
                <a:latin typeface="Arial"/>
                <a:cs typeface="Arial"/>
              </a:rPr>
              <a:t> HC </a:t>
            </a:r>
            <a:r>
              <a:rPr lang="en-US" sz="1200" err="1">
                <a:latin typeface="Arial"/>
                <a:cs typeface="Arial"/>
              </a:rPr>
              <a:t>osittaisarviointi</a:t>
            </a:r>
            <a:r>
              <a:rPr lang="en-US" sz="1200">
                <a:latin typeface="Arial"/>
                <a:cs typeface="Arial"/>
              </a:rPr>
              <a:t> </a:t>
            </a:r>
            <a:r>
              <a:rPr lang="en-US" sz="1200" err="1">
                <a:latin typeface="Arial"/>
                <a:cs typeface="Arial"/>
              </a:rPr>
              <a:t>asiakkaan</a:t>
            </a:r>
            <a:r>
              <a:rPr lang="en-US" sz="1200">
                <a:latin typeface="Arial"/>
                <a:cs typeface="Arial"/>
              </a:rPr>
              <a:t> </a:t>
            </a:r>
            <a:r>
              <a:rPr lang="en-US" sz="1200" err="1">
                <a:latin typeface="Arial"/>
                <a:cs typeface="Arial"/>
              </a:rPr>
              <a:t>tilanteen</a:t>
            </a:r>
            <a:r>
              <a:rPr lang="en-US" sz="1200">
                <a:latin typeface="Arial"/>
                <a:cs typeface="Arial"/>
              </a:rPr>
              <a:t> </a:t>
            </a:r>
            <a:r>
              <a:rPr lang="en-US" sz="1200" err="1">
                <a:latin typeface="Arial"/>
                <a:cs typeface="Arial"/>
              </a:rPr>
              <a:t>tarkentamiseksi</a:t>
            </a:r>
            <a:r>
              <a:rPr lang="en-US" sz="1200">
                <a:latin typeface="Arial"/>
                <a:cs typeface="Arial"/>
              </a:rPr>
              <a:t>.</a:t>
            </a:r>
            <a:endParaRPr lang="en-US"/>
          </a:p>
          <a:p>
            <a:r>
              <a:rPr lang="en-US" sz="1200" err="1">
                <a:latin typeface="Arial"/>
                <a:cs typeface="Arial"/>
              </a:rPr>
              <a:t>Kuntouttavan</a:t>
            </a:r>
            <a:r>
              <a:rPr lang="en-US" sz="1200">
                <a:latin typeface="Arial"/>
                <a:cs typeface="Arial"/>
              </a:rPr>
              <a:t> </a:t>
            </a:r>
            <a:r>
              <a:rPr lang="en-US" sz="1200" err="1">
                <a:latin typeface="Arial"/>
                <a:cs typeface="Arial"/>
              </a:rPr>
              <a:t>arviointijakson</a:t>
            </a:r>
            <a:r>
              <a:rPr lang="en-US" sz="1200">
                <a:latin typeface="Arial"/>
                <a:cs typeface="Arial"/>
              </a:rPr>
              <a:t> </a:t>
            </a:r>
            <a:r>
              <a:rPr lang="en-US" sz="1200" err="1">
                <a:latin typeface="Arial"/>
                <a:cs typeface="Arial"/>
              </a:rPr>
              <a:t>lopulla</a:t>
            </a:r>
            <a:r>
              <a:rPr lang="en-US" sz="1200">
                <a:latin typeface="Arial"/>
                <a:cs typeface="Arial"/>
              </a:rPr>
              <a:t> </a:t>
            </a:r>
            <a:r>
              <a:rPr lang="en-US" sz="1200" err="1">
                <a:latin typeface="Arial"/>
                <a:cs typeface="Arial"/>
              </a:rPr>
              <a:t>päivitetään</a:t>
            </a:r>
            <a:r>
              <a:rPr lang="en-US" sz="1200">
                <a:latin typeface="Arial"/>
                <a:cs typeface="Arial"/>
              </a:rPr>
              <a:t> </a:t>
            </a:r>
            <a:r>
              <a:rPr lang="en-US" sz="1200" err="1">
                <a:latin typeface="Arial"/>
                <a:cs typeface="Arial"/>
              </a:rPr>
              <a:t>interRAI</a:t>
            </a:r>
            <a:r>
              <a:rPr lang="en-US" sz="1200">
                <a:latin typeface="Arial"/>
                <a:cs typeface="Arial"/>
              </a:rPr>
              <a:t> CA +Helsa </a:t>
            </a:r>
            <a:r>
              <a:rPr lang="en-US" sz="1200" err="1">
                <a:latin typeface="Arial"/>
                <a:cs typeface="Arial"/>
              </a:rPr>
              <a:t>arviointi</a:t>
            </a:r>
            <a:r>
              <a:rPr lang="en-US" sz="1200">
                <a:latin typeface="Arial"/>
                <a:cs typeface="Arial"/>
              </a:rPr>
              <a:t> ja </a:t>
            </a:r>
            <a:r>
              <a:rPr lang="en-US" sz="1200" err="1">
                <a:latin typeface="Arial"/>
                <a:cs typeface="Arial"/>
              </a:rPr>
              <a:t>interRAI</a:t>
            </a:r>
            <a:r>
              <a:rPr lang="en-US" sz="1200">
                <a:latin typeface="Arial"/>
                <a:cs typeface="Arial"/>
              </a:rPr>
              <a:t> HC </a:t>
            </a:r>
            <a:r>
              <a:rPr lang="en-US" sz="1200" err="1">
                <a:latin typeface="Arial"/>
                <a:cs typeface="Arial"/>
              </a:rPr>
              <a:t>osittaisarviointi</a:t>
            </a:r>
            <a:r>
              <a:rPr lang="en-US" sz="1200">
                <a:latin typeface="Arial"/>
                <a:cs typeface="Arial"/>
              </a:rPr>
              <a:t> Maple 5, </a:t>
            </a:r>
            <a:r>
              <a:rPr lang="en-US" sz="1200" err="1">
                <a:latin typeface="Arial"/>
                <a:cs typeface="Arial"/>
              </a:rPr>
              <a:t>jos</a:t>
            </a:r>
            <a:r>
              <a:rPr lang="en-US" sz="1200">
                <a:latin typeface="Arial"/>
                <a:cs typeface="Arial"/>
              </a:rPr>
              <a:t> </a:t>
            </a:r>
            <a:r>
              <a:rPr lang="en-US" sz="1200" err="1">
                <a:latin typeface="Arial"/>
                <a:cs typeface="Arial"/>
              </a:rPr>
              <a:t>henkilö</a:t>
            </a:r>
            <a:r>
              <a:rPr lang="en-US" sz="1200">
                <a:latin typeface="Arial"/>
                <a:cs typeface="Arial"/>
              </a:rPr>
              <a:t> </a:t>
            </a:r>
            <a:r>
              <a:rPr lang="en-US" sz="1200" err="1">
                <a:latin typeface="Arial"/>
                <a:cs typeface="Arial"/>
              </a:rPr>
              <a:t>siirtyy</a:t>
            </a:r>
            <a:r>
              <a:rPr lang="en-US" sz="1200">
                <a:latin typeface="Arial"/>
                <a:cs typeface="Arial"/>
              </a:rPr>
              <a:t> </a:t>
            </a:r>
            <a:r>
              <a:rPr lang="en-US" sz="1200" err="1">
                <a:latin typeface="Arial"/>
                <a:cs typeface="Arial"/>
              </a:rPr>
              <a:t>jaksolta</a:t>
            </a:r>
            <a:r>
              <a:rPr lang="en-US" sz="1200">
                <a:latin typeface="Arial"/>
                <a:cs typeface="Arial"/>
              </a:rPr>
              <a:t> </a:t>
            </a:r>
            <a:r>
              <a:rPr lang="en-US" sz="1200" err="1">
                <a:latin typeface="Arial"/>
                <a:cs typeface="Arial"/>
              </a:rPr>
              <a:t>kotihoidon</a:t>
            </a:r>
            <a:r>
              <a:rPr lang="en-US" sz="1200">
                <a:latin typeface="Arial"/>
                <a:cs typeface="Arial"/>
              </a:rPr>
              <a:t> </a:t>
            </a:r>
            <a:r>
              <a:rPr lang="en-US" sz="1200" err="1">
                <a:latin typeface="Arial"/>
                <a:cs typeface="Arial"/>
              </a:rPr>
              <a:t>palveluiden</a:t>
            </a:r>
            <a:r>
              <a:rPr lang="en-US" sz="1200">
                <a:latin typeface="Arial"/>
                <a:cs typeface="Arial"/>
              </a:rPr>
              <a:t> </a:t>
            </a:r>
            <a:r>
              <a:rPr lang="en-US" sz="1200" err="1">
                <a:latin typeface="Arial"/>
                <a:cs typeface="Arial"/>
              </a:rPr>
              <a:t>piiriin</a:t>
            </a:r>
            <a:r>
              <a:rPr lang="en-US" sz="1200">
                <a:latin typeface="Arial"/>
                <a:cs typeface="Arial"/>
              </a:rPr>
              <a:t>. </a:t>
            </a:r>
            <a:r>
              <a:rPr lang="en-US" sz="1200" err="1">
                <a:latin typeface="Arial"/>
                <a:cs typeface="Arial"/>
              </a:rPr>
              <a:t>Palveluohjaaja</a:t>
            </a:r>
            <a:r>
              <a:rPr lang="en-US" sz="1200">
                <a:latin typeface="Arial"/>
                <a:cs typeface="Arial"/>
              </a:rPr>
              <a:t> </a:t>
            </a:r>
            <a:r>
              <a:rPr lang="en-US" sz="1200" err="1">
                <a:latin typeface="Arial"/>
                <a:cs typeface="Arial"/>
              </a:rPr>
              <a:t>osallistuu</a:t>
            </a:r>
            <a:r>
              <a:rPr lang="en-US" sz="1200">
                <a:latin typeface="Arial"/>
                <a:cs typeface="Arial"/>
              </a:rPr>
              <a:t> </a:t>
            </a:r>
            <a:r>
              <a:rPr lang="en-US" sz="1200" err="1">
                <a:latin typeface="Arial"/>
                <a:cs typeface="Arial"/>
              </a:rPr>
              <a:t>loppuarviointiin</a:t>
            </a:r>
            <a:r>
              <a:rPr lang="en-US" sz="1200">
                <a:latin typeface="Arial"/>
                <a:cs typeface="Arial"/>
              </a:rPr>
              <a:t> ja </a:t>
            </a:r>
            <a:r>
              <a:rPr lang="en-US" sz="1200" err="1">
                <a:latin typeface="Arial"/>
                <a:cs typeface="Arial"/>
              </a:rPr>
              <a:t>tekee</a:t>
            </a:r>
            <a:r>
              <a:rPr lang="en-US" sz="1200">
                <a:latin typeface="Arial"/>
                <a:cs typeface="Arial"/>
              </a:rPr>
              <a:t> </a:t>
            </a:r>
            <a:r>
              <a:rPr lang="en-US" sz="1200" err="1">
                <a:latin typeface="Arial"/>
                <a:cs typeface="Arial"/>
              </a:rPr>
              <a:t>päätökset</a:t>
            </a:r>
            <a:r>
              <a:rPr lang="en-US" sz="1200">
                <a:latin typeface="Arial"/>
                <a:cs typeface="Arial"/>
              </a:rPr>
              <a:t> </a:t>
            </a:r>
            <a:r>
              <a:rPr lang="en-US" sz="1200" err="1">
                <a:latin typeface="Arial"/>
                <a:cs typeface="Arial"/>
              </a:rPr>
              <a:t>käydyn</a:t>
            </a:r>
            <a:r>
              <a:rPr lang="en-US" sz="1200">
                <a:latin typeface="Arial"/>
                <a:cs typeface="Arial"/>
              </a:rPr>
              <a:t> </a:t>
            </a:r>
            <a:r>
              <a:rPr lang="en-US" sz="1200" err="1">
                <a:latin typeface="Arial"/>
                <a:cs typeface="Arial"/>
              </a:rPr>
              <a:t>keskustelun</a:t>
            </a:r>
            <a:r>
              <a:rPr lang="en-US" sz="1200">
                <a:latin typeface="Arial"/>
                <a:cs typeface="Arial"/>
              </a:rPr>
              <a:t> ja RAI </a:t>
            </a:r>
            <a:r>
              <a:rPr lang="en-US" sz="1200" err="1">
                <a:latin typeface="Arial"/>
                <a:cs typeface="Arial"/>
              </a:rPr>
              <a:t>arviointitulosten</a:t>
            </a:r>
            <a:r>
              <a:rPr lang="en-US" sz="1200">
                <a:latin typeface="Arial"/>
                <a:cs typeface="Arial"/>
              </a:rPr>
              <a:t> </a:t>
            </a:r>
            <a:r>
              <a:rPr lang="en-US" sz="1200" err="1">
                <a:latin typeface="Arial"/>
                <a:cs typeface="Arial"/>
              </a:rPr>
              <a:t>pohjalta</a:t>
            </a:r>
            <a:r>
              <a:rPr lang="en-US" sz="1200">
                <a:latin typeface="Arial"/>
                <a:cs typeface="Arial"/>
              </a:rPr>
              <a:t>.</a:t>
            </a:r>
            <a:endParaRPr lang="en-US"/>
          </a:p>
          <a:p>
            <a:endParaRPr lang="en-US" sz="1200">
              <a:latin typeface="Arial"/>
              <a:cs typeface="Arial"/>
            </a:endParaRPr>
          </a:p>
        </p:txBody>
      </p:sp>
      <p:sp>
        <p:nvSpPr>
          <p:cNvPr id="4" name="Text Placeholder 3">
            <a:extLst>
              <a:ext uri="{FF2B5EF4-FFF2-40B4-BE49-F238E27FC236}">
                <a16:creationId xmlns:a16="http://schemas.microsoft.com/office/drawing/2014/main" id="{56D157C0-50D3-F0E0-9780-4A3A38460142}"/>
              </a:ext>
            </a:extLst>
          </p:cNvPr>
          <p:cNvSpPr>
            <a:spLocks noGrp="1"/>
          </p:cNvSpPr>
          <p:nvPr>
            <p:ph type="body" sz="quarter" idx="13"/>
          </p:nvPr>
        </p:nvSpPr>
        <p:spPr>
          <a:xfrm>
            <a:off x="288755" y="613349"/>
            <a:ext cx="4184942" cy="3878217"/>
          </a:xfrm>
        </p:spPr>
        <p:txBody>
          <a:bodyPr vert="horz" lIns="91440" tIns="45720" rIns="91440" bIns="45720" rtlCol="0" anchor="t">
            <a:normAutofit fontScale="92500" lnSpcReduction="10000"/>
          </a:bodyPr>
          <a:lstStyle/>
          <a:p>
            <a:r>
              <a:rPr lang="en-US" b="1" err="1">
                <a:latin typeface="Times New Roman"/>
                <a:cs typeface="Times New Roman"/>
              </a:rPr>
              <a:t>Ehdotus</a:t>
            </a:r>
            <a:r>
              <a:rPr lang="en-US" b="1">
                <a:latin typeface="Times New Roman"/>
                <a:cs typeface="Times New Roman"/>
              </a:rPr>
              <a:t> </a:t>
            </a:r>
            <a:r>
              <a:rPr lang="en-US" b="1" err="1">
                <a:latin typeface="Times New Roman"/>
                <a:cs typeface="Times New Roman"/>
              </a:rPr>
              <a:t>interRAI</a:t>
            </a:r>
            <a:r>
              <a:rPr lang="en-US" b="1">
                <a:latin typeface="Times New Roman"/>
                <a:cs typeface="Times New Roman"/>
              </a:rPr>
              <a:t> CA +Helsa</a:t>
            </a:r>
            <a:r>
              <a:rPr lang="en-US">
                <a:latin typeface="Times New Roman"/>
                <a:cs typeface="Times New Roman"/>
              </a:rPr>
              <a:t> </a:t>
            </a:r>
            <a:r>
              <a:rPr lang="en-US" err="1">
                <a:latin typeface="Times New Roman"/>
                <a:cs typeface="Times New Roman"/>
              </a:rPr>
              <a:t>mittariarvosta</a:t>
            </a:r>
            <a:r>
              <a:rPr lang="en-US">
                <a:latin typeface="Times New Roman"/>
                <a:cs typeface="Times New Roman"/>
              </a:rPr>
              <a:t> </a:t>
            </a:r>
            <a:r>
              <a:rPr lang="en-US" err="1">
                <a:latin typeface="Times New Roman"/>
                <a:cs typeface="Times New Roman"/>
              </a:rPr>
              <a:t>myöntämisen</a:t>
            </a:r>
            <a:r>
              <a:rPr lang="en-US">
                <a:latin typeface="Times New Roman"/>
                <a:cs typeface="Times New Roman"/>
              </a:rPr>
              <a:t> </a:t>
            </a:r>
            <a:r>
              <a:rPr lang="en-US" err="1">
                <a:latin typeface="Times New Roman"/>
                <a:cs typeface="Times New Roman"/>
              </a:rPr>
              <a:t>perusteeksi</a:t>
            </a:r>
            <a:r>
              <a:rPr lang="en-US">
                <a:latin typeface="Times New Roman"/>
                <a:cs typeface="Times New Roman"/>
              </a:rPr>
              <a:t> </a:t>
            </a:r>
            <a:r>
              <a:rPr lang="en-US" err="1">
                <a:latin typeface="Times New Roman"/>
                <a:cs typeface="Times New Roman"/>
              </a:rPr>
              <a:t>kuntouttavalle</a:t>
            </a:r>
            <a:r>
              <a:rPr lang="en-US">
                <a:latin typeface="Times New Roman"/>
                <a:cs typeface="Times New Roman"/>
              </a:rPr>
              <a:t> </a:t>
            </a:r>
            <a:r>
              <a:rPr lang="en-US" err="1">
                <a:latin typeface="Times New Roman"/>
                <a:cs typeface="Times New Roman"/>
              </a:rPr>
              <a:t>arviointijaksolle</a:t>
            </a:r>
            <a:r>
              <a:rPr lang="en-US">
                <a:latin typeface="Times New Roman"/>
                <a:cs typeface="Times New Roman"/>
              </a:rPr>
              <a:t>:</a:t>
            </a:r>
          </a:p>
          <a:p>
            <a:r>
              <a:rPr lang="en-US">
                <a:latin typeface="Times New Roman"/>
                <a:cs typeface="Times New Roman"/>
              </a:rPr>
              <a:t>· </a:t>
            </a:r>
            <a:r>
              <a:rPr lang="en-US" b="1">
                <a:latin typeface="Times New Roman"/>
                <a:cs typeface="Times New Roman"/>
              </a:rPr>
              <a:t>ADL0= 1 ja/tai SRI =1 </a:t>
            </a:r>
            <a:endParaRPr lang="en-US" b="1"/>
          </a:p>
          <a:p>
            <a:r>
              <a:rPr lang="en-US" b="1">
                <a:latin typeface="Times New Roman"/>
                <a:cs typeface="Times New Roman"/>
              </a:rPr>
              <a:t>Ja / Tai </a:t>
            </a:r>
          </a:p>
          <a:p>
            <a:r>
              <a:rPr lang="en-US" b="1">
                <a:latin typeface="Times New Roman"/>
                <a:cs typeface="Times New Roman"/>
              </a:rPr>
              <a:t>CPS ≥1</a:t>
            </a:r>
          </a:p>
          <a:p>
            <a:r>
              <a:rPr lang="en-US" b="1">
                <a:latin typeface="Times New Roman"/>
                <a:cs typeface="Times New Roman"/>
              </a:rPr>
              <a:t>ja</a:t>
            </a:r>
          </a:p>
          <a:p>
            <a:r>
              <a:rPr lang="en-US" b="1">
                <a:latin typeface="Times New Roman"/>
                <a:cs typeface="Times New Roman"/>
              </a:rPr>
              <a:t>· REHAB ≥ 2</a:t>
            </a:r>
            <a:endParaRPr lang="en-US" b="1"/>
          </a:p>
          <a:p>
            <a:r>
              <a:rPr lang="en-US" err="1">
                <a:latin typeface="Times New Roman"/>
                <a:cs typeface="Times New Roman"/>
              </a:rPr>
              <a:t>Lisäksi</a:t>
            </a:r>
            <a:r>
              <a:rPr lang="en-US">
                <a:latin typeface="Times New Roman"/>
                <a:cs typeface="Times New Roman"/>
              </a:rPr>
              <a:t> </a:t>
            </a:r>
            <a:r>
              <a:rPr lang="en-US" err="1">
                <a:latin typeface="Times New Roman"/>
                <a:cs typeface="Times New Roman"/>
              </a:rPr>
              <a:t>voidaan</a:t>
            </a:r>
            <a:r>
              <a:rPr lang="en-US">
                <a:latin typeface="Times New Roman"/>
                <a:cs typeface="Times New Roman"/>
              </a:rPr>
              <a:t> </a:t>
            </a:r>
            <a:r>
              <a:rPr lang="en-US" err="1">
                <a:latin typeface="Times New Roman"/>
                <a:cs typeface="Times New Roman"/>
              </a:rPr>
              <a:t>huomioida</a:t>
            </a:r>
            <a:r>
              <a:rPr lang="en-US">
                <a:latin typeface="Times New Roman"/>
                <a:cs typeface="Times New Roman"/>
              </a:rPr>
              <a:t> </a:t>
            </a:r>
            <a:r>
              <a:rPr lang="en-US" err="1">
                <a:latin typeface="Times New Roman"/>
                <a:cs typeface="Times New Roman"/>
              </a:rPr>
              <a:t>kivunhoitoon</a:t>
            </a:r>
            <a:r>
              <a:rPr lang="en-US">
                <a:latin typeface="Times New Roman"/>
                <a:cs typeface="Times New Roman"/>
              </a:rPr>
              <a:t> </a:t>
            </a:r>
            <a:r>
              <a:rPr lang="en-US" err="1">
                <a:latin typeface="Times New Roman"/>
                <a:cs typeface="Times New Roman"/>
              </a:rPr>
              <a:t>liittyvä</a:t>
            </a:r>
            <a:r>
              <a:rPr lang="en-US">
                <a:latin typeface="Times New Roman"/>
                <a:cs typeface="Times New Roman"/>
              </a:rPr>
              <a:t> </a:t>
            </a:r>
            <a:r>
              <a:rPr lang="en-US" err="1">
                <a:latin typeface="Times New Roman"/>
                <a:cs typeface="Times New Roman"/>
              </a:rPr>
              <a:t>avuntarve</a:t>
            </a:r>
            <a:r>
              <a:rPr lang="en-US">
                <a:latin typeface="Times New Roman"/>
                <a:cs typeface="Times New Roman"/>
              </a:rPr>
              <a:t> ja </a:t>
            </a:r>
            <a:r>
              <a:rPr lang="en-US" err="1">
                <a:latin typeface="Times New Roman"/>
                <a:cs typeface="Times New Roman"/>
              </a:rPr>
              <a:t>sen</a:t>
            </a:r>
            <a:r>
              <a:rPr lang="en-US">
                <a:latin typeface="Times New Roman"/>
                <a:cs typeface="Times New Roman"/>
              </a:rPr>
              <a:t> </a:t>
            </a:r>
            <a:r>
              <a:rPr lang="en-US" err="1">
                <a:latin typeface="Times New Roman"/>
                <a:cs typeface="Times New Roman"/>
              </a:rPr>
              <a:t>vaikutukset</a:t>
            </a:r>
            <a:r>
              <a:rPr lang="en-US">
                <a:latin typeface="Times New Roman"/>
                <a:cs typeface="Times New Roman"/>
              </a:rPr>
              <a:t> </a:t>
            </a:r>
            <a:r>
              <a:rPr lang="en-US" err="1">
                <a:latin typeface="Times New Roman"/>
                <a:cs typeface="Times New Roman"/>
              </a:rPr>
              <a:t>päivittäisissä</a:t>
            </a:r>
            <a:r>
              <a:rPr lang="en-US">
                <a:latin typeface="Times New Roman"/>
                <a:cs typeface="Times New Roman"/>
              </a:rPr>
              <a:t> </a:t>
            </a:r>
            <a:r>
              <a:rPr lang="en-US" err="1">
                <a:latin typeface="Times New Roman"/>
                <a:cs typeface="Times New Roman"/>
              </a:rPr>
              <a:t>toimissa</a:t>
            </a:r>
            <a:r>
              <a:rPr lang="en-US">
                <a:latin typeface="Times New Roman"/>
                <a:cs typeface="Times New Roman"/>
              </a:rPr>
              <a:t> </a:t>
            </a:r>
            <a:r>
              <a:rPr lang="en-US" err="1">
                <a:latin typeface="Times New Roman"/>
                <a:cs typeface="Times New Roman"/>
              </a:rPr>
              <a:t>suoriutumiseen</a:t>
            </a:r>
            <a:r>
              <a:rPr lang="en-US">
                <a:latin typeface="Times New Roman"/>
                <a:cs typeface="Times New Roman"/>
              </a:rPr>
              <a:t>. </a:t>
            </a:r>
            <a:r>
              <a:rPr lang="en-US" err="1">
                <a:latin typeface="Times New Roman"/>
                <a:cs typeface="Times New Roman"/>
              </a:rPr>
              <a:t>Mittarin</a:t>
            </a:r>
            <a:r>
              <a:rPr lang="en-US">
                <a:latin typeface="Times New Roman"/>
                <a:cs typeface="Times New Roman"/>
              </a:rPr>
              <a:t> </a:t>
            </a:r>
            <a:r>
              <a:rPr lang="en-US" err="1">
                <a:latin typeface="Times New Roman"/>
                <a:cs typeface="Times New Roman"/>
              </a:rPr>
              <a:t>arvo</a:t>
            </a:r>
            <a:r>
              <a:rPr lang="en-US">
                <a:latin typeface="Times New Roman"/>
                <a:cs typeface="Times New Roman"/>
              </a:rPr>
              <a:t> ≥2, </a:t>
            </a:r>
            <a:r>
              <a:rPr lang="en-US" err="1">
                <a:latin typeface="Times New Roman"/>
                <a:cs typeface="Times New Roman"/>
              </a:rPr>
              <a:t>kohtalaista</a:t>
            </a:r>
            <a:r>
              <a:rPr lang="en-US">
                <a:latin typeface="Times New Roman"/>
                <a:cs typeface="Times New Roman"/>
              </a:rPr>
              <a:t> </a:t>
            </a:r>
            <a:r>
              <a:rPr lang="en-US" err="1">
                <a:latin typeface="Times New Roman"/>
                <a:cs typeface="Times New Roman"/>
              </a:rPr>
              <a:t>kipua</a:t>
            </a:r>
            <a:r>
              <a:rPr lang="en-US">
                <a:latin typeface="Times New Roman"/>
                <a:cs typeface="Times New Roman"/>
              </a:rPr>
              <a:t> </a:t>
            </a:r>
            <a:r>
              <a:rPr lang="en-US" err="1">
                <a:latin typeface="Times New Roman"/>
                <a:cs typeface="Times New Roman"/>
              </a:rPr>
              <a:t>päivittäin</a:t>
            </a:r>
            <a:r>
              <a:rPr lang="en-US">
                <a:latin typeface="Times New Roman"/>
                <a:cs typeface="Times New Roman"/>
              </a:rPr>
              <a:t>.</a:t>
            </a:r>
            <a:endParaRPr lang="en-US"/>
          </a:p>
          <a:p>
            <a:endParaRPr lang="en-US"/>
          </a:p>
        </p:txBody>
      </p:sp>
      <p:sp>
        <p:nvSpPr>
          <p:cNvPr id="5" name="Suorakulmio 4"/>
          <p:cNvSpPr/>
          <p:nvPr/>
        </p:nvSpPr>
        <p:spPr>
          <a:xfrm rot="21000389">
            <a:off x="1104864" y="1698116"/>
            <a:ext cx="3861891" cy="523220"/>
          </a:xfrm>
          <a:prstGeom prst="rect">
            <a:avLst/>
          </a:prstGeom>
          <a:noFill/>
        </p:spPr>
        <p:txBody>
          <a:bodyPr wrap="none" lIns="91440" tIns="45720" rIns="91440" bIns="45720">
            <a:spAutoFit/>
          </a:bodyPr>
          <a:lstStyle/>
          <a:p>
            <a:pPr algn="ctr"/>
            <a:r>
              <a:rPr lang="fi-FI" sz="2800" b="1" cap="none" spc="0">
                <a:ln w="6600">
                  <a:solidFill>
                    <a:schemeClr val="accent2"/>
                  </a:solidFill>
                  <a:prstDash val="solid"/>
                </a:ln>
                <a:solidFill>
                  <a:srgbClr val="FFFFFF"/>
                </a:solidFill>
                <a:effectLst>
                  <a:outerShdw dist="38100" dir="2700000" algn="tl" rotWithShape="0">
                    <a:schemeClr val="accent2"/>
                  </a:outerShdw>
                </a:effectLst>
              </a:rPr>
              <a:t>L   U    O   N   </a:t>
            </a:r>
            <a:r>
              <a:rPr lang="fi-FI" sz="2800" b="1" cap="none" spc="0" err="1">
                <a:ln w="6600">
                  <a:solidFill>
                    <a:schemeClr val="accent2"/>
                  </a:solidFill>
                  <a:prstDash val="solid"/>
                </a:ln>
                <a:solidFill>
                  <a:srgbClr val="FFFFFF"/>
                </a:solidFill>
                <a:effectLst>
                  <a:outerShdw dist="38100" dir="2700000" algn="tl" rotWithShape="0">
                    <a:schemeClr val="accent2"/>
                  </a:outerShdw>
                </a:effectLst>
              </a:rPr>
              <a:t>N</a:t>
            </a:r>
            <a:r>
              <a:rPr lang="fi-FI" sz="2800" b="1" cap="none" spc="0">
                <a:ln w="6600">
                  <a:solidFill>
                    <a:schemeClr val="accent2"/>
                  </a:solidFill>
                  <a:prstDash val="solid"/>
                </a:ln>
                <a:solidFill>
                  <a:srgbClr val="FFFFFF"/>
                </a:solidFill>
                <a:effectLst>
                  <a:outerShdw dist="38100" dir="2700000" algn="tl" rotWithShape="0">
                    <a:schemeClr val="accent2"/>
                  </a:outerShdw>
                </a:effectLst>
              </a:rPr>
              <a:t>   O   S</a:t>
            </a:r>
          </a:p>
        </p:txBody>
      </p:sp>
    </p:spTree>
    <p:extLst>
      <p:ext uri="{BB962C8B-B14F-4D97-AF65-F5344CB8AC3E}">
        <p14:creationId xmlns:p14="http://schemas.microsoft.com/office/powerpoint/2010/main" val="4022712651"/>
      </p:ext>
    </p:extLst>
  </p:cSld>
  <p:clrMapOvr>
    <a:masterClrMapping/>
  </p:clrMapOvr>
</p:sld>
</file>

<file path=ppt/theme/theme1.xml><?xml version="1.0" encoding="utf-8"?>
<a:theme xmlns:a="http://schemas.openxmlformats.org/drawingml/2006/main" name="Office Theme">
  <a:themeElements>
    <a:clrScheme name="Varha">
      <a:dk1>
        <a:srgbClr val="000000"/>
      </a:dk1>
      <a:lt1>
        <a:srgbClr val="FFFFFF"/>
      </a:lt1>
      <a:dk2>
        <a:srgbClr val="3C2B7C"/>
      </a:dk2>
      <a:lt2>
        <a:srgbClr val="009F8D"/>
      </a:lt2>
      <a:accent1>
        <a:srgbClr val="3C2B7C"/>
      </a:accent1>
      <a:accent2>
        <a:srgbClr val="009F8D"/>
      </a:accent2>
      <a:accent3>
        <a:srgbClr val="9990C0"/>
      </a:accent3>
      <a:accent4>
        <a:srgbClr val="D7EAEA"/>
      </a:accent4>
      <a:accent5>
        <a:srgbClr val="F39300"/>
      </a:accent5>
      <a:accent6>
        <a:srgbClr val="145E40"/>
      </a:accent6>
      <a:hlink>
        <a:srgbClr val="F39300"/>
      </a:hlink>
      <a:folHlink>
        <a:srgbClr val="145E4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4704A40-BDB6-D348-BE58-D14FAC197787}" vid="{A24B36F8-F9D4-5445-AED9-CDA78D3FD0D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19FAE84E6AA3204C9D135680A219FE92" ma:contentTypeVersion="11" ma:contentTypeDescription="Luo uusi asiakirja." ma:contentTypeScope="" ma:versionID="e5f99fdd1ebb53bdf217ac45f87c3b3d">
  <xsd:schema xmlns:xsd="http://www.w3.org/2001/XMLSchema" xmlns:xs="http://www.w3.org/2001/XMLSchema" xmlns:p="http://schemas.microsoft.com/office/2006/metadata/properties" xmlns:ns2="239c4961-4068-4a98-beba-eca00d0c702d" xmlns:ns3="01083c37-0e64-44fc-b6d4-3ffa33916d8a" targetNamespace="http://schemas.microsoft.com/office/2006/metadata/properties" ma:root="true" ma:fieldsID="1a376cd9db4f26a987c4b0683614ef66" ns2:_="" ns3:_="">
    <xsd:import namespace="239c4961-4068-4a98-beba-eca00d0c702d"/>
    <xsd:import namespace="01083c37-0e64-44fc-b6d4-3ffa33916d8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c4961-4068-4a98-beba-eca00d0c7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8fcd9a83-f8aa-489e-9026-0d88784a14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083c37-0e64-44fc-b6d4-3ffa33916d8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855f4937-9629-4662-ab38-6fbb81da9552}" ma:internalName="TaxCatchAll" ma:showField="CatchAllData" ma:web="01083c37-0e64-44fc-b6d4-3ffa33916d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9c4961-4068-4a98-beba-eca00d0c702d">
      <Terms xmlns="http://schemas.microsoft.com/office/infopath/2007/PartnerControls"/>
    </lcf76f155ced4ddcb4097134ff3c332f>
    <TaxCatchAll xmlns="01083c37-0e64-44fc-b6d4-3ffa33916d8a" xsi:nil="true"/>
    <SharedWithUsers xmlns="01083c37-0e64-44fc-b6d4-3ffa33916d8a">
      <UserInfo>
        <DisplayName>Harikkala Elina</DisplayName>
        <AccountId>12</AccountId>
        <AccountType/>
      </UserInfo>
      <UserInfo>
        <DisplayName>Pilpola Mari</DisplayName>
        <AccountId>20</AccountId>
        <AccountType/>
      </UserInfo>
      <UserInfo>
        <DisplayName>Theodorakis Kirsi</DisplayName>
        <AccountId>40</AccountId>
        <AccountType/>
      </UserInfo>
      <UserInfo>
        <DisplayName>Piippo Mikael</DisplayName>
        <AccountId>41</AccountId>
        <AccountType/>
      </UserInfo>
    </SharedWithUsers>
  </documentManagement>
</p:properties>
</file>

<file path=customXml/itemProps1.xml><?xml version="1.0" encoding="utf-8"?>
<ds:datastoreItem xmlns:ds="http://schemas.openxmlformats.org/officeDocument/2006/customXml" ds:itemID="{43D4270D-E353-48A0-A66F-1EC15BB5225C}">
  <ds:schemaRefs>
    <ds:schemaRef ds:uri="http://schemas.microsoft.com/sharepoint/v3/contenttype/forms"/>
  </ds:schemaRefs>
</ds:datastoreItem>
</file>

<file path=customXml/itemProps2.xml><?xml version="1.0" encoding="utf-8"?>
<ds:datastoreItem xmlns:ds="http://schemas.openxmlformats.org/officeDocument/2006/customXml" ds:itemID="{BA928E00-7718-485C-AB61-BD72A0A39368}">
  <ds:schemaRefs>
    <ds:schemaRef ds:uri="01083c37-0e64-44fc-b6d4-3ffa33916d8a"/>
    <ds:schemaRef ds:uri="239c4961-4068-4a98-beba-eca00d0c70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F8694CC-8F47-4283-B6E0-888C13701415}">
  <ds:schemaRefs>
    <ds:schemaRef ds:uri="01083c37-0e64-44fc-b6d4-3ffa33916d8a"/>
    <ds:schemaRef ds:uri="239c4961-4068-4a98-beba-eca00d0c70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Asiakaspolku Ikääntyneiden palveluiden kuntouttavalle arviointijaksolle kotona ja yksikössä</vt:lpstr>
      <vt:lpstr>  Kuntouttava arviointijakso kotona  Kuntouttava arviointijakso on uusien asiakkaiden säännöllistä kotihoitoa edeltävä moniammatillisesti suoritettava toimintamalli osana palvelutarpeen arviointia. Kuntouttava arviointijakso sisältää InterRAI-CA + Helsa arvioinnin, jonka tuottamaan aineistoon päätökset iäkkäälle myönnetyistä palveluista tulee perustua.  Kuntouttavan arviointijakson tarkoituksena on saada kokonaiskuva asiakkaan arkisuoriutumisesta, arvioida hänen toimintakykyään ja selviytymistään omassa elinympäristöään.  Arvioinnissa huomioidaan mistä päivittäisistä toimista ikäihminen selviytyy itsenäisesti ja missä hän mahdollisesti tarvitsee apua ja tukea. Yhteistyössä asiakkaan kanssa laaditaan henkilökohtaiseen tavoitteeseen pohjautuva kotona kuntoutumisen suunnitelma, taustalla asiakkaan tarve ja toimintakyvyn mittaukset. Tavoitteellinen ja suunnitelmallinen moniammatillinen kuntoutusjakso toteutetaan yhteistyössä asiakkaan ja mahdollisten läheistensä kanssa.   Kuntouttavan arviointijakson tavoitteena on tukea asiakkaan omatoimista selviytymistä arjessa sekä parantaa hänen toimintakykyään ja vähentää palveluntarvetta. Kuntouttavan arviointijakson tavoitteena on asiakkaan toimintakyvyn ja kotona pärjäämisen vahvistaminen. Arviointijaksolla arvioidaan myös apuvälineiden tarve.   Kuntouttava arviointijakso on edellytys säännöllisten kotiin tuotavien palvelujen alkamiselle. Kuntouttava arviointijakso on aina määräaikainen.   </vt:lpstr>
      <vt:lpstr>PowerPoint Presentation</vt:lpstr>
      <vt:lpstr>PowerPoint Presentation</vt:lpstr>
      <vt:lpstr>PowerPoint Presentation</vt:lpstr>
      <vt:lpstr>Palvelukuvaus  Kuntouttava arviointijakso yksikössä on osa iäkkään moniammatillista palvelutarpeen arviointia. Arviointi ja kuntoutusjakso yksiköissä on tarkoitettu niille iäkkäille, joiden kuntouttavan arviointijakson suorittaminen kotioloissa on asiakkaan terveydentilan ja turvallisuuden kannalta vielä haasteellista. Kun toimintakykyä alentavat akuutit sairaudet on selvitetty ja saatu hoitotasapainoon, mutta asiakkaan kotona selviytyminen ei ole turvallista, on jatkumona siirtyminen kuntouttavaan arviointiyksikköön.  Yksikköjaksoille siirtyvien vanhuksien toimintakykyisyyteen liittyy monialaisempaa haasteellisuutta ja heillä saattaa ilman systemaattista väliintuloa olla vaarana ohjautuminen ennen aikaisesti ympärivuorokautiseen hoivaan.   Palveluntarpeiden selvittämisestä, hoidosta ja kuntoutuksesta vastaa iäkkään henkilön tarpeiden kannalta tarkoituksenmukainen sosiaalihuollon ammattihenkilöistä annetun lain (817/2015) 3 §:ssä tai terveydenhuollon ammattihenkilöistä annetun lain (559/1994) 2 §:ssä tarkoitettu ammattihenkilö, jolla on laaja-alaista asiantuntemusta. (Laki ikääntyneen väestön toimintakyvyn tukemisesta sekä iäkkäiden sosiaali- ja terveyspalveluista 980/2012, 15 §.)  Kohderyhmä Iäkkäät, + 65-vuotiaat asiakkaat, joilla tarvetta kuntouttavaan arviointiin sairaalasta kotiutumisen mahdollistamiseksi ja turvaamiseksi tai kotihoidon ja omaishoidon asiakkaat, jotka tarvitsevat arviointia ja kuntoutusta tueksi, koska kotona selviytyminen on vaarantumassa.   </vt:lpstr>
      <vt:lpstr>Kriteerit  Sairaalasta  Akuutti sairaalahoidon tarve on päättynyt (iv-hoidot päätyneet, vitaalitoiminnot vakaat) Lääketieteellisen hoidon tarpeet arvioitu ja hoitosuunnitelma tehty  Moni- ja muistisairaat ja hauraat vanhukset, joita ei voi turvallisesti kotiuttaa Epäselvät ja sekavat vanhukset, joiden kanssa ei sairaalahoidolla päästä enää eteenpäin ja vaarana ohjautua ennenaikaisesti ympärivuorokautiseen hoivaan Toimintakyvyn laskun juurisyyt sairaalahoidosta huolimatta epäselvät Kuntoutuminen ei edisty odotetusti ja hoidon/kuntoutuksen tarve on pitkittynyt CFS 4-6, harkinnan varaisesti 3–7 MMSE pääsääntöisesti yli 10  Asiakas ei ole vaaraksi itselleen eikä muille Asiakas suostuu siirtoon ja omaisille tiedotettu siirrosta  Palveluohjauksen kautta  RAI CA kriteerien mukaisesti - mittariherätteenä   Asiakas suostuu siirtoon ja omaisille tiedotettu siirrosta  Säännöllisen kotihoidon kautta  Kotona selviytyminen säännöllisen kotihoidon avulla haasteellista ja asiakkaalla vaarana siirtyminen ympärivuorokautiseen hoivaan Heräte RAI HC kriteeristön kautta - mittariherätteenä  Asiakas suostuu siirtoon ja omaisille tiedotettu siirrosta </vt:lpstr>
      <vt:lpstr>PowerPoint Presentation</vt:lpstr>
      <vt:lpstr>iRAICA+Helsa- arviointi  </vt:lpstr>
      <vt:lpstr>PowerPoint Presentation</vt:lpstr>
      <vt:lpstr>PowerPoint Presentation</vt:lpstr>
    </vt:vector>
  </TitlesOfParts>
  <Company>Varsinais-Suomen hyvinvointialue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Pilpola Mari</dc:creator>
  <cp:revision>7</cp:revision>
  <dcterms:created xsi:type="dcterms:W3CDTF">2022-11-17T08:06:18Z</dcterms:created>
  <dcterms:modified xsi:type="dcterms:W3CDTF">2023-10-11T12:54:35Z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0x01010019FAE84E6AA3204C9D135680A219FE92</vt:lpwstr>
  </property>
  <property fmtid="{D5CDD505-2E9C-101B-9397-08002B2CF9AE}" pid="3" name="MediaServiceImageTags">
    <vt:lpwstr/>
  </property>
</Properties>
</file>