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8D23A-EC43-428C-9097-ADDB7F5437A4}" type="doc">
      <dgm:prSet loTypeId="urn:microsoft.com/office/officeart/2005/8/layout/h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128DF4F7-04C8-497E-926A-560FB819EA0C}">
      <dgm:prSet phldrT="[Teksti]"/>
      <dgm:spPr/>
      <dgm:t>
        <a:bodyPr/>
        <a:lstStyle/>
        <a:p>
          <a:r>
            <a:rPr lang="fi-FI" dirty="0"/>
            <a:t>Etäkuntoutustyöryhmä</a:t>
          </a:r>
        </a:p>
        <a:p>
          <a:r>
            <a:rPr lang="fi-FI" dirty="0"/>
            <a:t>Etäkuntoutuspilottityöryhmä</a:t>
          </a:r>
        </a:p>
        <a:p>
          <a:r>
            <a:rPr lang="fi-FI" dirty="0"/>
            <a:t>Kevät 2022</a:t>
          </a:r>
        </a:p>
      </dgm:t>
    </dgm:pt>
    <dgm:pt modelId="{5D9C1CC3-4B35-4DA4-9793-9C1E65E66E32}" type="parTrans" cxnId="{CA3EA3BA-8EED-4165-B5FA-FA7C4585D716}">
      <dgm:prSet/>
      <dgm:spPr/>
      <dgm:t>
        <a:bodyPr/>
        <a:lstStyle/>
        <a:p>
          <a:endParaRPr lang="fi-FI"/>
        </a:p>
      </dgm:t>
    </dgm:pt>
    <dgm:pt modelId="{FCE7A848-838D-4B02-BA68-BB34F3F7A1E9}" type="sibTrans" cxnId="{CA3EA3BA-8EED-4165-B5FA-FA7C4585D716}">
      <dgm:prSet/>
      <dgm:spPr/>
      <dgm:t>
        <a:bodyPr/>
        <a:lstStyle/>
        <a:p>
          <a:endParaRPr lang="fi-FI"/>
        </a:p>
      </dgm:t>
    </dgm:pt>
    <dgm:pt modelId="{46984363-FBEF-4DAD-B07E-D7B5AB524BEE}">
      <dgm:prSet phldrT="[Teksti]" custT="1"/>
      <dgm:spPr/>
      <dgm:t>
        <a:bodyPr/>
        <a:lstStyle/>
        <a:p>
          <a:r>
            <a:rPr lang="fi-FI" sz="1400" dirty="0"/>
            <a:t>Työryhmien perustaminen ja kokoaminen, tiedon kerääminen</a:t>
          </a:r>
        </a:p>
      </dgm:t>
    </dgm:pt>
    <dgm:pt modelId="{252ADB63-6373-43BB-B268-74503C05462C}" type="parTrans" cxnId="{2C730003-29C5-4A02-B32F-ED2ECB25146F}">
      <dgm:prSet/>
      <dgm:spPr/>
      <dgm:t>
        <a:bodyPr/>
        <a:lstStyle/>
        <a:p>
          <a:endParaRPr lang="fi-FI"/>
        </a:p>
      </dgm:t>
    </dgm:pt>
    <dgm:pt modelId="{48A9A2D5-B82C-4E47-A76A-6353F66449DD}" type="sibTrans" cxnId="{2C730003-29C5-4A02-B32F-ED2ECB25146F}">
      <dgm:prSet/>
      <dgm:spPr/>
      <dgm:t>
        <a:bodyPr/>
        <a:lstStyle/>
        <a:p>
          <a:endParaRPr lang="fi-FI"/>
        </a:p>
      </dgm:t>
    </dgm:pt>
    <dgm:pt modelId="{AF796A3F-6A5B-43F1-94EF-52D9B8686FBE}">
      <dgm:prSet phldrT="[Teksti]"/>
      <dgm:spPr/>
      <dgm:t>
        <a:bodyPr/>
        <a:lstStyle/>
        <a:p>
          <a:r>
            <a:rPr lang="fi-FI" dirty="0"/>
            <a:t>Syksy 2022</a:t>
          </a:r>
        </a:p>
      </dgm:t>
    </dgm:pt>
    <dgm:pt modelId="{16AF548B-8D84-4B7E-8477-DBAEF4D02D97}" type="parTrans" cxnId="{4CCEA3E6-DFF9-46FC-9B7B-2B19F289A26A}">
      <dgm:prSet/>
      <dgm:spPr/>
      <dgm:t>
        <a:bodyPr/>
        <a:lstStyle/>
        <a:p>
          <a:endParaRPr lang="fi-FI"/>
        </a:p>
      </dgm:t>
    </dgm:pt>
    <dgm:pt modelId="{DD6618D1-E472-4CFE-890C-150CF38C5CA5}" type="sibTrans" cxnId="{4CCEA3E6-DFF9-46FC-9B7B-2B19F289A26A}">
      <dgm:prSet/>
      <dgm:spPr/>
      <dgm:t>
        <a:bodyPr/>
        <a:lstStyle/>
        <a:p>
          <a:endParaRPr lang="fi-FI"/>
        </a:p>
      </dgm:t>
    </dgm:pt>
    <dgm:pt modelId="{90565F62-F6BC-4A7C-BCC1-E107DB56F266}">
      <dgm:prSet phldrT="[Teksti]" custT="1"/>
      <dgm:spPr/>
      <dgm:t>
        <a:bodyPr/>
        <a:lstStyle/>
        <a:p>
          <a:r>
            <a:rPr lang="fi-FI" sz="1200" dirty="0"/>
            <a:t>Nykyisten toimintatapojen kartoittaminen</a:t>
          </a:r>
        </a:p>
      </dgm:t>
    </dgm:pt>
    <dgm:pt modelId="{4F31F039-0B63-48E4-A4A8-66AE46EC7B8F}" type="parTrans" cxnId="{A6F10D05-D459-496A-8AFB-572F2C64AF29}">
      <dgm:prSet/>
      <dgm:spPr/>
      <dgm:t>
        <a:bodyPr/>
        <a:lstStyle/>
        <a:p>
          <a:endParaRPr lang="fi-FI"/>
        </a:p>
      </dgm:t>
    </dgm:pt>
    <dgm:pt modelId="{8C68F984-66AB-480F-9F94-AD2728346D07}" type="sibTrans" cxnId="{A6F10D05-D459-496A-8AFB-572F2C64AF29}">
      <dgm:prSet/>
      <dgm:spPr/>
      <dgm:t>
        <a:bodyPr/>
        <a:lstStyle/>
        <a:p>
          <a:endParaRPr lang="fi-FI"/>
        </a:p>
      </dgm:t>
    </dgm:pt>
    <dgm:pt modelId="{0AD4F879-E5D8-4074-9A58-6497D0402BA5}">
      <dgm:prSet phldrT="[Teksti]" custT="1"/>
      <dgm:spPr/>
      <dgm:t>
        <a:bodyPr/>
        <a:lstStyle/>
        <a:p>
          <a:r>
            <a:rPr lang="fi-FI" sz="1100" dirty="0"/>
            <a:t>Päätelaitteiden sijainnista sopiminen</a:t>
          </a:r>
        </a:p>
      </dgm:t>
    </dgm:pt>
    <dgm:pt modelId="{4AC7BE38-6F52-4228-821A-B263C07C0064}" type="parTrans" cxnId="{CE0AB0F0-0A07-4061-8739-97F8166DC1A4}">
      <dgm:prSet/>
      <dgm:spPr/>
      <dgm:t>
        <a:bodyPr/>
        <a:lstStyle/>
        <a:p>
          <a:endParaRPr lang="fi-FI"/>
        </a:p>
      </dgm:t>
    </dgm:pt>
    <dgm:pt modelId="{9B402E6C-EFB7-47D1-952D-C1EFDDD78CDC}" type="sibTrans" cxnId="{CE0AB0F0-0A07-4061-8739-97F8166DC1A4}">
      <dgm:prSet/>
      <dgm:spPr/>
      <dgm:t>
        <a:bodyPr/>
        <a:lstStyle/>
        <a:p>
          <a:endParaRPr lang="fi-FI"/>
        </a:p>
      </dgm:t>
    </dgm:pt>
    <dgm:pt modelId="{CAAFC0EA-BE53-4712-A557-CC1265AE0B28}">
      <dgm:prSet phldrT="[Teksti]" custT="1"/>
      <dgm:spPr/>
      <dgm:t>
        <a:bodyPr/>
        <a:lstStyle/>
        <a:p>
          <a:r>
            <a:rPr lang="fi-FI" sz="1400" dirty="0"/>
            <a:t>Alustavan toimintamallin rakentaminen</a:t>
          </a:r>
        </a:p>
      </dgm:t>
    </dgm:pt>
    <dgm:pt modelId="{0492EBE6-A93E-41FA-8A2B-94C5AE5C2815}" type="sibTrans" cxnId="{534E22A7-8D75-4F11-A8C4-A2D3288A40B1}">
      <dgm:prSet/>
      <dgm:spPr/>
      <dgm:t>
        <a:bodyPr/>
        <a:lstStyle/>
        <a:p>
          <a:endParaRPr lang="fi-FI"/>
        </a:p>
      </dgm:t>
    </dgm:pt>
    <dgm:pt modelId="{9E1139DC-7840-453B-8705-B5BA9D59DE81}" type="parTrans" cxnId="{534E22A7-8D75-4F11-A8C4-A2D3288A40B1}">
      <dgm:prSet/>
      <dgm:spPr/>
      <dgm:t>
        <a:bodyPr/>
        <a:lstStyle/>
        <a:p>
          <a:endParaRPr lang="fi-FI"/>
        </a:p>
      </dgm:t>
    </dgm:pt>
    <dgm:pt modelId="{3DD5CCAF-A895-4B15-ADEB-36E282C8D674}">
      <dgm:prSet phldrT="[Teksti]"/>
      <dgm:spPr/>
      <dgm:t>
        <a:bodyPr/>
        <a:lstStyle/>
        <a:p>
          <a:endParaRPr lang="fi-FI" sz="900" dirty="0"/>
        </a:p>
      </dgm:t>
    </dgm:pt>
    <dgm:pt modelId="{23E80A65-BFAE-4C81-B0A5-3C1BB4E004F2}" type="sibTrans" cxnId="{810CB84D-D100-43F0-A3EE-02C57A9D2725}">
      <dgm:prSet/>
      <dgm:spPr/>
      <dgm:t>
        <a:bodyPr/>
        <a:lstStyle/>
        <a:p>
          <a:endParaRPr lang="fi-FI"/>
        </a:p>
      </dgm:t>
    </dgm:pt>
    <dgm:pt modelId="{82D1DFCC-E793-45D7-83DB-9C7249E8E0F8}" type="parTrans" cxnId="{810CB84D-D100-43F0-A3EE-02C57A9D2725}">
      <dgm:prSet/>
      <dgm:spPr/>
      <dgm:t>
        <a:bodyPr/>
        <a:lstStyle/>
        <a:p>
          <a:endParaRPr lang="fi-FI"/>
        </a:p>
      </dgm:t>
    </dgm:pt>
    <dgm:pt modelId="{EB7B92F8-6E93-4F28-B0C5-01F31D9A17B2}">
      <dgm:prSet phldrT="[Teksti]"/>
      <dgm:spPr/>
      <dgm:t>
        <a:bodyPr/>
        <a:lstStyle/>
        <a:p>
          <a:r>
            <a:rPr lang="fi-FI" dirty="0"/>
            <a:t>Kevät 2023</a:t>
          </a:r>
        </a:p>
      </dgm:t>
    </dgm:pt>
    <dgm:pt modelId="{75812683-DCF8-415E-B3F2-A9A639B35920}" type="parTrans" cxnId="{FFD5D247-559D-4350-B0F2-8A00CA1FC1A0}">
      <dgm:prSet/>
      <dgm:spPr/>
      <dgm:t>
        <a:bodyPr/>
        <a:lstStyle/>
        <a:p>
          <a:endParaRPr lang="fi-FI"/>
        </a:p>
      </dgm:t>
    </dgm:pt>
    <dgm:pt modelId="{3778DD0A-3368-4460-8DF8-4800675A2505}" type="sibTrans" cxnId="{FFD5D247-559D-4350-B0F2-8A00CA1FC1A0}">
      <dgm:prSet/>
      <dgm:spPr/>
      <dgm:t>
        <a:bodyPr/>
        <a:lstStyle/>
        <a:p>
          <a:endParaRPr lang="fi-FI"/>
        </a:p>
      </dgm:t>
    </dgm:pt>
    <dgm:pt modelId="{5E2DC2E4-6EB4-4A3E-8387-C5139A7A03D4}">
      <dgm:prSet phldrT="[Teksti]" custT="1"/>
      <dgm:spPr/>
      <dgm:t>
        <a:bodyPr/>
        <a:lstStyle/>
        <a:p>
          <a:r>
            <a:rPr lang="fi-FI" sz="1200" dirty="0"/>
            <a:t>Mahdollisten sopivien asiakkaiden /asiakasryhmien kartoittaminen</a:t>
          </a:r>
        </a:p>
      </dgm:t>
    </dgm:pt>
    <dgm:pt modelId="{6834A902-CF28-4129-8922-F3CAFA214486}" type="parTrans" cxnId="{062F6ECC-CDB0-4519-B0BA-1F881A96ACD1}">
      <dgm:prSet/>
      <dgm:spPr/>
      <dgm:t>
        <a:bodyPr/>
        <a:lstStyle/>
        <a:p>
          <a:endParaRPr lang="fi-FI"/>
        </a:p>
      </dgm:t>
    </dgm:pt>
    <dgm:pt modelId="{AF27E61C-1C14-499A-A098-2A63A2017F74}" type="sibTrans" cxnId="{062F6ECC-CDB0-4519-B0BA-1F881A96ACD1}">
      <dgm:prSet/>
      <dgm:spPr/>
      <dgm:t>
        <a:bodyPr/>
        <a:lstStyle/>
        <a:p>
          <a:endParaRPr lang="fi-FI"/>
        </a:p>
      </dgm:t>
    </dgm:pt>
    <dgm:pt modelId="{A71CA02D-A6CC-496A-89FC-72B52D4FE548}">
      <dgm:prSet phldrT="[Teksti]"/>
      <dgm:spPr/>
      <dgm:t>
        <a:bodyPr/>
        <a:lstStyle/>
        <a:p>
          <a:r>
            <a:rPr lang="fi-FI" dirty="0"/>
            <a:t>Syksy2023</a:t>
          </a:r>
        </a:p>
      </dgm:t>
    </dgm:pt>
    <dgm:pt modelId="{01481D4A-803E-4F8F-B26E-DAEC280B4D8F}" type="parTrans" cxnId="{22CFE7C6-2C4C-4D8C-A305-3E7F9CAC6D97}">
      <dgm:prSet/>
      <dgm:spPr/>
      <dgm:t>
        <a:bodyPr/>
        <a:lstStyle/>
        <a:p>
          <a:endParaRPr lang="fi-FI"/>
        </a:p>
      </dgm:t>
    </dgm:pt>
    <dgm:pt modelId="{8BC287AA-2616-4613-ACDF-2482A84DFA3B}" type="sibTrans" cxnId="{22CFE7C6-2C4C-4D8C-A305-3E7F9CAC6D97}">
      <dgm:prSet/>
      <dgm:spPr/>
      <dgm:t>
        <a:bodyPr/>
        <a:lstStyle/>
        <a:p>
          <a:endParaRPr lang="fi-FI"/>
        </a:p>
      </dgm:t>
    </dgm:pt>
    <dgm:pt modelId="{C4778568-9EAB-4607-961D-72C73638E032}">
      <dgm:prSet phldrT="[Teksti]" custT="1"/>
      <dgm:spPr/>
      <dgm:t>
        <a:bodyPr/>
        <a:lstStyle/>
        <a:p>
          <a:r>
            <a:rPr lang="fi-FI" sz="1200" dirty="0"/>
            <a:t>Pilotointi  Lesti- ja Perhonjokilaaksossa yhdessä kotihoidon pilotin kanssa</a:t>
          </a:r>
        </a:p>
      </dgm:t>
    </dgm:pt>
    <dgm:pt modelId="{3CC7BE90-8920-4C65-953D-12D9C42FFF4E}" type="parTrans" cxnId="{DE0639B0-AE9A-4435-8217-0F8A059A4BCF}">
      <dgm:prSet/>
      <dgm:spPr/>
      <dgm:t>
        <a:bodyPr/>
        <a:lstStyle/>
        <a:p>
          <a:endParaRPr lang="fi-FI"/>
        </a:p>
      </dgm:t>
    </dgm:pt>
    <dgm:pt modelId="{9D00962B-C319-4B3E-A411-86FBD546F62E}" type="sibTrans" cxnId="{DE0639B0-AE9A-4435-8217-0F8A059A4BCF}">
      <dgm:prSet/>
      <dgm:spPr/>
      <dgm:t>
        <a:bodyPr/>
        <a:lstStyle/>
        <a:p>
          <a:endParaRPr lang="fi-FI"/>
        </a:p>
      </dgm:t>
    </dgm:pt>
    <dgm:pt modelId="{9DE27F01-C68D-4AD7-A97F-FA8C54539DD6}">
      <dgm:prSet phldrT="[Teksti]"/>
      <dgm:spPr/>
      <dgm:t>
        <a:bodyPr/>
        <a:lstStyle/>
        <a:p>
          <a:endParaRPr lang="fi-FI" sz="900" dirty="0"/>
        </a:p>
      </dgm:t>
    </dgm:pt>
    <dgm:pt modelId="{9E6C0A6A-4E09-40B6-B494-5338BF83F286}" type="parTrans" cxnId="{EFB7B487-B503-45A8-B60A-C6305F2CC39E}">
      <dgm:prSet/>
      <dgm:spPr/>
      <dgm:t>
        <a:bodyPr/>
        <a:lstStyle/>
        <a:p>
          <a:endParaRPr lang="fi-FI"/>
        </a:p>
      </dgm:t>
    </dgm:pt>
    <dgm:pt modelId="{9A5DBE1A-1E6B-4D5A-99DD-C62F0221DBB6}" type="sibTrans" cxnId="{EFB7B487-B503-45A8-B60A-C6305F2CC39E}">
      <dgm:prSet/>
      <dgm:spPr/>
      <dgm:t>
        <a:bodyPr/>
        <a:lstStyle/>
        <a:p>
          <a:endParaRPr lang="fi-FI"/>
        </a:p>
      </dgm:t>
    </dgm:pt>
    <dgm:pt modelId="{75D6A3CD-4ABA-489C-9B3A-F41CE4DE30DF}">
      <dgm:prSet phldrT="[Teksti]" custT="1"/>
      <dgm:spPr/>
      <dgm:t>
        <a:bodyPr/>
        <a:lstStyle/>
        <a:p>
          <a:r>
            <a:rPr lang="fi-FI" sz="1200" dirty="0"/>
            <a:t>Pilottiyksiköiden kuntoutushenkilöstön kouluttaminen kuvapuhelimen käyttöön, sovellustunnusten ja välineiden hankinta</a:t>
          </a:r>
        </a:p>
      </dgm:t>
    </dgm:pt>
    <dgm:pt modelId="{F3FE499A-9DEC-40AD-86BF-D8FAE00ED659}" type="parTrans" cxnId="{5618C958-BAE6-450F-B3C8-06C30954D054}">
      <dgm:prSet/>
      <dgm:spPr/>
      <dgm:t>
        <a:bodyPr/>
        <a:lstStyle/>
        <a:p>
          <a:endParaRPr lang="fi-FI"/>
        </a:p>
      </dgm:t>
    </dgm:pt>
    <dgm:pt modelId="{6F66B6A3-2ACE-4065-9685-F7B5D6DA0367}" type="sibTrans" cxnId="{5618C958-BAE6-450F-B3C8-06C30954D054}">
      <dgm:prSet/>
      <dgm:spPr/>
      <dgm:t>
        <a:bodyPr/>
        <a:lstStyle/>
        <a:p>
          <a:endParaRPr lang="fi-FI"/>
        </a:p>
      </dgm:t>
    </dgm:pt>
    <dgm:pt modelId="{A477EE25-7B7F-426E-80EC-59DA9CA45B1C}">
      <dgm:prSet phldrT="[Teksti]" custT="1"/>
      <dgm:spPr/>
      <dgm:t>
        <a:bodyPr/>
        <a:lstStyle/>
        <a:p>
          <a:r>
            <a:rPr lang="fi-FI" sz="1200" dirty="0"/>
            <a:t>Tarvittavien välineiden hankinta</a:t>
          </a:r>
        </a:p>
      </dgm:t>
    </dgm:pt>
    <dgm:pt modelId="{BAF699C5-0FE6-4A85-8CC6-A8D18E7E2B6A}" type="parTrans" cxnId="{C51C4F52-71DD-45B8-A256-F2FA076E5178}">
      <dgm:prSet/>
      <dgm:spPr/>
      <dgm:t>
        <a:bodyPr/>
        <a:lstStyle/>
        <a:p>
          <a:endParaRPr lang="fi-FI"/>
        </a:p>
      </dgm:t>
    </dgm:pt>
    <dgm:pt modelId="{AA5085A0-719B-422C-8BAD-565FCE4D6AE4}" type="sibTrans" cxnId="{C51C4F52-71DD-45B8-A256-F2FA076E5178}">
      <dgm:prSet/>
      <dgm:spPr/>
      <dgm:t>
        <a:bodyPr/>
        <a:lstStyle/>
        <a:p>
          <a:endParaRPr lang="fi-FI"/>
        </a:p>
      </dgm:t>
    </dgm:pt>
    <dgm:pt modelId="{8AB3EC4E-FA3C-43B7-82AD-17774197B687}">
      <dgm:prSet phldrT="[Teksti]" custT="1"/>
      <dgm:spPr/>
      <dgm:t>
        <a:bodyPr/>
        <a:lstStyle/>
        <a:p>
          <a:r>
            <a:rPr lang="fi-FI" sz="1100" dirty="0"/>
            <a:t>Yhteyshenkilön nimeäminen kotihoidon ja kuntoutuksen välille</a:t>
          </a:r>
        </a:p>
      </dgm:t>
    </dgm:pt>
    <dgm:pt modelId="{B4A3159B-4615-4E8E-B87E-04DF7E9BA680}" type="parTrans" cxnId="{6FD1F171-F7B1-4CC8-9699-DD9AD28583BC}">
      <dgm:prSet/>
      <dgm:spPr/>
      <dgm:t>
        <a:bodyPr/>
        <a:lstStyle/>
        <a:p>
          <a:endParaRPr lang="fi-FI"/>
        </a:p>
      </dgm:t>
    </dgm:pt>
    <dgm:pt modelId="{136564FA-3887-45F2-8B65-A4CA9D3A130C}" type="sibTrans" cxnId="{6FD1F171-F7B1-4CC8-9699-DD9AD28583BC}">
      <dgm:prSet/>
      <dgm:spPr/>
      <dgm:t>
        <a:bodyPr/>
        <a:lstStyle/>
        <a:p>
          <a:endParaRPr lang="fi-FI"/>
        </a:p>
      </dgm:t>
    </dgm:pt>
    <dgm:pt modelId="{15D3DEA6-A5E0-4BF5-A371-EA0EB28B7902}">
      <dgm:prSet phldrT="[Teksti]" custT="1"/>
      <dgm:spPr/>
      <dgm:t>
        <a:bodyPr/>
        <a:lstStyle/>
        <a:p>
          <a:r>
            <a:rPr lang="fi-FI" sz="1100" dirty="0"/>
            <a:t>Etäkuntoutuksen laajentaminen Kokkolan alueelle.</a:t>
          </a:r>
        </a:p>
      </dgm:t>
    </dgm:pt>
    <dgm:pt modelId="{147D5962-D743-4647-8585-1911514DD6F0}" type="parTrans" cxnId="{F19741E0-72A3-4353-AC43-F3CD3975CBF1}">
      <dgm:prSet/>
      <dgm:spPr/>
      <dgm:t>
        <a:bodyPr/>
        <a:lstStyle/>
        <a:p>
          <a:endParaRPr lang="fi-FI"/>
        </a:p>
      </dgm:t>
    </dgm:pt>
    <dgm:pt modelId="{1459CBBC-7F3C-491A-931A-3C0E7E3992A2}" type="sibTrans" cxnId="{F19741E0-72A3-4353-AC43-F3CD3975CBF1}">
      <dgm:prSet/>
      <dgm:spPr/>
      <dgm:t>
        <a:bodyPr/>
        <a:lstStyle/>
        <a:p>
          <a:endParaRPr lang="fi-FI"/>
        </a:p>
      </dgm:t>
    </dgm:pt>
    <dgm:pt modelId="{DF85FFFF-CC93-4707-8287-AF747ED35F36}">
      <dgm:prSet phldrT="[Teksti]"/>
      <dgm:spPr/>
      <dgm:t>
        <a:bodyPr/>
        <a:lstStyle/>
        <a:p>
          <a:endParaRPr lang="fi-FI" sz="900" dirty="0"/>
        </a:p>
      </dgm:t>
    </dgm:pt>
    <dgm:pt modelId="{ABEBF85B-9E27-4B7D-98D6-10B7E604D9F1}" type="parTrans" cxnId="{FA07FCBE-F3D4-4341-8FF4-EB21FE101A47}">
      <dgm:prSet/>
      <dgm:spPr/>
      <dgm:t>
        <a:bodyPr/>
        <a:lstStyle/>
        <a:p>
          <a:endParaRPr lang="fi-FI"/>
        </a:p>
      </dgm:t>
    </dgm:pt>
    <dgm:pt modelId="{CC8757CD-5CB7-4A5E-B827-AE5A49E52B45}" type="sibTrans" cxnId="{FA07FCBE-F3D4-4341-8FF4-EB21FE101A47}">
      <dgm:prSet/>
      <dgm:spPr/>
      <dgm:t>
        <a:bodyPr/>
        <a:lstStyle/>
        <a:p>
          <a:endParaRPr lang="fi-FI"/>
        </a:p>
      </dgm:t>
    </dgm:pt>
    <dgm:pt modelId="{D84611A2-1583-424C-975A-7F8209C81FBA}">
      <dgm:prSet phldrT="[Teksti]" custT="1"/>
      <dgm:spPr/>
      <dgm:t>
        <a:bodyPr/>
        <a:lstStyle/>
        <a:p>
          <a:r>
            <a:rPr lang="fi-FI" sz="1100" dirty="0"/>
            <a:t> Ajasta riippumattoman </a:t>
          </a:r>
          <a:r>
            <a:rPr lang="fi-FI" sz="1100" dirty="0" err="1"/>
            <a:t>etäkuntontoutusvälineen</a:t>
          </a:r>
          <a:r>
            <a:rPr lang="fi-FI" sz="1100" dirty="0"/>
            <a:t> pilotointi.</a:t>
          </a:r>
        </a:p>
      </dgm:t>
    </dgm:pt>
    <dgm:pt modelId="{960790FE-84CD-4C37-A036-E3E21808057A}" type="parTrans" cxnId="{BD54DAF7-69C5-44A8-96AB-01C81667CB7E}">
      <dgm:prSet/>
      <dgm:spPr/>
      <dgm:t>
        <a:bodyPr/>
        <a:lstStyle/>
        <a:p>
          <a:endParaRPr lang="fi-FI"/>
        </a:p>
      </dgm:t>
    </dgm:pt>
    <dgm:pt modelId="{61C870F0-C312-46CE-999F-C7487E297D87}" type="sibTrans" cxnId="{BD54DAF7-69C5-44A8-96AB-01C81667CB7E}">
      <dgm:prSet/>
      <dgm:spPr/>
      <dgm:t>
        <a:bodyPr/>
        <a:lstStyle/>
        <a:p>
          <a:endParaRPr lang="fi-FI"/>
        </a:p>
      </dgm:t>
    </dgm:pt>
    <dgm:pt modelId="{8A43456C-4136-4E4A-8083-754317AA181D}">
      <dgm:prSet phldrT="[Teksti]" custT="1"/>
      <dgm:spPr/>
      <dgm:t>
        <a:bodyPr/>
        <a:lstStyle/>
        <a:p>
          <a:r>
            <a:rPr lang="fi-FI" sz="1100" dirty="0"/>
            <a:t>Käytännöistä sopiminen hankkeen päättyessä</a:t>
          </a:r>
        </a:p>
      </dgm:t>
    </dgm:pt>
    <dgm:pt modelId="{E31DCB97-6D89-4F07-AFAB-FC8641FF99E7}" type="parTrans" cxnId="{0A700449-4668-4F92-A010-BA2EE8901477}">
      <dgm:prSet/>
      <dgm:spPr/>
      <dgm:t>
        <a:bodyPr/>
        <a:lstStyle/>
        <a:p>
          <a:endParaRPr lang="fi-FI"/>
        </a:p>
      </dgm:t>
    </dgm:pt>
    <dgm:pt modelId="{1F8C7EAC-9B5F-41F3-90FC-33E3C3E55D9E}" type="sibTrans" cxnId="{0A700449-4668-4F92-A010-BA2EE8901477}">
      <dgm:prSet/>
      <dgm:spPr/>
      <dgm:t>
        <a:bodyPr/>
        <a:lstStyle/>
        <a:p>
          <a:endParaRPr lang="fi-FI"/>
        </a:p>
      </dgm:t>
    </dgm:pt>
    <dgm:pt modelId="{BBE328AD-8B4E-4BB7-8432-D6D5DD688D8C}" type="pres">
      <dgm:prSet presAssocID="{A658D23A-EC43-428C-9097-ADDB7F5437A4}" presName="Name0" presStyleCnt="0">
        <dgm:presLayoutVars>
          <dgm:dir/>
          <dgm:animLvl val="lvl"/>
          <dgm:resizeHandles val="exact"/>
        </dgm:presLayoutVars>
      </dgm:prSet>
      <dgm:spPr/>
    </dgm:pt>
    <dgm:pt modelId="{563A9615-416E-4A76-9352-E50939F95F1C}" type="pres">
      <dgm:prSet presAssocID="{A658D23A-EC43-428C-9097-ADDB7F5437A4}" presName="tSp" presStyleCnt="0"/>
      <dgm:spPr/>
    </dgm:pt>
    <dgm:pt modelId="{AB9C5449-AC63-4EC7-936B-FE94EF5D504E}" type="pres">
      <dgm:prSet presAssocID="{A658D23A-EC43-428C-9097-ADDB7F5437A4}" presName="bSp" presStyleCnt="0"/>
      <dgm:spPr/>
    </dgm:pt>
    <dgm:pt modelId="{A03934BB-FF53-4A0E-A317-58006ACA98C8}" type="pres">
      <dgm:prSet presAssocID="{A658D23A-EC43-428C-9097-ADDB7F5437A4}" presName="process" presStyleCnt="0"/>
      <dgm:spPr/>
    </dgm:pt>
    <dgm:pt modelId="{B8FD0476-144C-40A1-BA16-3B7063206CA2}" type="pres">
      <dgm:prSet presAssocID="{128DF4F7-04C8-497E-926A-560FB819EA0C}" presName="composite1" presStyleCnt="0"/>
      <dgm:spPr/>
    </dgm:pt>
    <dgm:pt modelId="{442266D5-2386-4D6A-A1D1-7290F8C86093}" type="pres">
      <dgm:prSet presAssocID="{128DF4F7-04C8-497E-926A-560FB819EA0C}" presName="dummyNode1" presStyleLbl="node1" presStyleIdx="0" presStyleCnt="4"/>
      <dgm:spPr/>
    </dgm:pt>
    <dgm:pt modelId="{8C70F2DA-BD5C-403D-9EFD-28F0EE712E1E}" type="pres">
      <dgm:prSet presAssocID="{128DF4F7-04C8-497E-926A-560FB819EA0C}" presName="childNode1" presStyleLbl="bgAcc1" presStyleIdx="0" presStyleCnt="4">
        <dgm:presLayoutVars>
          <dgm:bulletEnabled val="1"/>
        </dgm:presLayoutVars>
      </dgm:prSet>
      <dgm:spPr/>
    </dgm:pt>
    <dgm:pt modelId="{22333445-1993-4E84-9748-9542CCCB2DFE}" type="pres">
      <dgm:prSet presAssocID="{128DF4F7-04C8-497E-926A-560FB819EA0C}" presName="childNode1tx" presStyleLbl="bgAcc1" presStyleIdx="0" presStyleCnt="4">
        <dgm:presLayoutVars>
          <dgm:bulletEnabled val="1"/>
        </dgm:presLayoutVars>
      </dgm:prSet>
      <dgm:spPr/>
    </dgm:pt>
    <dgm:pt modelId="{D878EEC2-132C-4B75-8FEB-C20D9F06F23B}" type="pres">
      <dgm:prSet presAssocID="{128DF4F7-04C8-497E-926A-560FB819EA0C}" presName="parentNode1" presStyleLbl="node1" presStyleIdx="0" presStyleCnt="4" custLinFactNeighborX="-14926" custLinFactNeighborY="46702">
        <dgm:presLayoutVars>
          <dgm:chMax val="1"/>
          <dgm:bulletEnabled val="1"/>
        </dgm:presLayoutVars>
      </dgm:prSet>
      <dgm:spPr/>
    </dgm:pt>
    <dgm:pt modelId="{68252D54-21AC-44AA-9A65-48302CCD2988}" type="pres">
      <dgm:prSet presAssocID="{128DF4F7-04C8-497E-926A-560FB819EA0C}" presName="connSite1" presStyleCnt="0"/>
      <dgm:spPr/>
    </dgm:pt>
    <dgm:pt modelId="{174532F4-3586-43FF-A9C7-B25E3F3D871B}" type="pres">
      <dgm:prSet presAssocID="{FCE7A848-838D-4B02-BA68-BB34F3F7A1E9}" presName="Name9" presStyleLbl="sibTrans2D1" presStyleIdx="0" presStyleCnt="3"/>
      <dgm:spPr/>
    </dgm:pt>
    <dgm:pt modelId="{7BF2B60F-7577-46E4-9F70-A1209C5BA486}" type="pres">
      <dgm:prSet presAssocID="{AF796A3F-6A5B-43F1-94EF-52D9B8686FBE}" presName="composite2" presStyleCnt="0"/>
      <dgm:spPr/>
    </dgm:pt>
    <dgm:pt modelId="{64561DF2-8E86-4269-A922-E45E1AA89C6D}" type="pres">
      <dgm:prSet presAssocID="{AF796A3F-6A5B-43F1-94EF-52D9B8686FBE}" presName="dummyNode2" presStyleLbl="node1" presStyleIdx="0" presStyleCnt="4"/>
      <dgm:spPr/>
    </dgm:pt>
    <dgm:pt modelId="{56DDD6D4-CFCD-441B-90B4-A4976770A9E6}" type="pres">
      <dgm:prSet presAssocID="{AF796A3F-6A5B-43F1-94EF-52D9B8686FBE}" presName="childNode2" presStyleLbl="bgAcc1" presStyleIdx="1" presStyleCnt="4" custScaleY="140353">
        <dgm:presLayoutVars>
          <dgm:bulletEnabled val="1"/>
        </dgm:presLayoutVars>
      </dgm:prSet>
      <dgm:spPr/>
    </dgm:pt>
    <dgm:pt modelId="{BBA2ACFB-2E28-4CDC-B52B-75C7C11AEB34}" type="pres">
      <dgm:prSet presAssocID="{AF796A3F-6A5B-43F1-94EF-52D9B8686FBE}" presName="childNode2tx" presStyleLbl="bgAcc1" presStyleIdx="1" presStyleCnt="4">
        <dgm:presLayoutVars>
          <dgm:bulletEnabled val="1"/>
        </dgm:presLayoutVars>
      </dgm:prSet>
      <dgm:spPr/>
    </dgm:pt>
    <dgm:pt modelId="{F9C6DB8E-4F73-4572-A40C-F8C50D4342F4}" type="pres">
      <dgm:prSet presAssocID="{AF796A3F-6A5B-43F1-94EF-52D9B8686FBE}" presName="parentNode2" presStyleLbl="node1" presStyleIdx="1" presStyleCnt="4" custLinFactNeighborX="-21430" custLinFactNeighborY="-40984">
        <dgm:presLayoutVars>
          <dgm:chMax val="0"/>
          <dgm:bulletEnabled val="1"/>
        </dgm:presLayoutVars>
      </dgm:prSet>
      <dgm:spPr/>
    </dgm:pt>
    <dgm:pt modelId="{8FB04B6E-EA95-40E5-A257-4209EAA62B60}" type="pres">
      <dgm:prSet presAssocID="{AF796A3F-6A5B-43F1-94EF-52D9B8686FBE}" presName="connSite2" presStyleCnt="0"/>
      <dgm:spPr/>
    </dgm:pt>
    <dgm:pt modelId="{43FAFE0F-DB4A-49A7-BAB6-51D4D1784F21}" type="pres">
      <dgm:prSet presAssocID="{DD6618D1-E472-4CFE-890C-150CF38C5CA5}" presName="Name18" presStyleLbl="sibTrans2D1" presStyleIdx="1" presStyleCnt="3"/>
      <dgm:spPr/>
    </dgm:pt>
    <dgm:pt modelId="{79546C3A-9C98-4D56-9BC6-5A111EF21E54}" type="pres">
      <dgm:prSet presAssocID="{EB7B92F8-6E93-4F28-B0C5-01F31D9A17B2}" presName="composite1" presStyleCnt="0"/>
      <dgm:spPr/>
    </dgm:pt>
    <dgm:pt modelId="{D92EA6EF-5DB8-4867-B882-5B348C56BE46}" type="pres">
      <dgm:prSet presAssocID="{EB7B92F8-6E93-4F28-B0C5-01F31D9A17B2}" presName="dummyNode1" presStyleLbl="node1" presStyleIdx="1" presStyleCnt="4"/>
      <dgm:spPr/>
    </dgm:pt>
    <dgm:pt modelId="{ACAC39F1-15EB-4110-885E-0159E851FE8D}" type="pres">
      <dgm:prSet presAssocID="{EB7B92F8-6E93-4F28-B0C5-01F31D9A17B2}" presName="childNode1" presStyleLbl="bgAcc1" presStyleIdx="2" presStyleCnt="4" custScaleY="112230">
        <dgm:presLayoutVars>
          <dgm:bulletEnabled val="1"/>
        </dgm:presLayoutVars>
      </dgm:prSet>
      <dgm:spPr/>
    </dgm:pt>
    <dgm:pt modelId="{72E2BC31-4EEF-484D-8DAB-C9095B89E4A2}" type="pres">
      <dgm:prSet presAssocID="{EB7B92F8-6E93-4F28-B0C5-01F31D9A17B2}" presName="childNode1tx" presStyleLbl="bgAcc1" presStyleIdx="2" presStyleCnt="4">
        <dgm:presLayoutVars>
          <dgm:bulletEnabled val="1"/>
        </dgm:presLayoutVars>
      </dgm:prSet>
      <dgm:spPr/>
    </dgm:pt>
    <dgm:pt modelId="{13DCE0EB-AD0F-4CEC-8297-5D965973E64B}" type="pres">
      <dgm:prSet presAssocID="{EB7B92F8-6E93-4F28-B0C5-01F31D9A17B2}" presName="parentNode1" presStyleLbl="node1" presStyleIdx="2" presStyleCnt="4" custLinFactNeighborX="-15575" custLinFactNeighborY="64167">
        <dgm:presLayoutVars>
          <dgm:chMax val="1"/>
          <dgm:bulletEnabled val="1"/>
        </dgm:presLayoutVars>
      </dgm:prSet>
      <dgm:spPr/>
    </dgm:pt>
    <dgm:pt modelId="{42C71E58-ACF1-41CF-80DA-30B2CDF6D5B3}" type="pres">
      <dgm:prSet presAssocID="{EB7B92F8-6E93-4F28-B0C5-01F31D9A17B2}" presName="connSite1" presStyleCnt="0"/>
      <dgm:spPr/>
    </dgm:pt>
    <dgm:pt modelId="{3B17162D-04A7-4A7A-B251-74F57186DB5A}" type="pres">
      <dgm:prSet presAssocID="{3778DD0A-3368-4460-8DF8-4800675A2505}" presName="Name9" presStyleLbl="sibTrans2D1" presStyleIdx="2" presStyleCnt="3"/>
      <dgm:spPr/>
    </dgm:pt>
    <dgm:pt modelId="{5DB397EE-D83C-4425-8006-6649588EE996}" type="pres">
      <dgm:prSet presAssocID="{A71CA02D-A6CC-496A-89FC-72B52D4FE548}" presName="composite2" presStyleCnt="0"/>
      <dgm:spPr/>
    </dgm:pt>
    <dgm:pt modelId="{E94B7543-1D27-4F0E-BF2A-A6D628FC8257}" type="pres">
      <dgm:prSet presAssocID="{A71CA02D-A6CC-496A-89FC-72B52D4FE548}" presName="dummyNode2" presStyleLbl="node1" presStyleIdx="2" presStyleCnt="4"/>
      <dgm:spPr/>
    </dgm:pt>
    <dgm:pt modelId="{C678E007-78D0-44F4-8166-180D95617837}" type="pres">
      <dgm:prSet presAssocID="{A71CA02D-A6CC-496A-89FC-72B52D4FE548}" presName="childNode2" presStyleLbl="bgAcc1" presStyleIdx="3" presStyleCnt="4" custScaleY="188858" custLinFactNeighborX="2586" custLinFactNeighborY="15810">
        <dgm:presLayoutVars>
          <dgm:bulletEnabled val="1"/>
        </dgm:presLayoutVars>
      </dgm:prSet>
      <dgm:spPr/>
    </dgm:pt>
    <dgm:pt modelId="{41A18BB8-F017-40DE-AD89-AA38B6174BFF}" type="pres">
      <dgm:prSet presAssocID="{A71CA02D-A6CC-496A-89FC-72B52D4FE548}" presName="childNode2tx" presStyleLbl="bgAcc1" presStyleIdx="3" presStyleCnt="4">
        <dgm:presLayoutVars>
          <dgm:bulletEnabled val="1"/>
        </dgm:presLayoutVars>
      </dgm:prSet>
      <dgm:spPr/>
    </dgm:pt>
    <dgm:pt modelId="{04BAA97A-0B39-4896-9581-A9B68DAA6C2E}" type="pres">
      <dgm:prSet presAssocID="{A71CA02D-A6CC-496A-89FC-72B52D4FE548}" presName="parentNode2" presStyleLbl="node1" presStyleIdx="3" presStyleCnt="4" custLinFactNeighborX="-16647" custLinFactNeighborY="-54598">
        <dgm:presLayoutVars>
          <dgm:chMax val="0"/>
          <dgm:bulletEnabled val="1"/>
        </dgm:presLayoutVars>
      </dgm:prSet>
      <dgm:spPr/>
    </dgm:pt>
    <dgm:pt modelId="{34A814D2-974B-4543-B328-D5CB37EC988D}" type="pres">
      <dgm:prSet presAssocID="{A71CA02D-A6CC-496A-89FC-72B52D4FE548}" presName="connSite2" presStyleCnt="0"/>
      <dgm:spPr/>
    </dgm:pt>
  </dgm:ptLst>
  <dgm:cxnLst>
    <dgm:cxn modelId="{1B741B02-9FA5-41BC-B845-9113DBE66E69}" type="presOf" srcId="{A658D23A-EC43-428C-9097-ADDB7F5437A4}" destId="{BBE328AD-8B4E-4BB7-8432-D6D5DD688D8C}" srcOrd="0" destOrd="0" presId="urn:microsoft.com/office/officeart/2005/8/layout/hProcess4"/>
    <dgm:cxn modelId="{2C730003-29C5-4A02-B32F-ED2ECB25146F}" srcId="{128DF4F7-04C8-497E-926A-560FB819EA0C}" destId="{46984363-FBEF-4DAD-B07E-D7B5AB524BEE}" srcOrd="0" destOrd="0" parTransId="{252ADB63-6373-43BB-B268-74503C05462C}" sibTransId="{48A9A2D5-B82C-4E47-A76A-6353F66449DD}"/>
    <dgm:cxn modelId="{A6F10D05-D459-496A-8AFB-572F2C64AF29}" srcId="{AF796A3F-6A5B-43F1-94EF-52D9B8686FBE}" destId="{90565F62-F6BC-4A7C-BCC1-E107DB56F266}" srcOrd="0" destOrd="0" parTransId="{4F31F039-0B63-48E4-A4A8-66AE46EC7B8F}" sibTransId="{8C68F984-66AB-480F-9F94-AD2728346D07}"/>
    <dgm:cxn modelId="{39A20107-FA22-46E9-AFFB-1850638EE197}" type="presOf" srcId="{9DE27F01-C68D-4AD7-A97F-FA8C54539DD6}" destId="{72E2BC31-4EEF-484D-8DAB-C9095B89E4A2}" srcOrd="1" destOrd="2" presId="urn:microsoft.com/office/officeart/2005/8/layout/hProcess4"/>
    <dgm:cxn modelId="{E9AFF816-7EEE-40DC-A4BB-DFA2D62D9203}" type="presOf" srcId="{8A43456C-4136-4E4A-8083-754317AA181D}" destId="{C678E007-78D0-44F4-8166-180D95617837}" srcOrd="0" destOrd="4" presId="urn:microsoft.com/office/officeart/2005/8/layout/hProcess4"/>
    <dgm:cxn modelId="{C715761A-A05D-4E5B-9995-93F81261309E}" type="presOf" srcId="{90565F62-F6BC-4A7C-BCC1-E107DB56F266}" destId="{BBA2ACFB-2E28-4CDC-B52B-75C7C11AEB34}" srcOrd="1" destOrd="0" presId="urn:microsoft.com/office/officeart/2005/8/layout/hProcess4"/>
    <dgm:cxn modelId="{F153781D-7F69-4718-A72E-B99E66AA38B6}" type="presOf" srcId="{CAAFC0EA-BE53-4712-A557-CC1265AE0B28}" destId="{22333445-1993-4E84-9748-9542CCCB2DFE}" srcOrd="1" destOrd="1" presId="urn:microsoft.com/office/officeart/2005/8/layout/hProcess4"/>
    <dgm:cxn modelId="{07EC1E1E-EFEC-42A4-B20A-14040F695F74}" type="presOf" srcId="{A71CA02D-A6CC-496A-89FC-72B52D4FE548}" destId="{04BAA97A-0B39-4896-9581-A9B68DAA6C2E}" srcOrd="0" destOrd="0" presId="urn:microsoft.com/office/officeart/2005/8/layout/hProcess4"/>
    <dgm:cxn modelId="{2F53C321-BD8E-4377-A7B2-AD73AD564BEE}" type="presOf" srcId="{0AD4F879-E5D8-4074-9A58-6497D0402BA5}" destId="{C678E007-78D0-44F4-8166-180D95617837}" srcOrd="0" destOrd="0" presId="urn:microsoft.com/office/officeart/2005/8/layout/hProcess4"/>
    <dgm:cxn modelId="{B5100438-566B-4C36-ACEF-D8218F29CEB2}" type="presOf" srcId="{D84611A2-1583-424C-975A-7F8209C81FBA}" destId="{41A18BB8-F017-40DE-AD89-AA38B6174BFF}" srcOrd="1" destOrd="3" presId="urn:microsoft.com/office/officeart/2005/8/layout/hProcess4"/>
    <dgm:cxn modelId="{C3762539-8338-4E00-B68E-F09D199A2AF4}" type="presOf" srcId="{128DF4F7-04C8-497E-926A-560FB819EA0C}" destId="{D878EEC2-132C-4B75-8FEB-C20D9F06F23B}" srcOrd="0" destOrd="0" presId="urn:microsoft.com/office/officeart/2005/8/layout/hProcess4"/>
    <dgm:cxn modelId="{4B30333B-5B53-49A0-88D0-0D3D211D7D6E}" type="presOf" srcId="{DD6618D1-E472-4CFE-890C-150CF38C5CA5}" destId="{43FAFE0F-DB4A-49A7-BAB6-51D4D1784F21}" srcOrd="0" destOrd="0" presId="urn:microsoft.com/office/officeart/2005/8/layout/hProcess4"/>
    <dgm:cxn modelId="{2EB4165F-76BB-46D8-9698-6DBCEC6598F0}" type="presOf" srcId="{75D6A3CD-4ABA-489C-9B3A-F41CE4DE30DF}" destId="{72E2BC31-4EEF-484D-8DAB-C9095B89E4A2}" srcOrd="1" destOrd="0" presId="urn:microsoft.com/office/officeart/2005/8/layout/hProcess4"/>
    <dgm:cxn modelId="{DB734660-E797-477A-A079-B28EE2CECAA7}" type="presOf" srcId="{D84611A2-1583-424C-975A-7F8209C81FBA}" destId="{C678E007-78D0-44F4-8166-180D95617837}" srcOrd="0" destOrd="3" presId="urn:microsoft.com/office/officeart/2005/8/layout/hProcess4"/>
    <dgm:cxn modelId="{7D02AD44-C09E-400B-BFA6-CCC166C4385B}" type="presOf" srcId="{8AB3EC4E-FA3C-43B7-82AD-17774197B687}" destId="{41A18BB8-F017-40DE-AD89-AA38B6174BFF}" srcOrd="1" destOrd="1" presId="urn:microsoft.com/office/officeart/2005/8/layout/hProcess4"/>
    <dgm:cxn modelId="{FFD5D247-559D-4350-B0F2-8A00CA1FC1A0}" srcId="{A658D23A-EC43-428C-9097-ADDB7F5437A4}" destId="{EB7B92F8-6E93-4F28-B0C5-01F31D9A17B2}" srcOrd="2" destOrd="0" parTransId="{75812683-DCF8-415E-B3F2-A9A639B35920}" sibTransId="{3778DD0A-3368-4460-8DF8-4800675A2505}"/>
    <dgm:cxn modelId="{0A700449-4668-4F92-A010-BA2EE8901477}" srcId="{A71CA02D-A6CC-496A-89FC-72B52D4FE548}" destId="{8A43456C-4136-4E4A-8083-754317AA181D}" srcOrd="4" destOrd="0" parTransId="{E31DCB97-6D89-4F07-AFAB-FC8641FF99E7}" sibTransId="{1F8C7EAC-9B5F-41F3-90FC-33E3C3E55D9E}"/>
    <dgm:cxn modelId="{7BE0824A-51A1-404D-A11D-79D4FC5AF35F}" type="presOf" srcId="{8A43456C-4136-4E4A-8083-754317AA181D}" destId="{41A18BB8-F017-40DE-AD89-AA38B6174BFF}" srcOrd="1" destOrd="4" presId="urn:microsoft.com/office/officeart/2005/8/layout/hProcess4"/>
    <dgm:cxn modelId="{C160844B-7D2C-4669-B37C-4221A26360A8}" type="presOf" srcId="{EB7B92F8-6E93-4F28-B0C5-01F31D9A17B2}" destId="{13DCE0EB-AD0F-4CEC-8297-5D965973E64B}" srcOrd="0" destOrd="0" presId="urn:microsoft.com/office/officeart/2005/8/layout/hProcess4"/>
    <dgm:cxn modelId="{528B596D-5C9E-4D40-BB50-4FD723DFC504}" type="presOf" srcId="{C4778568-9EAB-4607-961D-72C73638E032}" destId="{ACAC39F1-15EB-4110-885E-0159E851FE8D}" srcOrd="0" destOrd="1" presId="urn:microsoft.com/office/officeart/2005/8/layout/hProcess4"/>
    <dgm:cxn modelId="{810CB84D-D100-43F0-A3EE-02C57A9D2725}" srcId="{128DF4F7-04C8-497E-926A-560FB819EA0C}" destId="{3DD5CCAF-A895-4B15-ADEB-36E282C8D674}" srcOrd="2" destOrd="0" parTransId="{82D1DFCC-E793-45D7-83DB-9C7249E8E0F8}" sibTransId="{23E80A65-BFAE-4C81-B0A5-3C1BB4E004F2}"/>
    <dgm:cxn modelId="{6FD1F171-F7B1-4CC8-9699-DD9AD28583BC}" srcId="{A71CA02D-A6CC-496A-89FC-72B52D4FE548}" destId="{8AB3EC4E-FA3C-43B7-82AD-17774197B687}" srcOrd="1" destOrd="0" parTransId="{B4A3159B-4615-4E8E-B87E-04DF7E9BA680}" sibTransId="{136564FA-3887-45F2-8B65-A4CA9D3A130C}"/>
    <dgm:cxn modelId="{C51C4F52-71DD-45B8-A256-F2FA076E5178}" srcId="{AF796A3F-6A5B-43F1-94EF-52D9B8686FBE}" destId="{A477EE25-7B7F-426E-80EC-59DA9CA45B1C}" srcOrd="2" destOrd="0" parTransId="{BAF699C5-0FE6-4A85-8CC6-A8D18E7E2B6A}" sibTransId="{AA5085A0-719B-422C-8BAD-565FCE4D6AE4}"/>
    <dgm:cxn modelId="{9FB53276-D4B3-4EBF-AB10-91599DEC1CF6}" type="presOf" srcId="{9DE27F01-C68D-4AD7-A97F-FA8C54539DD6}" destId="{ACAC39F1-15EB-4110-885E-0159E851FE8D}" srcOrd="0" destOrd="2" presId="urn:microsoft.com/office/officeart/2005/8/layout/hProcess4"/>
    <dgm:cxn modelId="{9ABACE77-0D40-4D94-87C0-1E690180942D}" type="presOf" srcId="{3DD5CCAF-A895-4B15-ADEB-36E282C8D674}" destId="{22333445-1993-4E84-9748-9542CCCB2DFE}" srcOrd="1" destOrd="2" presId="urn:microsoft.com/office/officeart/2005/8/layout/hProcess4"/>
    <dgm:cxn modelId="{5618C958-BAE6-450F-B3C8-06C30954D054}" srcId="{EB7B92F8-6E93-4F28-B0C5-01F31D9A17B2}" destId="{75D6A3CD-4ABA-489C-9B3A-F41CE4DE30DF}" srcOrd="0" destOrd="0" parTransId="{F3FE499A-9DEC-40AD-86BF-D8FAE00ED659}" sibTransId="{6F66B6A3-2ACE-4065-9685-F7B5D6DA0367}"/>
    <dgm:cxn modelId="{A18FD883-8E5B-4743-B5D0-B9D15D931904}" type="presOf" srcId="{A477EE25-7B7F-426E-80EC-59DA9CA45B1C}" destId="{BBA2ACFB-2E28-4CDC-B52B-75C7C11AEB34}" srcOrd="1" destOrd="2" presId="urn:microsoft.com/office/officeart/2005/8/layout/hProcess4"/>
    <dgm:cxn modelId="{EFB7B487-B503-45A8-B60A-C6305F2CC39E}" srcId="{EB7B92F8-6E93-4F28-B0C5-01F31D9A17B2}" destId="{9DE27F01-C68D-4AD7-A97F-FA8C54539DD6}" srcOrd="2" destOrd="0" parTransId="{9E6C0A6A-4E09-40B6-B494-5338BF83F286}" sibTransId="{9A5DBE1A-1E6B-4D5A-99DD-C62F0221DBB6}"/>
    <dgm:cxn modelId="{44EE8988-4315-4445-9F07-AFD172D9F0B7}" type="presOf" srcId="{CAAFC0EA-BE53-4712-A557-CC1265AE0B28}" destId="{8C70F2DA-BD5C-403D-9EFD-28F0EE712E1E}" srcOrd="0" destOrd="1" presId="urn:microsoft.com/office/officeart/2005/8/layout/hProcess4"/>
    <dgm:cxn modelId="{C7E0658A-B011-4D4C-BD90-5099D291A34A}" type="presOf" srcId="{DF85FFFF-CC93-4707-8287-AF747ED35F36}" destId="{C678E007-78D0-44F4-8166-180D95617837}" srcOrd="0" destOrd="5" presId="urn:microsoft.com/office/officeart/2005/8/layout/hProcess4"/>
    <dgm:cxn modelId="{6B352E8B-CA5C-4861-B8A5-AB1866149676}" type="presOf" srcId="{15D3DEA6-A5E0-4BF5-A371-EA0EB28B7902}" destId="{41A18BB8-F017-40DE-AD89-AA38B6174BFF}" srcOrd="1" destOrd="2" presId="urn:microsoft.com/office/officeart/2005/8/layout/hProcess4"/>
    <dgm:cxn modelId="{06BC0F8C-FA8D-4D51-97D5-BB7CE4B60577}" type="presOf" srcId="{3DD5CCAF-A895-4B15-ADEB-36E282C8D674}" destId="{8C70F2DA-BD5C-403D-9EFD-28F0EE712E1E}" srcOrd="0" destOrd="2" presId="urn:microsoft.com/office/officeart/2005/8/layout/hProcess4"/>
    <dgm:cxn modelId="{948B9199-E3FE-4602-B28C-1ACC3F158BB9}" type="presOf" srcId="{90565F62-F6BC-4A7C-BCC1-E107DB56F266}" destId="{56DDD6D4-CFCD-441B-90B4-A4976770A9E6}" srcOrd="0" destOrd="0" presId="urn:microsoft.com/office/officeart/2005/8/layout/hProcess4"/>
    <dgm:cxn modelId="{46CD989C-7881-4A02-825F-B3D8599DCD6B}" type="presOf" srcId="{3778DD0A-3368-4460-8DF8-4800675A2505}" destId="{3B17162D-04A7-4A7A-B251-74F57186DB5A}" srcOrd="0" destOrd="0" presId="urn:microsoft.com/office/officeart/2005/8/layout/hProcess4"/>
    <dgm:cxn modelId="{54587C9E-5F1A-4C92-BFEA-8EC7BD18811E}" type="presOf" srcId="{5E2DC2E4-6EB4-4A3E-8387-C5139A7A03D4}" destId="{BBA2ACFB-2E28-4CDC-B52B-75C7C11AEB34}" srcOrd="1" destOrd="1" presId="urn:microsoft.com/office/officeart/2005/8/layout/hProcess4"/>
    <dgm:cxn modelId="{534E22A7-8D75-4F11-A8C4-A2D3288A40B1}" srcId="{128DF4F7-04C8-497E-926A-560FB819EA0C}" destId="{CAAFC0EA-BE53-4712-A557-CC1265AE0B28}" srcOrd="1" destOrd="0" parTransId="{9E1139DC-7840-453B-8705-B5BA9D59DE81}" sibTransId="{0492EBE6-A93E-41FA-8A2B-94C5AE5C2815}"/>
    <dgm:cxn modelId="{DE0639B0-AE9A-4435-8217-0F8A059A4BCF}" srcId="{EB7B92F8-6E93-4F28-B0C5-01F31D9A17B2}" destId="{C4778568-9EAB-4607-961D-72C73638E032}" srcOrd="1" destOrd="0" parTransId="{3CC7BE90-8920-4C65-953D-12D9C42FFF4E}" sibTransId="{9D00962B-C319-4B3E-A411-86FBD546F62E}"/>
    <dgm:cxn modelId="{3B61E1B7-DEBC-4777-B9F0-30DF447191D4}" type="presOf" srcId="{AF796A3F-6A5B-43F1-94EF-52D9B8686FBE}" destId="{F9C6DB8E-4F73-4572-A40C-F8C50D4342F4}" srcOrd="0" destOrd="0" presId="urn:microsoft.com/office/officeart/2005/8/layout/hProcess4"/>
    <dgm:cxn modelId="{CA3EA3BA-8EED-4165-B5FA-FA7C4585D716}" srcId="{A658D23A-EC43-428C-9097-ADDB7F5437A4}" destId="{128DF4F7-04C8-497E-926A-560FB819EA0C}" srcOrd="0" destOrd="0" parTransId="{5D9C1CC3-4B35-4DA4-9793-9C1E65E66E32}" sibTransId="{FCE7A848-838D-4B02-BA68-BB34F3F7A1E9}"/>
    <dgm:cxn modelId="{FA07FCBE-F3D4-4341-8FF4-EB21FE101A47}" srcId="{A71CA02D-A6CC-496A-89FC-72B52D4FE548}" destId="{DF85FFFF-CC93-4707-8287-AF747ED35F36}" srcOrd="5" destOrd="0" parTransId="{ABEBF85B-9E27-4B7D-98D6-10B7E604D9F1}" sibTransId="{CC8757CD-5CB7-4A5E-B827-AE5A49E52B45}"/>
    <dgm:cxn modelId="{E8B10DBF-9963-41BA-A33C-81527AE4AEF2}" type="presOf" srcId="{FCE7A848-838D-4B02-BA68-BB34F3F7A1E9}" destId="{174532F4-3586-43FF-A9C7-B25E3F3D871B}" srcOrd="0" destOrd="0" presId="urn:microsoft.com/office/officeart/2005/8/layout/hProcess4"/>
    <dgm:cxn modelId="{22CFE7C6-2C4C-4D8C-A305-3E7F9CAC6D97}" srcId="{A658D23A-EC43-428C-9097-ADDB7F5437A4}" destId="{A71CA02D-A6CC-496A-89FC-72B52D4FE548}" srcOrd="3" destOrd="0" parTransId="{01481D4A-803E-4F8F-B26E-DAEC280B4D8F}" sibTransId="{8BC287AA-2616-4613-ACDF-2482A84DFA3B}"/>
    <dgm:cxn modelId="{062F6ECC-CDB0-4519-B0BA-1F881A96ACD1}" srcId="{AF796A3F-6A5B-43F1-94EF-52D9B8686FBE}" destId="{5E2DC2E4-6EB4-4A3E-8387-C5139A7A03D4}" srcOrd="1" destOrd="0" parTransId="{6834A902-CF28-4129-8922-F3CAFA214486}" sibTransId="{AF27E61C-1C14-499A-A098-2A63A2017F74}"/>
    <dgm:cxn modelId="{B26F60D2-4101-4C56-915D-86278188F620}" type="presOf" srcId="{0AD4F879-E5D8-4074-9A58-6497D0402BA5}" destId="{41A18BB8-F017-40DE-AD89-AA38B6174BFF}" srcOrd="1" destOrd="0" presId="urn:microsoft.com/office/officeart/2005/8/layout/hProcess4"/>
    <dgm:cxn modelId="{007896D6-9624-429C-97FA-2B13680D84C4}" type="presOf" srcId="{46984363-FBEF-4DAD-B07E-D7B5AB524BEE}" destId="{22333445-1993-4E84-9748-9542CCCB2DFE}" srcOrd="1" destOrd="0" presId="urn:microsoft.com/office/officeart/2005/8/layout/hProcess4"/>
    <dgm:cxn modelId="{A037EFD6-F7D6-49AA-9C1D-CECE54B65736}" type="presOf" srcId="{C4778568-9EAB-4607-961D-72C73638E032}" destId="{72E2BC31-4EEF-484D-8DAB-C9095B89E4A2}" srcOrd="1" destOrd="1" presId="urn:microsoft.com/office/officeart/2005/8/layout/hProcess4"/>
    <dgm:cxn modelId="{DC9027DE-6645-455E-B74F-55CC0375CF8B}" type="presOf" srcId="{75D6A3CD-4ABA-489C-9B3A-F41CE4DE30DF}" destId="{ACAC39F1-15EB-4110-885E-0159E851FE8D}" srcOrd="0" destOrd="0" presId="urn:microsoft.com/office/officeart/2005/8/layout/hProcess4"/>
    <dgm:cxn modelId="{BD6576DE-8282-45FA-BB11-515C3F136F4C}" type="presOf" srcId="{8AB3EC4E-FA3C-43B7-82AD-17774197B687}" destId="{C678E007-78D0-44F4-8166-180D95617837}" srcOrd="0" destOrd="1" presId="urn:microsoft.com/office/officeart/2005/8/layout/hProcess4"/>
    <dgm:cxn modelId="{F19741E0-72A3-4353-AC43-F3CD3975CBF1}" srcId="{A71CA02D-A6CC-496A-89FC-72B52D4FE548}" destId="{15D3DEA6-A5E0-4BF5-A371-EA0EB28B7902}" srcOrd="2" destOrd="0" parTransId="{147D5962-D743-4647-8585-1911514DD6F0}" sibTransId="{1459CBBC-7F3C-491A-931A-3C0E7E3992A2}"/>
    <dgm:cxn modelId="{987B1BE5-D07A-403C-875E-091DC69AC3D6}" type="presOf" srcId="{A477EE25-7B7F-426E-80EC-59DA9CA45B1C}" destId="{56DDD6D4-CFCD-441B-90B4-A4976770A9E6}" srcOrd="0" destOrd="2" presId="urn:microsoft.com/office/officeart/2005/8/layout/hProcess4"/>
    <dgm:cxn modelId="{4CCEA3E6-DFF9-46FC-9B7B-2B19F289A26A}" srcId="{A658D23A-EC43-428C-9097-ADDB7F5437A4}" destId="{AF796A3F-6A5B-43F1-94EF-52D9B8686FBE}" srcOrd="1" destOrd="0" parTransId="{16AF548B-8D84-4B7E-8477-DBAEF4D02D97}" sibTransId="{DD6618D1-E472-4CFE-890C-150CF38C5CA5}"/>
    <dgm:cxn modelId="{242CB6ED-F2F8-4958-8F0E-5A0F3CED32E1}" type="presOf" srcId="{46984363-FBEF-4DAD-B07E-D7B5AB524BEE}" destId="{8C70F2DA-BD5C-403D-9EFD-28F0EE712E1E}" srcOrd="0" destOrd="0" presId="urn:microsoft.com/office/officeart/2005/8/layout/hProcess4"/>
    <dgm:cxn modelId="{CE0AB0F0-0A07-4061-8739-97F8166DC1A4}" srcId="{A71CA02D-A6CC-496A-89FC-72B52D4FE548}" destId="{0AD4F879-E5D8-4074-9A58-6497D0402BA5}" srcOrd="0" destOrd="0" parTransId="{4AC7BE38-6F52-4228-821A-B263C07C0064}" sibTransId="{9B402E6C-EFB7-47D1-952D-C1EFDDD78CDC}"/>
    <dgm:cxn modelId="{1E15C4F0-CB09-4E85-9939-17CECED61E91}" type="presOf" srcId="{5E2DC2E4-6EB4-4A3E-8387-C5139A7A03D4}" destId="{56DDD6D4-CFCD-441B-90B4-A4976770A9E6}" srcOrd="0" destOrd="1" presId="urn:microsoft.com/office/officeart/2005/8/layout/hProcess4"/>
    <dgm:cxn modelId="{2A391AF1-A877-484B-9862-47116B2AB658}" type="presOf" srcId="{15D3DEA6-A5E0-4BF5-A371-EA0EB28B7902}" destId="{C678E007-78D0-44F4-8166-180D95617837}" srcOrd="0" destOrd="2" presId="urn:microsoft.com/office/officeart/2005/8/layout/hProcess4"/>
    <dgm:cxn modelId="{BD54DAF7-69C5-44A8-96AB-01C81667CB7E}" srcId="{A71CA02D-A6CC-496A-89FC-72B52D4FE548}" destId="{D84611A2-1583-424C-975A-7F8209C81FBA}" srcOrd="3" destOrd="0" parTransId="{960790FE-84CD-4C37-A036-E3E21808057A}" sibTransId="{61C870F0-C312-46CE-999F-C7487E297D87}"/>
    <dgm:cxn modelId="{F03056FD-CFEA-4E00-AE94-64CAC9B5E5A3}" type="presOf" srcId="{DF85FFFF-CC93-4707-8287-AF747ED35F36}" destId="{41A18BB8-F017-40DE-AD89-AA38B6174BFF}" srcOrd="1" destOrd="5" presId="urn:microsoft.com/office/officeart/2005/8/layout/hProcess4"/>
    <dgm:cxn modelId="{C3D6C215-D82C-4FBF-96FD-6942B25C9BCD}" type="presParOf" srcId="{BBE328AD-8B4E-4BB7-8432-D6D5DD688D8C}" destId="{563A9615-416E-4A76-9352-E50939F95F1C}" srcOrd="0" destOrd="0" presId="urn:microsoft.com/office/officeart/2005/8/layout/hProcess4"/>
    <dgm:cxn modelId="{12CCBF70-D14F-4C51-8B3A-39199FD1B926}" type="presParOf" srcId="{BBE328AD-8B4E-4BB7-8432-D6D5DD688D8C}" destId="{AB9C5449-AC63-4EC7-936B-FE94EF5D504E}" srcOrd="1" destOrd="0" presId="urn:microsoft.com/office/officeart/2005/8/layout/hProcess4"/>
    <dgm:cxn modelId="{65E9CB8F-55C1-4380-9143-BADBC2BCB348}" type="presParOf" srcId="{BBE328AD-8B4E-4BB7-8432-D6D5DD688D8C}" destId="{A03934BB-FF53-4A0E-A317-58006ACA98C8}" srcOrd="2" destOrd="0" presId="urn:microsoft.com/office/officeart/2005/8/layout/hProcess4"/>
    <dgm:cxn modelId="{3A28EB5F-A0B0-4AD1-9482-677567358271}" type="presParOf" srcId="{A03934BB-FF53-4A0E-A317-58006ACA98C8}" destId="{B8FD0476-144C-40A1-BA16-3B7063206CA2}" srcOrd="0" destOrd="0" presId="urn:microsoft.com/office/officeart/2005/8/layout/hProcess4"/>
    <dgm:cxn modelId="{FF0DA24C-244E-48E5-BB0C-04DBDABEB862}" type="presParOf" srcId="{B8FD0476-144C-40A1-BA16-3B7063206CA2}" destId="{442266D5-2386-4D6A-A1D1-7290F8C86093}" srcOrd="0" destOrd="0" presId="urn:microsoft.com/office/officeart/2005/8/layout/hProcess4"/>
    <dgm:cxn modelId="{3000D6BC-1D98-4669-8B24-2931D34C4201}" type="presParOf" srcId="{B8FD0476-144C-40A1-BA16-3B7063206CA2}" destId="{8C70F2DA-BD5C-403D-9EFD-28F0EE712E1E}" srcOrd="1" destOrd="0" presId="urn:microsoft.com/office/officeart/2005/8/layout/hProcess4"/>
    <dgm:cxn modelId="{E41EDD73-B420-4AD0-A0C8-E8F0AC25616F}" type="presParOf" srcId="{B8FD0476-144C-40A1-BA16-3B7063206CA2}" destId="{22333445-1993-4E84-9748-9542CCCB2DFE}" srcOrd="2" destOrd="0" presId="urn:microsoft.com/office/officeart/2005/8/layout/hProcess4"/>
    <dgm:cxn modelId="{BC8219F3-A087-48B8-B92D-2797FCED7501}" type="presParOf" srcId="{B8FD0476-144C-40A1-BA16-3B7063206CA2}" destId="{D878EEC2-132C-4B75-8FEB-C20D9F06F23B}" srcOrd="3" destOrd="0" presId="urn:microsoft.com/office/officeart/2005/8/layout/hProcess4"/>
    <dgm:cxn modelId="{C61FDDB6-4E42-45FC-9706-66D7AAF13B2C}" type="presParOf" srcId="{B8FD0476-144C-40A1-BA16-3B7063206CA2}" destId="{68252D54-21AC-44AA-9A65-48302CCD2988}" srcOrd="4" destOrd="0" presId="urn:microsoft.com/office/officeart/2005/8/layout/hProcess4"/>
    <dgm:cxn modelId="{C4E2C374-735A-4693-866D-2141C70805C0}" type="presParOf" srcId="{A03934BB-FF53-4A0E-A317-58006ACA98C8}" destId="{174532F4-3586-43FF-A9C7-B25E3F3D871B}" srcOrd="1" destOrd="0" presId="urn:microsoft.com/office/officeart/2005/8/layout/hProcess4"/>
    <dgm:cxn modelId="{7447607B-D4A0-4345-A4E3-CCE845AA67C4}" type="presParOf" srcId="{A03934BB-FF53-4A0E-A317-58006ACA98C8}" destId="{7BF2B60F-7577-46E4-9F70-A1209C5BA486}" srcOrd="2" destOrd="0" presId="urn:microsoft.com/office/officeart/2005/8/layout/hProcess4"/>
    <dgm:cxn modelId="{70F36671-9584-4246-8068-8527A83A41EB}" type="presParOf" srcId="{7BF2B60F-7577-46E4-9F70-A1209C5BA486}" destId="{64561DF2-8E86-4269-A922-E45E1AA89C6D}" srcOrd="0" destOrd="0" presId="urn:microsoft.com/office/officeart/2005/8/layout/hProcess4"/>
    <dgm:cxn modelId="{112A25BD-AE27-4C97-A12B-874F5B6E2F15}" type="presParOf" srcId="{7BF2B60F-7577-46E4-9F70-A1209C5BA486}" destId="{56DDD6D4-CFCD-441B-90B4-A4976770A9E6}" srcOrd="1" destOrd="0" presId="urn:microsoft.com/office/officeart/2005/8/layout/hProcess4"/>
    <dgm:cxn modelId="{732AD533-B8E9-4C30-8BE0-78A31C5FA3D8}" type="presParOf" srcId="{7BF2B60F-7577-46E4-9F70-A1209C5BA486}" destId="{BBA2ACFB-2E28-4CDC-B52B-75C7C11AEB34}" srcOrd="2" destOrd="0" presId="urn:microsoft.com/office/officeart/2005/8/layout/hProcess4"/>
    <dgm:cxn modelId="{18FB357B-42C9-48DE-8CE4-ECAEA842718B}" type="presParOf" srcId="{7BF2B60F-7577-46E4-9F70-A1209C5BA486}" destId="{F9C6DB8E-4F73-4572-A40C-F8C50D4342F4}" srcOrd="3" destOrd="0" presId="urn:microsoft.com/office/officeart/2005/8/layout/hProcess4"/>
    <dgm:cxn modelId="{42A65F86-8606-447E-BA59-BEC1F69343D7}" type="presParOf" srcId="{7BF2B60F-7577-46E4-9F70-A1209C5BA486}" destId="{8FB04B6E-EA95-40E5-A257-4209EAA62B60}" srcOrd="4" destOrd="0" presId="urn:microsoft.com/office/officeart/2005/8/layout/hProcess4"/>
    <dgm:cxn modelId="{31B1FEDE-45C3-4781-A92B-99CE0A329B96}" type="presParOf" srcId="{A03934BB-FF53-4A0E-A317-58006ACA98C8}" destId="{43FAFE0F-DB4A-49A7-BAB6-51D4D1784F21}" srcOrd="3" destOrd="0" presId="urn:microsoft.com/office/officeart/2005/8/layout/hProcess4"/>
    <dgm:cxn modelId="{61AD28D3-1393-4607-A2A9-615570EA1D4D}" type="presParOf" srcId="{A03934BB-FF53-4A0E-A317-58006ACA98C8}" destId="{79546C3A-9C98-4D56-9BC6-5A111EF21E54}" srcOrd="4" destOrd="0" presId="urn:microsoft.com/office/officeart/2005/8/layout/hProcess4"/>
    <dgm:cxn modelId="{788F4BE9-8BDF-490A-8220-FE77AC086ADE}" type="presParOf" srcId="{79546C3A-9C98-4D56-9BC6-5A111EF21E54}" destId="{D92EA6EF-5DB8-4867-B882-5B348C56BE46}" srcOrd="0" destOrd="0" presId="urn:microsoft.com/office/officeart/2005/8/layout/hProcess4"/>
    <dgm:cxn modelId="{8042ED1B-5B7D-483E-932C-C42BDA052FB8}" type="presParOf" srcId="{79546C3A-9C98-4D56-9BC6-5A111EF21E54}" destId="{ACAC39F1-15EB-4110-885E-0159E851FE8D}" srcOrd="1" destOrd="0" presId="urn:microsoft.com/office/officeart/2005/8/layout/hProcess4"/>
    <dgm:cxn modelId="{35FC2A9A-F1EF-4F6C-8D8C-DCB7C0B77EF9}" type="presParOf" srcId="{79546C3A-9C98-4D56-9BC6-5A111EF21E54}" destId="{72E2BC31-4EEF-484D-8DAB-C9095B89E4A2}" srcOrd="2" destOrd="0" presId="urn:microsoft.com/office/officeart/2005/8/layout/hProcess4"/>
    <dgm:cxn modelId="{AC5B7582-42F4-45BB-91CD-55FE1AE584A9}" type="presParOf" srcId="{79546C3A-9C98-4D56-9BC6-5A111EF21E54}" destId="{13DCE0EB-AD0F-4CEC-8297-5D965973E64B}" srcOrd="3" destOrd="0" presId="urn:microsoft.com/office/officeart/2005/8/layout/hProcess4"/>
    <dgm:cxn modelId="{64A85EE0-4E94-4EE2-A5DC-FDB739E322DD}" type="presParOf" srcId="{79546C3A-9C98-4D56-9BC6-5A111EF21E54}" destId="{42C71E58-ACF1-41CF-80DA-30B2CDF6D5B3}" srcOrd="4" destOrd="0" presId="urn:microsoft.com/office/officeart/2005/8/layout/hProcess4"/>
    <dgm:cxn modelId="{F2702E9B-3435-44CD-B9DC-173423B6D1F5}" type="presParOf" srcId="{A03934BB-FF53-4A0E-A317-58006ACA98C8}" destId="{3B17162D-04A7-4A7A-B251-74F57186DB5A}" srcOrd="5" destOrd="0" presId="urn:microsoft.com/office/officeart/2005/8/layout/hProcess4"/>
    <dgm:cxn modelId="{3E67C666-C414-450C-97D9-88AFB9907447}" type="presParOf" srcId="{A03934BB-FF53-4A0E-A317-58006ACA98C8}" destId="{5DB397EE-D83C-4425-8006-6649588EE996}" srcOrd="6" destOrd="0" presId="urn:microsoft.com/office/officeart/2005/8/layout/hProcess4"/>
    <dgm:cxn modelId="{3AF2B0D0-43F7-4DBB-9EBE-31EE23E504B4}" type="presParOf" srcId="{5DB397EE-D83C-4425-8006-6649588EE996}" destId="{E94B7543-1D27-4F0E-BF2A-A6D628FC8257}" srcOrd="0" destOrd="0" presId="urn:microsoft.com/office/officeart/2005/8/layout/hProcess4"/>
    <dgm:cxn modelId="{3F6B4E8C-1B47-408A-BF9A-89338DD6544A}" type="presParOf" srcId="{5DB397EE-D83C-4425-8006-6649588EE996}" destId="{C678E007-78D0-44F4-8166-180D95617837}" srcOrd="1" destOrd="0" presId="urn:microsoft.com/office/officeart/2005/8/layout/hProcess4"/>
    <dgm:cxn modelId="{2C33BC4E-37B9-486F-A604-4E55ED52F9C1}" type="presParOf" srcId="{5DB397EE-D83C-4425-8006-6649588EE996}" destId="{41A18BB8-F017-40DE-AD89-AA38B6174BFF}" srcOrd="2" destOrd="0" presId="urn:microsoft.com/office/officeart/2005/8/layout/hProcess4"/>
    <dgm:cxn modelId="{1E34D1C6-674D-43E3-B974-7993D09F0ED1}" type="presParOf" srcId="{5DB397EE-D83C-4425-8006-6649588EE996}" destId="{04BAA97A-0B39-4896-9581-A9B68DAA6C2E}" srcOrd="3" destOrd="0" presId="urn:microsoft.com/office/officeart/2005/8/layout/hProcess4"/>
    <dgm:cxn modelId="{1B42CA86-E207-431F-9FDE-6CF3C57A9611}" type="presParOf" srcId="{5DB397EE-D83C-4425-8006-6649588EE996}" destId="{34A814D2-974B-4543-B328-D5CB37EC988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F2DA-BD5C-403D-9EFD-28F0EE712E1E}">
      <dsp:nvSpPr>
        <dsp:cNvPr id="0" name=""/>
        <dsp:cNvSpPr/>
      </dsp:nvSpPr>
      <dsp:spPr>
        <a:xfrm>
          <a:off x="6152" y="1346030"/>
          <a:ext cx="2176307" cy="179499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Työryhmien perustaminen ja kokoaminen, tiedon kerääminen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Alustavan toimintamallin rakentaminen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900" kern="1200" dirty="0"/>
        </a:p>
      </dsp:txBody>
      <dsp:txXfrm>
        <a:off x="47460" y="1387338"/>
        <a:ext cx="2093691" cy="1327740"/>
      </dsp:txXfrm>
    </dsp:sp>
    <dsp:sp modelId="{174532F4-3586-43FF-A9C7-B25E3F3D871B}">
      <dsp:nvSpPr>
        <dsp:cNvPr id="0" name=""/>
        <dsp:cNvSpPr/>
      </dsp:nvSpPr>
      <dsp:spPr>
        <a:xfrm>
          <a:off x="774625" y="1593027"/>
          <a:ext cx="2907870" cy="2907870"/>
        </a:xfrm>
        <a:prstGeom prst="leftCircularArrow">
          <a:avLst>
            <a:gd name="adj1" fmla="val 3253"/>
            <a:gd name="adj2" fmla="val 401319"/>
            <a:gd name="adj3" fmla="val 1653098"/>
            <a:gd name="adj4" fmla="val 8500757"/>
            <a:gd name="adj5" fmla="val 379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8EEC2-132C-4B75-8FEB-C20D9F06F23B}">
      <dsp:nvSpPr>
        <dsp:cNvPr id="0" name=""/>
        <dsp:cNvSpPr/>
      </dsp:nvSpPr>
      <dsp:spPr>
        <a:xfrm>
          <a:off x="201033" y="3115657"/>
          <a:ext cx="1934495" cy="769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Etäkuntoutustyöryhmä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Etäkuntoutuspilottityöryhmä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Kevät 2022</a:t>
          </a:r>
        </a:p>
      </dsp:txBody>
      <dsp:txXfrm>
        <a:off x="223565" y="3138189"/>
        <a:ext cx="1889431" cy="724221"/>
      </dsp:txXfrm>
    </dsp:sp>
    <dsp:sp modelId="{56DDD6D4-CFCD-441B-90B4-A4976770A9E6}">
      <dsp:nvSpPr>
        <dsp:cNvPr id="0" name=""/>
        <dsp:cNvSpPr/>
      </dsp:nvSpPr>
      <dsp:spPr>
        <a:xfrm>
          <a:off x="2874777" y="981275"/>
          <a:ext cx="2176307" cy="251933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Nykyisten toimintatapojen kartoittaminen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Mahdollisten sopivien asiakkaiden /asiakasryhmien kartoittaminen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Tarvittavien välineiden hankinta</a:t>
          </a:r>
        </a:p>
      </dsp:txBody>
      <dsp:txXfrm>
        <a:off x="2932754" y="1579109"/>
        <a:ext cx="2060353" cy="1863523"/>
      </dsp:txXfrm>
    </dsp:sp>
    <dsp:sp modelId="{43FAFE0F-DB4A-49A7-BAB6-51D4D1784F21}">
      <dsp:nvSpPr>
        <dsp:cNvPr id="0" name=""/>
        <dsp:cNvSpPr/>
      </dsp:nvSpPr>
      <dsp:spPr>
        <a:xfrm>
          <a:off x="3506049" y="-94290"/>
          <a:ext cx="3320752" cy="3320752"/>
        </a:xfrm>
        <a:prstGeom prst="circularArrow">
          <a:avLst>
            <a:gd name="adj1" fmla="val 2849"/>
            <a:gd name="adj2" fmla="val 348090"/>
            <a:gd name="adj3" fmla="val 19879655"/>
            <a:gd name="adj4" fmla="val 12978766"/>
            <a:gd name="adj5" fmla="val 332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DB8E-4F73-4572-A40C-F8C50D4342F4}">
      <dsp:nvSpPr>
        <dsp:cNvPr id="0" name=""/>
        <dsp:cNvSpPr/>
      </dsp:nvSpPr>
      <dsp:spPr>
        <a:xfrm>
          <a:off x="2943838" y="643516"/>
          <a:ext cx="1934495" cy="769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Syksy 2022</a:t>
          </a:r>
        </a:p>
      </dsp:txBody>
      <dsp:txXfrm>
        <a:off x="2966370" y="666048"/>
        <a:ext cx="1889431" cy="724221"/>
      </dsp:txXfrm>
    </dsp:sp>
    <dsp:sp modelId="{ACAC39F1-15EB-4110-885E-0159E851FE8D}">
      <dsp:nvSpPr>
        <dsp:cNvPr id="0" name=""/>
        <dsp:cNvSpPr/>
      </dsp:nvSpPr>
      <dsp:spPr>
        <a:xfrm>
          <a:off x="5743402" y="1237049"/>
          <a:ext cx="2176307" cy="201452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Pilottiyksiköiden kuntoutushenkilöstön kouluttaminen kuvapuhelimen käyttöön, sovellustunnusten ja välineiden hankinta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Pilotointi  Lesti- ja Perhonjokilaaksossa yhdessä kotihoidon pilotin kanssa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900" kern="1200" dirty="0"/>
        </a:p>
      </dsp:txBody>
      <dsp:txXfrm>
        <a:off x="5789762" y="1283409"/>
        <a:ext cx="2083587" cy="1490122"/>
      </dsp:txXfrm>
    </dsp:sp>
    <dsp:sp modelId="{3B17162D-04A7-4A7A-B251-74F57186DB5A}">
      <dsp:nvSpPr>
        <dsp:cNvPr id="0" name=""/>
        <dsp:cNvSpPr/>
      </dsp:nvSpPr>
      <dsp:spPr>
        <a:xfrm>
          <a:off x="6549757" y="1758660"/>
          <a:ext cx="2965248" cy="2965248"/>
        </a:xfrm>
        <a:prstGeom prst="leftCircularArrow">
          <a:avLst>
            <a:gd name="adj1" fmla="val 3190"/>
            <a:gd name="adj2" fmla="val 392968"/>
            <a:gd name="adj3" fmla="val 1882803"/>
            <a:gd name="adj4" fmla="val 8738814"/>
            <a:gd name="adj5" fmla="val 3722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CE0EB-AD0F-4CEC-8297-5D965973E64B}">
      <dsp:nvSpPr>
        <dsp:cNvPr id="0" name=""/>
        <dsp:cNvSpPr/>
      </dsp:nvSpPr>
      <dsp:spPr>
        <a:xfrm>
          <a:off x="5925728" y="3250797"/>
          <a:ext cx="1934495" cy="769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Kevät 2023</a:t>
          </a:r>
        </a:p>
      </dsp:txBody>
      <dsp:txXfrm>
        <a:off x="5948260" y="3273329"/>
        <a:ext cx="1889431" cy="724221"/>
      </dsp:txXfrm>
    </dsp:sp>
    <dsp:sp modelId="{C678E007-78D0-44F4-8166-180D95617837}">
      <dsp:nvSpPr>
        <dsp:cNvPr id="0" name=""/>
        <dsp:cNvSpPr/>
      </dsp:nvSpPr>
      <dsp:spPr>
        <a:xfrm>
          <a:off x="8668307" y="832319"/>
          <a:ext cx="2176307" cy="338999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Päätelaitteiden sijainnista sopiminen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Yhteyshenkilön nimeäminen kotihoidon ja kuntoutuksen välille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Etäkuntoutuksen laajentaminen Kokkolan alueelle.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 Ajasta riippumattoman </a:t>
          </a:r>
          <a:r>
            <a:rPr lang="fi-FI" sz="1100" kern="1200" dirty="0" err="1"/>
            <a:t>etäkuntontoutusvälineen</a:t>
          </a:r>
          <a:r>
            <a:rPr lang="fi-FI" sz="1100" kern="1200" dirty="0"/>
            <a:t> pilotointi.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Käytännöistä sopiminen hankkeen päättyessä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900" kern="1200" dirty="0"/>
        </a:p>
      </dsp:txBody>
      <dsp:txXfrm>
        <a:off x="8732049" y="1622489"/>
        <a:ext cx="2048823" cy="2536086"/>
      </dsp:txXfrm>
    </dsp:sp>
    <dsp:sp modelId="{04BAA97A-0B39-4896-9581-A9B68DAA6C2E}">
      <dsp:nvSpPr>
        <dsp:cNvPr id="0" name=""/>
        <dsp:cNvSpPr/>
      </dsp:nvSpPr>
      <dsp:spPr>
        <a:xfrm>
          <a:off x="8773616" y="541373"/>
          <a:ext cx="1934495" cy="769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Syksy2023</a:t>
          </a:r>
        </a:p>
      </dsp:txBody>
      <dsp:txXfrm>
        <a:off x="8796148" y="563905"/>
        <a:ext cx="1889431" cy="724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8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3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17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4783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9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36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8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67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82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3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69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8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59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18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14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2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3213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6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2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6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7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10.11.2023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270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62FFE1-768C-4994-4BEE-F9C84B49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Etäkuntoutuksen pilotointiprosessi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D5B3EE7-1BA2-8D4F-C695-218F7036D8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6263" y="1689904"/>
          <a:ext cx="11036300" cy="448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667792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Laajakuva</PresentationFormat>
  <Paragraphs>19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Soite</vt:lpstr>
      <vt:lpstr>Etäkuntoutuksen pilotointiprosessi</vt:lpstr>
    </vt:vector>
  </TitlesOfParts>
  <Company>Soite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Etäkuntoutuksen pilotointiprosessi</dc:title>
  <dc:creator>Rannisto Tuula</dc:creator>
  <cp:lastModifiedBy>Rannisto Tuula</cp:lastModifiedBy>
  <cp:revision>1</cp:revision>
  <dcterms:created xsi:type="dcterms:W3CDTF">2023-11-10T12:37:08Z</dcterms:created>
  <dcterms:modified xsi:type="dcterms:W3CDTF">2023-11-10T12:37:37Z</dcterms:modified>
</cp:coreProperties>
</file>