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A743C5-9F9D-F399-B4A1-D45B05BA3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B73C4E9-C4B5-E858-26B0-7F51071FE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A331CC-A95E-6F3C-F93D-77814912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B55C3A-892F-4619-42B7-ECB2D314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63489-03C2-6AE7-98D8-9C2C18E3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64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5C7EC7-BF6D-CE11-768F-8BF99ACC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4785DE-338B-8817-AAE9-511179CF0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69828D-AA4F-EA39-0BB2-9817E4D2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FF1BA2-1CA4-E00F-CD49-4784E413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612C90-E1CD-7CCF-A1E2-579AA696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2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0D19453-FC54-549E-826C-81827A959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AFD5ED2-3743-B28E-2E86-3ED14D0F4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6A0D0C-35B0-B85C-82DC-A97C3761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8FFDCD-0EC1-B88E-D2CB-5E959B94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9AE4EE-9934-85C2-E851-CCF4451D1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56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745AF6-68AA-1387-BCA6-C0BFE71B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260472-86E8-0659-4123-9EA60A519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018722-C276-78C3-1F26-83DCE96D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9608CA-9642-75CB-5AFD-41970D32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D216A9-AC29-6F1A-1FE3-D62FCF7F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56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BC7BCC-6382-4291-8867-295EA023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645895-1DBA-575D-9C66-8666F8D01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02007-997E-8379-8CAF-8FDC93F3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77F2DF-3EE3-24D8-4B6E-D9556952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E30105-6357-B351-6B98-5A9FCB4C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81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FE2D43-3174-9210-7DF6-293FB064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B871DA-F852-DB6D-4989-ECDBC2B30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B90DDA-067F-D51A-CC94-7491CA308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308BD1-7353-4D25-B5EA-CAF11552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C77F1E5-CBA5-6B26-D043-C932E109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43861C-D94B-6C5C-EF5D-D2AB378A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96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689A7A-889E-3E8D-D6D7-EA1B8AEF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446014-9F3F-9EB5-45CF-61A4F9549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89DAB0-7441-8732-F93E-56524DA57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3328FC4-6A1D-1F5A-FAF1-99DEFFB4E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D3D2A11-C450-14BA-789C-25801356A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2DF383-824F-50A3-8156-A96A489C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81951C7-B396-6925-69CA-1019BE9C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C27377-47DE-089F-8438-B14C5DAF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25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DA3E93-4DCB-2CD8-31ED-0B5B4929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2CD1006-48C6-775E-E54E-F20C319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16F738B-06C2-EDEC-0F8A-21DD40D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AEEDB8F-58A9-DC53-6B98-5C6B9DD8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27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F5625B-D632-287D-CB34-1B9E3C00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202FC95-EA6B-4B04-3E57-E87FF824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8215F0-FD20-09D5-D8D5-F712F80F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30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EB2B50-446C-CE24-E99E-61B1F8C6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49A2A4-F8E0-1C0A-9778-BAD50163C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7284D68-B026-38F1-EA54-2A2F4F84B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F90616-96CB-1708-9189-5204C0DB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EE0491-AFE0-FE38-4E2A-54581855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842B34-EF60-8148-D1DE-87A499F6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73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AFF10E-1A1E-FB83-43E6-71CB1EEF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D378FA8-42D5-7694-F8C5-6B2A5E1E7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B9AAC26-0A99-3F03-2FB8-B2C784BD3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A63B10D-BB88-3F2A-516B-EDC00EA2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D095A6-1D2B-15BF-E079-8728FD70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F28AA8-3FED-D187-52E5-F33B1E20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F789982-CA0E-5D1C-1369-4B041D5F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10D486-2DF2-B0E4-FCB3-0CA16CC8A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8398F9-18C4-2BEF-55B2-7179C99DC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927A-EA17-4E6A-9FE7-948F123DBE20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9EEC4D-2577-B74A-F3A5-25436F629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5394E-C1D0-8B69-C6BE-BA52667C7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5039-1020-41FF-90D0-1DA7845E8C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075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2A1E4CF-2E4F-F637-44FC-394E9E49F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0" y="0"/>
            <a:ext cx="12313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88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Parkkila Ulla</dc:creator>
  <cp:lastModifiedBy>Parkkila Ulla</cp:lastModifiedBy>
  <cp:revision>1</cp:revision>
  <dcterms:created xsi:type="dcterms:W3CDTF">2023-11-08T11:36:32Z</dcterms:created>
  <dcterms:modified xsi:type="dcterms:W3CDTF">2023-11-08T11:38:48Z</dcterms:modified>
</cp:coreProperties>
</file>