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3" r:id="rId5"/>
    <p:sldId id="261" r:id="rId6"/>
    <p:sldId id="262" r:id="rId7"/>
    <p:sldId id="305" r:id="rId8"/>
    <p:sldId id="306" r:id="rId9"/>
    <p:sldId id="301" r:id="rId10"/>
    <p:sldId id="304" r:id="rId11"/>
    <p:sldId id="307" r:id="rId12"/>
    <p:sldId id="313" r:id="rId13"/>
    <p:sldId id="309" r:id="rId14"/>
    <p:sldId id="310" r:id="rId15"/>
    <p:sldId id="311" r:id="rId16"/>
    <p:sldId id="264" r:id="rId17"/>
    <p:sldId id="265" r:id="rId18"/>
    <p:sldId id="31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7A4"/>
    <a:srgbClr val="3B54BC"/>
    <a:srgbClr val="FDEEE9"/>
    <a:srgbClr val="FFE5E5"/>
    <a:srgbClr val="000C4A"/>
    <a:srgbClr val="FFC5B3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369BD-EBD3-2A9B-8517-923259B9ABCA}" v="16" dt="2023-11-08T06:07:04.916"/>
    <p1510:client id="{DB525DB1-85BB-4356-BEA0-ADFB015D5712}" v="114" dt="2023-11-08T11:39:44.781"/>
    <p1510:client id="{F82F5937-CB58-ED53-F768-3FEE0AD778B5}" v="7" dt="2023-11-15T07:27:17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8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6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häivälä Johanna" userId="S::johanna.alahaivala@pohde.fi::1def6476-2398-4485-bab2-414b4d0362cb" providerId="AD" clId="Web-{80A369BD-EBD3-2A9B-8517-923259B9ABCA}"/>
    <pc:docChg chg="delSld modSld">
      <pc:chgData name="Alahäivälä Johanna" userId="S::johanna.alahaivala@pohde.fi::1def6476-2398-4485-bab2-414b4d0362cb" providerId="AD" clId="Web-{80A369BD-EBD3-2A9B-8517-923259B9ABCA}" dt="2023-11-08T06:07:04.916" v="14"/>
      <pc:docMkLst>
        <pc:docMk/>
      </pc:docMkLst>
      <pc:sldChg chg="del">
        <pc:chgData name="Alahäivälä Johanna" userId="S::johanna.alahaivala@pohde.fi::1def6476-2398-4485-bab2-414b4d0362cb" providerId="AD" clId="Web-{80A369BD-EBD3-2A9B-8517-923259B9ABCA}" dt="2023-11-08T06:07:04.916" v="14"/>
        <pc:sldMkLst>
          <pc:docMk/>
          <pc:sldMk cId="3328440760" sldId="260"/>
        </pc:sldMkLst>
      </pc:sldChg>
      <pc:sldChg chg="modSp">
        <pc:chgData name="Alahäivälä Johanna" userId="S::johanna.alahaivala@pohde.fi::1def6476-2398-4485-bab2-414b4d0362cb" providerId="AD" clId="Web-{80A369BD-EBD3-2A9B-8517-923259B9ABCA}" dt="2023-11-08T06:06:31.429" v="2" actId="20577"/>
        <pc:sldMkLst>
          <pc:docMk/>
          <pc:sldMk cId="1405852873" sldId="308"/>
        </pc:sldMkLst>
        <pc:spChg chg="mod">
          <ac:chgData name="Alahäivälä Johanna" userId="S::johanna.alahaivala@pohde.fi::1def6476-2398-4485-bab2-414b4d0362cb" providerId="AD" clId="Web-{80A369BD-EBD3-2A9B-8517-923259B9ABCA}" dt="2023-11-08T06:06:31.429" v="2" actId="20577"/>
          <ac:spMkLst>
            <pc:docMk/>
            <pc:sldMk cId="1405852873" sldId="308"/>
            <ac:spMk id="3" creationId="{38CA77EB-834D-F0B1-5C03-1EE1F447346A}"/>
          </ac:spMkLst>
        </pc:spChg>
      </pc:sldChg>
      <pc:sldChg chg="modSp">
        <pc:chgData name="Alahäivälä Johanna" userId="S::johanna.alahaivala@pohde.fi::1def6476-2398-4485-bab2-414b4d0362cb" providerId="AD" clId="Web-{80A369BD-EBD3-2A9B-8517-923259B9ABCA}" dt="2023-11-08T06:07:03.431" v="13" actId="20577"/>
        <pc:sldMkLst>
          <pc:docMk/>
          <pc:sldMk cId="2454177440" sldId="312"/>
        </pc:sldMkLst>
        <pc:spChg chg="mod">
          <ac:chgData name="Alahäivälä Johanna" userId="S::johanna.alahaivala@pohde.fi::1def6476-2398-4485-bab2-414b4d0362cb" providerId="AD" clId="Web-{80A369BD-EBD3-2A9B-8517-923259B9ABCA}" dt="2023-11-08T06:07:03.431" v="13" actId="20577"/>
          <ac:spMkLst>
            <pc:docMk/>
            <pc:sldMk cId="2454177440" sldId="312"/>
            <ac:spMk id="3" creationId="{93B836A2-E99B-5101-7357-E366A0AC8D96}"/>
          </ac:spMkLst>
        </pc:spChg>
      </pc:sldChg>
    </pc:docChg>
  </pc:docChgLst>
  <pc:docChgLst>
    <pc:chgData name="Alahäivälä Johanna" userId="1def6476-2398-4485-bab2-414b4d0362cb" providerId="ADAL" clId="{DB525DB1-85BB-4356-BEA0-ADFB015D5712}"/>
    <pc:docChg chg="undo custSel addSld delSld modSld">
      <pc:chgData name="Alahäivälä Johanna" userId="1def6476-2398-4485-bab2-414b4d0362cb" providerId="ADAL" clId="{DB525DB1-85BB-4356-BEA0-ADFB015D5712}" dt="2023-11-08T11:39:48.286" v="1068" actId="1076"/>
      <pc:docMkLst>
        <pc:docMk/>
      </pc:docMkLst>
      <pc:sldChg chg="del">
        <pc:chgData name="Alahäivälä Johanna" userId="1def6476-2398-4485-bab2-414b4d0362cb" providerId="ADAL" clId="{DB525DB1-85BB-4356-BEA0-ADFB015D5712}" dt="2023-11-08T05:52:59.843" v="77" actId="47"/>
        <pc:sldMkLst>
          <pc:docMk/>
          <pc:sldMk cId="157992039" sldId="256"/>
        </pc:sldMkLst>
      </pc:sldChg>
      <pc:sldChg chg="del">
        <pc:chgData name="Alahäivälä Johanna" userId="1def6476-2398-4485-bab2-414b4d0362cb" providerId="ADAL" clId="{DB525DB1-85BB-4356-BEA0-ADFB015D5712}" dt="2023-11-08T05:53:01.110" v="78" actId="47"/>
        <pc:sldMkLst>
          <pc:docMk/>
          <pc:sldMk cId="1104906541" sldId="257"/>
        </pc:sldMkLst>
      </pc:sldChg>
      <pc:sldChg chg="del">
        <pc:chgData name="Alahäivälä Johanna" userId="1def6476-2398-4485-bab2-414b4d0362cb" providerId="ADAL" clId="{DB525DB1-85BB-4356-BEA0-ADFB015D5712}" dt="2023-11-08T05:53:02.531" v="79" actId="47"/>
        <pc:sldMkLst>
          <pc:docMk/>
          <pc:sldMk cId="2816088390" sldId="258"/>
        </pc:sldMkLst>
      </pc:sldChg>
      <pc:sldChg chg="del">
        <pc:chgData name="Alahäivälä Johanna" userId="1def6476-2398-4485-bab2-414b4d0362cb" providerId="ADAL" clId="{DB525DB1-85BB-4356-BEA0-ADFB015D5712}" dt="2023-11-08T05:53:07.177" v="80" actId="47"/>
        <pc:sldMkLst>
          <pc:docMk/>
          <pc:sldMk cId="2520156537" sldId="259"/>
        </pc:sldMkLst>
      </pc:sldChg>
      <pc:sldChg chg="modSp mod">
        <pc:chgData name="Alahäivälä Johanna" userId="1def6476-2398-4485-bab2-414b4d0362cb" providerId="ADAL" clId="{DB525DB1-85BB-4356-BEA0-ADFB015D5712}" dt="2023-11-08T05:51:10.914" v="53" actId="20577"/>
        <pc:sldMkLst>
          <pc:docMk/>
          <pc:sldMk cId="2983272905" sldId="263"/>
        </pc:sldMkLst>
        <pc:spChg chg="mod">
          <ac:chgData name="Alahäivälä Johanna" userId="1def6476-2398-4485-bab2-414b4d0362cb" providerId="ADAL" clId="{DB525DB1-85BB-4356-BEA0-ADFB015D5712}" dt="2023-11-08T05:51:10.914" v="53" actId="20577"/>
          <ac:spMkLst>
            <pc:docMk/>
            <pc:sldMk cId="2983272905" sldId="263"/>
            <ac:spMk id="2" creationId="{13427B17-FAE6-D980-23A8-2EC5B67748C5}"/>
          </ac:spMkLst>
        </pc:spChg>
      </pc:sldChg>
      <pc:sldChg chg="add">
        <pc:chgData name="Alahäivälä Johanna" userId="1def6476-2398-4485-bab2-414b4d0362cb" providerId="ADAL" clId="{DB525DB1-85BB-4356-BEA0-ADFB015D5712}" dt="2023-11-08T05:59:20.889" v="123"/>
        <pc:sldMkLst>
          <pc:docMk/>
          <pc:sldMk cId="2984994018" sldId="264"/>
        </pc:sldMkLst>
      </pc:sldChg>
      <pc:sldChg chg="add">
        <pc:chgData name="Alahäivälä Johanna" userId="1def6476-2398-4485-bab2-414b4d0362cb" providerId="ADAL" clId="{DB525DB1-85BB-4356-BEA0-ADFB015D5712}" dt="2023-11-08T05:59:35.226" v="124"/>
        <pc:sldMkLst>
          <pc:docMk/>
          <pc:sldMk cId="1214567395" sldId="265"/>
        </pc:sldMkLst>
      </pc:sldChg>
      <pc:sldChg chg="mod modShow">
        <pc:chgData name="Alahäivälä Johanna" userId="1def6476-2398-4485-bab2-414b4d0362cb" providerId="ADAL" clId="{DB525DB1-85BB-4356-BEA0-ADFB015D5712}" dt="2023-11-08T05:53:52.328" v="81" actId="729"/>
        <pc:sldMkLst>
          <pc:docMk/>
          <pc:sldMk cId="3144655791" sldId="301"/>
        </pc:sldMkLst>
      </pc:sldChg>
      <pc:sldChg chg="mod modShow">
        <pc:chgData name="Alahäivälä Johanna" userId="1def6476-2398-4485-bab2-414b4d0362cb" providerId="ADAL" clId="{DB525DB1-85BB-4356-BEA0-ADFB015D5712}" dt="2023-11-08T05:54:00.273" v="82" actId="729"/>
        <pc:sldMkLst>
          <pc:docMk/>
          <pc:sldMk cId="624863150" sldId="304"/>
        </pc:sldMkLst>
      </pc:sldChg>
      <pc:sldChg chg="modSp mod">
        <pc:chgData name="Alahäivälä Johanna" userId="1def6476-2398-4485-bab2-414b4d0362cb" providerId="ADAL" clId="{DB525DB1-85BB-4356-BEA0-ADFB015D5712}" dt="2023-11-08T10:40:24.311" v="432" actId="20577"/>
        <pc:sldMkLst>
          <pc:docMk/>
          <pc:sldMk cId="1650096172" sldId="306"/>
        </pc:sldMkLst>
        <pc:spChg chg="mod">
          <ac:chgData name="Alahäivälä Johanna" userId="1def6476-2398-4485-bab2-414b4d0362cb" providerId="ADAL" clId="{DB525DB1-85BB-4356-BEA0-ADFB015D5712}" dt="2023-11-08T10:40:24.311" v="432" actId="20577"/>
          <ac:spMkLst>
            <pc:docMk/>
            <pc:sldMk cId="1650096172" sldId="306"/>
            <ac:spMk id="3" creationId="{6CD42010-1573-B468-C054-A7565A85031E}"/>
          </ac:spMkLst>
        </pc:spChg>
      </pc:sldChg>
      <pc:sldChg chg="modSp mod">
        <pc:chgData name="Alahäivälä Johanna" userId="1def6476-2398-4485-bab2-414b4d0362cb" providerId="ADAL" clId="{DB525DB1-85BB-4356-BEA0-ADFB015D5712}" dt="2023-11-08T10:38:05.265" v="386" actId="27636"/>
        <pc:sldMkLst>
          <pc:docMk/>
          <pc:sldMk cId="2330044824" sldId="307"/>
        </pc:sldMkLst>
        <pc:spChg chg="mod">
          <ac:chgData name="Alahäivälä Johanna" userId="1def6476-2398-4485-bab2-414b4d0362cb" providerId="ADAL" clId="{DB525DB1-85BB-4356-BEA0-ADFB015D5712}" dt="2023-11-08T10:38:05.265" v="386" actId="27636"/>
          <ac:spMkLst>
            <pc:docMk/>
            <pc:sldMk cId="2330044824" sldId="307"/>
            <ac:spMk id="3" creationId="{7FAB7A4D-4ABB-A90F-0D1F-5071EE3F71F1}"/>
          </ac:spMkLst>
        </pc:spChg>
      </pc:sldChg>
      <pc:sldChg chg="mod modShow">
        <pc:chgData name="Alahäivälä Johanna" userId="1def6476-2398-4485-bab2-414b4d0362cb" providerId="ADAL" clId="{DB525DB1-85BB-4356-BEA0-ADFB015D5712}" dt="2023-11-08T11:01:11.436" v="722" actId="729"/>
        <pc:sldMkLst>
          <pc:docMk/>
          <pc:sldMk cId="1405852873" sldId="308"/>
        </pc:sldMkLst>
      </pc:sldChg>
      <pc:sldChg chg="modSp add mod">
        <pc:chgData name="Alahäivälä Johanna" userId="1def6476-2398-4485-bab2-414b4d0362cb" providerId="ADAL" clId="{DB525DB1-85BB-4356-BEA0-ADFB015D5712}" dt="2023-11-08T05:56:12.349" v="115" actId="20577"/>
        <pc:sldMkLst>
          <pc:docMk/>
          <pc:sldMk cId="1853689567" sldId="309"/>
        </pc:sldMkLst>
        <pc:spChg chg="mod">
          <ac:chgData name="Alahäivälä Johanna" userId="1def6476-2398-4485-bab2-414b4d0362cb" providerId="ADAL" clId="{DB525DB1-85BB-4356-BEA0-ADFB015D5712}" dt="2023-11-08T05:55:20.452" v="92" actId="20577"/>
          <ac:spMkLst>
            <pc:docMk/>
            <pc:sldMk cId="1853689567" sldId="309"/>
            <ac:spMk id="2" creationId="{91866EF8-B7B0-4063-90B0-AEF0CA0CEC04}"/>
          </ac:spMkLst>
        </pc:spChg>
        <pc:spChg chg="mod">
          <ac:chgData name="Alahäivälä Johanna" userId="1def6476-2398-4485-bab2-414b4d0362cb" providerId="ADAL" clId="{DB525DB1-85BB-4356-BEA0-ADFB015D5712}" dt="2023-11-08T05:56:12.349" v="115" actId="20577"/>
          <ac:spMkLst>
            <pc:docMk/>
            <pc:sldMk cId="1853689567" sldId="309"/>
            <ac:spMk id="3" creationId="{77B62A86-7EAA-4A2A-BB0E-01A62134F053}"/>
          </ac:spMkLst>
        </pc:spChg>
      </pc:sldChg>
      <pc:sldChg chg="modSp add mod">
        <pc:chgData name="Alahäivälä Johanna" userId="1def6476-2398-4485-bab2-414b4d0362cb" providerId="ADAL" clId="{DB525DB1-85BB-4356-BEA0-ADFB015D5712}" dt="2023-11-08T05:58:03.374" v="121" actId="27636"/>
        <pc:sldMkLst>
          <pc:docMk/>
          <pc:sldMk cId="3891254891" sldId="310"/>
        </pc:sldMkLst>
        <pc:spChg chg="mod">
          <ac:chgData name="Alahäivälä Johanna" userId="1def6476-2398-4485-bab2-414b4d0362cb" providerId="ADAL" clId="{DB525DB1-85BB-4356-BEA0-ADFB015D5712}" dt="2023-11-08T05:58:03.374" v="121" actId="27636"/>
          <ac:spMkLst>
            <pc:docMk/>
            <pc:sldMk cId="3891254891" sldId="310"/>
            <ac:spMk id="3" creationId="{77B62A86-7EAA-4A2A-BB0E-01A62134F053}"/>
          </ac:spMkLst>
        </pc:spChg>
      </pc:sldChg>
      <pc:sldChg chg="add">
        <pc:chgData name="Alahäivälä Johanna" userId="1def6476-2398-4485-bab2-414b4d0362cb" providerId="ADAL" clId="{DB525DB1-85BB-4356-BEA0-ADFB015D5712}" dt="2023-11-08T05:58:48.269" v="122"/>
        <pc:sldMkLst>
          <pc:docMk/>
          <pc:sldMk cId="2572612817" sldId="311"/>
        </pc:sldMkLst>
      </pc:sldChg>
      <pc:sldChg chg="modSp new mod">
        <pc:chgData name="Alahäivälä Johanna" userId="1def6476-2398-4485-bab2-414b4d0362cb" providerId="ADAL" clId="{DB525DB1-85BB-4356-BEA0-ADFB015D5712}" dt="2023-11-08T06:01:37.818" v="366" actId="255"/>
        <pc:sldMkLst>
          <pc:docMk/>
          <pc:sldMk cId="2454177440" sldId="312"/>
        </pc:sldMkLst>
        <pc:spChg chg="mod">
          <ac:chgData name="Alahäivälä Johanna" userId="1def6476-2398-4485-bab2-414b4d0362cb" providerId="ADAL" clId="{DB525DB1-85BB-4356-BEA0-ADFB015D5712}" dt="2023-11-08T06:00:00.051" v="148" actId="20577"/>
          <ac:spMkLst>
            <pc:docMk/>
            <pc:sldMk cId="2454177440" sldId="312"/>
            <ac:spMk id="2" creationId="{116B9A17-BEF6-A674-6C94-821000CD77A3}"/>
          </ac:spMkLst>
        </pc:spChg>
        <pc:spChg chg="mod">
          <ac:chgData name="Alahäivälä Johanna" userId="1def6476-2398-4485-bab2-414b4d0362cb" providerId="ADAL" clId="{DB525DB1-85BB-4356-BEA0-ADFB015D5712}" dt="2023-11-08T06:01:37.818" v="366" actId="255"/>
          <ac:spMkLst>
            <pc:docMk/>
            <pc:sldMk cId="2454177440" sldId="312"/>
            <ac:spMk id="3" creationId="{93B836A2-E99B-5101-7357-E366A0AC8D96}"/>
          </ac:spMkLst>
        </pc:spChg>
      </pc:sldChg>
      <pc:sldChg chg="addSp delSp modSp new mod modAnim">
        <pc:chgData name="Alahäivälä Johanna" userId="1def6476-2398-4485-bab2-414b4d0362cb" providerId="ADAL" clId="{DB525DB1-85BB-4356-BEA0-ADFB015D5712}" dt="2023-11-08T11:39:48.286" v="1068" actId="1076"/>
        <pc:sldMkLst>
          <pc:docMk/>
          <pc:sldMk cId="2479779353" sldId="313"/>
        </pc:sldMkLst>
        <pc:spChg chg="add mod">
          <ac:chgData name="Alahäivälä Johanna" userId="1def6476-2398-4485-bab2-414b4d0362cb" providerId="ADAL" clId="{DB525DB1-85BB-4356-BEA0-ADFB015D5712}" dt="2023-11-08T11:25:45.681" v="1027" actId="14100"/>
          <ac:spMkLst>
            <pc:docMk/>
            <pc:sldMk cId="2479779353" sldId="313"/>
            <ac:spMk id="2" creationId="{EE928736-C7D9-62B4-C6F7-25737DEF696E}"/>
          </ac:spMkLst>
        </pc:spChg>
        <pc:spChg chg="add del mod">
          <ac:chgData name="Alahäivälä Johanna" userId="1def6476-2398-4485-bab2-414b4d0362cb" providerId="ADAL" clId="{DB525DB1-85BB-4356-BEA0-ADFB015D5712}" dt="2023-11-08T10:47:30.322" v="442" actId="478"/>
          <ac:spMkLst>
            <pc:docMk/>
            <pc:sldMk cId="2479779353" sldId="313"/>
            <ac:spMk id="3" creationId="{8A1A4D87-27C9-FC3B-0917-0AA75D85ECBA}"/>
          </ac:spMkLst>
        </pc:spChg>
        <pc:spChg chg="add del mod">
          <ac:chgData name="Alahäivälä Johanna" userId="1def6476-2398-4485-bab2-414b4d0362cb" providerId="ADAL" clId="{DB525DB1-85BB-4356-BEA0-ADFB015D5712}" dt="2023-11-08T10:48:19.204" v="459" actId="478"/>
          <ac:spMkLst>
            <pc:docMk/>
            <pc:sldMk cId="2479779353" sldId="313"/>
            <ac:spMk id="4" creationId="{FC03B0C8-7FBF-3A55-CD5F-704F1E49113F}"/>
          </ac:spMkLst>
        </pc:spChg>
        <pc:spChg chg="add mod">
          <ac:chgData name="Alahäivälä Johanna" userId="1def6476-2398-4485-bab2-414b4d0362cb" providerId="ADAL" clId="{DB525DB1-85BB-4356-BEA0-ADFB015D5712}" dt="2023-11-08T11:25:37.028" v="1026" actId="1076"/>
          <ac:spMkLst>
            <pc:docMk/>
            <pc:sldMk cId="2479779353" sldId="313"/>
            <ac:spMk id="5" creationId="{1C93F52A-41FF-93FF-E9BA-047C120D4082}"/>
          </ac:spMkLst>
        </pc:spChg>
        <pc:spChg chg="add mod">
          <ac:chgData name="Alahäivälä Johanna" userId="1def6476-2398-4485-bab2-414b4d0362cb" providerId="ADAL" clId="{DB525DB1-85BB-4356-BEA0-ADFB015D5712}" dt="2023-11-08T11:30:56.535" v="1033" actId="1582"/>
          <ac:spMkLst>
            <pc:docMk/>
            <pc:sldMk cId="2479779353" sldId="313"/>
            <ac:spMk id="6" creationId="{E7F6AD66-BDEB-8928-ECB1-E65D47373DAF}"/>
          </ac:spMkLst>
        </pc:spChg>
        <pc:spChg chg="add mod">
          <ac:chgData name="Alahäivälä Johanna" userId="1def6476-2398-4485-bab2-414b4d0362cb" providerId="ADAL" clId="{DB525DB1-85BB-4356-BEA0-ADFB015D5712}" dt="2023-11-08T11:17:13.947" v="747" actId="14100"/>
          <ac:spMkLst>
            <pc:docMk/>
            <pc:sldMk cId="2479779353" sldId="313"/>
            <ac:spMk id="7" creationId="{1EDE9192-B584-3BD1-88A0-D1C7A1BAE06A}"/>
          </ac:spMkLst>
        </pc:spChg>
        <pc:spChg chg="add del mod">
          <ac:chgData name="Alahäivälä Johanna" userId="1def6476-2398-4485-bab2-414b4d0362cb" providerId="ADAL" clId="{DB525DB1-85BB-4356-BEA0-ADFB015D5712}" dt="2023-11-08T10:49:23.030" v="468" actId="478"/>
          <ac:spMkLst>
            <pc:docMk/>
            <pc:sldMk cId="2479779353" sldId="313"/>
            <ac:spMk id="8" creationId="{8C53B29A-CDB4-37E6-2D79-89F7DDE273ED}"/>
          </ac:spMkLst>
        </pc:spChg>
        <pc:spChg chg="add mod ord">
          <ac:chgData name="Alahäivälä Johanna" userId="1def6476-2398-4485-bab2-414b4d0362cb" providerId="ADAL" clId="{DB525DB1-85BB-4356-BEA0-ADFB015D5712}" dt="2023-11-08T10:57:50.527" v="713" actId="208"/>
          <ac:spMkLst>
            <pc:docMk/>
            <pc:sldMk cId="2479779353" sldId="313"/>
            <ac:spMk id="9" creationId="{07997D22-80DF-F046-AA49-B772E33F3006}"/>
          </ac:spMkLst>
        </pc:spChg>
        <pc:spChg chg="add mod ord">
          <ac:chgData name="Alahäivälä Johanna" userId="1def6476-2398-4485-bab2-414b4d0362cb" providerId="ADAL" clId="{DB525DB1-85BB-4356-BEA0-ADFB015D5712}" dt="2023-11-08T11:25:32.609" v="1025" actId="14100"/>
          <ac:spMkLst>
            <pc:docMk/>
            <pc:sldMk cId="2479779353" sldId="313"/>
            <ac:spMk id="10" creationId="{85C9B28F-E19E-B80F-6E1B-CCB5562F2656}"/>
          </ac:spMkLst>
        </pc:spChg>
        <pc:spChg chg="add mod ord">
          <ac:chgData name="Alahäivälä Johanna" userId="1def6476-2398-4485-bab2-414b4d0362cb" providerId="ADAL" clId="{DB525DB1-85BB-4356-BEA0-ADFB015D5712}" dt="2023-11-08T10:57:22.663" v="710" actId="208"/>
          <ac:spMkLst>
            <pc:docMk/>
            <pc:sldMk cId="2479779353" sldId="313"/>
            <ac:spMk id="11" creationId="{AAA5D5F1-3432-40CB-66F2-E18E5200B4FE}"/>
          </ac:spMkLst>
        </pc:spChg>
        <pc:spChg chg="add del mod">
          <ac:chgData name="Alahäivälä Johanna" userId="1def6476-2398-4485-bab2-414b4d0362cb" providerId="ADAL" clId="{DB525DB1-85BB-4356-BEA0-ADFB015D5712}" dt="2023-11-08T10:56:33.525" v="702" actId="478"/>
          <ac:spMkLst>
            <pc:docMk/>
            <pc:sldMk cId="2479779353" sldId="313"/>
            <ac:spMk id="12" creationId="{BB273993-77CB-115C-F4E9-90DB7219F943}"/>
          </ac:spMkLst>
        </pc:spChg>
        <pc:spChg chg="add del mod">
          <ac:chgData name="Alahäivälä Johanna" userId="1def6476-2398-4485-bab2-414b4d0362cb" providerId="ADAL" clId="{DB525DB1-85BB-4356-BEA0-ADFB015D5712}" dt="2023-11-08T10:56:27.962" v="700" actId="478"/>
          <ac:spMkLst>
            <pc:docMk/>
            <pc:sldMk cId="2479779353" sldId="313"/>
            <ac:spMk id="13" creationId="{6B96FAA8-35CA-82CC-ADC7-C03516FBB1FB}"/>
          </ac:spMkLst>
        </pc:spChg>
        <pc:spChg chg="add del mod">
          <ac:chgData name="Alahäivälä Johanna" userId="1def6476-2398-4485-bab2-414b4d0362cb" providerId="ADAL" clId="{DB525DB1-85BB-4356-BEA0-ADFB015D5712}" dt="2023-11-08T10:56:23.871" v="698" actId="478"/>
          <ac:spMkLst>
            <pc:docMk/>
            <pc:sldMk cId="2479779353" sldId="313"/>
            <ac:spMk id="14" creationId="{0678CBA3-4780-92A9-B463-577D387EECDA}"/>
          </ac:spMkLst>
        </pc:spChg>
        <pc:spChg chg="add del">
          <ac:chgData name="Alahäivälä Johanna" userId="1def6476-2398-4485-bab2-414b4d0362cb" providerId="ADAL" clId="{DB525DB1-85BB-4356-BEA0-ADFB015D5712}" dt="2023-11-08T10:56:35.594" v="703" actId="478"/>
          <ac:spMkLst>
            <pc:docMk/>
            <pc:sldMk cId="2479779353" sldId="313"/>
            <ac:spMk id="15" creationId="{3B8C61FE-AB3B-4B82-2EC4-01C8E31FAED3}"/>
          </ac:spMkLst>
        </pc:spChg>
        <pc:spChg chg="add del mod">
          <ac:chgData name="Alahäivälä Johanna" userId="1def6476-2398-4485-bab2-414b4d0362cb" providerId="ADAL" clId="{DB525DB1-85BB-4356-BEA0-ADFB015D5712}" dt="2023-11-08T10:56:31.199" v="701" actId="478"/>
          <ac:spMkLst>
            <pc:docMk/>
            <pc:sldMk cId="2479779353" sldId="313"/>
            <ac:spMk id="16" creationId="{55011EA6-493D-E3B8-F60D-9F71394CEC28}"/>
          </ac:spMkLst>
        </pc:spChg>
        <pc:spChg chg="add del mod">
          <ac:chgData name="Alahäivälä Johanna" userId="1def6476-2398-4485-bab2-414b4d0362cb" providerId="ADAL" clId="{DB525DB1-85BB-4356-BEA0-ADFB015D5712}" dt="2023-11-08T10:56:25.783" v="699" actId="478"/>
          <ac:spMkLst>
            <pc:docMk/>
            <pc:sldMk cId="2479779353" sldId="313"/>
            <ac:spMk id="17" creationId="{0F037E9D-DB9D-755A-1E14-598D7AC13F5E}"/>
          </ac:spMkLst>
        </pc:spChg>
        <pc:spChg chg="add mod">
          <ac:chgData name="Alahäivälä Johanna" userId="1def6476-2398-4485-bab2-414b4d0362cb" providerId="ADAL" clId="{DB525DB1-85BB-4356-BEA0-ADFB015D5712}" dt="2023-11-08T10:58:34.037" v="716" actId="208"/>
          <ac:spMkLst>
            <pc:docMk/>
            <pc:sldMk cId="2479779353" sldId="313"/>
            <ac:spMk id="18" creationId="{8B79AE26-A4BE-0E97-1D37-E723847C79EE}"/>
          </ac:spMkLst>
        </pc:spChg>
        <pc:spChg chg="add mod">
          <ac:chgData name="Alahäivälä Johanna" userId="1def6476-2398-4485-bab2-414b4d0362cb" providerId="ADAL" clId="{DB525DB1-85BB-4356-BEA0-ADFB015D5712}" dt="2023-11-08T10:58:37.880" v="717" actId="208"/>
          <ac:spMkLst>
            <pc:docMk/>
            <pc:sldMk cId="2479779353" sldId="313"/>
            <ac:spMk id="19" creationId="{11AC7F4D-56EA-D37F-815E-49DB6EAA9859}"/>
          </ac:spMkLst>
        </pc:spChg>
        <pc:spChg chg="add mod">
          <ac:chgData name="Alahäivälä Johanna" userId="1def6476-2398-4485-bab2-414b4d0362cb" providerId="ADAL" clId="{DB525DB1-85BB-4356-BEA0-ADFB015D5712}" dt="2023-11-08T11:25:26.697" v="1024" actId="14100"/>
          <ac:spMkLst>
            <pc:docMk/>
            <pc:sldMk cId="2479779353" sldId="313"/>
            <ac:spMk id="20" creationId="{E2D72890-310B-D5D5-8D10-0E5214EFE239}"/>
          </ac:spMkLst>
        </pc:spChg>
        <pc:spChg chg="add mod">
          <ac:chgData name="Alahäivälä Johanna" userId="1def6476-2398-4485-bab2-414b4d0362cb" providerId="ADAL" clId="{DB525DB1-85BB-4356-BEA0-ADFB015D5712}" dt="2023-11-08T11:20:00.339" v="777" actId="20577"/>
          <ac:spMkLst>
            <pc:docMk/>
            <pc:sldMk cId="2479779353" sldId="313"/>
            <ac:spMk id="21" creationId="{9FD86FBA-5D4F-76E1-1D87-85760668162A}"/>
          </ac:spMkLst>
        </pc:spChg>
        <pc:spChg chg="add mod">
          <ac:chgData name="Alahäivälä Johanna" userId="1def6476-2398-4485-bab2-414b4d0362cb" providerId="ADAL" clId="{DB525DB1-85BB-4356-BEA0-ADFB015D5712}" dt="2023-11-08T11:26:04.513" v="1030" actId="1076"/>
          <ac:spMkLst>
            <pc:docMk/>
            <pc:sldMk cId="2479779353" sldId="313"/>
            <ac:spMk id="22" creationId="{B44B101A-3592-D692-983E-8326D48A111C}"/>
          </ac:spMkLst>
        </pc:spChg>
        <pc:spChg chg="add mod">
          <ac:chgData name="Alahäivälä Johanna" userId="1def6476-2398-4485-bab2-414b4d0362cb" providerId="ADAL" clId="{DB525DB1-85BB-4356-BEA0-ADFB015D5712}" dt="2023-11-08T11:39:48.286" v="1068" actId="1076"/>
          <ac:spMkLst>
            <pc:docMk/>
            <pc:sldMk cId="2479779353" sldId="313"/>
            <ac:spMk id="23" creationId="{5B348CCC-02AB-BF03-A712-3AA2DD5E7C0A}"/>
          </ac:spMkLst>
        </pc:spChg>
      </pc:sldChg>
    </pc:docChg>
  </pc:docChgLst>
  <pc:docChgLst>
    <pc:chgData name="Alahäivälä Johanna" userId="S::johanna.alahaivala@pohde.fi::1def6476-2398-4485-bab2-414b4d0362cb" providerId="AD" clId="Web-{F82F5937-CB58-ED53-F768-3FEE0AD778B5}"/>
    <pc:docChg chg="modSld">
      <pc:chgData name="Alahäivälä Johanna" userId="S::johanna.alahaivala@pohde.fi::1def6476-2398-4485-bab2-414b4d0362cb" providerId="AD" clId="Web-{F82F5937-CB58-ED53-F768-3FEE0AD778B5}" dt="2023-11-15T07:27:17.044" v="5" actId="20577"/>
      <pc:docMkLst>
        <pc:docMk/>
      </pc:docMkLst>
      <pc:sldChg chg="modSp">
        <pc:chgData name="Alahäivälä Johanna" userId="S::johanna.alahaivala@pohde.fi::1def6476-2398-4485-bab2-414b4d0362cb" providerId="AD" clId="Web-{F82F5937-CB58-ED53-F768-3FEE0AD778B5}" dt="2023-11-15T07:26:11.307" v="2" actId="20577"/>
        <pc:sldMkLst>
          <pc:docMk/>
          <pc:sldMk cId="2983272905" sldId="263"/>
        </pc:sldMkLst>
        <pc:spChg chg="mod">
          <ac:chgData name="Alahäivälä Johanna" userId="S::johanna.alahaivala@pohde.fi::1def6476-2398-4485-bab2-414b4d0362cb" providerId="AD" clId="Web-{F82F5937-CB58-ED53-F768-3FEE0AD778B5}" dt="2023-11-15T07:26:11.307" v="2" actId="20577"/>
          <ac:spMkLst>
            <pc:docMk/>
            <pc:sldMk cId="2983272905" sldId="263"/>
            <ac:spMk id="2" creationId="{13427B17-FAE6-D980-23A8-2EC5B67748C5}"/>
          </ac:spMkLst>
        </pc:spChg>
      </pc:sldChg>
      <pc:sldChg chg="modSp">
        <pc:chgData name="Alahäivälä Johanna" userId="S::johanna.alahaivala@pohde.fi::1def6476-2398-4485-bab2-414b4d0362cb" providerId="AD" clId="Web-{F82F5937-CB58-ED53-F768-3FEE0AD778B5}" dt="2023-11-15T07:27:17.044" v="5" actId="20577"/>
        <pc:sldMkLst>
          <pc:docMk/>
          <pc:sldMk cId="3891254891" sldId="310"/>
        </pc:sldMkLst>
        <pc:spChg chg="mod">
          <ac:chgData name="Alahäivälä Johanna" userId="S::johanna.alahaivala@pohde.fi::1def6476-2398-4485-bab2-414b4d0362cb" providerId="AD" clId="Web-{F82F5937-CB58-ED53-F768-3FEE0AD778B5}" dt="2023-11-15T07:27:17.044" v="5" actId="20577"/>
          <ac:spMkLst>
            <pc:docMk/>
            <pc:sldMk cId="3891254891" sldId="310"/>
            <ac:spMk id="3" creationId="{77B62A86-7EAA-4A2A-BB0E-01A62134F0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29.11.2023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29.11.2023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hyperlink" Target="https://www.instagram.com/pohde_fi/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www.facebook.com/pohjoispohjanmaanhyvinvointialue/" TargetMode="External"/><Relationship Id="rId17" Type="http://schemas.openxmlformats.org/officeDocument/2006/relationships/image" Target="../media/image30.sv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Pohde_fi" TargetMode="External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hyperlink" Target="https://www.youtube.com/channel/UCJ0KCcnJBh26_uO0XBvHd0g" TargetMode="External"/><Relationship Id="rId10" Type="http://schemas.openxmlformats.org/officeDocument/2006/relationships/image" Target="../media/image25.png"/><Relationship Id="rId19" Type="http://schemas.openxmlformats.org/officeDocument/2006/relationships/image" Target="../media/image32.svg"/><Relationship Id="rId4" Type="http://schemas.openxmlformats.org/officeDocument/2006/relationships/image" Target="../media/image21.png"/><Relationship Id="rId9" Type="http://schemas.openxmlformats.org/officeDocument/2006/relationships/hyperlink" Target="https://www.linkedin.com/company/pohjoispohjanmaanhyvinvointialue/" TargetMode="External"/><Relationship Id="rId14" Type="http://schemas.openxmlformats.org/officeDocument/2006/relationships/image" Target="../media/image2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 marL="457200" indent="-360000">
              <a:buFont typeface="+mj-lt"/>
              <a:buAutoNum type="arabicPeriod"/>
              <a:defRPr/>
            </a:lvl1pPr>
            <a:lvl2pPr marL="863100" indent="-288000">
              <a:buFont typeface="+mj-lt"/>
              <a:buAutoNum type="arabicPeriod"/>
              <a:defRPr/>
            </a:lvl2pPr>
            <a:lvl3pPr marL="1320300" indent="-252000">
              <a:buFont typeface="+mj-lt"/>
              <a:buAutoNum type="arabicPeriod"/>
              <a:defRPr/>
            </a:lvl3pPr>
            <a:lvl4pPr marL="1777500" indent="-216000">
              <a:buFont typeface="+mj-lt"/>
              <a:buAutoNum type="arabicPeriod"/>
              <a:defRPr/>
            </a:lvl4pPr>
            <a:lvl5pPr marL="21204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D00A3EBD-9B84-8941-A4AC-234DEA51FA9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1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1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2 asiakaspalveli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71616D9-60C5-CE48-BB3C-F83C8219A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FC62884-45D7-504A-84A2-0376EC8942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3 ensi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4 pelastusla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5 O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ensiap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6 hammashoi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B60CE7B-CB55-2844-9740-A2B4FE391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85D7241C-4F00-EF44-909C-A31FAC0D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53BEE66-CE05-FD45-AA81-F01E17A5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DE46793-9F7E-E443-B48A-A3ED8A2DA24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7 laborato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CB395C5-35FF-1F4E-BB6A-78E537A06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8 kenttäjo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09 ulko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98" y="0"/>
            <a:ext cx="520376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B26FCE-ED4D-DF40-ADFC-AD6A135AE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10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EF3B981-4BBE-FB40-A50C-B369E3AE9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5000" y="0"/>
            <a:ext cx="5207000" cy="6858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1D6251-F5F9-4946-AACF-56031CB2A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89159" y="457308"/>
            <a:ext cx="1431531" cy="533984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1816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56212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C09B218-854F-DC45-BFF8-7322FCF5938E}"/>
              </a:ext>
            </a:extLst>
          </p:cNvPr>
          <p:cNvSpPr txBox="1"/>
          <p:nvPr userDrawn="1"/>
        </p:nvSpPr>
        <p:spPr>
          <a:xfrm>
            <a:off x="58783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1" y="1547813"/>
            <a:ext cx="6156569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GB"/>
              <a:t>Click icon to add chart</a:t>
            </a:r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C18D932F-69C8-3146-9BF3-A1969DBB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52"/>
            <a:ext cx="9148011" cy="897514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53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+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44DA5C8-DC13-8C4D-B479-3A817C218E89}"/>
              </a:ext>
            </a:extLst>
          </p:cNvPr>
          <p:cNvSpPr/>
          <p:nvPr userDrawn="1"/>
        </p:nvSpPr>
        <p:spPr>
          <a:xfrm>
            <a:off x="9370979" y="0"/>
            <a:ext cx="2821021" cy="138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sivu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27D2F63A-75EB-C649-AD4D-F55E898F5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51000">
                <a:schemeClr val="bg2">
                  <a:shade val="63000"/>
                  <a:satMod val="12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Kiitos!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endParaRPr lang="en-GB" dirty="0"/>
          </a:p>
          <a:p>
            <a:pPr lvl="0"/>
            <a:r>
              <a:rPr lang="en-GB" dirty="0" err="1"/>
              <a:t>Titteli</a:t>
            </a:r>
            <a:endParaRPr lang="en-GB" dirty="0"/>
          </a:p>
          <a:p>
            <a:pPr lvl="0"/>
            <a:r>
              <a:rPr lang="en-GB" dirty="0" err="1"/>
              <a:t>etunimi.sukunimi@pohde.fi</a:t>
            </a:r>
            <a:endParaRPr lang="en-GB" dirty="0"/>
          </a:p>
          <a:p>
            <a:pPr lvl="0"/>
            <a:r>
              <a:rPr lang="en-GB" dirty="0"/>
              <a:t>puh. 040 123 4567</a:t>
            </a:r>
          </a:p>
          <a:p>
            <a:pPr lvl="0"/>
            <a:r>
              <a:rPr lang="en-GB" dirty="0" err="1"/>
              <a:t>www.pohde.fi</a:t>
            </a:r>
            <a:endParaRPr lang="en-GB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C4A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  <p:pic>
        <p:nvPicPr>
          <p:cNvPr id="14" name="Kuva 13">
            <a:hlinkClick r:id="rId3"/>
            <a:extLst>
              <a:ext uri="{FF2B5EF4-FFF2-40B4-BE49-F238E27FC236}">
                <a16:creationId xmlns:a16="http://schemas.microsoft.com/office/drawing/2014/main" id="{029D9743-125E-2549-BF76-2755A400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5480" y="6268732"/>
            <a:ext cx="985916" cy="339240"/>
          </a:xfrm>
          <a:prstGeom prst="rect">
            <a:avLst/>
          </a:prstGeom>
        </p:spPr>
      </p:pic>
      <p:pic>
        <p:nvPicPr>
          <p:cNvPr id="18" name="Kuva 17">
            <a:hlinkClick r:id="rId6"/>
            <a:extLst>
              <a:ext uri="{FF2B5EF4-FFF2-40B4-BE49-F238E27FC236}">
                <a16:creationId xmlns:a16="http://schemas.microsoft.com/office/drawing/2014/main" id="{5F546199-A940-FC4B-83FA-E4B880179F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9962" y="6268732"/>
            <a:ext cx="805695" cy="339240"/>
          </a:xfrm>
          <a:prstGeom prst="rect">
            <a:avLst/>
          </a:prstGeom>
        </p:spPr>
      </p:pic>
      <p:pic>
        <p:nvPicPr>
          <p:cNvPr id="19" name="Kuva 18">
            <a:hlinkClick r:id="rId9"/>
            <a:extLst>
              <a:ext uri="{FF2B5EF4-FFF2-40B4-BE49-F238E27FC236}">
                <a16:creationId xmlns:a16="http://schemas.microsoft.com/office/drawing/2014/main" id="{D17FF000-2A70-544B-88F3-3CA190915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20" name="Kuva 19">
            <a:hlinkClick r:id="rId12"/>
            <a:extLst>
              <a:ext uri="{FF2B5EF4-FFF2-40B4-BE49-F238E27FC236}">
                <a16:creationId xmlns:a16="http://schemas.microsoft.com/office/drawing/2014/main" id="{E15239DD-1607-3E46-82E2-EAE56C761B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22200" y="6268732"/>
            <a:ext cx="964714" cy="339240"/>
          </a:xfrm>
          <a:prstGeom prst="rect">
            <a:avLst/>
          </a:prstGeom>
        </p:spPr>
      </p:pic>
      <p:pic>
        <p:nvPicPr>
          <p:cNvPr id="7" name="Kuva 6">
            <a:hlinkClick r:id="rId15"/>
            <a:extLst>
              <a:ext uri="{FF2B5EF4-FFF2-40B4-BE49-F238E27FC236}">
                <a16:creationId xmlns:a16="http://schemas.microsoft.com/office/drawing/2014/main" id="{3A20B241-B8BA-4D4C-8215-4D2C5439D7B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C4C93765-0386-864A-8AE1-B5B66943D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r="2714"/>
          <a:stretch/>
        </p:blipFill>
        <p:spPr>
          <a:xfrm>
            <a:off x="8986730" y="2269197"/>
            <a:ext cx="3205270" cy="329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+ otsikko sininen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7677" y="701270"/>
            <a:ext cx="483612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7677" y="4415481"/>
            <a:ext cx="4836121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23072697-FA94-6446-BDEB-672615BF65AB}"/>
              </a:ext>
            </a:extLst>
          </p:cNvPr>
          <p:cNvSpPr/>
          <p:nvPr userDrawn="1"/>
        </p:nvSpPr>
        <p:spPr>
          <a:xfrm>
            <a:off x="6984998" y="0"/>
            <a:ext cx="5207002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7997"/>
          </a:xfrm>
          <a:prstGeom prst="rect">
            <a:avLst/>
          </a:prstGeom>
          <a:solidFill>
            <a:srgbClr val="FFE5E5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/>
          <a:p>
            <a:fld id="{3CCEC50A-EC5D-6049-A135-EB130C1E40A7}" type="slidenum">
              <a:rPr lang="fi-FI" smtClean="0"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C2D53395-D2DF-2145-9417-08B26D11D004}"/>
              </a:ext>
            </a:extLst>
          </p:cNvPr>
          <p:cNvGrpSpPr/>
          <p:nvPr userDrawn="1"/>
        </p:nvGrpSpPr>
        <p:grpSpPr>
          <a:xfrm>
            <a:off x="0" y="3494314"/>
            <a:ext cx="12192000" cy="3363686"/>
            <a:chOff x="0" y="3494314"/>
            <a:chExt cx="12192000" cy="336368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7ACF5518-E855-B645-A4A1-884F0381E34E}"/>
                </a:ext>
              </a:extLst>
            </p:cNvPr>
            <p:cNvSpPr/>
            <p:nvPr userDrawn="1"/>
          </p:nvSpPr>
          <p:spPr>
            <a:xfrm>
              <a:off x="0" y="3494314"/>
              <a:ext cx="12192000" cy="2733571"/>
            </a:xfrm>
            <a:prstGeom prst="rect">
              <a:avLst/>
            </a:prstGeom>
            <a:blipFill>
              <a:blip r:embed="rId2"/>
              <a:stretch>
                <a:fillRect t="-1508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E1DB615A-D54B-1F44-B670-DE08F4FC8E98}"/>
                </a:ext>
              </a:extLst>
            </p:cNvPr>
            <p:cNvSpPr/>
            <p:nvPr userDrawn="1"/>
          </p:nvSpPr>
          <p:spPr>
            <a:xfrm>
              <a:off x="0" y="6227885"/>
              <a:ext cx="12192000" cy="630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5CB55A49-B435-F147-BEF9-58A2ABAB30BA}"/>
              </a:ext>
            </a:extLst>
          </p:cNvPr>
          <p:cNvSpPr txBox="1">
            <a:spLocks/>
          </p:cNvSpPr>
          <p:nvPr userDrawn="1"/>
        </p:nvSpPr>
        <p:spPr>
          <a:xfrm>
            <a:off x="4800600" y="3856191"/>
            <a:ext cx="6553199" cy="170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C63ED6A6-7F9C-034D-B593-150A78820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0" y="3856191"/>
            <a:ext cx="6553199" cy="12248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id="{28912AAF-8FBB-9B44-9D8A-2F78AB082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600" y="5342021"/>
            <a:ext cx="6553199" cy="115503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53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310F337-A15D-9744-9C8B-E78499924483}"/>
              </a:ext>
            </a:extLst>
          </p:cNvPr>
          <p:cNvSpPr txBox="1"/>
          <p:nvPr userDrawn="1"/>
        </p:nvSpPr>
        <p:spPr>
          <a:xfrm>
            <a:off x="1882942" y="204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712" r:id="rId8"/>
    <p:sldLayoutId id="2147483650" r:id="rId9"/>
    <p:sldLayoutId id="2147483708" r:id="rId10"/>
    <p:sldLayoutId id="2147483676" r:id="rId11"/>
    <p:sldLayoutId id="2147483651" r:id="rId12"/>
    <p:sldLayoutId id="2147483675" r:id="rId13"/>
    <p:sldLayoutId id="2147483686" r:id="rId14"/>
    <p:sldLayoutId id="2147483680" r:id="rId15"/>
    <p:sldLayoutId id="2147483664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699" r:id="rId24"/>
    <p:sldLayoutId id="2147483705" r:id="rId25"/>
    <p:sldLayoutId id="2147483652" r:id="rId26"/>
    <p:sldLayoutId id="2147483657" r:id="rId27"/>
    <p:sldLayoutId id="2147483654" r:id="rId28"/>
    <p:sldLayoutId id="2147483683" r:id="rId29"/>
    <p:sldLayoutId id="2147483655" r:id="rId30"/>
    <p:sldLayoutId id="2147483707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427B17-FAE6-D980-23A8-2EC5B67748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latin typeface="Arial"/>
                <a:cs typeface="Arial"/>
              </a:rPr>
              <a:t>Kotas-tilannekeskus eteläinen</a:t>
            </a:r>
            <a:br>
              <a:rPr lang="fi-FI" dirty="0">
                <a:latin typeface="Arial"/>
                <a:cs typeface="Arial"/>
              </a:rPr>
            </a:br>
            <a:r>
              <a:rPr lang="fi-FI" dirty="0">
                <a:latin typeface="Arial"/>
                <a:cs typeface="Arial"/>
              </a:rPr>
              <a:t>info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1CBDB6-F2BE-0AAD-27D1-C8E180A73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27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66EF8-B7B0-4063-90B0-AEF0CA0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 ja toiminta-ajat Kotas-tilannekeskus eteläinen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B62A86-7EAA-4A2A-BB0E-01A6213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pPr marL="165100" indent="-165100"/>
            <a:r>
              <a:rPr lang="fi-FI" dirty="0">
                <a:latin typeface="Arial"/>
                <a:cs typeface="Calibri"/>
              </a:rPr>
              <a:t>Konsultaatiomahdollisuus jokaisena viikonpäivänä klo 8-22 </a:t>
            </a:r>
            <a:endParaRPr lang="fi-FI" dirty="0">
              <a:latin typeface="Arial"/>
            </a:endParaRPr>
          </a:p>
          <a:p>
            <a:pPr marL="165100" indent="-165100"/>
            <a:r>
              <a:rPr lang="fi-FI" dirty="0">
                <a:latin typeface="Arial"/>
                <a:cs typeface="Calibri"/>
              </a:rPr>
              <a:t>Puhelinnumero 040 318 5050</a:t>
            </a:r>
          </a:p>
          <a:p>
            <a:pPr marL="165100" indent="-165100"/>
            <a:r>
              <a:rPr lang="fi-FI" dirty="0">
                <a:latin typeface="Arial"/>
                <a:cs typeface="Calibri"/>
              </a:rPr>
              <a:t>Puhelun alussa tulee valita aihe, jota puhelu koskee: </a:t>
            </a:r>
          </a:p>
          <a:p>
            <a:pPr marL="383540" lvl="1" indent="-165100"/>
            <a:r>
              <a:rPr lang="fi-FI" dirty="0">
                <a:latin typeface="Arial"/>
                <a:cs typeface="Calibri"/>
              </a:rPr>
              <a:t>1. </a:t>
            </a:r>
            <a:r>
              <a:rPr lang="fi-FI" b="1" dirty="0">
                <a:latin typeface="Arial"/>
                <a:cs typeface="Calibri"/>
              </a:rPr>
              <a:t>Hoidon tarpeen arviointi</a:t>
            </a:r>
            <a:r>
              <a:rPr lang="fi-FI" dirty="0">
                <a:latin typeface="Arial"/>
                <a:cs typeface="Calibri"/>
              </a:rPr>
              <a:t> (=akuutit asiat) </a:t>
            </a:r>
          </a:p>
          <a:p>
            <a:pPr marL="383540" lvl="1" indent="-165100"/>
            <a:r>
              <a:rPr lang="fi-FI" dirty="0">
                <a:latin typeface="Arial"/>
                <a:cs typeface="Calibri"/>
              </a:rPr>
              <a:t>2. Kotisairaala</a:t>
            </a:r>
          </a:p>
          <a:p>
            <a:pPr marL="383540" lvl="1" indent="-165100"/>
            <a:r>
              <a:rPr lang="fi-FI" dirty="0">
                <a:latin typeface="Arial"/>
                <a:cs typeface="Calibri"/>
              </a:rPr>
              <a:t>3. Kotiutukset</a:t>
            </a:r>
          </a:p>
          <a:p>
            <a:pPr marL="165100" indent="-165100"/>
            <a:r>
              <a:rPr lang="fi-FI" dirty="0">
                <a:latin typeface="Arial"/>
                <a:cs typeface="Calibri"/>
              </a:rPr>
              <a:t>Jos olemme varattuja, jättäkää takaisinsoittopyyntö ohjeen mukaisesti. Ilman sitä emme voi soittaa takaisin</a:t>
            </a:r>
            <a:endParaRPr lang="fi-FI" dirty="0">
              <a:latin typeface="Arial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BA3318-4401-411A-8FED-A1DA5DD9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68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66EF8-B7B0-4063-90B0-AEF0CA0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Milloin ja miten konsultoidaan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B62A86-7EAA-4A2A-BB0E-01A6213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cs typeface="Calibri"/>
              </a:rPr>
              <a:t>Hoidon tarpeen arviot:</a:t>
            </a:r>
          </a:p>
          <a:p>
            <a:pPr marL="165100" indent="-165100">
              <a:buFont typeface="Arial" panose="020F0502020204030204" pitchFamily="34" charset="0"/>
              <a:buChar char="•"/>
            </a:pPr>
            <a:r>
              <a:rPr lang="fi-FI" dirty="0">
                <a:latin typeface="Arial"/>
                <a:cs typeface="Calibri"/>
              </a:rPr>
              <a:t> Äkilliset muutokset asiakkaan voinnissa </a:t>
            </a:r>
            <a:r>
              <a:rPr lang="fi-FI" b="1" dirty="0">
                <a:latin typeface="Arial"/>
                <a:cs typeface="Calibri"/>
              </a:rPr>
              <a:t>virka-ajan ulkopuolella</a:t>
            </a:r>
            <a:r>
              <a:rPr lang="fi-FI" dirty="0">
                <a:latin typeface="Arial"/>
                <a:cs typeface="Calibri"/>
              </a:rPr>
              <a:t>, tai kun oma sairaanhoitaja/omalääkäri ei ole käytettävissä.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 Tilanteet, joissa harkitaan ensihoidon soittamista tai potilaan lähettämistä päivystykseen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 Ennen konsultaatiota  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Onko asia päivystyksellinen? Voiko sen hoitaa virka-aikana omalla alueella?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 Onko potilaan tila arvioitu NEWS-pisteytyksellä? 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 Konsultaatio ISBAR-menetelmällä </a:t>
            </a:r>
          </a:p>
          <a:p>
            <a:pPr marL="383540" lvl="1"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 Onko tarvittavat tutkimukset tehty, esim. vieritestit, vitaalit yms.?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fi-FI" dirty="0">
                <a:cs typeface="Calibri"/>
              </a:rPr>
              <a:t> </a:t>
            </a:r>
            <a:r>
              <a:rPr lang="fi-FI" b="1" dirty="0">
                <a:highlight>
                  <a:srgbClr val="FFFF00"/>
                </a:highlight>
                <a:cs typeface="Calibri"/>
              </a:rPr>
              <a:t>Henkeä uhkaavassa hätätilanteessa (NEWS-pisteet 7 tai yli) soitto suoraan 112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BA3318-4401-411A-8FED-A1DA5DD9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125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66EF8-B7B0-4063-90B0-AEF0CA0C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B62A86-7EAA-4A2A-BB0E-01A6213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ea typeface="+mn-lt"/>
                <a:cs typeface="+mn-lt"/>
              </a:rPr>
              <a:t>Kiireettömät asiat tulee hoitaa normaalisti yksikön käytäntöjen mukaisesti (yksikön sairaanhoitaja, oma lääkäri, muu yksikön sisäinen toiminnan järjestely).</a:t>
            </a:r>
            <a:endParaRPr lang="en-US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Esimerkiksi pikkuhiljaa laskenut vointi, vuosikontrollit jne. ovat yksikön virka aikana hoidettavia asioita.</a:t>
            </a:r>
            <a:endParaRPr lang="en-US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Pyritään yksiköissä siihen, että hoitosuunnitelmat on laadittuna ja kiireettömät asiat hoidetaan oman kunnan alueella sovitulla tavalla. Ennakoiminen vähentää tarvetta virka-ajan ulkopuoliselle konsultaatiotarpeelle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BA3318-4401-411A-8FED-A1DA5DD9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61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27AFA4-0779-4B10-9692-39D81901FE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2375"/>
            <a:ext cx="2743200" cy="265113"/>
          </a:xfrm>
        </p:spPr>
        <p:txBody>
          <a:bodyPr/>
          <a:lstStyle/>
          <a:p>
            <a:fld id="{3CCEC50A-EC5D-6049-A135-EB130C1E40A7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5B8A9B99-C06A-4941-85A5-0D68E7F40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" y="-341"/>
            <a:ext cx="6106283" cy="3799404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32956091-92CD-4C2F-9E2B-12CB01D45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022" y="3415672"/>
            <a:ext cx="6859978" cy="31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>
            <a:extLst>
              <a:ext uri="{FF2B5EF4-FFF2-40B4-BE49-F238E27FC236}">
                <a16:creationId xmlns:a16="http://schemas.microsoft.com/office/drawing/2014/main" id="{9543D596-E13D-4FB7-B42C-D6D6CB34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52" y="289579"/>
            <a:ext cx="8818551" cy="63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6B9A17-BEF6-A674-6C94-821000CD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mielenkiinnosta!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B836A2-E99B-5101-7357-E366A0AC8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rtlCol="0" anchor="t">
            <a:normAutofit/>
          </a:bodyPr>
          <a:lstStyle/>
          <a:p>
            <a:r>
              <a:rPr lang="fi-FI" sz="2400" dirty="0">
                <a:latin typeface="Arial"/>
                <a:cs typeface="Arial"/>
              </a:rPr>
              <a:t>Samansisältöiset infot toistuvat </a:t>
            </a:r>
            <a:r>
              <a:rPr lang="fi-FI" sz="2400" dirty="0" err="1">
                <a:latin typeface="Arial"/>
                <a:cs typeface="Arial"/>
              </a:rPr>
              <a:t>viikottain</a:t>
            </a:r>
            <a:r>
              <a:rPr lang="fi-FI" sz="2400" dirty="0">
                <a:latin typeface="Arial"/>
                <a:cs typeface="Arial"/>
              </a:rPr>
              <a:t> koko marraskuun ajan!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Lisätietoja:</a:t>
            </a:r>
          </a:p>
          <a:p>
            <a:r>
              <a:rPr lang="fi-FI" dirty="0"/>
              <a:t>Johanna Alahäivälä</a:t>
            </a:r>
          </a:p>
          <a:p>
            <a:r>
              <a:rPr lang="fi-FI" dirty="0"/>
              <a:t>Vastuuyksikköpäällikkö Kotas-tilannekeskus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F5546A9-B7FC-367A-55FF-615EA8B5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17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DDC1564-6C40-4761-1EF9-9AA0976A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3" y="0"/>
            <a:ext cx="11871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A781134-8820-25FC-24E1-B913BCCF0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0" y="0"/>
            <a:ext cx="1181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87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Fontti, kartta, kuvakaappaus&#10;&#10;Kuvaus luotu automaattisesti">
            <a:extLst>
              <a:ext uri="{FF2B5EF4-FFF2-40B4-BE49-F238E27FC236}">
                <a16:creationId xmlns:a16="http://schemas.microsoft.com/office/drawing/2014/main" id="{EAB4C45B-E6E5-D2B5-98B9-D6909F00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81" y="1363287"/>
            <a:ext cx="1177826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E9B9D7-9505-A273-D32D-FA9B946D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Kotas-tilannekeskus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D42010-1573-B468-C054-A7565A85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6684818" cy="4089639"/>
          </a:xfrm>
        </p:spPr>
        <p:txBody>
          <a:bodyPr>
            <a:normAutofit fontScale="85000" lnSpcReduction="20000"/>
          </a:bodyPr>
          <a:lstStyle/>
          <a:p>
            <a:r>
              <a:rPr lang="fi-FI" sz="2900" b="1" dirty="0"/>
              <a:t>Konsultaatiot</a:t>
            </a:r>
          </a:p>
          <a:p>
            <a:pPr lvl="1"/>
            <a:r>
              <a:rPr lang="fi-FI" dirty="0"/>
              <a:t>Konsultaation tukena yksiköille sekä ikäihmisten omaishoitajille</a:t>
            </a:r>
          </a:p>
          <a:p>
            <a:pPr lvl="1"/>
            <a:r>
              <a:rPr lang="fi-FI" dirty="0"/>
              <a:t>Ohjaa, neuvoo, auttaa, selvittää, suunnittelee</a:t>
            </a:r>
          </a:p>
          <a:p>
            <a:r>
              <a:rPr lang="fi-FI" sz="2900" b="1" dirty="0"/>
              <a:t>Kotiutuksen tuki</a:t>
            </a:r>
          </a:p>
          <a:p>
            <a:pPr lvl="1"/>
            <a:r>
              <a:rPr lang="fi-FI" dirty="0"/>
              <a:t>Tukee sairaaloita, vuodeosastoja ja päivystyksiä haastavissa kotiutustilanteissa</a:t>
            </a:r>
          </a:p>
          <a:p>
            <a:r>
              <a:rPr lang="fi-FI" sz="2900" b="1" dirty="0"/>
              <a:t>Vastaanottaa uudet kotisairaalapotilaat</a:t>
            </a:r>
          </a:p>
          <a:p>
            <a:pPr lvl="1"/>
            <a:r>
              <a:rPr lang="fi-FI" dirty="0"/>
              <a:t>Ylivieska, Nivala (alk.20.11)</a:t>
            </a:r>
          </a:p>
          <a:p>
            <a:pPr lvl="1"/>
            <a:r>
              <a:rPr lang="fi-FI" dirty="0"/>
              <a:t>Jatkossa laajennetaan toimintaa muillekin alueille</a:t>
            </a:r>
          </a:p>
          <a:p>
            <a:pPr lvl="1"/>
            <a:r>
              <a:rPr lang="fi-FI" dirty="0"/>
              <a:t>Tiivis yhteistyö kotisairaalan kanssa. Liikkuva yksikkö</a:t>
            </a:r>
          </a:p>
          <a:p>
            <a:r>
              <a:rPr lang="fi-FI" dirty="0"/>
              <a:t>Potilastietojärjestelmät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35C863E-0A3C-0372-A31D-3745A14D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66E5E83-C574-E1B2-0432-BD060B1D0CE1}"/>
              </a:ext>
            </a:extLst>
          </p:cNvPr>
          <p:cNvSpPr txBox="1">
            <a:spLocks/>
          </p:cNvSpPr>
          <p:nvPr/>
        </p:nvSpPr>
        <p:spPr>
          <a:xfrm>
            <a:off x="7158645" y="1874617"/>
            <a:ext cx="4263044" cy="155438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normAutofit fontScale="92500" lnSpcReduction="20000"/>
          </a:bodyPr>
          <a:lstStyle>
            <a:lvl1pPr marL="165600" indent="-16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/>
              <a:t>Tarkoituksena</a:t>
            </a:r>
            <a:r>
              <a:rPr lang="fi-FI" dirty="0"/>
              <a:t> on lisätä mahdollisuuksia hoitaa asiakkaat kotiin/asumisyksikköön välttäen raskaita palveluja, jos se on turvallisesti mahdollista</a:t>
            </a:r>
          </a:p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4C970DC-F58A-204E-22D2-F7109DDF700A}"/>
              </a:ext>
            </a:extLst>
          </p:cNvPr>
          <p:cNvSpPr txBox="1">
            <a:spLocks/>
          </p:cNvSpPr>
          <p:nvPr/>
        </p:nvSpPr>
        <p:spPr>
          <a:xfrm>
            <a:off x="7072745" y="4355872"/>
            <a:ext cx="4263044" cy="155438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91440" tIns="45720" rIns="91440" bIns="45720" rtlCol="0">
            <a:normAutofit fontScale="92500" lnSpcReduction="20000"/>
          </a:bodyPr>
          <a:lstStyle>
            <a:lvl1pPr marL="165600" indent="-165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165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Tavoitteena</a:t>
            </a:r>
            <a:r>
              <a:rPr lang="fi-FI" dirty="0"/>
              <a:t> vähentää päivystyksen käyttöä ja sairaalassaoloaikoja, mahdollistaa nopeat kotiutukset ja asiakkaan turvallinen ja laadukas hoito omaan kotiin/hoitoyksikköön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096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BC50D1-1D09-2A0D-A2A3-6A7A191E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Konsultoivat yksiköt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DDE6E3-4F8F-DE1D-AC16-00506C9C9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053"/>
            <a:ext cx="4970929" cy="3718891"/>
          </a:xfrm>
        </p:spPr>
        <p:txBody>
          <a:bodyPr>
            <a:normAutofit fontScale="92500" lnSpcReduction="10000"/>
          </a:bodyPr>
          <a:lstStyle/>
          <a:p>
            <a:r>
              <a:rPr lang="fi-FI"/>
              <a:t>Asumispalveluyksiköt</a:t>
            </a:r>
          </a:p>
          <a:p>
            <a:r>
              <a:rPr lang="fi-FI"/>
              <a:t>Kotihoito</a:t>
            </a:r>
          </a:p>
          <a:p>
            <a:r>
              <a:rPr lang="fi-FI"/>
              <a:t>Omaishoitajat</a:t>
            </a:r>
          </a:p>
          <a:p>
            <a:r>
              <a:rPr lang="fi-FI"/>
              <a:t>Arviointi- ja kuntoutusyksiköt</a:t>
            </a:r>
          </a:p>
          <a:p>
            <a:r>
              <a:rPr lang="fi-FI"/>
              <a:t>Kotisairaala</a:t>
            </a:r>
          </a:p>
          <a:p>
            <a:r>
              <a:rPr lang="fi-FI"/>
              <a:t>Vuodeosastot</a:t>
            </a:r>
          </a:p>
          <a:p>
            <a:r>
              <a:rPr lang="fi-FI"/>
              <a:t>Ensihoito</a:t>
            </a:r>
          </a:p>
          <a:p>
            <a:r>
              <a:rPr lang="fi-FI"/>
              <a:t>Päivystys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6D2420-3077-8D34-9A20-5D20306E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t>6</a:t>
            </a:fld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B67A1282-6EFE-4741-533A-0AFA5BC7D837}"/>
              </a:ext>
            </a:extLst>
          </p:cNvPr>
          <p:cNvGrpSpPr/>
          <p:nvPr/>
        </p:nvGrpSpPr>
        <p:grpSpPr>
          <a:xfrm>
            <a:off x="5411554" y="1149101"/>
            <a:ext cx="5835184" cy="5071689"/>
            <a:chOff x="5411554" y="1149101"/>
            <a:chExt cx="5835184" cy="507168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B862145-21B7-BC1C-A44B-3884CD4C0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8863" y="4201711"/>
              <a:ext cx="2636518" cy="138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C31BF4B-1C7A-429A-418E-3CD6A6766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257" y="1185614"/>
              <a:ext cx="4343400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2D0E901B-18C1-BEFB-9958-9617FDC394A2}"/>
                </a:ext>
              </a:extLst>
            </p:cNvPr>
            <p:cNvSpPr/>
            <p:nvPr/>
          </p:nvSpPr>
          <p:spPr>
            <a:xfrm rot="20436829">
              <a:off x="6331894" y="1430631"/>
              <a:ext cx="4685488" cy="282733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71FF2B1E-1C50-BD2E-57E7-2810B083D5B6}"/>
                </a:ext>
              </a:extLst>
            </p:cNvPr>
            <p:cNvSpPr/>
            <p:nvPr/>
          </p:nvSpPr>
          <p:spPr>
            <a:xfrm>
              <a:off x="5902349" y="3806246"/>
              <a:ext cx="2407060" cy="229841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9EEE9EE2-1012-7FAC-F102-D8253ADF084E}"/>
                </a:ext>
              </a:extLst>
            </p:cNvPr>
            <p:cNvSpPr/>
            <p:nvPr/>
          </p:nvSpPr>
          <p:spPr>
            <a:xfrm>
              <a:off x="7539495" y="1149101"/>
              <a:ext cx="3707243" cy="753448"/>
            </a:xfrm>
            <a:prstGeom prst="rect">
              <a:avLst/>
            </a:prstGeom>
            <a:noFill/>
          </p:spPr>
          <p:txBody>
            <a:bodyPr spcFirstLastPara="1" wrap="square" lIns="91440" tIns="45720" rIns="91440" bIns="45720" numCol="1">
              <a:prstTxWarp prst="textArchUp">
                <a:avLst/>
              </a:prstTxWarp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Kotas-tilannekeskus Pohjoinen</a:t>
              </a:r>
              <a:endParaRPr lang="fi-FI" b="0" cap="none" spc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D122B14A-9B81-37F4-06E6-B1FAD3F01BE5}"/>
                </a:ext>
              </a:extLst>
            </p:cNvPr>
            <p:cNvSpPr/>
            <p:nvPr/>
          </p:nvSpPr>
          <p:spPr>
            <a:xfrm>
              <a:off x="5411554" y="5467342"/>
              <a:ext cx="3707243" cy="753448"/>
            </a:xfrm>
            <a:prstGeom prst="rect">
              <a:avLst/>
            </a:prstGeom>
            <a:noFill/>
          </p:spPr>
          <p:txBody>
            <a:bodyPr spcFirstLastPara="1" wrap="square" lIns="91440" tIns="45720" rIns="91440" bIns="45720" numCol="1">
              <a:prstTxWarp prst="textArchDown">
                <a:avLst/>
              </a:prstTxWarp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Kotas-tilannekeskus Eteläinen</a:t>
              </a:r>
              <a:endParaRPr lang="fi-FI" b="0" cap="none" spc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5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587E2FC5-17CA-2D27-8156-2F68C625D0D5}"/>
              </a:ext>
            </a:extLst>
          </p:cNvPr>
          <p:cNvGrpSpPr/>
          <p:nvPr/>
        </p:nvGrpSpPr>
        <p:grpSpPr>
          <a:xfrm>
            <a:off x="2841074" y="893155"/>
            <a:ext cx="5835184" cy="5071689"/>
            <a:chOff x="5411554" y="1149101"/>
            <a:chExt cx="5835184" cy="5071689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D391716B-213E-51C5-0C2D-5E59C3CA9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257" y="1185614"/>
              <a:ext cx="4343400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2C3A1201-2A1E-175B-8CE9-12DE4FA3518E}"/>
                </a:ext>
              </a:extLst>
            </p:cNvPr>
            <p:cNvSpPr/>
            <p:nvPr/>
          </p:nvSpPr>
          <p:spPr>
            <a:xfrm rot="20436829">
              <a:off x="6331894" y="1430631"/>
              <a:ext cx="4685488" cy="282733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D346091C-4099-80DA-4278-D1F794B4D6BC}"/>
                </a:ext>
              </a:extLst>
            </p:cNvPr>
            <p:cNvSpPr/>
            <p:nvPr/>
          </p:nvSpPr>
          <p:spPr>
            <a:xfrm>
              <a:off x="5902349" y="3806246"/>
              <a:ext cx="2407060" cy="229841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F807E96B-F9C8-96D1-5CAF-B59751F64784}"/>
                </a:ext>
              </a:extLst>
            </p:cNvPr>
            <p:cNvSpPr/>
            <p:nvPr/>
          </p:nvSpPr>
          <p:spPr>
            <a:xfrm>
              <a:off x="7539495" y="1149101"/>
              <a:ext cx="3707243" cy="753448"/>
            </a:xfrm>
            <a:prstGeom prst="rect">
              <a:avLst/>
            </a:prstGeom>
            <a:noFill/>
          </p:spPr>
          <p:txBody>
            <a:bodyPr spcFirstLastPara="1" wrap="square" lIns="91440" tIns="45720" rIns="91440" bIns="45720" numCol="1">
              <a:prstTxWarp prst="textArchUp">
                <a:avLst/>
              </a:prstTxWarp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Kotas-tilannekeskus Pohjoinen</a:t>
              </a:r>
              <a:endParaRPr lang="fi-FI" b="0" cap="none" spc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A6F59AD3-B49A-9A9B-3820-79FC2B783825}"/>
                </a:ext>
              </a:extLst>
            </p:cNvPr>
            <p:cNvSpPr/>
            <p:nvPr/>
          </p:nvSpPr>
          <p:spPr>
            <a:xfrm>
              <a:off x="5411554" y="5467342"/>
              <a:ext cx="3707243" cy="753448"/>
            </a:xfrm>
            <a:prstGeom prst="rect">
              <a:avLst/>
            </a:prstGeom>
            <a:noFill/>
          </p:spPr>
          <p:txBody>
            <a:bodyPr spcFirstLastPara="1" wrap="square" lIns="91440" tIns="45720" rIns="91440" bIns="45720" numCol="1">
              <a:prstTxWarp prst="textArchDown">
                <a:avLst/>
              </a:prstTxWarp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Kotas-tilannekeskus Eteläinen</a:t>
              </a:r>
              <a:endParaRPr lang="fi-FI" b="0" cap="none" spc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Suorakulmio 8">
            <a:extLst>
              <a:ext uri="{FF2B5EF4-FFF2-40B4-BE49-F238E27FC236}">
                <a16:creationId xmlns:a16="http://schemas.microsoft.com/office/drawing/2014/main" id="{28A2C458-0FDA-9B7F-829A-15593BA5DED7}"/>
              </a:ext>
            </a:extLst>
          </p:cNvPr>
          <p:cNvSpPr/>
          <p:nvPr/>
        </p:nvSpPr>
        <p:spPr>
          <a:xfrm>
            <a:off x="246726" y="893155"/>
            <a:ext cx="2839700" cy="576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/>
                </a:solidFill>
              </a:rPr>
              <a:t>Kotisairaala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Kotiin annettavat palvelut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Arviointi- ja kuntoutusyksiköt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Omaishoitajat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Kotikuntoutus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Asumispalvelut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Ensihoito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Ensihoidon tilannekeskus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Päivystys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Vastaanotot</a:t>
            </a:r>
          </a:p>
          <a:p>
            <a:pPr algn="ctr"/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0619499-B5CF-180A-D0BA-C9EB2232A0BE}"/>
              </a:ext>
            </a:extLst>
          </p:cNvPr>
          <p:cNvSpPr/>
          <p:nvPr/>
        </p:nvSpPr>
        <p:spPr>
          <a:xfrm>
            <a:off x="8783319" y="1087120"/>
            <a:ext cx="2580640" cy="5181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2"/>
                </a:solidFill>
              </a:rPr>
              <a:t>Vuodeosastot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Erityistyöntekijät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Asiantuntijahoitajat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Erikoissairaanhoito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Lääkärituki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3-sektori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Uoma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Kotiutushoitajat</a:t>
            </a:r>
          </a:p>
          <a:p>
            <a:pPr algn="ctr"/>
            <a:endParaRPr lang="fi-FI" dirty="0">
              <a:solidFill>
                <a:schemeClr val="tx2"/>
              </a:solidFill>
            </a:endParaRPr>
          </a:p>
          <a:p>
            <a:pPr algn="ctr"/>
            <a:r>
              <a:rPr lang="fi-FI" dirty="0">
                <a:solidFill>
                  <a:schemeClr val="tx2"/>
                </a:solidFill>
              </a:rPr>
              <a:t>Palveluohjaus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B72D047C-EC16-EFF0-9C85-84286F14D867}"/>
              </a:ext>
            </a:extLst>
          </p:cNvPr>
          <p:cNvSpPr txBox="1">
            <a:spLocks/>
          </p:cNvSpPr>
          <p:nvPr/>
        </p:nvSpPr>
        <p:spPr>
          <a:xfrm>
            <a:off x="605444" y="286667"/>
            <a:ext cx="9141823" cy="1445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/>
              <a:t>Yhteistyökumppanit</a:t>
            </a:r>
          </a:p>
        </p:txBody>
      </p:sp>
    </p:spTree>
    <p:extLst>
      <p:ext uri="{BB962C8B-B14F-4D97-AF65-F5344CB8AC3E}">
        <p14:creationId xmlns:p14="http://schemas.microsoft.com/office/powerpoint/2010/main" val="62486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3FFBDA-AF12-EC1B-708C-267203EF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Vaikuttavuutta..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AB7A4D-4ABB-A90F-0D1F-5071EE3F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27" y="2144685"/>
            <a:ext cx="10803673" cy="4295719"/>
          </a:xfr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marL="165100" indent="-165100"/>
            <a:r>
              <a:rPr lang="fi-FI" dirty="0"/>
              <a:t>Kotas-tilannekeskus-pilotissa Oulun eteläisellä ja rannikon alueella 1.9.2021-31.5.2023</a:t>
            </a:r>
            <a:endParaRPr lang="en-US" dirty="0"/>
          </a:p>
          <a:p>
            <a:pPr lvl="1" indent="-165100"/>
            <a:r>
              <a:rPr lang="fi-FI" dirty="0">
                <a:latin typeface="Arial"/>
                <a:cs typeface="Arial"/>
              </a:rPr>
              <a:t>Puheluja n.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4000/vuosi </a:t>
            </a:r>
            <a:r>
              <a:rPr lang="fi-FI" dirty="0">
                <a:latin typeface="Arial"/>
                <a:cs typeface="Arial"/>
              </a:rPr>
              <a:t>(2108/hoitaja, 1957/lääkäri)</a:t>
            </a:r>
          </a:p>
          <a:p>
            <a:pPr lvl="1" indent="-165100"/>
            <a:r>
              <a:rPr lang="fi-FI" dirty="0">
                <a:latin typeface="Arial"/>
                <a:cs typeface="Arial"/>
              </a:rPr>
              <a:t>Asumispalveluyksiköissä </a:t>
            </a:r>
            <a:r>
              <a:rPr lang="fi-FI" dirty="0" err="1">
                <a:latin typeface="Arial"/>
                <a:cs typeface="Arial"/>
              </a:rPr>
              <a:t>Kotas</a:t>
            </a:r>
            <a:r>
              <a:rPr lang="fi-FI" dirty="0">
                <a:latin typeface="Arial"/>
                <a:cs typeface="Arial"/>
              </a:rPr>
              <a:t>-sh pystyi hoitamaan puhelut ilman lääkärikonsultaatiota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n.60-70 % </a:t>
            </a:r>
            <a:endParaRPr lang="fi-FI" dirty="0">
              <a:highlight>
                <a:srgbClr val="FFFF00"/>
              </a:highlight>
            </a:endParaRPr>
          </a:p>
          <a:p>
            <a:pPr lvl="1" indent="-165100"/>
            <a:r>
              <a:rPr lang="fi-FI" dirty="0">
                <a:latin typeface="Arial"/>
                <a:cs typeface="Arial"/>
              </a:rPr>
              <a:t>Eniten konsultaatiotuen tarve oli sh: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asumispalveluyksiköt ja kotihoito</a:t>
            </a:r>
            <a:r>
              <a:rPr lang="fi-FI" dirty="0">
                <a:latin typeface="Arial"/>
                <a:cs typeface="Arial"/>
              </a:rPr>
              <a:t>. Lääkäri: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vuodeosastot</a:t>
            </a:r>
          </a:p>
          <a:p>
            <a:pPr lvl="1" indent="-165100"/>
            <a:r>
              <a:rPr lang="fi-FI" dirty="0">
                <a:latin typeface="Arial"/>
                <a:cs typeface="Arial"/>
              </a:rPr>
              <a:t>Näkyvyys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potilastietojärjestelmiin </a:t>
            </a:r>
            <a:r>
              <a:rPr lang="fi-FI" dirty="0">
                <a:latin typeface="Arial"/>
                <a:cs typeface="Arial"/>
              </a:rPr>
              <a:t>oli merkittävä tekijä vaikuttavuudessa/tyytyväisyydessä</a:t>
            </a:r>
          </a:p>
          <a:p>
            <a:pPr lvl="1" indent="-165100"/>
            <a:r>
              <a:rPr lang="fi-FI" dirty="0"/>
              <a:t>Erityisesti oltiin tyytyväisiä ammattitaitoon, matalan kynnyksen kollegiaaliseen tukeen ja toiminnan nopeuteen/sujuvuuteen</a:t>
            </a:r>
          </a:p>
          <a:p>
            <a:pPr lvl="1" indent="-165100"/>
            <a:r>
              <a:rPr lang="fi-FI" dirty="0">
                <a:latin typeface="Arial"/>
                <a:cs typeface="Arial"/>
              </a:rPr>
              <a:t>Kotihoidon asiakkaiden konsultaatioiden jälkeen hoito jatkui omassa yksikössä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85%</a:t>
            </a:r>
            <a:r>
              <a:rPr lang="fi-FI" dirty="0">
                <a:latin typeface="Arial"/>
                <a:cs typeface="Arial"/>
              </a:rPr>
              <a:t>:n kohdalla, asumispalveluyksiköissä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84%</a:t>
            </a:r>
            <a:r>
              <a:rPr lang="fi-FI" dirty="0">
                <a:latin typeface="Arial"/>
                <a:cs typeface="Arial"/>
              </a:rPr>
              <a:t> ja vuodeosastoilla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92%</a:t>
            </a:r>
            <a:r>
              <a:rPr lang="fi-FI" dirty="0">
                <a:latin typeface="Arial"/>
                <a:cs typeface="Arial"/>
              </a:rPr>
              <a:t>.</a:t>
            </a:r>
          </a:p>
          <a:p>
            <a:pPr lvl="1" indent="-165100"/>
            <a:r>
              <a:rPr lang="fi-FI" dirty="0">
                <a:latin typeface="Arial"/>
                <a:cs typeface="Arial"/>
              </a:rPr>
              <a:t>Puhelut </a:t>
            </a:r>
            <a:r>
              <a:rPr lang="fi-FI" dirty="0" err="1">
                <a:latin typeface="Arial"/>
                <a:cs typeface="Arial"/>
              </a:rPr>
              <a:t>Oulaskankaan</a:t>
            </a:r>
            <a:r>
              <a:rPr lang="fi-FI" dirty="0">
                <a:latin typeface="Arial"/>
                <a:cs typeface="Arial"/>
              </a:rPr>
              <a:t> yhteispäivystykseen väheni kotihoidon osalta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 97%</a:t>
            </a:r>
            <a:r>
              <a:rPr lang="fi-FI" dirty="0">
                <a:latin typeface="Arial"/>
                <a:cs typeface="Arial"/>
              </a:rPr>
              <a:t>, terveyskeskuksesta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62%</a:t>
            </a:r>
            <a:r>
              <a:rPr lang="fi-FI" dirty="0">
                <a:latin typeface="Arial"/>
                <a:cs typeface="Arial"/>
              </a:rPr>
              <a:t>, asumispalveluyksiköistä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77%</a:t>
            </a:r>
          </a:p>
          <a:p>
            <a:pPr lvl="1" indent="-165100"/>
            <a:r>
              <a:rPr lang="fi-FI" dirty="0">
                <a:latin typeface="Arial"/>
                <a:cs typeface="Arial"/>
              </a:rPr>
              <a:t>Kotas-tilannekeskus eteläisen puhelumäärät 8/2023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198 kpl</a:t>
            </a:r>
            <a:r>
              <a:rPr lang="fi-FI" dirty="0">
                <a:latin typeface="Arial"/>
                <a:cs typeface="Arial"/>
              </a:rPr>
              <a:t>, 9/2023 </a:t>
            </a:r>
            <a:r>
              <a:rPr lang="fi-FI" dirty="0">
                <a:highlight>
                  <a:srgbClr val="FFFF00"/>
                </a:highlight>
                <a:latin typeface="Arial"/>
                <a:cs typeface="Arial"/>
              </a:rPr>
              <a:t>574 kpl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3532BF2-D867-AAFC-A1B6-CBF08816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04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AAA5D5F1-3432-40CB-66F2-E18E5200B4FE}"/>
              </a:ext>
            </a:extLst>
          </p:cNvPr>
          <p:cNvSpPr/>
          <p:nvPr/>
        </p:nvSpPr>
        <p:spPr>
          <a:xfrm>
            <a:off x="349134" y="4177142"/>
            <a:ext cx="11405061" cy="2369128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5C9B28F-E19E-B80F-6E1B-CCB5562F2656}"/>
              </a:ext>
            </a:extLst>
          </p:cNvPr>
          <p:cNvSpPr/>
          <p:nvPr/>
        </p:nvSpPr>
        <p:spPr>
          <a:xfrm>
            <a:off x="349133" y="2680858"/>
            <a:ext cx="11405061" cy="2537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7997D22-80DF-F046-AA49-B772E33F3006}"/>
              </a:ext>
            </a:extLst>
          </p:cNvPr>
          <p:cNvSpPr/>
          <p:nvPr/>
        </p:nvSpPr>
        <p:spPr>
          <a:xfrm>
            <a:off x="349135" y="507076"/>
            <a:ext cx="11405061" cy="23691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EE928736-C7D9-62B4-C6F7-25737DEF696E}"/>
              </a:ext>
            </a:extLst>
          </p:cNvPr>
          <p:cNvSpPr/>
          <p:nvPr/>
        </p:nvSpPr>
        <p:spPr>
          <a:xfrm>
            <a:off x="3532904" y="2086495"/>
            <a:ext cx="4003971" cy="187238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Kotas-tilannekeskus (sairaanhoitaja)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1C93F52A-41FF-93FF-E9BA-047C120D4082}"/>
              </a:ext>
            </a:extLst>
          </p:cNvPr>
          <p:cNvSpPr/>
          <p:nvPr/>
        </p:nvSpPr>
        <p:spPr>
          <a:xfrm>
            <a:off x="3532904" y="4106801"/>
            <a:ext cx="4064929" cy="1032004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ysClr val="windowText" lastClr="000000"/>
                </a:solidFill>
              </a:rPr>
              <a:t>etälääkäri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E7F6AD66-BDEB-8928-ECB1-E65D47373DAF}"/>
              </a:ext>
            </a:extLst>
          </p:cNvPr>
          <p:cNvSpPr/>
          <p:nvPr/>
        </p:nvSpPr>
        <p:spPr>
          <a:xfrm>
            <a:off x="9177246" y="697918"/>
            <a:ext cx="2161314" cy="553697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Päivystys / hätäkeskus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1EDE9192-B584-3BD1-88A0-D1C7A1BAE06A}"/>
              </a:ext>
            </a:extLst>
          </p:cNvPr>
          <p:cNvSpPr/>
          <p:nvPr/>
        </p:nvSpPr>
        <p:spPr>
          <a:xfrm>
            <a:off x="3532904" y="743565"/>
            <a:ext cx="3962402" cy="1218407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ysClr val="windowText" lastClr="000000"/>
                </a:solidFill>
              </a:rPr>
              <a:t>omalääkäri</a:t>
            </a:r>
          </a:p>
        </p:txBody>
      </p:sp>
      <p:sp>
        <p:nvSpPr>
          <p:cNvPr id="18" name="Kuvaselite: Nuoli oikealle 17">
            <a:extLst>
              <a:ext uri="{FF2B5EF4-FFF2-40B4-BE49-F238E27FC236}">
                <a16:creationId xmlns:a16="http://schemas.microsoft.com/office/drawing/2014/main" id="{8B79AE26-A4BE-0E97-1D37-E723847C79EE}"/>
              </a:ext>
            </a:extLst>
          </p:cNvPr>
          <p:cNvSpPr/>
          <p:nvPr/>
        </p:nvSpPr>
        <p:spPr>
          <a:xfrm>
            <a:off x="956655" y="1065617"/>
            <a:ext cx="1487978" cy="1550653"/>
          </a:xfrm>
          <a:prstGeom prst="righ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Virka-aika </a:t>
            </a:r>
          </a:p>
          <a:p>
            <a:pPr algn="ctr"/>
            <a:r>
              <a:rPr lang="fi-FI"/>
              <a:t>8-16</a:t>
            </a:r>
            <a:endParaRPr lang="fi-FI" dirty="0"/>
          </a:p>
        </p:txBody>
      </p:sp>
      <p:sp>
        <p:nvSpPr>
          <p:cNvPr id="19" name="Kuvaselite: Nuoli oikealle 18">
            <a:extLst>
              <a:ext uri="{FF2B5EF4-FFF2-40B4-BE49-F238E27FC236}">
                <a16:creationId xmlns:a16="http://schemas.microsoft.com/office/drawing/2014/main" id="{11AC7F4D-56EA-D37F-815E-49DB6EAA9859}"/>
              </a:ext>
            </a:extLst>
          </p:cNvPr>
          <p:cNvSpPr/>
          <p:nvPr/>
        </p:nvSpPr>
        <p:spPr>
          <a:xfrm>
            <a:off x="956655" y="3139967"/>
            <a:ext cx="1487978" cy="1550653"/>
          </a:xfrm>
          <a:prstGeom prst="righ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Virka-ajan ulkopuolella 16-22</a:t>
            </a:r>
          </a:p>
        </p:txBody>
      </p:sp>
      <p:sp>
        <p:nvSpPr>
          <p:cNvPr id="20" name="Kuvaselite: Nuoli oikealle 19">
            <a:extLst>
              <a:ext uri="{FF2B5EF4-FFF2-40B4-BE49-F238E27FC236}">
                <a16:creationId xmlns:a16="http://schemas.microsoft.com/office/drawing/2014/main" id="{E2D72890-310B-D5D5-8D10-0E5214EFE239}"/>
              </a:ext>
            </a:extLst>
          </p:cNvPr>
          <p:cNvSpPr/>
          <p:nvPr/>
        </p:nvSpPr>
        <p:spPr>
          <a:xfrm>
            <a:off x="956655" y="5313749"/>
            <a:ext cx="1487978" cy="1136918"/>
          </a:xfrm>
          <a:prstGeom prst="rightArrowCallou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Yöaika 22-08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9FD86FBA-5D4F-76E1-1D87-85760668162A}"/>
              </a:ext>
            </a:extLst>
          </p:cNvPr>
          <p:cNvSpPr txBox="1"/>
          <p:nvPr/>
        </p:nvSpPr>
        <p:spPr>
          <a:xfrm>
            <a:off x="6916189" y="1065617"/>
            <a:ext cx="1845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Kotihoito</a:t>
            </a:r>
          </a:p>
          <a:p>
            <a:r>
              <a:rPr lang="fi-FI" dirty="0"/>
              <a:t>asumispalvelut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44B101A-3592-D692-983E-8326D48A111C}"/>
              </a:ext>
            </a:extLst>
          </p:cNvPr>
          <p:cNvSpPr txBox="1"/>
          <p:nvPr/>
        </p:nvSpPr>
        <p:spPr>
          <a:xfrm>
            <a:off x="7020774" y="2180231"/>
            <a:ext cx="21613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Kotihoito</a:t>
            </a:r>
          </a:p>
          <a:p>
            <a:r>
              <a:rPr lang="fi-FI" sz="1400" dirty="0"/>
              <a:t>Asumispalvelut</a:t>
            </a:r>
          </a:p>
          <a:p>
            <a:r>
              <a:rPr lang="fi-FI" sz="1400" dirty="0" err="1"/>
              <a:t>Kehva</a:t>
            </a:r>
            <a:r>
              <a:rPr lang="fi-FI" sz="1400" dirty="0"/>
              <a:t> ja </a:t>
            </a:r>
            <a:r>
              <a:rPr lang="fi-FI" sz="1400" dirty="0" err="1"/>
              <a:t>mt</a:t>
            </a:r>
            <a:r>
              <a:rPr lang="fi-FI" sz="1400" dirty="0"/>
              <a:t>-yksiköt</a:t>
            </a:r>
          </a:p>
          <a:p>
            <a:r>
              <a:rPr lang="fi-FI" sz="1400" dirty="0"/>
              <a:t>Omaishoitajat</a:t>
            </a:r>
          </a:p>
          <a:p>
            <a:r>
              <a:rPr lang="fi-FI" sz="1400" dirty="0"/>
              <a:t>Arviointi- ja kuntoutusyksiköt</a:t>
            </a:r>
          </a:p>
          <a:p>
            <a:r>
              <a:rPr lang="fi-FI" sz="1400" dirty="0"/>
              <a:t>yhteistyökumppanit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B348CCC-02AB-BF03-A712-3AA2DD5E7C0A}"/>
              </a:ext>
            </a:extLst>
          </p:cNvPr>
          <p:cNvSpPr txBox="1"/>
          <p:nvPr/>
        </p:nvSpPr>
        <p:spPr>
          <a:xfrm>
            <a:off x="6899554" y="3976711"/>
            <a:ext cx="2069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Kotihoito</a:t>
            </a:r>
          </a:p>
          <a:p>
            <a:r>
              <a:rPr lang="fi-FI" sz="1400" dirty="0"/>
              <a:t>Asumispalvelut</a:t>
            </a:r>
          </a:p>
          <a:p>
            <a:r>
              <a:rPr lang="fi-FI" sz="1400" dirty="0"/>
              <a:t>Arviointi- ja kuntoutusyksiköt</a:t>
            </a:r>
          </a:p>
          <a:p>
            <a:r>
              <a:rPr lang="fi-FI" sz="1400" dirty="0"/>
              <a:t>Akuuttiosastot</a:t>
            </a:r>
          </a:p>
          <a:p>
            <a:r>
              <a:rPr lang="fi-FI" sz="1400" dirty="0"/>
              <a:t>kotisairaala</a:t>
            </a:r>
          </a:p>
        </p:txBody>
      </p:sp>
    </p:spTree>
    <p:extLst>
      <p:ext uri="{BB962C8B-B14F-4D97-AF65-F5344CB8AC3E}">
        <p14:creationId xmlns:p14="http://schemas.microsoft.com/office/powerpoint/2010/main" val="24797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2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PPhyvinvointialue-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_powerpoint_template" id="{92C75BCB-5A2B-FE4E-915A-2898210B4475}" vid="{B228524F-3D62-994B-83F5-F02E42824F3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5E946A1D3B541BE658F4D2E310135" ma:contentTypeVersion="13" ma:contentTypeDescription="Create a new document." ma:contentTypeScope="" ma:versionID="b7b9fe50f1c60dcc047475b7f3d9021e">
  <xsd:schema xmlns:xsd="http://www.w3.org/2001/XMLSchema" xmlns:xs="http://www.w3.org/2001/XMLSchema" xmlns:p="http://schemas.microsoft.com/office/2006/metadata/properties" xmlns:ns3="d4e3e49e-823d-441e-ab11-133b388ee207" xmlns:ns4="38d1ed1c-6ee7-4eb8-943e-bd1f4cba5403" targetNamespace="http://schemas.microsoft.com/office/2006/metadata/properties" ma:root="true" ma:fieldsID="9a308838e7747e673ece6ec640e38fbb" ns3:_="" ns4:_="">
    <xsd:import namespace="d4e3e49e-823d-441e-ab11-133b388ee207"/>
    <xsd:import namespace="38d1ed1c-6ee7-4eb8-943e-bd1f4cba540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3e49e-823d-441e-ab11-133b388ee20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1ed1c-6ee7-4eb8-943e-bd1f4cba5403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e3e49e-823d-441e-ab11-133b388ee207" xsi:nil="true"/>
  </documentManagement>
</p:properties>
</file>

<file path=customXml/itemProps1.xml><?xml version="1.0" encoding="utf-8"?>
<ds:datastoreItem xmlns:ds="http://schemas.openxmlformats.org/officeDocument/2006/customXml" ds:itemID="{39B43D88-40DC-488A-8539-18925C3F48B6}">
  <ds:schemaRefs>
    <ds:schemaRef ds:uri="38d1ed1c-6ee7-4eb8-943e-bd1f4cba5403"/>
    <ds:schemaRef ds:uri="d4e3e49e-823d-441e-ab11-133b388ee2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CC6B9BF-B63A-4544-9273-6A8F494979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E64AF-CEC0-47A3-8E90-D869AC332579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8d1ed1c-6ee7-4eb8-943e-bd1f4cba5403"/>
    <ds:schemaRef ds:uri="d4e3e49e-823d-441e-ab11-133b388ee20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Pohde</Template>
  <TotalTime>7142</TotalTime>
  <Words>513</Words>
  <Application>Microsoft Office PowerPoint</Application>
  <PresentationFormat>Laajakuva</PresentationFormat>
  <Paragraphs>131</Paragraphs>
  <Slides>15</Slides>
  <Notes>0</Notes>
  <HiddenSlides>2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Arial</vt:lpstr>
      <vt:lpstr>PPhyvinvointialue-teema</vt:lpstr>
      <vt:lpstr>Kotas-tilannekeskus eteläinen info</vt:lpstr>
      <vt:lpstr>PowerPoint-esitys</vt:lpstr>
      <vt:lpstr>PowerPoint-esitys</vt:lpstr>
      <vt:lpstr>PowerPoint-esitys</vt:lpstr>
      <vt:lpstr>Kotas-tilannekeskus</vt:lpstr>
      <vt:lpstr>Konsultoivat yksiköt</vt:lpstr>
      <vt:lpstr>PowerPoint-esitys</vt:lpstr>
      <vt:lpstr>Vaikuttavuutta..</vt:lpstr>
      <vt:lpstr>PowerPoint-esitys</vt:lpstr>
      <vt:lpstr>Yhteystiedot ja toiminta-ajat Kotas-tilannekeskus eteläinen</vt:lpstr>
      <vt:lpstr>Milloin ja miten konsultoidaan</vt:lpstr>
      <vt:lpstr>PowerPoint-esitys</vt:lpstr>
      <vt:lpstr>PowerPoint-esitys</vt:lpstr>
      <vt:lpstr>PowerPoint-esitys</vt:lpstr>
      <vt:lpstr>Kiitos mielenkiinnosta!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creator>Mint Company</dc:creator>
  <cp:lastModifiedBy>Alahäivälä Johanna</cp:lastModifiedBy>
  <cp:revision>79</cp:revision>
  <dcterms:created xsi:type="dcterms:W3CDTF">2022-10-05T13:44:56Z</dcterms:created>
  <dcterms:modified xsi:type="dcterms:W3CDTF">2023-11-29T08:26:08Z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0x010100BEB5E946A1D3B541BE658F4D2E310135</vt:lpwstr>
  </property>
</Properties>
</file>