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0" r:id="rId2"/>
    <p:sldMasterId id="2147483648" r:id="rId3"/>
  </p:sldMasterIdLst>
  <p:notesMasterIdLst>
    <p:notesMasterId r:id="rId12"/>
  </p:notesMasterIdLst>
  <p:sldIdLst>
    <p:sldId id="256" r:id="rId4"/>
    <p:sldId id="319" r:id="rId5"/>
    <p:sldId id="678" r:id="rId6"/>
    <p:sldId id="679" r:id="rId7"/>
    <p:sldId id="680" r:id="rId8"/>
    <p:sldId id="681" r:id="rId9"/>
    <p:sldId id="682" r:id="rId10"/>
    <p:sldId id="683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B4409-9E9D-023C-F91A-A3EAFB134B2D}" v="472" dt="2023-11-10T08:26:47.684"/>
    <p1510:client id="{450B5375-86E0-4D84-BC0B-5E08161BA8F0}" v="901" dt="2023-11-10T08:37:16.3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Normaali tyyl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F959E0-A414-4EF7-81BD-957142FE7B59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30114E70-50D7-42AE-B5B7-26920C08F49B}">
      <dgm:prSet/>
      <dgm:spPr/>
      <dgm:t>
        <a:bodyPr/>
        <a:lstStyle/>
        <a:p>
          <a:r>
            <a:rPr lang="fi-FI"/>
            <a:t>Ryhmä 1</a:t>
          </a:r>
        </a:p>
      </dgm:t>
    </dgm:pt>
    <dgm:pt modelId="{2E8A3ED8-DE50-42AC-BAE9-929F02F219E7}" type="parTrans" cxnId="{B6162B2E-649E-4712-A7F3-F74DB8890DD0}">
      <dgm:prSet/>
      <dgm:spPr/>
      <dgm:t>
        <a:bodyPr/>
        <a:lstStyle/>
        <a:p>
          <a:endParaRPr lang="fi-FI"/>
        </a:p>
      </dgm:t>
    </dgm:pt>
    <dgm:pt modelId="{9880DBA0-6ED1-4F44-8B54-C91F5B3620DC}" type="sibTrans" cxnId="{B6162B2E-649E-4712-A7F3-F74DB8890DD0}">
      <dgm:prSet/>
      <dgm:spPr/>
      <dgm:t>
        <a:bodyPr/>
        <a:lstStyle/>
        <a:p>
          <a:endParaRPr lang="fi-FI"/>
        </a:p>
      </dgm:t>
    </dgm:pt>
    <dgm:pt modelId="{D6E64F08-B4FD-44D3-9B89-3462546CFD5F}">
      <dgm:prSet/>
      <dgm:spPr/>
      <dgm:t>
        <a:bodyPr/>
        <a:lstStyle/>
        <a:p>
          <a:r>
            <a:rPr lang="fi-FI"/>
            <a:t>Ryhmä 2</a:t>
          </a:r>
        </a:p>
      </dgm:t>
    </dgm:pt>
    <dgm:pt modelId="{1CA8B6BD-CE7A-4E6C-AF20-1BEFFC392B11}" type="parTrans" cxnId="{5F25C341-A066-487D-ADB2-41959783D5B9}">
      <dgm:prSet/>
      <dgm:spPr/>
      <dgm:t>
        <a:bodyPr/>
        <a:lstStyle/>
        <a:p>
          <a:endParaRPr lang="fi-FI"/>
        </a:p>
      </dgm:t>
    </dgm:pt>
    <dgm:pt modelId="{2A8FFE8F-599D-4654-97CA-D4203FA4591D}" type="sibTrans" cxnId="{5F25C341-A066-487D-ADB2-41959783D5B9}">
      <dgm:prSet/>
      <dgm:spPr/>
      <dgm:t>
        <a:bodyPr/>
        <a:lstStyle/>
        <a:p>
          <a:endParaRPr lang="fi-FI"/>
        </a:p>
      </dgm:t>
    </dgm:pt>
    <dgm:pt modelId="{7CB04D6F-F4DF-47B8-8CD9-87BB19CDAD64}">
      <dgm:prSet/>
      <dgm:spPr/>
      <dgm:t>
        <a:bodyPr/>
        <a:lstStyle/>
        <a:p>
          <a:r>
            <a:rPr lang="fi-FI"/>
            <a:t>Ryhmä 3</a:t>
          </a:r>
        </a:p>
      </dgm:t>
    </dgm:pt>
    <dgm:pt modelId="{2A5810AB-3C82-4BC5-8FD1-C619D553C888}" type="parTrans" cxnId="{DE140A4D-947E-4A26-8DF7-60E1ECA2572B}">
      <dgm:prSet/>
      <dgm:spPr/>
      <dgm:t>
        <a:bodyPr/>
        <a:lstStyle/>
        <a:p>
          <a:endParaRPr lang="fi-FI"/>
        </a:p>
      </dgm:t>
    </dgm:pt>
    <dgm:pt modelId="{52DC1807-0B6A-44BD-A7C3-1F3A7C3CCB34}" type="sibTrans" cxnId="{DE140A4D-947E-4A26-8DF7-60E1ECA2572B}">
      <dgm:prSet/>
      <dgm:spPr/>
      <dgm:t>
        <a:bodyPr/>
        <a:lstStyle/>
        <a:p>
          <a:endParaRPr lang="fi-FI"/>
        </a:p>
      </dgm:t>
    </dgm:pt>
    <dgm:pt modelId="{B900F397-2DD4-42F0-B22C-E7D5492109DD}">
      <dgm:prSet/>
      <dgm:spPr/>
      <dgm:t>
        <a:bodyPr/>
        <a:lstStyle/>
        <a:p>
          <a:r>
            <a:rPr lang="fi-FI"/>
            <a:t>Ryhmä 4</a:t>
          </a:r>
        </a:p>
      </dgm:t>
    </dgm:pt>
    <dgm:pt modelId="{A9BF9FF4-A462-499D-A2E3-9E00A86C2BF2}" type="parTrans" cxnId="{62504B74-BB1F-41B3-B28D-62F77B800BFD}">
      <dgm:prSet/>
      <dgm:spPr/>
      <dgm:t>
        <a:bodyPr/>
        <a:lstStyle/>
        <a:p>
          <a:endParaRPr lang="fi-FI"/>
        </a:p>
      </dgm:t>
    </dgm:pt>
    <dgm:pt modelId="{C112044A-2227-416F-823F-AD371FB476D6}" type="sibTrans" cxnId="{62504B74-BB1F-41B3-B28D-62F77B800BFD}">
      <dgm:prSet/>
      <dgm:spPr/>
      <dgm:t>
        <a:bodyPr/>
        <a:lstStyle/>
        <a:p>
          <a:endParaRPr lang="fi-FI"/>
        </a:p>
      </dgm:t>
    </dgm:pt>
    <dgm:pt modelId="{607EEDAA-F829-42B4-9FDD-70493788CE28}">
      <dgm:prSet/>
      <dgm:spPr/>
      <dgm:t>
        <a:bodyPr/>
        <a:lstStyle/>
        <a:p>
          <a:r>
            <a:rPr lang="fi-FI"/>
            <a:t>Ryhmä 5</a:t>
          </a:r>
        </a:p>
      </dgm:t>
    </dgm:pt>
    <dgm:pt modelId="{0F38A1E9-2166-4497-BB3D-7FCC364DC9D1}" type="parTrans" cxnId="{86FD7E4A-4BAB-480D-B23A-7D1EC64CF9E9}">
      <dgm:prSet/>
      <dgm:spPr/>
      <dgm:t>
        <a:bodyPr/>
        <a:lstStyle/>
        <a:p>
          <a:endParaRPr lang="fi-FI"/>
        </a:p>
      </dgm:t>
    </dgm:pt>
    <dgm:pt modelId="{6713D8BC-42AB-4F47-8D71-D21C26FFD3EC}" type="sibTrans" cxnId="{86FD7E4A-4BAB-480D-B23A-7D1EC64CF9E9}">
      <dgm:prSet/>
      <dgm:spPr/>
      <dgm:t>
        <a:bodyPr/>
        <a:lstStyle/>
        <a:p>
          <a:endParaRPr lang="fi-FI"/>
        </a:p>
      </dgm:t>
    </dgm:pt>
    <dgm:pt modelId="{C8A73050-0FAC-450B-BF3A-D3360E8405B6}">
      <dgm:prSet/>
      <dgm:spPr/>
      <dgm:t>
        <a:bodyPr/>
        <a:lstStyle/>
        <a:p>
          <a:r>
            <a:rPr lang="fi-FI"/>
            <a:t>Henkilö 1</a:t>
          </a:r>
        </a:p>
      </dgm:t>
    </dgm:pt>
    <dgm:pt modelId="{62A587D0-1499-4F21-8E9B-C78549BA14DB}" type="parTrans" cxnId="{4504712D-7B57-4E69-B8F2-EB2C6744E5BE}">
      <dgm:prSet/>
      <dgm:spPr/>
      <dgm:t>
        <a:bodyPr/>
        <a:lstStyle/>
        <a:p>
          <a:endParaRPr lang="fi-FI"/>
        </a:p>
      </dgm:t>
    </dgm:pt>
    <dgm:pt modelId="{1B5867E6-52A2-4335-BECB-06A3CBFB254F}" type="sibTrans" cxnId="{4504712D-7B57-4E69-B8F2-EB2C6744E5BE}">
      <dgm:prSet/>
      <dgm:spPr/>
      <dgm:t>
        <a:bodyPr/>
        <a:lstStyle/>
        <a:p>
          <a:endParaRPr lang="fi-FI"/>
        </a:p>
      </dgm:t>
    </dgm:pt>
    <dgm:pt modelId="{54A25E2C-C071-4E4A-8EB1-33985404319B}">
      <dgm:prSet/>
      <dgm:spPr/>
      <dgm:t>
        <a:bodyPr/>
        <a:lstStyle/>
        <a:p>
          <a:r>
            <a:rPr lang="fi-FI"/>
            <a:t>Henkilö 2</a:t>
          </a:r>
        </a:p>
      </dgm:t>
    </dgm:pt>
    <dgm:pt modelId="{B5799FD7-B38F-4106-90C6-A9108678EF0F}" type="parTrans" cxnId="{1C4095AF-176E-4E7D-A9F1-70E27A8D28C2}">
      <dgm:prSet/>
      <dgm:spPr/>
      <dgm:t>
        <a:bodyPr/>
        <a:lstStyle/>
        <a:p>
          <a:endParaRPr lang="fi-FI"/>
        </a:p>
      </dgm:t>
    </dgm:pt>
    <dgm:pt modelId="{1E12204C-B552-4539-994D-82A3104FF487}" type="sibTrans" cxnId="{1C4095AF-176E-4E7D-A9F1-70E27A8D28C2}">
      <dgm:prSet/>
      <dgm:spPr/>
      <dgm:t>
        <a:bodyPr/>
        <a:lstStyle/>
        <a:p>
          <a:endParaRPr lang="fi-FI"/>
        </a:p>
      </dgm:t>
    </dgm:pt>
    <dgm:pt modelId="{1EBB65A6-275B-49FB-B0B5-DC8D253DE586}">
      <dgm:prSet/>
      <dgm:spPr/>
      <dgm:t>
        <a:bodyPr/>
        <a:lstStyle/>
        <a:p>
          <a:r>
            <a:rPr lang="fi-FI"/>
            <a:t>Henkilö 3</a:t>
          </a:r>
        </a:p>
      </dgm:t>
    </dgm:pt>
    <dgm:pt modelId="{4F09A444-B54C-42DC-91CE-5D46604CC707}" type="parTrans" cxnId="{B8B2CAC4-B9D9-4CB8-9A7B-253A120A2BCD}">
      <dgm:prSet/>
      <dgm:spPr/>
      <dgm:t>
        <a:bodyPr/>
        <a:lstStyle/>
        <a:p>
          <a:endParaRPr lang="fi-FI"/>
        </a:p>
      </dgm:t>
    </dgm:pt>
    <dgm:pt modelId="{69952039-7913-4DA6-9707-7B1ABC813536}" type="sibTrans" cxnId="{B8B2CAC4-B9D9-4CB8-9A7B-253A120A2BCD}">
      <dgm:prSet/>
      <dgm:spPr/>
      <dgm:t>
        <a:bodyPr/>
        <a:lstStyle/>
        <a:p>
          <a:endParaRPr lang="fi-FI"/>
        </a:p>
      </dgm:t>
    </dgm:pt>
    <dgm:pt modelId="{F00E9FE8-D1BC-4838-A709-86A547F6D3EB}">
      <dgm:prSet/>
      <dgm:spPr/>
      <dgm:t>
        <a:bodyPr/>
        <a:lstStyle/>
        <a:p>
          <a:r>
            <a:rPr lang="fi-FI"/>
            <a:t>Henkilö 1</a:t>
          </a:r>
        </a:p>
      </dgm:t>
    </dgm:pt>
    <dgm:pt modelId="{8551E61E-C393-46D9-9AA9-EE90EE07D3CE}" type="parTrans" cxnId="{C56427E2-1CC7-4EE6-87A8-9EB746ADFAE4}">
      <dgm:prSet/>
      <dgm:spPr/>
      <dgm:t>
        <a:bodyPr/>
        <a:lstStyle/>
        <a:p>
          <a:endParaRPr lang="fi-FI"/>
        </a:p>
      </dgm:t>
    </dgm:pt>
    <dgm:pt modelId="{6516583F-6E24-465A-A914-DB8BD81845A6}" type="sibTrans" cxnId="{C56427E2-1CC7-4EE6-87A8-9EB746ADFAE4}">
      <dgm:prSet/>
      <dgm:spPr/>
      <dgm:t>
        <a:bodyPr/>
        <a:lstStyle/>
        <a:p>
          <a:endParaRPr lang="fi-FI"/>
        </a:p>
      </dgm:t>
    </dgm:pt>
    <dgm:pt modelId="{B9604805-3605-4D06-AD4E-1238A4759F01}">
      <dgm:prSet/>
      <dgm:spPr/>
      <dgm:t>
        <a:bodyPr/>
        <a:lstStyle/>
        <a:p>
          <a:r>
            <a:rPr lang="fi-FI"/>
            <a:t>Henkilö 2</a:t>
          </a:r>
        </a:p>
      </dgm:t>
    </dgm:pt>
    <dgm:pt modelId="{3F6FA3AE-EDDA-45EA-949C-D699774754F2}" type="parTrans" cxnId="{768BA1F0-CA04-45F3-ADC6-C542D4C53AC0}">
      <dgm:prSet/>
      <dgm:spPr/>
      <dgm:t>
        <a:bodyPr/>
        <a:lstStyle/>
        <a:p>
          <a:endParaRPr lang="fi-FI"/>
        </a:p>
      </dgm:t>
    </dgm:pt>
    <dgm:pt modelId="{C6A2CD19-5E6E-4BA8-8EFC-462A429D5ED1}" type="sibTrans" cxnId="{768BA1F0-CA04-45F3-ADC6-C542D4C53AC0}">
      <dgm:prSet/>
      <dgm:spPr/>
      <dgm:t>
        <a:bodyPr/>
        <a:lstStyle/>
        <a:p>
          <a:endParaRPr lang="fi-FI"/>
        </a:p>
      </dgm:t>
    </dgm:pt>
    <dgm:pt modelId="{A240B51F-DD68-4AE3-8C9E-F63C77C517B3}">
      <dgm:prSet/>
      <dgm:spPr/>
      <dgm:t>
        <a:bodyPr/>
        <a:lstStyle/>
        <a:p>
          <a:r>
            <a:rPr lang="fi-FI"/>
            <a:t>Henkilö 3</a:t>
          </a:r>
        </a:p>
      </dgm:t>
    </dgm:pt>
    <dgm:pt modelId="{8DB4D637-04D7-432A-8C97-2EC3D8BFD6F0}" type="parTrans" cxnId="{E8D88B25-0D22-4E5C-B1D6-22DBB77C1495}">
      <dgm:prSet/>
      <dgm:spPr/>
      <dgm:t>
        <a:bodyPr/>
        <a:lstStyle/>
        <a:p>
          <a:endParaRPr lang="fi-FI"/>
        </a:p>
      </dgm:t>
    </dgm:pt>
    <dgm:pt modelId="{5B715847-01B3-441D-B919-02D60C69F56A}" type="sibTrans" cxnId="{E8D88B25-0D22-4E5C-B1D6-22DBB77C1495}">
      <dgm:prSet/>
      <dgm:spPr/>
      <dgm:t>
        <a:bodyPr/>
        <a:lstStyle/>
        <a:p>
          <a:endParaRPr lang="fi-FI"/>
        </a:p>
      </dgm:t>
    </dgm:pt>
    <dgm:pt modelId="{92B76B7F-413D-41BF-86F9-7D88B1774369}">
      <dgm:prSet/>
      <dgm:spPr/>
      <dgm:t>
        <a:bodyPr/>
        <a:lstStyle/>
        <a:p>
          <a:r>
            <a:rPr lang="fi-FI"/>
            <a:t>Henkilö 1</a:t>
          </a:r>
        </a:p>
      </dgm:t>
    </dgm:pt>
    <dgm:pt modelId="{07F0A303-540E-43FD-BB64-418CD3A90530}" type="parTrans" cxnId="{940C69EE-A3BD-4945-A816-225F706E6B6E}">
      <dgm:prSet/>
      <dgm:spPr/>
      <dgm:t>
        <a:bodyPr/>
        <a:lstStyle/>
        <a:p>
          <a:endParaRPr lang="fi-FI"/>
        </a:p>
      </dgm:t>
    </dgm:pt>
    <dgm:pt modelId="{3AD3A5F8-C0F1-4F38-AEAF-B1F3839A7792}" type="sibTrans" cxnId="{940C69EE-A3BD-4945-A816-225F706E6B6E}">
      <dgm:prSet/>
      <dgm:spPr/>
      <dgm:t>
        <a:bodyPr/>
        <a:lstStyle/>
        <a:p>
          <a:endParaRPr lang="fi-FI"/>
        </a:p>
      </dgm:t>
    </dgm:pt>
    <dgm:pt modelId="{4A09D2AC-8DD1-4987-BEC4-6CFDC885DC2B}">
      <dgm:prSet/>
      <dgm:spPr/>
      <dgm:t>
        <a:bodyPr/>
        <a:lstStyle/>
        <a:p>
          <a:r>
            <a:rPr lang="fi-FI"/>
            <a:t>Henkilö 2</a:t>
          </a:r>
        </a:p>
      </dgm:t>
    </dgm:pt>
    <dgm:pt modelId="{F3A1A962-D4DF-4B9B-98F5-3C53BB8A2DE9}" type="parTrans" cxnId="{942D277E-7AC3-4112-B85A-E703EE16FAFF}">
      <dgm:prSet/>
      <dgm:spPr/>
      <dgm:t>
        <a:bodyPr/>
        <a:lstStyle/>
        <a:p>
          <a:endParaRPr lang="fi-FI"/>
        </a:p>
      </dgm:t>
    </dgm:pt>
    <dgm:pt modelId="{83AE695B-1ECE-4479-ADC4-0E76198CC198}" type="sibTrans" cxnId="{942D277E-7AC3-4112-B85A-E703EE16FAFF}">
      <dgm:prSet/>
      <dgm:spPr/>
      <dgm:t>
        <a:bodyPr/>
        <a:lstStyle/>
        <a:p>
          <a:endParaRPr lang="fi-FI"/>
        </a:p>
      </dgm:t>
    </dgm:pt>
    <dgm:pt modelId="{3EE20DDE-1437-4401-A532-769882D77480}">
      <dgm:prSet/>
      <dgm:spPr/>
      <dgm:t>
        <a:bodyPr/>
        <a:lstStyle/>
        <a:p>
          <a:r>
            <a:rPr lang="fi-FI"/>
            <a:t>Henkilö 3</a:t>
          </a:r>
        </a:p>
      </dgm:t>
    </dgm:pt>
    <dgm:pt modelId="{0B483831-8F8F-4DAC-9FF1-9F950C4A348F}" type="parTrans" cxnId="{467F313C-858F-4081-834E-0DE085359846}">
      <dgm:prSet/>
      <dgm:spPr/>
      <dgm:t>
        <a:bodyPr/>
        <a:lstStyle/>
        <a:p>
          <a:endParaRPr lang="fi-FI"/>
        </a:p>
      </dgm:t>
    </dgm:pt>
    <dgm:pt modelId="{58DD2EB6-092D-4525-B42C-7B8C05577F5E}" type="sibTrans" cxnId="{467F313C-858F-4081-834E-0DE085359846}">
      <dgm:prSet/>
      <dgm:spPr/>
      <dgm:t>
        <a:bodyPr/>
        <a:lstStyle/>
        <a:p>
          <a:endParaRPr lang="fi-FI"/>
        </a:p>
      </dgm:t>
    </dgm:pt>
    <dgm:pt modelId="{2D97940C-8FAA-4562-AAA6-305B524881C8}">
      <dgm:prSet/>
      <dgm:spPr/>
      <dgm:t>
        <a:bodyPr/>
        <a:lstStyle/>
        <a:p>
          <a:r>
            <a:rPr lang="fi-FI"/>
            <a:t>Henkilö 1</a:t>
          </a:r>
        </a:p>
      </dgm:t>
    </dgm:pt>
    <dgm:pt modelId="{6347D72A-E8B7-48AA-AA01-A2BB936D2A06}" type="parTrans" cxnId="{4B84960F-96F7-450E-81A4-321B277AC0AB}">
      <dgm:prSet/>
      <dgm:spPr/>
      <dgm:t>
        <a:bodyPr/>
        <a:lstStyle/>
        <a:p>
          <a:endParaRPr lang="fi-FI"/>
        </a:p>
      </dgm:t>
    </dgm:pt>
    <dgm:pt modelId="{0DC2B220-A902-409A-B973-7D0C95EBB9DB}" type="sibTrans" cxnId="{4B84960F-96F7-450E-81A4-321B277AC0AB}">
      <dgm:prSet/>
      <dgm:spPr/>
      <dgm:t>
        <a:bodyPr/>
        <a:lstStyle/>
        <a:p>
          <a:endParaRPr lang="fi-FI"/>
        </a:p>
      </dgm:t>
    </dgm:pt>
    <dgm:pt modelId="{22938B79-413F-40E0-95A3-BF5C62C1C746}">
      <dgm:prSet/>
      <dgm:spPr/>
      <dgm:t>
        <a:bodyPr/>
        <a:lstStyle/>
        <a:p>
          <a:r>
            <a:rPr lang="fi-FI"/>
            <a:t>Henkilö 2</a:t>
          </a:r>
        </a:p>
      </dgm:t>
    </dgm:pt>
    <dgm:pt modelId="{E9133863-AE00-4617-86E5-98E8FF2AB8C4}" type="parTrans" cxnId="{F3745ABC-9DED-47CC-AA16-106E2D2F9117}">
      <dgm:prSet/>
      <dgm:spPr/>
      <dgm:t>
        <a:bodyPr/>
        <a:lstStyle/>
        <a:p>
          <a:endParaRPr lang="fi-FI"/>
        </a:p>
      </dgm:t>
    </dgm:pt>
    <dgm:pt modelId="{DA2EB3C8-0412-4083-BD2F-BD775409269F}" type="sibTrans" cxnId="{F3745ABC-9DED-47CC-AA16-106E2D2F9117}">
      <dgm:prSet/>
      <dgm:spPr/>
      <dgm:t>
        <a:bodyPr/>
        <a:lstStyle/>
        <a:p>
          <a:endParaRPr lang="fi-FI"/>
        </a:p>
      </dgm:t>
    </dgm:pt>
    <dgm:pt modelId="{5239D82D-207B-4B10-8472-B961BC19DBD9}">
      <dgm:prSet/>
      <dgm:spPr/>
      <dgm:t>
        <a:bodyPr/>
        <a:lstStyle/>
        <a:p>
          <a:r>
            <a:rPr lang="fi-FI"/>
            <a:t>Henkilö 3</a:t>
          </a:r>
        </a:p>
      </dgm:t>
    </dgm:pt>
    <dgm:pt modelId="{5AA95C19-6261-4393-B2E8-0507FB676BCA}" type="parTrans" cxnId="{268E0428-76C7-4C57-9CA8-972A25A6D1C2}">
      <dgm:prSet/>
      <dgm:spPr/>
      <dgm:t>
        <a:bodyPr/>
        <a:lstStyle/>
        <a:p>
          <a:endParaRPr lang="fi-FI"/>
        </a:p>
      </dgm:t>
    </dgm:pt>
    <dgm:pt modelId="{68507909-9087-4B0F-93D3-6FAEA5094F09}" type="sibTrans" cxnId="{268E0428-76C7-4C57-9CA8-972A25A6D1C2}">
      <dgm:prSet/>
      <dgm:spPr/>
      <dgm:t>
        <a:bodyPr/>
        <a:lstStyle/>
        <a:p>
          <a:endParaRPr lang="fi-FI"/>
        </a:p>
      </dgm:t>
    </dgm:pt>
    <dgm:pt modelId="{E9BF8DE1-E9AF-4E94-966D-89EB15AC5FEB}">
      <dgm:prSet/>
      <dgm:spPr/>
      <dgm:t>
        <a:bodyPr/>
        <a:lstStyle/>
        <a:p>
          <a:r>
            <a:rPr lang="fi-FI"/>
            <a:t>Henkilö 1</a:t>
          </a:r>
        </a:p>
      </dgm:t>
    </dgm:pt>
    <dgm:pt modelId="{6E090498-B4B4-490C-B40D-A141E343ADB3}" type="parTrans" cxnId="{A7F705BA-2562-4A66-BC30-53176A9B51DE}">
      <dgm:prSet/>
      <dgm:spPr/>
      <dgm:t>
        <a:bodyPr/>
        <a:lstStyle/>
        <a:p>
          <a:endParaRPr lang="fi-FI"/>
        </a:p>
      </dgm:t>
    </dgm:pt>
    <dgm:pt modelId="{25C3A0BC-B446-4C0B-9711-8C652DD04C52}" type="sibTrans" cxnId="{A7F705BA-2562-4A66-BC30-53176A9B51DE}">
      <dgm:prSet/>
      <dgm:spPr/>
      <dgm:t>
        <a:bodyPr/>
        <a:lstStyle/>
        <a:p>
          <a:endParaRPr lang="fi-FI"/>
        </a:p>
      </dgm:t>
    </dgm:pt>
    <dgm:pt modelId="{E3670B74-F3F4-4F59-BD74-76A77DA5DD7E}">
      <dgm:prSet/>
      <dgm:spPr/>
      <dgm:t>
        <a:bodyPr/>
        <a:lstStyle/>
        <a:p>
          <a:r>
            <a:rPr lang="fi-FI"/>
            <a:t>Henkilö 2</a:t>
          </a:r>
        </a:p>
      </dgm:t>
    </dgm:pt>
    <dgm:pt modelId="{C9C3E3AC-DFB3-4486-A47B-A06559130B4D}" type="parTrans" cxnId="{CC00BF39-E19E-45AB-8EB3-FE0463A8D1DF}">
      <dgm:prSet/>
      <dgm:spPr/>
      <dgm:t>
        <a:bodyPr/>
        <a:lstStyle/>
        <a:p>
          <a:endParaRPr lang="fi-FI"/>
        </a:p>
      </dgm:t>
    </dgm:pt>
    <dgm:pt modelId="{0A14841E-2DAD-4B27-8A46-4FE4ADEA91F3}" type="sibTrans" cxnId="{CC00BF39-E19E-45AB-8EB3-FE0463A8D1DF}">
      <dgm:prSet/>
      <dgm:spPr/>
      <dgm:t>
        <a:bodyPr/>
        <a:lstStyle/>
        <a:p>
          <a:endParaRPr lang="fi-FI"/>
        </a:p>
      </dgm:t>
    </dgm:pt>
    <dgm:pt modelId="{CADEA15C-246B-4802-B791-7FC0F1D8F39A}">
      <dgm:prSet/>
      <dgm:spPr/>
      <dgm:t>
        <a:bodyPr/>
        <a:lstStyle/>
        <a:p>
          <a:r>
            <a:rPr lang="fi-FI"/>
            <a:t>Henkilö 3</a:t>
          </a:r>
        </a:p>
      </dgm:t>
    </dgm:pt>
    <dgm:pt modelId="{859E9385-DBAD-4E9A-A455-4340AE0F7183}" type="parTrans" cxnId="{088289CF-6A68-41F2-9750-7E578D2060D6}">
      <dgm:prSet/>
      <dgm:spPr/>
      <dgm:t>
        <a:bodyPr/>
        <a:lstStyle/>
        <a:p>
          <a:endParaRPr lang="fi-FI"/>
        </a:p>
      </dgm:t>
    </dgm:pt>
    <dgm:pt modelId="{AE6E82B8-1FF1-4EA6-BD44-0B3F29BDDBB4}" type="sibTrans" cxnId="{088289CF-6A68-41F2-9750-7E578D2060D6}">
      <dgm:prSet/>
      <dgm:spPr/>
      <dgm:t>
        <a:bodyPr/>
        <a:lstStyle/>
        <a:p>
          <a:endParaRPr lang="fi-FI"/>
        </a:p>
      </dgm:t>
    </dgm:pt>
    <dgm:pt modelId="{2E99A04B-ABDF-4E29-B2EB-D6BEAA05C31B}">
      <dgm:prSet/>
      <dgm:spPr/>
      <dgm:t>
        <a:bodyPr/>
        <a:lstStyle/>
        <a:p>
          <a:r>
            <a:rPr lang="fi-FI"/>
            <a:t>Henkilö 4</a:t>
          </a:r>
        </a:p>
      </dgm:t>
    </dgm:pt>
    <dgm:pt modelId="{72D0FA9E-EEE6-40C9-B072-12EA566D5DA2}" type="parTrans" cxnId="{92C1C282-6BFE-4C4A-9FF5-71E2948925FA}">
      <dgm:prSet/>
      <dgm:spPr/>
      <dgm:t>
        <a:bodyPr/>
        <a:lstStyle/>
        <a:p>
          <a:endParaRPr lang="fi-FI"/>
        </a:p>
      </dgm:t>
    </dgm:pt>
    <dgm:pt modelId="{AC5FC650-F0F7-4325-8428-B85A188404EC}" type="sibTrans" cxnId="{92C1C282-6BFE-4C4A-9FF5-71E2948925FA}">
      <dgm:prSet/>
      <dgm:spPr/>
      <dgm:t>
        <a:bodyPr/>
        <a:lstStyle/>
        <a:p>
          <a:endParaRPr lang="fi-FI"/>
        </a:p>
      </dgm:t>
    </dgm:pt>
    <dgm:pt modelId="{D9095D9A-85EE-499F-9E0A-3AEAE8A8B82F}">
      <dgm:prSet/>
      <dgm:spPr/>
      <dgm:t>
        <a:bodyPr/>
        <a:lstStyle/>
        <a:p>
          <a:r>
            <a:rPr lang="fi-FI"/>
            <a:t>Henkilö 5</a:t>
          </a:r>
        </a:p>
      </dgm:t>
    </dgm:pt>
    <dgm:pt modelId="{7C9D507B-F308-491B-A373-810BB4AB66D4}" type="parTrans" cxnId="{E57469EF-6A38-4B3D-A80B-23DFF72D7A1B}">
      <dgm:prSet/>
      <dgm:spPr/>
      <dgm:t>
        <a:bodyPr/>
        <a:lstStyle/>
        <a:p>
          <a:endParaRPr lang="fi-FI"/>
        </a:p>
      </dgm:t>
    </dgm:pt>
    <dgm:pt modelId="{1316E53D-6B45-4997-B739-FEA8D80C2138}" type="sibTrans" cxnId="{E57469EF-6A38-4B3D-A80B-23DFF72D7A1B}">
      <dgm:prSet/>
      <dgm:spPr/>
      <dgm:t>
        <a:bodyPr/>
        <a:lstStyle/>
        <a:p>
          <a:endParaRPr lang="fi-FI"/>
        </a:p>
      </dgm:t>
    </dgm:pt>
    <dgm:pt modelId="{96F1EF2F-0581-4206-80AD-37292F2620E6}">
      <dgm:prSet/>
      <dgm:spPr/>
      <dgm:t>
        <a:bodyPr/>
        <a:lstStyle/>
        <a:p>
          <a:r>
            <a:rPr lang="fi-FI"/>
            <a:t>Henkilö 4</a:t>
          </a:r>
        </a:p>
      </dgm:t>
    </dgm:pt>
    <dgm:pt modelId="{0D602E5E-DA11-4661-AAC9-FC917545F774}" type="parTrans" cxnId="{36E5FCF0-FB02-4291-8976-4D48A4817EAE}">
      <dgm:prSet/>
      <dgm:spPr/>
      <dgm:t>
        <a:bodyPr/>
        <a:lstStyle/>
        <a:p>
          <a:endParaRPr lang="fi-FI"/>
        </a:p>
      </dgm:t>
    </dgm:pt>
    <dgm:pt modelId="{5CAEBA28-8BEA-41C0-869E-82E57EA5413B}" type="sibTrans" cxnId="{36E5FCF0-FB02-4291-8976-4D48A4817EAE}">
      <dgm:prSet/>
      <dgm:spPr/>
      <dgm:t>
        <a:bodyPr/>
        <a:lstStyle/>
        <a:p>
          <a:endParaRPr lang="fi-FI"/>
        </a:p>
      </dgm:t>
    </dgm:pt>
    <dgm:pt modelId="{E02B5393-973C-4C8A-B91F-3908C34FB03C}">
      <dgm:prSet/>
      <dgm:spPr/>
      <dgm:t>
        <a:bodyPr/>
        <a:lstStyle/>
        <a:p>
          <a:r>
            <a:rPr lang="fi-FI"/>
            <a:t>Henkilö 5</a:t>
          </a:r>
        </a:p>
      </dgm:t>
    </dgm:pt>
    <dgm:pt modelId="{339FEE75-8E63-4AD4-8D36-239A7CC75964}" type="parTrans" cxnId="{7C8555B9-F72D-4E87-931E-1AD9B9554EF0}">
      <dgm:prSet/>
      <dgm:spPr/>
      <dgm:t>
        <a:bodyPr/>
        <a:lstStyle/>
        <a:p>
          <a:endParaRPr lang="fi-FI"/>
        </a:p>
      </dgm:t>
    </dgm:pt>
    <dgm:pt modelId="{CE4D2F24-2071-4509-B1E1-69DA7D199D92}" type="sibTrans" cxnId="{7C8555B9-F72D-4E87-931E-1AD9B9554EF0}">
      <dgm:prSet/>
      <dgm:spPr/>
      <dgm:t>
        <a:bodyPr/>
        <a:lstStyle/>
        <a:p>
          <a:endParaRPr lang="fi-FI"/>
        </a:p>
      </dgm:t>
    </dgm:pt>
    <dgm:pt modelId="{EA1FC554-26F9-4542-AB29-7C8D495490FF}">
      <dgm:prSet/>
      <dgm:spPr/>
      <dgm:t>
        <a:bodyPr/>
        <a:lstStyle/>
        <a:p>
          <a:r>
            <a:rPr lang="fi-FI"/>
            <a:t>Henkilö 4</a:t>
          </a:r>
        </a:p>
      </dgm:t>
    </dgm:pt>
    <dgm:pt modelId="{14376A4E-D9A8-4E6B-9797-B06EB5F165F4}" type="parTrans" cxnId="{7AC5273D-3167-4C84-89EF-349B5481524A}">
      <dgm:prSet/>
      <dgm:spPr/>
      <dgm:t>
        <a:bodyPr/>
        <a:lstStyle/>
        <a:p>
          <a:endParaRPr lang="fi-FI"/>
        </a:p>
      </dgm:t>
    </dgm:pt>
    <dgm:pt modelId="{A1E7C71E-58C7-4625-A25D-A04887E152E8}" type="sibTrans" cxnId="{7AC5273D-3167-4C84-89EF-349B5481524A}">
      <dgm:prSet/>
      <dgm:spPr/>
      <dgm:t>
        <a:bodyPr/>
        <a:lstStyle/>
        <a:p>
          <a:endParaRPr lang="fi-FI"/>
        </a:p>
      </dgm:t>
    </dgm:pt>
    <dgm:pt modelId="{0473E164-7A20-4AD0-AE4F-3B93BBD3CFAE}">
      <dgm:prSet/>
      <dgm:spPr/>
      <dgm:t>
        <a:bodyPr/>
        <a:lstStyle/>
        <a:p>
          <a:r>
            <a:rPr lang="fi-FI"/>
            <a:t>Henkilö 5</a:t>
          </a:r>
        </a:p>
      </dgm:t>
    </dgm:pt>
    <dgm:pt modelId="{D3C30354-3D35-4DC8-9F9E-9E80FCC43765}" type="parTrans" cxnId="{3FA63D03-E1DE-43A9-9145-A5979A252323}">
      <dgm:prSet/>
      <dgm:spPr/>
      <dgm:t>
        <a:bodyPr/>
        <a:lstStyle/>
        <a:p>
          <a:endParaRPr lang="fi-FI"/>
        </a:p>
      </dgm:t>
    </dgm:pt>
    <dgm:pt modelId="{CD28E9B6-A33B-44AB-ABA1-C44526E1A45C}" type="sibTrans" cxnId="{3FA63D03-E1DE-43A9-9145-A5979A252323}">
      <dgm:prSet/>
      <dgm:spPr/>
      <dgm:t>
        <a:bodyPr/>
        <a:lstStyle/>
        <a:p>
          <a:endParaRPr lang="fi-FI"/>
        </a:p>
      </dgm:t>
    </dgm:pt>
    <dgm:pt modelId="{18B108A4-F4D9-4F17-B578-D5A0CD4EEC21}">
      <dgm:prSet/>
      <dgm:spPr/>
      <dgm:t>
        <a:bodyPr/>
        <a:lstStyle/>
        <a:p>
          <a:r>
            <a:rPr lang="fi-FI"/>
            <a:t>Henkilö 4</a:t>
          </a:r>
        </a:p>
      </dgm:t>
    </dgm:pt>
    <dgm:pt modelId="{A64653B3-E567-4819-B3B8-9A93D8131A59}" type="parTrans" cxnId="{E022394E-F12D-461B-B51F-0F4BE5972F4C}">
      <dgm:prSet/>
      <dgm:spPr/>
      <dgm:t>
        <a:bodyPr/>
        <a:lstStyle/>
        <a:p>
          <a:endParaRPr lang="fi-FI"/>
        </a:p>
      </dgm:t>
    </dgm:pt>
    <dgm:pt modelId="{5EC26453-BE76-4DB5-A7D4-6B640C07605B}" type="sibTrans" cxnId="{E022394E-F12D-461B-B51F-0F4BE5972F4C}">
      <dgm:prSet/>
      <dgm:spPr/>
      <dgm:t>
        <a:bodyPr/>
        <a:lstStyle/>
        <a:p>
          <a:endParaRPr lang="fi-FI"/>
        </a:p>
      </dgm:t>
    </dgm:pt>
    <dgm:pt modelId="{A457FCB4-1531-4502-B4B9-CD3BAD67D7AA}">
      <dgm:prSet/>
      <dgm:spPr/>
      <dgm:t>
        <a:bodyPr/>
        <a:lstStyle/>
        <a:p>
          <a:r>
            <a:rPr lang="fi-FI"/>
            <a:t>Henkilö 5</a:t>
          </a:r>
        </a:p>
      </dgm:t>
    </dgm:pt>
    <dgm:pt modelId="{BD45C4C2-28B4-481A-8D91-90F631CA2DDE}" type="parTrans" cxnId="{E9025EBB-C2BF-44B6-BFAB-F2E0C701804B}">
      <dgm:prSet/>
      <dgm:spPr/>
      <dgm:t>
        <a:bodyPr/>
        <a:lstStyle/>
        <a:p>
          <a:endParaRPr lang="fi-FI"/>
        </a:p>
      </dgm:t>
    </dgm:pt>
    <dgm:pt modelId="{F0E5E09A-02FF-400C-B822-A19B2D2439BA}" type="sibTrans" cxnId="{E9025EBB-C2BF-44B6-BFAB-F2E0C701804B}">
      <dgm:prSet/>
      <dgm:spPr/>
      <dgm:t>
        <a:bodyPr/>
        <a:lstStyle/>
        <a:p>
          <a:endParaRPr lang="fi-FI"/>
        </a:p>
      </dgm:t>
    </dgm:pt>
    <dgm:pt modelId="{3BB65380-D449-4078-AD4C-5CFD9695ABF7}">
      <dgm:prSet/>
      <dgm:spPr/>
      <dgm:t>
        <a:bodyPr/>
        <a:lstStyle/>
        <a:p>
          <a:r>
            <a:rPr lang="fi-FI"/>
            <a:t>Henkilö 4</a:t>
          </a:r>
        </a:p>
      </dgm:t>
    </dgm:pt>
    <dgm:pt modelId="{E04ABCE9-7E7D-4989-A6A9-7B9A1B1075DB}" type="parTrans" cxnId="{3F57B8A3-F6BB-44AE-B6D3-17012CB0A5AD}">
      <dgm:prSet/>
      <dgm:spPr/>
      <dgm:t>
        <a:bodyPr/>
        <a:lstStyle/>
        <a:p>
          <a:endParaRPr lang="fi-FI"/>
        </a:p>
      </dgm:t>
    </dgm:pt>
    <dgm:pt modelId="{89B0ABEA-4FC4-4324-8FE6-FD6B9A73AA75}" type="sibTrans" cxnId="{3F57B8A3-F6BB-44AE-B6D3-17012CB0A5AD}">
      <dgm:prSet/>
      <dgm:spPr/>
      <dgm:t>
        <a:bodyPr/>
        <a:lstStyle/>
        <a:p>
          <a:endParaRPr lang="fi-FI"/>
        </a:p>
      </dgm:t>
    </dgm:pt>
    <dgm:pt modelId="{4DA5EB90-DCCF-466A-9693-F2960827B14A}">
      <dgm:prSet/>
      <dgm:spPr/>
      <dgm:t>
        <a:bodyPr/>
        <a:lstStyle/>
        <a:p>
          <a:r>
            <a:rPr lang="fi-FI"/>
            <a:t>Henkilö 5</a:t>
          </a:r>
        </a:p>
      </dgm:t>
    </dgm:pt>
    <dgm:pt modelId="{36268307-9E4A-4876-BB36-61FD50DB979B}" type="parTrans" cxnId="{4B38CA97-6C8F-43C8-8728-6346F21BE3DC}">
      <dgm:prSet/>
      <dgm:spPr/>
      <dgm:t>
        <a:bodyPr/>
        <a:lstStyle/>
        <a:p>
          <a:endParaRPr lang="fi-FI"/>
        </a:p>
      </dgm:t>
    </dgm:pt>
    <dgm:pt modelId="{227E1BF2-BD70-416D-8B73-69FF351A295E}" type="sibTrans" cxnId="{4B38CA97-6C8F-43C8-8728-6346F21BE3DC}">
      <dgm:prSet/>
      <dgm:spPr/>
      <dgm:t>
        <a:bodyPr/>
        <a:lstStyle/>
        <a:p>
          <a:endParaRPr lang="fi-FI"/>
        </a:p>
      </dgm:t>
    </dgm:pt>
    <dgm:pt modelId="{ED1B7150-73A3-4846-BA16-953289FAD60F}" type="pres">
      <dgm:prSet presAssocID="{59F959E0-A414-4EF7-81BD-957142FE7B59}" presName="Name0" presStyleCnt="0">
        <dgm:presLayoutVars>
          <dgm:dir/>
          <dgm:animLvl val="lvl"/>
          <dgm:resizeHandles val="exact"/>
        </dgm:presLayoutVars>
      </dgm:prSet>
      <dgm:spPr/>
    </dgm:pt>
    <dgm:pt modelId="{8DB72048-0BEA-4661-A264-16D08E425EB7}" type="pres">
      <dgm:prSet presAssocID="{30114E70-50D7-42AE-B5B7-26920C08F49B}" presName="composite" presStyleCnt="0"/>
      <dgm:spPr/>
    </dgm:pt>
    <dgm:pt modelId="{0842FB65-AFCA-44CE-B344-EDC222D3B927}" type="pres">
      <dgm:prSet presAssocID="{30114E70-50D7-42AE-B5B7-26920C08F49B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09F05773-35F4-40F4-93A3-D93D145822BB}" type="pres">
      <dgm:prSet presAssocID="{30114E70-50D7-42AE-B5B7-26920C08F49B}" presName="desTx" presStyleLbl="alignAccFollowNode1" presStyleIdx="0" presStyleCnt="5">
        <dgm:presLayoutVars>
          <dgm:bulletEnabled val="1"/>
        </dgm:presLayoutVars>
      </dgm:prSet>
      <dgm:spPr/>
    </dgm:pt>
    <dgm:pt modelId="{05EACEC7-3EEE-403D-A211-ABFE436E444A}" type="pres">
      <dgm:prSet presAssocID="{9880DBA0-6ED1-4F44-8B54-C91F5B3620DC}" presName="space" presStyleCnt="0"/>
      <dgm:spPr/>
    </dgm:pt>
    <dgm:pt modelId="{E03F41C9-69ED-4CE1-8DE6-0CD5F8010A93}" type="pres">
      <dgm:prSet presAssocID="{D6E64F08-B4FD-44D3-9B89-3462546CFD5F}" presName="composite" presStyleCnt="0"/>
      <dgm:spPr/>
    </dgm:pt>
    <dgm:pt modelId="{D5265A1F-1C1B-4D9F-A9DB-EAF3C14E41D9}" type="pres">
      <dgm:prSet presAssocID="{D6E64F08-B4FD-44D3-9B89-3462546CFD5F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A7B113B5-FF8C-4162-8D05-A541477062F0}" type="pres">
      <dgm:prSet presAssocID="{D6E64F08-B4FD-44D3-9B89-3462546CFD5F}" presName="desTx" presStyleLbl="alignAccFollowNode1" presStyleIdx="1" presStyleCnt="5">
        <dgm:presLayoutVars>
          <dgm:bulletEnabled val="1"/>
        </dgm:presLayoutVars>
      </dgm:prSet>
      <dgm:spPr/>
    </dgm:pt>
    <dgm:pt modelId="{6ECB1485-4C67-4B94-8A6C-C65BD548F412}" type="pres">
      <dgm:prSet presAssocID="{2A8FFE8F-599D-4654-97CA-D4203FA4591D}" presName="space" presStyleCnt="0"/>
      <dgm:spPr/>
    </dgm:pt>
    <dgm:pt modelId="{1D35B07A-F899-4576-BD2C-D3E0D9B8621D}" type="pres">
      <dgm:prSet presAssocID="{7CB04D6F-F4DF-47B8-8CD9-87BB19CDAD64}" presName="composite" presStyleCnt="0"/>
      <dgm:spPr/>
    </dgm:pt>
    <dgm:pt modelId="{B489C86E-679A-42EA-87B1-31F9ADC487D4}" type="pres">
      <dgm:prSet presAssocID="{7CB04D6F-F4DF-47B8-8CD9-87BB19CDAD64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F7DB6256-4424-4A69-8AC9-D7260AB87EFA}" type="pres">
      <dgm:prSet presAssocID="{7CB04D6F-F4DF-47B8-8CD9-87BB19CDAD64}" presName="desTx" presStyleLbl="alignAccFollowNode1" presStyleIdx="2" presStyleCnt="5">
        <dgm:presLayoutVars>
          <dgm:bulletEnabled val="1"/>
        </dgm:presLayoutVars>
      </dgm:prSet>
      <dgm:spPr/>
    </dgm:pt>
    <dgm:pt modelId="{BE972103-6719-4425-81AF-4C07BE4F2D5D}" type="pres">
      <dgm:prSet presAssocID="{52DC1807-0B6A-44BD-A7C3-1F3A7C3CCB34}" presName="space" presStyleCnt="0"/>
      <dgm:spPr/>
    </dgm:pt>
    <dgm:pt modelId="{459F8463-3F7D-4C8A-8E44-F97D795BA511}" type="pres">
      <dgm:prSet presAssocID="{B900F397-2DD4-42F0-B22C-E7D5492109DD}" presName="composite" presStyleCnt="0"/>
      <dgm:spPr/>
    </dgm:pt>
    <dgm:pt modelId="{CD01551D-3E8D-496F-92C9-552CFA24DA9C}" type="pres">
      <dgm:prSet presAssocID="{B900F397-2DD4-42F0-B22C-E7D5492109DD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BD7D7CFE-F5BE-4EA9-B687-37787D478F69}" type="pres">
      <dgm:prSet presAssocID="{B900F397-2DD4-42F0-B22C-E7D5492109DD}" presName="desTx" presStyleLbl="alignAccFollowNode1" presStyleIdx="3" presStyleCnt="5">
        <dgm:presLayoutVars>
          <dgm:bulletEnabled val="1"/>
        </dgm:presLayoutVars>
      </dgm:prSet>
      <dgm:spPr/>
    </dgm:pt>
    <dgm:pt modelId="{312B9D61-DB64-4F74-886C-3EC495D02730}" type="pres">
      <dgm:prSet presAssocID="{C112044A-2227-416F-823F-AD371FB476D6}" presName="space" presStyleCnt="0"/>
      <dgm:spPr/>
    </dgm:pt>
    <dgm:pt modelId="{748ADBA1-F52E-41F4-A4AF-5C5613513003}" type="pres">
      <dgm:prSet presAssocID="{607EEDAA-F829-42B4-9FDD-70493788CE28}" presName="composite" presStyleCnt="0"/>
      <dgm:spPr/>
    </dgm:pt>
    <dgm:pt modelId="{3C7A56A2-324E-4D6D-8A48-250312BFFAB4}" type="pres">
      <dgm:prSet presAssocID="{607EEDAA-F829-42B4-9FDD-70493788CE2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E501A9F3-1827-4586-9331-7909CF680E98}" type="pres">
      <dgm:prSet presAssocID="{607EEDAA-F829-42B4-9FDD-70493788CE28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3FA63D03-E1DE-43A9-9145-A5979A252323}" srcId="{7CB04D6F-F4DF-47B8-8CD9-87BB19CDAD64}" destId="{0473E164-7A20-4AD0-AE4F-3B93BBD3CFAE}" srcOrd="4" destOrd="0" parTransId="{D3C30354-3D35-4DC8-9F9E-9E80FCC43765}" sibTransId="{CD28E9B6-A33B-44AB-ABA1-C44526E1A45C}"/>
    <dgm:cxn modelId="{4A8C9304-C09E-4293-B0A7-FAAD3BF4AAFE}" type="presOf" srcId="{18B108A4-F4D9-4F17-B578-D5A0CD4EEC21}" destId="{A7B113B5-FF8C-4162-8D05-A541477062F0}" srcOrd="0" destOrd="3" presId="urn:microsoft.com/office/officeart/2005/8/layout/hList1"/>
    <dgm:cxn modelId="{C8691507-B20B-4034-9D93-B667B71C92CD}" type="presOf" srcId="{0473E164-7A20-4AD0-AE4F-3B93BBD3CFAE}" destId="{F7DB6256-4424-4A69-8AC9-D7260AB87EFA}" srcOrd="0" destOrd="4" presId="urn:microsoft.com/office/officeart/2005/8/layout/hList1"/>
    <dgm:cxn modelId="{4B84960F-96F7-450E-81A4-321B277AC0AB}" srcId="{B900F397-2DD4-42F0-B22C-E7D5492109DD}" destId="{2D97940C-8FAA-4562-AAA6-305B524881C8}" srcOrd="0" destOrd="0" parTransId="{6347D72A-E8B7-48AA-AA01-A2BB936D2A06}" sibTransId="{0DC2B220-A902-409A-B973-7D0C95EBB9DB}"/>
    <dgm:cxn modelId="{14EC0B15-FBE9-4B3B-AB24-7A1B04E6D080}" type="presOf" srcId="{A457FCB4-1531-4502-B4B9-CD3BAD67D7AA}" destId="{A7B113B5-FF8C-4162-8D05-A541477062F0}" srcOrd="0" destOrd="4" presId="urn:microsoft.com/office/officeart/2005/8/layout/hList1"/>
    <dgm:cxn modelId="{D356DF16-596D-4251-9D46-37CE093DFBC3}" type="presOf" srcId="{2E99A04B-ABDF-4E29-B2EB-D6BEAA05C31B}" destId="{E501A9F3-1827-4586-9331-7909CF680E98}" srcOrd="0" destOrd="3" presId="urn:microsoft.com/office/officeart/2005/8/layout/hList1"/>
    <dgm:cxn modelId="{0B41B719-BB58-46C7-8431-01FA3544B424}" type="presOf" srcId="{EA1FC554-26F9-4542-AB29-7C8D495490FF}" destId="{F7DB6256-4424-4A69-8AC9-D7260AB87EFA}" srcOrd="0" destOrd="3" presId="urn:microsoft.com/office/officeart/2005/8/layout/hList1"/>
    <dgm:cxn modelId="{92378D1E-5908-4082-A13F-4DB015AE2F76}" type="presOf" srcId="{4A09D2AC-8DD1-4987-BEC4-6CFDC885DC2B}" destId="{F7DB6256-4424-4A69-8AC9-D7260AB87EFA}" srcOrd="0" destOrd="1" presId="urn:microsoft.com/office/officeart/2005/8/layout/hList1"/>
    <dgm:cxn modelId="{F3F3C921-1939-439C-81C0-39D3E85E8389}" type="presOf" srcId="{59F959E0-A414-4EF7-81BD-957142FE7B59}" destId="{ED1B7150-73A3-4846-BA16-953289FAD60F}" srcOrd="0" destOrd="0" presId="urn:microsoft.com/office/officeart/2005/8/layout/hList1"/>
    <dgm:cxn modelId="{E8D88B25-0D22-4E5C-B1D6-22DBB77C1495}" srcId="{D6E64F08-B4FD-44D3-9B89-3462546CFD5F}" destId="{A240B51F-DD68-4AE3-8C9E-F63C77C517B3}" srcOrd="2" destOrd="0" parTransId="{8DB4D637-04D7-432A-8C97-2EC3D8BFD6F0}" sibTransId="{5B715847-01B3-441D-B919-02D60C69F56A}"/>
    <dgm:cxn modelId="{268E0428-76C7-4C57-9CA8-972A25A6D1C2}" srcId="{B900F397-2DD4-42F0-B22C-E7D5492109DD}" destId="{5239D82D-207B-4B10-8472-B961BC19DBD9}" srcOrd="2" destOrd="0" parTransId="{5AA95C19-6261-4393-B2E8-0507FB676BCA}" sibTransId="{68507909-9087-4B0F-93D3-6FAEA5094F09}"/>
    <dgm:cxn modelId="{AF843729-25C9-473A-B6C2-6E13B6ADCFB6}" type="presOf" srcId="{7CB04D6F-F4DF-47B8-8CD9-87BB19CDAD64}" destId="{B489C86E-679A-42EA-87B1-31F9ADC487D4}" srcOrd="0" destOrd="0" presId="urn:microsoft.com/office/officeart/2005/8/layout/hList1"/>
    <dgm:cxn modelId="{8240252D-6895-4A10-8E3F-8620E956B5E3}" type="presOf" srcId="{D6E64F08-B4FD-44D3-9B89-3462546CFD5F}" destId="{D5265A1F-1C1B-4D9F-A9DB-EAF3C14E41D9}" srcOrd="0" destOrd="0" presId="urn:microsoft.com/office/officeart/2005/8/layout/hList1"/>
    <dgm:cxn modelId="{4504712D-7B57-4E69-B8F2-EB2C6744E5BE}" srcId="{30114E70-50D7-42AE-B5B7-26920C08F49B}" destId="{C8A73050-0FAC-450B-BF3A-D3360E8405B6}" srcOrd="0" destOrd="0" parTransId="{62A587D0-1499-4F21-8E9B-C78549BA14DB}" sibTransId="{1B5867E6-52A2-4335-BECB-06A3CBFB254F}"/>
    <dgm:cxn modelId="{B6162B2E-649E-4712-A7F3-F74DB8890DD0}" srcId="{59F959E0-A414-4EF7-81BD-957142FE7B59}" destId="{30114E70-50D7-42AE-B5B7-26920C08F49B}" srcOrd="0" destOrd="0" parTransId="{2E8A3ED8-DE50-42AC-BAE9-929F02F219E7}" sibTransId="{9880DBA0-6ED1-4F44-8B54-C91F5B3620DC}"/>
    <dgm:cxn modelId="{CC00BF39-E19E-45AB-8EB3-FE0463A8D1DF}" srcId="{607EEDAA-F829-42B4-9FDD-70493788CE28}" destId="{E3670B74-F3F4-4F59-BD74-76A77DA5DD7E}" srcOrd="1" destOrd="0" parTransId="{C9C3E3AC-DFB3-4486-A47B-A06559130B4D}" sibTransId="{0A14841E-2DAD-4B27-8A46-4FE4ADEA91F3}"/>
    <dgm:cxn modelId="{4003333A-39CD-492D-889E-B2E8D465F0EF}" type="presOf" srcId="{E02B5393-973C-4C8A-B91F-3908C34FB03C}" destId="{BD7D7CFE-F5BE-4EA9-B687-37787D478F69}" srcOrd="0" destOrd="4" presId="urn:microsoft.com/office/officeart/2005/8/layout/hList1"/>
    <dgm:cxn modelId="{467F313C-858F-4081-834E-0DE085359846}" srcId="{7CB04D6F-F4DF-47B8-8CD9-87BB19CDAD64}" destId="{3EE20DDE-1437-4401-A532-769882D77480}" srcOrd="2" destOrd="0" parTransId="{0B483831-8F8F-4DAC-9FF1-9F950C4A348F}" sibTransId="{58DD2EB6-092D-4525-B42C-7B8C05577F5E}"/>
    <dgm:cxn modelId="{7AC5273D-3167-4C84-89EF-349B5481524A}" srcId="{7CB04D6F-F4DF-47B8-8CD9-87BB19CDAD64}" destId="{EA1FC554-26F9-4542-AB29-7C8D495490FF}" srcOrd="3" destOrd="0" parTransId="{14376A4E-D9A8-4E6B-9797-B06EB5F165F4}" sibTransId="{A1E7C71E-58C7-4625-A25D-A04887E152E8}"/>
    <dgm:cxn modelId="{91D63B5B-BE4E-41EB-8A65-4258423EFA19}" type="presOf" srcId="{54A25E2C-C071-4E4A-8EB1-33985404319B}" destId="{09F05773-35F4-40F4-93A3-D93D145822BB}" srcOrd="0" destOrd="1" presId="urn:microsoft.com/office/officeart/2005/8/layout/hList1"/>
    <dgm:cxn modelId="{6D9DB05E-46B8-4F0E-8BDF-D95E528D506E}" type="presOf" srcId="{C8A73050-0FAC-450B-BF3A-D3360E8405B6}" destId="{09F05773-35F4-40F4-93A3-D93D145822BB}" srcOrd="0" destOrd="0" presId="urn:microsoft.com/office/officeart/2005/8/layout/hList1"/>
    <dgm:cxn modelId="{5F25C341-A066-487D-ADB2-41959783D5B9}" srcId="{59F959E0-A414-4EF7-81BD-957142FE7B59}" destId="{D6E64F08-B4FD-44D3-9B89-3462546CFD5F}" srcOrd="1" destOrd="0" parTransId="{1CA8B6BD-CE7A-4E6C-AF20-1BEFFC392B11}" sibTransId="{2A8FFE8F-599D-4654-97CA-D4203FA4591D}"/>
    <dgm:cxn modelId="{F92EC942-8348-496F-A4C8-D807047E8A6E}" type="presOf" srcId="{96F1EF2F-0581-4206-80AD-37292F2620E6}" destId="{BD7D7CFE-F5BE-4EA9-B687-37787D478F69}" srcOrd="0" destOrd="3" presId="urn:microsoft.com/office/officeart/2005/8/layout/hList1"/>
    <dgm:cxn modelId="{2CB25C63-B0A1-450C-B85C-0F174CD34081}" type="presOf" srcId="{92B76B7F-413D-41BF-86F9-7D88B1774369}" destId="{F7DB6256-4424-4A69-8AC9-D7260AB87EFA}" srcOrd="0" destOrd="0" presId="urn:microsoft.com/office/officeart/2005/8/layout/hList1"/>
    <dgm:cxn modelId="{3CDA5C66-BAA0-48D1-AAFE-99C8631E95EF}" type="presOf" srcId="{B900F397-2DD4-42F0-B22C-E7D5492109DD}" destId="{CD01551D-3E8D-496F-92C9-552CFA24DA9C}" srcOrd="0" destOrd="0" presId="urn:microsoft.com/office/officeart/2005/8/layout/hList1"/>
    <dgm:cxn modelId="{86FD7E4A-4BAB-480D-B23A-7D1EC64CF9E9}" srcId="{59F959E0-A414-4EF7-81BD-957142FE7B59}" destId="{607EEDAA-F829-42B4-9FDD-70493788CE28}" srcOrd="4" destOrd="0" parTransId="{0F38A1E9-2166-4497-BB3D-7FCC364DC9D1}" sibTransId="{6713D8BC-42AB-4F47-8D71-D21C26FFD3EC}"/>
    <dgm:cxn modelId="{DE140A4D-947E-4A26-8DF7-60E1ECA2572B}" srcId="{59F959E0-A414-4EF7-81BD-957142FE7B59}" destId="{7CB04D6F-F4DF-47B8-8CD9-87BB19CDAD64}" srcOrd="2" destOrd="0" parTransId="{2A5810AB-3C82-4BC5-8FD1-C619D553C888}" sibTransId="{52DC1807-0B6A-44BD-A7C3-1F3A7C3CCB34}"/>
    <dgm:cxn modelId="{E022394E-F12D-461B-B51F-0F4BE5972F4C}" srcId="{D6E64F08-B4FD-44D3-9B89-3462546CFD5F}" destId="{18B108A4-F4D9-4F17-B578-D5A0CD4EEC21}" srcOrd="3" destOrd="0" parTransId="{A64653B3-E567-4819-B3B8-9A93D8131A59}" sibTransId="{5EC26453-BE76-4DB5-A7D4-6B640C07605B}"/>
    <dgm:cxn modelId="{4C166C72-A386-49DA-806B-F7615E6B5342}" type="presOf" srcId="{1EBB65A6-275B-49FB-B0B5-DC8D253DE586}" destId="{09F05773-35F4-40F4-93A3-D93D145822BB}" srcOrd="0" destOrd="2" presId="urn:microsoft.com/office/officeart/2005/8/layout/hList1"/>
    <dgm:cxn modelId="{62504B74-BB1F-41B3-B28D-62F77B800BFD}" srcId="{59F959E0-A414-4EF7-81BD-957142FE7B59}" destId="{B900F397-2DD4-42F0-B22C-E7D5492109DD}" srcOrd="3" destOrd="0" parTransId="{A9BF9FF4-A462-499D-A2E3-9E00A86C2BF2}" sibTransId="{C112044A-2227-416F-823F-AD371FB476D6}"/>
    <dgm:cxn modelId="{80E67455-6CCC-46BE-A925-5792959A2842}" type="presOf" srcId="{30114E70-50D7-42AE-B5B7-26920C08F49B}" destId="{0842FB65-AFCA-44CE-B344-EDC222D3B927}" srcOrd="0" destOrd="0" presId="urn:microsoft.com/office/officeart/2005/8/layout/hList1"/>
    <dgm:cxn modelId="{4F8BEB55-D9D2-46B8-9207-528D55162973}" type="presOf" srcId="{3BB65380-D449-4078-AD4C-5CFD9695ABF7}" destId="{09F05773-35F4-40F4-93A3-D93D145822BB}" srcOrd="0" destOrd="3" presId="urn:microsoft.com/office/officeart/2005/8/layout/hList1"/>
    <dgm:cxn modelId="{14D30F58-F385-4AEF-A7F5-CAF3D12EAD81}" type="presOf" srcId="{B9604805-3605-4D06-AD4E-1238A4759F01}" destId="{A7B113B5-FF8C-4162-8D05-A541477062F0}" srcOrd="0" destOrd="1" presId="urn:microsoft.com/office/officeart/2005/8/layout/hList1"/>
    <dgm:cxn modelId="{7D8CDD58-2F7B-4105-B4F0-6BA831D9E816}" type="presOf" srcId="{D9095D9A-85EE-499F-9E0A-3AEAE8A8B82F}" destId="{E501A9F3-1827-4586-9331-7909CF680E98}" srcOrd="0" destOrd="4" presId="urn:microsoft.com/office/officeart/2005/8/layout/hList1"/>
    <dgm:cxn modelId="{942D277E-7AC3-4112-B85A-E703EE16FAFF}" srcId="{7CB04D6F-F4DF-47B8-8CD9-87BB19CDAD64}" destId="{4A09D2AC-8DD1-4987-BEC4-6CFDC885DC2B}" srcOrd="1" destOrd="0" parTransId="{F3A1A962-D4DF-4B9B-98F5-3C53BB8A2DE9}" sibTransId="{83AE695B-1ECE-4479-ADC4-0E76198CC198}"/>
    <dgm:cxn modelId="{FA2E9B82-6096-465D-8F89-A64DA739D19A}" type="presOf" srcId="{CADEA15C-246B-4802-B791-7FC0F1D8F39A}" destId="{E501A9F3-1827-4586-9331-7909CF680E98}" srcOrd="0" destOrd="2" presId="urn:microsoft.com/office/officeart/2005/8/layout/hList1"/>
    <dgm:cxn modelId="{92C1C282-6BFE-4C4A-9FF5-71E2948925FA}" srcId="{607EEDAA-F829-42B4-9FDD-70493788CE28}" destId="{2E99A04B-ABDF-4E29-B2EB-D6BEAA05C31B}" srcOrd="3" destOrd="0" parTransId="{72D0FA9E-EEE6-40C9-B072-12EA566D5DA2}" sibTransId="{AC5FC650-F0F7-4325-8428-B85A188404EC}"/>
    <dgm:cxn modelId="{1B53E783-E9E9-44A8-8A93-CC28DF31FD5F}" type="presOf" srcId="{4DA5EB90-DCCF-466A-9693-F2960827B14A}" destId="{09F05773-35F4-40F4-93A3-D93D145822BB}" srcOrd="0" destOrd="4" presId="urn:microsoft.com/office/officeart/2005/8/layout/hList1"/>
    <dgm:cxn modelId="{4B38CA97-6C8F-43C8-8728-6346F21BE3DC}" srcId="{30114E70-50D7-42AE-B5B7-26920C08F49B}" destId="{4DA5EB90-DCCF-466A-9693-F2960827B14A}" srcOrd="4" destOrd="0" parTransId="{36268307-9E4A-4876-BB36-61FD50DB979B}" sibTransId="{227E1BF2-BD70-416D-8B73-69FF351A295E}"/>
    <dgm:cxn modelId="{58A29B9D-479A-46F9-910A-03477A155DBC}" type="presOf" srcId="{A240B51F-DD68-4AE3-8C9E-F63C77C517B3}" destId="{A7B113B5-FF8C-4162-8D05-A541477062F0}" srcOrd="0" destOrd="2" presId="urn:microsoft.com/office/officeart/2005/8/layout/hList1"/>
    <dgm:cxn modelId="{3F57B8A3-F6BB-44AE-B6D3-17012CB0A5AD}" srcId="{30114E70-50D7-42AE-B5B7-26920C08F49B}" destId="{3BB65380-D449-4078-AD4C-5CFD9695ABF7}" srcOrd="3" destOrd="0" parTransId="{E04ABCE9-7E7D-4989-A6A9-7B9A1B1075DB}" sibTransId="{89B0ABEA-4FC4-4324-8FE6-FD6B9A73AA75}"/>
    <dgm:cxn modelId="{1C4095AF-176E-4E7D-A9F1-70E27A8D28C2}" srcId="{30114E70-50D7-42AE-B5B7-26920C08F49B}" destId="{54A25E2C-C071-4E4A-8EB1-33985404319B}" srcOrd="1" destOrd="0" parTransId="{B5799FD7-B38F-4106-90C6-A9108678EF0F}" sibTransId="{1E12204C-B552-4539-994D-82A3104FF487}"/>
    <dgm:cxn modelId="{EDBDA1B2-93D4-438D-82C0-CC1BC7E9CBA8}" type="presOf" srcId="{3EE20DDE-1437-4401-A532-769882D77480}" destId="{F7DB6256-4424-4A69-8AC9-D7260AB87EFA}" srcOrd="0" destOrd="2" presId="urn:microsoft.com/office/officeart/2005/8/layout/hList1"/>
    <dgm:cxn modelId="{7C8555B9-F72D-4E87-931E-1AD9B9554EF0}" srcId="{B900F397-2DD4-42F0-B22C-E7D5492109DD}" destId="{E02B5393-973C-4C8A-B91F-3908C34FB03C}" srcOrd="4" destOrd="0" parTransId="{339FEE75-8E63-4AD4-8D36-239A7CC75964}" sibTransId="{CE4D2F24-2071-4509-B1E1-69DA7D199D92}"/>
    <dgm:cxn modelId="{A7F705BA-2562-4A66-BC30-53176A9B51DE}" srcId="{607EEDAA-F829-42B4-9FDD-70493788CE28}" destId="{E9BF8DE1-E9AF-4E94-966D-89EB15AC5FEB}" srcOrd="0" destOrd="0" parTransId="{6E090498-B4B4-490C-B40D-A141E343ADB3}" sibTransId="{25C3A0BC-B446-4C0B-9711-8C652DD04C52}"/>
    <dgm:cxn modelId="{E9025EBB-C2BF-44B6-BFAB-F2E0C701804B}" srcId="{D6E64F08-B4FD-44D3-9B89-3462546CFD5F}" destId="{A457FCB4-1531-4502-B4B9-CD3BAD67D7AA}" srcOrd="4" destOrd="0" parTransId="{BD45C4C2-28B4-481A-8D91-90F631CA2DDE}" sibTransId="{F0E5E09A-02FF-400C-B822-A19B2D2439BA}"/>
    <dgm:cxn modelId="{524A4BBB-0677-4688-8468-B10BB4964C65}" type="presOf" srcId="{E9BF8DE1-E9AF-4E94-966D-89EB15AC5FEB}" destId="{E501A9F3-1827-4586-9331-7909CF680E98}" srcOrd="0" destOrd="0" presId="urn:microsoft.com/office/officeart/2005/8/layout/hList1"/>
    <dgm:cxn modelId="{F3745ABC-9DED-47CC-AA16-106E2D2F9117}" srcId="{B900F397-2DD4-42F0-B22C-E7D5492109DD}" destId="{22938B79-413F-40E0-95A3-BF5C62C1C746}" srcOrd="1" destOrd="0" parTransId="{E9133863-AE00-4617-86E5-98E8FF2AB8C4}" sibTransId="{DA2EB3C8-0412-4083-BD2F-BD775409269F}"/>
    <dgm:cxn modelId="{688106C4-AA49-4291-8C41-7FC547BB1A0C}" type="presOf" srcId="{2D97940C-8FAA-4562-AAA6-305B524881C8}" destId="{BD7D7CFE-F5BE-4EA9-B687-37787D478F69}" srcOrd="0" destOrd="0" presId="urn:microsoft.com/office/officeart/2005/8/layout/hList1"/>
    <dgm:cxn modelId="{B8B2CAC4-B9D9-4CB8-9A7B-253A120A2BCD}" srcId="{30114E70-50D7-42AE-B5B7-26920C08F49B}" destId="{1EBB65A6-275B-49FB-B0B5-DC8D253DE586}" srcOrd="2" destOrd="0" parTransId="{4F09A444-B54C-42DC-91CE-5D46604CC707}" sibTransId="{69952039-7913-4DA6-9707-7B1ABC813536}"/>
    <dgm:cxn modelId="{0F94F2C4-17A8-4CEA-976A-A23F06F1D04A}" type="presOf" srcId="{607EEDAA-F829-42B4-9FDD-70493788CE28}" destId="{3C7A56A2-324E-4D6D-8A48-250312BFFAB4}" srcOrd="0" destOrd="0" presId="urn:microsoft.com/office/officeart/2005/8/layout/hList1"/>
    <dgm:cxn modelId="{A19F25C7-A62C-43B4-9770-EAE8124DF022}" type="presOf" srcId="{5239D82D-207B-4B10-8472-B961BC19DBD9}" destId="{BD7D7CFE-F5BE-4EA9-B687-37787D478F69}" srcOrd="0" destOrd="2" presId="urn:microsoft.com/office/officeart/2005/8/layout/hList1"/>
    <dgm:cxn modelId="{088289CF-6A68-41F2-9750-7E578D2060D6}" srcId="{607EEDAA-F829-42B4-9FDD-70493788CE28}" destId="{CADEA15C-246B-4802-B791-7FC0F1D8F39A}" srcOrd="2" destOrd="0" parTransId="{859E9385-DBAD-4E9A-A455-4340AE0F7183}" sibTransId="{AE6E82B8-1FF1-4EA6-BD44-0B3F29BDDBB4}"/>
    <dgm:cxn modelId="{12B46ED6-E138-43F8-86E7-4B609CEF9C1F}" type="presOf" srcId="{F00E9FE8-D1BC-4838-A709-86A547F6D3EB}" destId="{A7B113B5-FF8C-4162-8D05-A541477062F0}" srcOrd="0" destOrd="0" presId="urn:microsoft.com/office/officeart/2005/8/layout/hList1"/>
    <dgm:cxn modelId="{4D6B61D7-DF55-4C24-8D3E-4FD76EDF60C2}" type="presOf" srcId="{22938B79-413F-40E0-95A3-BF5C62C1C746}" destId="{BD7D7CFE-F5BE-4EA9-B687-37787D478F69}" srcOrd="0" destOrd="1" presId="urn:microsoft.com/office/officeart/2005/8/layout/hList1"/>
    <dgm:cxn modelId="{CEBCC7DF-127C-4D23-B10E-D43A772E3567}" type="presOf" srcId="{E3670B74-F3F4-4F59-BD74-76A77DA5DD7E}" destId="{E501A9F3-1827-4586-9331-7909CF680E98}" srcOrd="0" destOrd="1" presId="urn:microsoft.com/office/officeart/2005/8/layout/hList1"/>
    <dgm:cxn modelId="{C56427E2-1CC7-4EE6-87A8-9EB746ADFAE4}" srcId="{D6E64F08-B4FD-44D3-9B89-3462546CFD5F}" destId="{F00E9FE8-D1BC-4838-A709-86A547F6D3EB}" srcOrd="0" destOrd="0" parTransId="{8551E61E-C393-46D9-9AA9-EE90EE07D3CE}" sibTransId="{6516583F-6E24-465A-A914-DB8BD81845A6}"/>
    <dgm:cxn modelId="{940C69EE-A3BD-4945-A816-225F706E6B6E}" srcId="{7CB04D6F-F4DF-47B8-8CD9-87BB19CDAD64}" destId="{92B76B7F-413D-41BF-86F9-7D88B1774369}" srcOrd="0" destOrd="0" parTransId="{07F0A303-540E-43FD-BB64-418CD3A90530}" sibTransId="{3AD3A5F8-C0F1-4F38-AEAF-B1F3839A7792}"/>
    <dgm:cxn modelId="{E57469EF-6A38-4B3D-A80B-23DFF72D7A1B}" srcId="{607EEDAA-F829-42B4-9FDD-70493788CE28}" destId="{D9095D9A-85EE-499F-9E0A-3AEAE8A8B82F}" srcOrd="4" destOrd="0" parTransId="{7C9D507B-F308-491B-A373-810BB4AB66D4}" sibTransId="{1316E53D-6B45-4997-B739-FEA8D80C2138}"/>
    <dgm:cxn modelId="{768BA1F0-CA04-45F3-ADC6-C542D4C53AC0}" srcId="{D6E64F08-B4FD-44D3-9B89-3462546CFD5F}" destId="{B9604805-3605-4D06-AD4E-1238A4759F01}" srcOrd="1" destOrd="0" parTransId="{3F6FA3AE-EDDA-45EA-949C-D699774754F2}" sibTransId="{C6A2CD19-5E6E-4BA8-8EFC-462A429D5ED1}"/>
    <dgm:cxn modelId="{36E5FCF0-FB02-4291-8976-4D48A4817EAE}" srcId="{B900F397-2DD4-42F0-B22C-E7D5492109DD}" destId="{96F1EF2F-0581-4206-80AD-37292F2620E6}" srcOrd="3" destOrd="0" parTransId="{0D602E5E-DA11-4661-AAC9-FC917545F774}" sibTransId="{5CAEBA28-8BEA-41C0-869E-82E57EA5413B}"/>
    <dgm:cxn modelId="{043E05E9-A79F-4304-A35A-82B59762EC8D}" type="presParOf" srcId="{ED1B7150-73A3-4846-BA16-953289FAD60F}" destId="{8DB72048-0BEA-4661-A264-16D08E425EB7}" srcOrd="0" destOrd="0" presId="urn:microsoft.com/office/officeart/2005/8/layout/hList1"/>
    <dgm:cxn modelId="{3F56E1DC-07CF-414B-95A3-C4DC4785315B}" type="presParOf" srcId="{8DB72048-0BEA-4661-A264-16D08E425EB7}" destId="{0842FB65-AFCA-44CE-B344-EDC222D3B927}" srcOrd="0" destOrd="0" presId="urn:microsoft.com/office/officeart/2005/8/layout/hList1"/>
    <dgm:cxn modelId="{900B8BB4-4BFE-474B-8BC0-0BD0A9F0B207}" type="presParOf" srcId="{8DB72048-0BEA-4661-A264-16D08E425EB7}" destId="{09F05773-35F4-40F4-93A3-D93D145822BB}" srcOrd="1" destOrd="0" presId="urn:microsoft.com/office/officeart/2005/8/layout/hList1"/>
    <dgm:cxn modelId="{3EB46A45-CD4C-4642-9744-73D2BA4A397F}" type="presParOf" srcId="{ED1B7150-73A3-4846-BA16-953289FAD60F}" destId="{05EACEC7-3EEE-403D-A211-ABFE436E444A}" srcOrd="1" destOrd="0" presId="urn:microsoft.com/office/officeart/2005/8/layout/hList1"/>
    <dgm:cxn modelId="{5EA85E2C-5484-4630-A2AB-BEB205338A37}" type="presParOf" srcId="{ED1B7150-73A3-4846-BA16-953289FAD60F}" destId="{E03F41C9-69ED-4CE1-8DE6-0CD5F8010A93}" srcOrd="2" destOrd="0" presId="urn:microsoft.com/office/officeart/2005/8/layout/hList1"/>
    <dgm:cxn modelId="{3139349F-22E9-4557-ADAF-467265FF0E7B}" type="presParOf" srcId="{E03F41C9-69ED-4CE1-8DE6-0CD5F8010A93}" destId="{D5265A1F-1C1B-4D9F-A9DB-EAF3C14E41D9}" srcOrd="0" destOrd="0" presId="urn:microsoft.com/office/officeart/2005/8/layout/hList1"/>
    <dgm:cxn modelId="{497292B3-2184-471A-A56C-15DBDB40AA83}" type="presParOf" srcId="{E03F41C9-69ED-4CE1-8DE6-0CD5F8010A93}" destId="{A7B113B5-FF8C-4162-8D05-A541477062F0}" srcOrd="1" destOrd="0" presId="urn:microsoft.com/office/officeart/2005/8/layout/hList1"/>
    <dgm:cxn modelId="{0D889ABB-FD06-431A-A3A2-463DED27B46F}" type="presParOf" srcId="{ED1B7150-73A3-4846-BA16-953289FAD60F}" destId="{6ECB1485-4C67-4B94-8A6C-C65BD548F412}" srcOrd="3" destOrd="0" presId="urn:microsoft.com/office/officeart/2005/8/layout/hList1"/>
    <dgm:cxn modelId="{6A59E9C7-9B29-46A7-9D05-25B6893773EA}" type="presParOf" srcId="{ED1B7150-73A3-4846-BA16-953289FAD60F}" destId="{1D35B07A-F899-4576-BD2C-D3E0D9B8621D}" srcOrd="4" destOrd="0" presId="urn:microsoft.com/office/officeart/2005/8/layout/hList1"/>
    <dgm:cxn modelId="{57373908-4C63-4A0C-9415-849C5D209714}" type="presParOf" srcId="{1D35B07A-F899-4576-BD2C-D3E0D9B8621D}" destId="{B489C86E-679A-42EA-87B1-31F9ADC487D4}" srcOrd="0" destOrd="0" presId="urn:microsoft.com/office/officeart/2005/8/layout/hList1"/>
    <dgm:cxn modelId="{3B01EEA3-DD24-41BD-B472-212D6DF2850F}" type="presParOf" srcId="{1D35B07A-F899-4576-BD2C-D3E0D9B8621D}" destId="{F7DB6256-4424-4A69-8AC9-D7260AB87EFA}" srcOrd="1" destOrd="0" presId="urn:microsoft.com/office/officeart/2005/8/layout/hList1"/>
    <dgm:cxn modelId="{9E54DA67-8914-4E0E-B8EF-C25CAA87847A}" type="presParOf" srcId="{ED1B7150-73A3-4846-BA16-953289FAD60F}" destId="{BE972103-6719-4425-81AF-4C07BE4F2D5D}" srcOrd="5" destOrd="0" presId="urn:microsoft.com/office/officeart/2005/8/layout/hList1"/>
    <dgm:cxn modelId="{52D4A1B6-5F53-42EE-9E8A-4907B3FFA2B6}" type="presParOf" srcId="{ED1B7150-73A3-4846-BA16-953289FAD60F}" destId="{459F8463-3F7D-4C8A-8E44-F97D795BA511}" srcOrd="6" destOrd="0" presId="urn:microsoft.com/office/officeart/2005/8/layout/hList1"/>
    <dgm:cxn modelId="{CC3630F0-94F6-4A3A-8A08-661EFDCCA3CA}" type="presParOf" srcId="{459F8463-3F7D-4C8A-8E44-F97D795BA511}" destId="{CD01551D-3E8D-496F-92C9-552CFA24DA9C}" srcOrd="0" destOrd="0" presId="urn:microsoft.com/office/officeart/2005/8/layout/hList1"/>
    <dgm:cxn modelId="{DFC992F4-BF98-4605-ADAA-84E449936B93}" type="presParOf" srcId="{459F8463-3F7D-4C8A-8E44-F97D795BA511}" destId="{BD7D7CFE-F5BE-4EA9-B687-37787D478F69}" srcOrd="1" destOrd="0" presId="urn:microsoft.com/office/officeart/2005/8/layout/hList1"/>
    <dgm:cxn modelId="{3640DE32-91F6-4929-84E6-107D3A286F27}" type="presParOf" srcId="{ED1B7150-73A3-4846-BA16-953289FAD60F}" destId="{312B9D61-DB64-4F74-886C-3EC495D02730}" srcOrd="7" destOrd="0" presId="urn:microsoft.com/office/officeart/2005/8/layout/hList1"/>
    <dgm:cxn modelId="{095669D4-9938-45E5-9EA6-24E587C31D6E}" type="presParOf" srcId="{ED1B7150-73A3-4846-BA16-953289FAD60F}" destId="{748ADBA1-F52E-41F4-A4AF-5C5613513003}" srcOrd="8" destOrd="0" presId="urn:microsoft.com/office/officeart/2005/8/layout/hList1"/>
    <dgm:cxn modelId="{37CA4352-88E7-4D55-819B-EB691DAB1537}" type="presParOf" srcId="{748ADBA1-F52E-41F4-A4AF-5C5613513003}" destId="{3C7A56A2-324E-4D6D-8A48-250312BFFAB4}" srcOrd="0" destOrd="0" presId="urn:microsoft.com/office/officeart/2005/8/layout/hList1"/>
    <dgm:cxn modelId="{832E059F-129E-4996-B88D-A95755E89668}" type="presParOf" srcId="{748ADBA1-F52E-41F4-A4AF-5C5613513003}" destId="{E501A9F3-1827-4586-9331-7909CF680E9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2FB65-AFCA-44CE-B344-EDC222D3B927}">
      <dsp:nvSpPr>
        <dsp:cNvPr id="0" name=""/>
        <dsp:cNvSpPr/>
      </dsp:nvSpPr>
      <dsp:spPr>
        <a:xfrm>
          <a:off x="4929" y="537809"/>
          <a:ext cx="1889521" cy="7558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Ryhmä 1</a:t>
          </a:r>
        </a:p>
      </dsp:txBody>
      <dsp:txXfrm>
        <a:off x="4929" y="537809"/>
        <a:ext cx="1889521" cy="755808"/>
      </dsp:txXfrm>
    </dsp:sp>
    <dsp:sp modelId="{09F05773-35F4-40F4-93A3-D93D145822BB}">
      <dsp:nvSpPr>
        <dsp:cNvPr id="0" name=""/>
        <dsp:cNvSpPr/>
      </dsp:nvSpPr>
      <dsp:spPr>
        <a:xfrm>
          <a:off x="4929" y="1293618"/>
          <a:ext cx="1889521" cy="25199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1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2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3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4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5</a:t>
          </a:r>
        </a:p>
      </dsp:txBody>
      <dsp:txXfrm>
        <a:off x="4929" y="1293618"/>
        <a:ext cx="1889521" cy="2519910"/>
      </dsp:txXfrm>
    </dsp:sp>
    <dsp:sp modelId="{D5265A1F-1C1B-4D9F-A9DB-EAF3C14E41D9}">
      <dsp:nvSpPr>
        <dsp:cNvPr id="0" name=""/>
        <dsp:cNvSpPr/>
      </dsp:nvSpPr>
      <dsp:spPr>
        <a:xfrm>
          <a:off x="2158984" y="537809"/>
          <a:ext cx="1889521" cy="75580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Ryhmä 2</a:t>
          </a:r>
        </a:p>
      </dsp:txBody>
      <dsp:txXfrm>
        <a:off x="2158984" y="537809"/>
        <a:ext cx="1889521" cy="755808"/>
      </dsp:txXfrm>
    </dsp:sp>
    <dsp:sp modelId="{A7B113B5-FF8C-4162-8D05-A541477062F0}">
      <dsp:nvSpPr>
        <dsp:cNvPr id="0" name=""/>
        <dsp:cNvSpPr/>
      </dsp:nvSpPr>
      <dsp:spPr>
        <a:xfrm>
          <a:off x="2158984" y="1293618"/>
          <a:ext cx="1889521" cy="251991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1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2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3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4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5</a:t>
          </a:r>
        </a:p>
      </dsp:txBody>
      <dsp:txXfrm>
        <a:off x="2158984" y="1293618"/>
        <a:ext cx="1889521" cy="2519910"/>
      </dsp:txXfrm>
    </dsp:sp>
    <dsp:sp modelId="{B489C86E-679A-42EA-87B1-31F9ADC487D4}">
      <dsp:nvSpPr>
        <dsp:cNvPr id="0" name=""/>
        <dsp:cNvSpPr/>
      </dsp:nvSpPr>
      <dsp:spPr>
        <a:xfrm>
          <a:off x="4313039" y="537809"/>
          <a:ext cx="1889521" cy="7558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Ryhmä 3</a:t>
          </a:r>
        </a:p>
      </dsp:txBody>
      <dsp:txXfrm>
        <a:off x="4313039" y="537809"/>
        <a:ext cx="1889521" cy="755808"/>
      </dsp:txXfrm>
    </dsp:sp>
    <dsp:sp modelId="{F7DB6256-4424-4A69-8AC9-D7260AB87EFA}">
      <dsp:nvSpPr>
        <dsp:cNvPr id="0" name=""/>
        <dsp:cNvSpPr/>
      </dsp:nvSpPr>
      <dsp:spPr>
        <a:xfrm>
          <a:off x="4313039" y="1293618"/>
          <a:ext cx="1889521" cy="251991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1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2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3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4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5</a:t>
          </a:r>
        </a:p>
      </dsp:txBody>
      <dsp:txXfrm>
        <a:off x="4313039" y="1293618"/>
        <a:ext cx="1889521" cy="2519910"/>
      </dsp:txXfrm>
    </dsp:sp>
    <dsp:sp modelId="{CD01551D-3E8D-496F-92C9-552CFA24DA9C}">
      <dsp:nvSpPr>
        <dsp:cNvPr id="0" name=""/>
        <dsp:cNvSpPr/>
      </dsp:nvSpPr>
      <dsp:spPr>
        <a:xfrm>
          <a:off x="6467094" y="537809"/>
          <a:ext cx="1889521" cy="7558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Ryhmä 4</a:t>
          </a:r>
        </a:p>
      </dsp:txBody>
      <dsp:txXfrm>
        <a:off x="6467094" y="537809"/>
        <a:ext cx="1889521" cy="755808"/>
      </dsp:txXfrm>
    </dsp:sp>
    <dsp:sp modelId="{BD7D7CFE-F5BE-4EA9-B687-37787D478F69}">
      <dsp:nvSpPr>
        <dsp:cNvPr id="0" name=""/>
        <dsp:cNvSpPr/>
      </dsp:nvSpPr>
      <dsp:spPr>
        <a:xfrm>
          <a:off x="6467094" y="1293618"/>
          <a:ext cx="1889521" cy="251991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1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2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3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4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5</a:t>
          </a:r>
        </a:p>
      </dsp:txBody>
      <dsp:txXfrm>
        <a:off x="6467094" y="1293618"/>
        <a:ext cx="1889521" cy="2519910"/>
      </dsp:txXfrm>
    </dsp:sp>
    <dsp:sp modelId="{3C7A56A2-324E-4D6D-8A48-250312BFFAB4}">
      <dsp:nvSpPr>
        <dsp:cNvPr id="0" name=""/>
        <dsp:cNvSpPr/>
      </dsp:nvSpPr>
      <dsp:spPr>
        <a:xfrm>
          <a:off x="8621148" y="537809"/>
          <a:ext cx="1889521" cy="7558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Ryhmä 5</a:t>
          </a:r>
        </a:p>
      </dsp:txBody>
      <dsp:txXfrm>
        <a:off x="8621148" y="537809"/>
        <a:ext cx="1889521" cy="755808"/>
      </dsp:txXfrm>
    </dsp:sp>
    <dsp:sp modelId="{E501A9F3-1827-4586-9331-7909CF680E98}">
      <dsp:nvSpPr>
        <dsp:cNvPr id="0" name=""/>
        <dsp:cNvSpPr/>
      </dsp:nvSpPr>
      <dsp:spPr>
        <a:xfrm>
          <a:off x="8621148" y="1293618"/>
          <a:ext cx="1889521" cy="2519910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1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2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3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4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700" kern="1200"/>
            <a:t>Henkilö 5</a:t>
          </a:r>
        </a:p>
      </dsp:txBody>
      <dsp:txXfrm>
        <a:off x="8621148" y="1293618"/>
        <a:ext cx="1889521" cy="2519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16DEB-0796-4A34-A2B9-64CC62EA1117}" type="datetimeFigureOut"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B0B89-CE78-43D7-9205-187F1429EFC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B0B89-CE78-43D7-9205-187F1429EFC0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95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B0B89-CE78-43D7-9205-187F1429EFC0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923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B0B89-CE78-43D7-9205-187F1429EFC0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8352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B0B89-CE78-43D7-9205-187F1429EFC0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780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B0B89-CE78-43D7-9205-187F1429EFC0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002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4DE5DC-A4E6-4DE2-A023-95A8C06C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41C58D-7227-461D-8E3B-2EC75CD1D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A22C55A-BB77-46D3-83A3-1C5CC123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558A-0B27-4FCF-B7BC-972001700083}" type="datetime1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1E6010-1B6B-4509-8D08-C3AA217C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D2C9AB4-070D-4C01-8C33-8002EEFF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8E8-2752-4AEF-828D-8B96652534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6090930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CC6D64-F8A4-B297-469E-FA564A7E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857B4DE-92DE-232A-A3C7-955EBA58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5543-AE0C-45D7-B0F5-EF9EC37DF109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4374520-5922-A14B-8648-BF63C38B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9A7A2CE-D393-05E4-D8BF-14ED61B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519-81C5-4244-B328-1C8A6646A9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9200510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75C3C0-BE30-0C9B-FA06-BB0C40C55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6696E4-566A-6753-D27F-0306869E2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3DDA37-4E39-7D0D-CA25-FEEB83C6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5543-AE0C-45D7-B0F5-EF9EC37DF109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DC446C9-CB96-EC32-799F-A4C0D520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8040C1D-2DCB-6CF6-31C8-692BE374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519-81C5-4244-B328-1C8A6646A9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4904716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52" r:id="rId4"/>
    <p:sldLayoutId id="2147483653" r:id="rId5"/>
    <p:sldLayoutId id="2147483665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F806D8B-1013-484D-8886-DF80E6BD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8983E8-34BF-44A0-A359-57984FD6F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3BB581-38D0-47BF-A848-59C4586A7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77F4D-E54E-41AD-8959-8BC36730976E}" type="datetime1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EC4AB5-1C6C-44C8-8C8B-3F6280DD7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36A2A44-EBC7-4D06-9AAA-BABA015FB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AA8E8-2752-4AEF-828D-8B96652534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438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2C4ABCB-E6AC-CC5F-A6C8-D1D39EEE3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E198CA8-FF7C-E269-87EA-CCE544DB3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AD1428-64D5-0F7A-A742-F3BCB8A38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55543-AE0C-45D7-B0F5-EF9EC37DF109}" type="datetimeFigureOut">
              <a:rPr lang="fi-FI" smtClean="0"/>
              <a:t>10.11.2023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5AEBF27-4F04-74C0-68FB-C2A955B0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Iida-Maria Bimberg, Sosionomi AMK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11A6BA-5D12-5166-5016-A32C96716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23519-81C5-4244-B328-1C8A6646A9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651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Palapeliä soittavat henkilöt">
            <a:extLst>
              <a:ext uri="{FF2B5EF4-FFF2-40B4-BE49-F238E27FC236}">
                <a16:creationId xmlns:a16="http://schemas.microsoft.com/office/drawing/2014/main" id="{E0154710-891E-74CF-8E7E-FA255B11B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5" name="Rectangle 3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809558" cy="3142340"/>
          </a:xfrm>
          <a:noFill/>
        </p:spPr>
        <p:txBody>
          <a:bodyPr>
            <a:normAutofit/>
          </a:bodyPr>
          <a:lstStyle/>
          <a:p>
            <a:pPr algn="l"/>
            <a:r>
              <a:rPr lang="fi-FI" sz="2400">
                <a:latin typeface="Arial Narrow"/>
                <a:ea typeface="Calibri Light"/>
                <a:cs typeface="Calibri Light"/>
              </a:rPr>
              <a:t>Perheenä pakomatkan jälkeen - </a:t>
            </a:r>
            <a:br>
              <a:rPr lang="fi-FI" sz="2400">
                <a:latin typeface="Arial Narrow" panose="020B0606020202030204" pitchFamily="34" charset="0"/>
                <a:ea typeface="Calibri Light"/>
                <a:cs typeface="Calibri Light"/>
              </a:rPr>
            </a:br>
            <a:br>
              <a:rPr lang="fi-FI" sz="2100">
                <a:latin typeface="Calibri Light"/>
                <a:ea typeface="Calibri Light"/>
                <a:cs typeface="Calibri Light"/>
              </a:rPr>
            </a:br>
            <a:r>
              <a:rPr lang="fi-FI" sz="2400">
                <a:latin typeface="Arial Narrow"/>
                <a:ea typeface="Calibri Light"/>
                <a:cs typeface="Calibri Light"/>
              </a:rPr>
              <a:t>Yhteiskehittämispäivä</a:t>
            </a:r>
            <a:endParaRPr lang="fi-FI" sz="1800">
              <a:latin typeface="Arial Narrow"/>
              <a:cs typeface="Calibri Light" panose="020F0302020204030204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fi-FI" sz="1800">
              <a:latin typeface="Arial Narrow"/>
            </a:endParaRPr>
          </a:p>
          <a:p>
            <a:pPr algn="l"/>
            <a:endParaRPr lang="fi-FI" sz="1800">
              <a:latin typeface="Arial Narrow"/>
            </a:endParaRPr>
          </a:p>
          <a:p>
            <a:pPr algn="l"/>
            <a:r>
              <a:rPr lang="fi-FI" sz="1800">
                <a:latin typeface="Arial Narrow"/>
              </a:rPr>
              <a:t>Iida-Maria </a:t>
            </a:r>
            <a:r>
              <a:rPr lang="fi-FI" sz="1800" err="1">
                <a:latin typeface="Arial Narrow"/>
              </a:rPr>
              <a:t>Bimberg</a:t>
            </a:r>
            <a:r>
              <a:rPr lang="fi-FI" sz="1800">
                <a:latin typeface="Arial Narrow"/>
              </a:rPr>
              <a:t>, sosionomi YAMK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08BDB-545D-72A2-657E-90EBAC2D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Iida-Maria Bimberg, Sosionomi AMK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kkarivi lasimaljakoissa">
            <a:extLst>
              <a:ext uri="{FF2B5EF4-FFF2-40B4-BE49-F238E27FC236}">
                <a16:creationId xmlns:a16="http://schemas.microsoft.com/office/drawing/2014/main" id="{B4B15612-9C6D-976E-6976-7EEB4DDD2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0AED324-F950-38CC-4C35-4C9A7594C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/>
              <a:t>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3B6C4A-8FF0-6EF2-723F-0A444140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143760"/>
            <a:ext cx="3822189" cy="40332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fi-FI" sz="1400">
                <a:latin typeface="Calibri"/>
                <a:cs typeface="Calibri"/>
              </a:rPr>
              <a:t>Klo xx – xx (1tunti 25minuuttia) </a:t>
            </a:r>
            <a:r>
              <a:rPr lang="fi-FI" sz="1400" b="0" i="0">
                <a:effectLst/>
                <a:latin typeface="Calibri"/>
                <a:cs typeface="Calibri"/>
              </a:rPr>
              <a:t>Alustus aiheeseen</a:t>
            </a:r>
            <a:r>
              <a:rPr lang="fi-FI" sz="1400">
                <a:latin typeface="Calibri"/>
                <a:cs typeface="Calibri"/>
              </a:rPr>
              <a:t> webinaaritallenne</a:t>
            </a:r>
            <a:endParaRPr lang="fi-FI" sz="1400" b="0" i="0">
              <a:effectLst/>
              <a:latin typeface="Calibri"/>
              <a:cs typeface="Calibri"/>
            </a:endParaRPr>
          </a:p>
          <a:p>
            <a:pPr marL="0" indent="0" fontAlgn="base">
              <a:buNone/>
            </a:pPr>
            <a:r>
              <a:rPr lang="fi-FI" sz="1400" b="0" i="0">
                <a:effectLst/>
                <a:latin typeface="Calibri"/>
                <a:cs typeface="Calibri"/>
              </a:rPr>
              <a:t>Klo </a:t>
            </a:r>
            <a:r>
              <a:rPr lang="fi-FI" sz="1400">
                <a:latin typeface="Calibri"/>
                <a:cs typeface="Calibri"/>
              </a:rPr>
              <a:t>xx-xx (10minuuttia) Hetken</a:t>
            </a:r>
            <a:r>
              <a:rPr lang="fi-FI" sz="1400" b="0" i="0">
                <a:effectLst/>
                <a:latin typeface="Calibri"/>
                <a:cs typeface="Calibri"/>
              </a:rPr>
              <a:t> oma pohdinta ja pariporinat</a:t>
            </a:r>
          </a:p>
          <a:p>
            <a:pPr marL="0" indent="0" fontAlgn="base">
              <a:buNone/>
            </a:pPr>
            <a:r>
              <a:rPr lang="fi-FI" sz="1400" b="0" i="0">
                <a:effectLst/>
                <a:latin typeface="Calibri"/>
                <a:cs typeface="Calibri"/>
              </a:rPr>
              <a:t>Klo </a:t>
            </a:r>
            <a:r>
              <a:rPr lang="fi-FI" sz="1400">
                <a:latin typeface="Calibri"/>
                <a:cs typeface="Calibri"/>
              </a:rPr>
              <a:t>xx-xx (45-60minuuttia) </a:t>
            </a:r>
            <a:r>
              <a:rPr lang="fi-FI" sz="1400" b="0" i="0">
                <a:effectLst/>
                <a:latin typeface="Calibri"/>
                <a:cs typeface="Calibri"/>
              </a:rPr>
              <a:t>Yhteinen keskustelu</a:t>
            </a:r>
            <a:r>
              <a:rPr lang="fi-FI" sz="1400">
                <a:latin typeface="Calibri"/>
                <a:cs typeface="Calibri"/>
              </a:rPr>
              <a:t> </a:t>
            </a:r>
            <a:endParaRPr lang="fi-FI" sz="1400" b="0" i="0">
              <a:effectLst/>
              <a:latin typeface="Calibri" panose="020F0502020204030204" pitchFamily="34" charset="0"/>
              <a:cs typeface="Calibri"/>
            </a:endParaRPr>
          </a:p>
          <a:p>
            <a:pPr marL="0" indent="0" fontAlgn="base">
              <a:buNone/>
            </a:pPr>
            <a:r>
              <a:rPr lang="fi-FI" sz="1400" b="0" i="0">
                <a:effectLst/>
                <a:latin typeface="Calibri"/>
                <a:cs typeface="Calibri"/>
              </a:rPr>
              <a:t>Tauko</a:t>
            </a:r>
            <a:r>
              <a:rPr lang="fi-FI" sz="1400">
                <a:latin typeface="Calibri"/>
                <a:cs typeface="Calibri"/>
              </a:rPr>
              <a:t>, mieluiten pidempitauko, </a:t>
            </a:r>
            <a:r>
              <a:rPr lang="fi-FI" sz="1400" err="1">
                <a:latin typeface="Calibri"/>
                <a:cs typeface="Calibri"/>
              </a:rPr>
              <a:t>esim</a:t>
            </a:r>
            <a:r>
              <a:rPr lang="fi-FI" sz="1400">
                <a:latin typeface="Calibri"/>
                <a:cs typeface="Calibri"/>
              </a:rPr>
              <a:t> lounastauko</a:t>
            </a:r>
            <a:endParaRPr lang="fi-FI" sz="1400" b="0" i="0">
              <a:effectLst/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fi-FI" sz="1400">
                <a:latin typeface="Calibri"/>
                <a:cs typeface="Calibri"/>
              </a:rPr>
              <a:t>Klo xx-xx  (1tunti 45minuuttia) Learning</a:t>
            </a:r>
            <a:r>
              <a:rPr lang="fi-FI" sz="1400" b="0" i="0">
                <a:effectLst/>
                <a:latin typeface="Calibri"/>
                <a:cs typeface="Calibri"/>
              </a:rPr>
              <a:t> cafe</a:t>
            </a:r>
            <a:r>
              <a:rPr lang="fi-FI" sz="1400">
                <a:latin typeface="Calibri"/>
                <a:cs typeface="Calibri"/>
              </a:rPr>
              <a:t> </a:t>
            </a:r>
            <a:endParaRPr lang="fi-FI" sz="1400"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fi-FI" sz="1400">
                <a:latin typeface="Calibri"/>
                <a:cs typeface="Calibri"/>
              </a:rPr>
              <a:t>Klo xx-xx (25minuuttia) Yhteenveto, sopimukset jatkosta, palautteiden kerääminen</a:t>
            </a:r>
            <a:endParaRPr lang="fi-FI" sz="1400" b="0" i="0">
              <a:effectLst/>
              <a:latin typeface="Calibri"/>
              <a:cs typeface="Calibri"/>
            </a:endParaRPr>
          </a:p>
          <a:p>
            <a:pPr marL="0" indent="0" rtl="0" fontAlgn="base">
              <a:buNone/>
            </a:pPr>
            <a:endParaRPr lang="fi-FI" sz="1400" b="0" i="0">
              <a:effectLst/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fi-FI" sz="1400">
                <a:latin typeface="Calibri"/>
                <a:cs typeface="Calibri"/>
              </a:rPr>
              <a:t>Uudesta päivästä sopiminen: Kehittämispäivän </a:t>
            </a:r>
            <a:r>
              <a:rPr lang="fi-FI" sz="1400" b="0" i="0">
                <a:effectLst/>
                <a:latin typeface="Calibri"/>
                <a:cs typeface="Calibri"/>
              </a:rPr>
              <a:t>tulosten esitteleminen ja keskustelu jatkosta etäyhteyksin</a:t>
            </a:r>
            <a:r>
              <a:rPr lang="fi-FI" sz="1400">
                <a:latin typeface="Calibri"/>
                <a:cs typeface="Calibri"/>
              </a:rPr>
              <a:t> </a:t>
            </a:r>
            <a:endParaRPr lang="fi-FI" sz="1400" b="0" i="0">
              <a:effectLst/>
              <a:latin typeface="Calibri"/>
              <a:cs typeface="Calibri"/>
            </a:endParaRPr>
          </a:p>
          <a:p>
            <a:endParaRPr lang="fi-FI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215368-4A8A-7A2A-7AF4-31FD8B874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Iida-Maria Bimberg, Sosionomi AMK</a:t>
            </a:r>
          </a:p>
        </p:txBody>
      </p:sp>
    </p:spTree>
    <p:extLst>
      <p:ext uri="{BB962C8B-B14F-4D97-AF65-F5344CB8AC3E}">
        <p14:creationId xmlns:p14="http://schemas.microsoft.com/office/powerpoint/2010/main" val="114072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Kuva 4" descr="Palapelit aivoissa">
            <a:extLst>
              <a:ext uri="{FF2B5EF4-FFF2-40B4-BE49-F238E27FC236}">
                <a16:creationId xmlns:a16="http://schemas.microsoft.com/office/drawing/2014/main" id="{C1319641-9C66-81C2-C054-48005C0E8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B5E696-40CA-2A15-1E0C-93A62BCA9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2700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/>
              <a:t>Pohtikaa ensin hetki itseksenne alustuksen herättämiä ajatuksia, ja vaihtakaa sitten ajatuksia vierustoverin kanssa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5F294E-4451-AE75-4759-CA1EEA17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Iida-Maria Bimberg, Sosionomi AMK</a:t>
            </a:r>
          </a:p>
        </p:txBody>
      </p:sp>
    </p:spTree>
    <p:extLst>
      <p:ext uri="{BB962C8B-B14F-4D97-AF65-F5344CB8AC3E}">
        <p14:creationId xmlns:p14="http://schemas.microsoft.com/office/powerpoint/2010/main" val="3953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6A4F75E-61E1-1F4A-BEA0-EDDFB24A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i-FI"/>
              <a:t>Yhteinen keskustelu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4C3110-2580-8200-E6DC-DD022BA3F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0593"/>
            <a:ext cx="5628466" cy="41763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/>
              <a:t>Siirrytään istumaan ympyrämuotoon</a:t>
            </a:r>
            <a:endParaRPr lang="fi-FI" sz="1800">
              <a:cs typeface="Calibri"/>
            </a:endParaRPr>
          </a:p>
          <a:p>
            <a:r>
              <a:rPr lang="fi-FI" sz="1800"/>
              <a:t>Käydään yhdessä keskustelua äsken kuullusta ja teidän ajatuksistanne ja kokemuksistanne aiheeseen liittyen</a:t>
            </a:r>
            <a:endParaRPr lang="fi-FI" sz="1800">
              <a:cs typeface="Calibri"/>
            </a:endParaRPr>
          </a:p>
          <a:p>
            <a:r>
              <a:rPr lang="fi-FI" sz="1800"/>
              <a:t>Keskustelua kirjataan</a:t>
            </a:r>
            <a:endParaRPr lang="fi-FI" sz="1800">
              <a:cs typeface="Calibri"/>
            </a:endParaRPr>
          </a:p>
          <a:p>
            <a:r>
              <a:rPr lang="fi-FI" sz="1800"/>
              <a:t>Rakentavan keskustelun pelisäännöt</a:t>
            </a:r>
            <a:endParaRPr lang="fi-FI" sz="1800">
              <a:cs typeface="Calibri"/>
            </a:endParaRPr>
          </a:p>
          <a:p>
            <a:pPr lvl="1">
              <a:spcBef>
                <a:spcPts val="736"/>
              </a:spcBef>
              <a:buFont typeface="Arial" charset="0"/>
              <a:buChar char="•"/>
            </a:pPr>
            <a:r>
              <a:rPr lang="fi-FI" sz="1800" b="1">
                <a:latin typeface="+mj-lt"/>
              </a:rPr>
              <a:t>Kuuntele</a:t>
            </a:r>
            <a:r>
              <a:rPr lang="fi-FI" sz="1800"/>
              <a:t> toisia, älä keskeytä tai käynnistä sivukeskusteluja.</a:t>
            </a:r>
            <a:endParaRPr lang="fi-FI" sz="1800">
              <a:cs typeface="Calibri"/>
            </a:endParaRPr>
          </a:p>
          <a:p>
            <a:pPr lvl="1">
              <a:spcBef>
                <a:spcPts val="336"/>
              </a:spcBef>
              <a:buFont typeface="Arial" charset="0"/>
              <a:buChar char="•"/>
            </a:pPr>
            <a:r>
              <a:rPr lang="fi-FI" sz="1800" b="1">
                <a:latin typeface="+mj-lt"/>
              </a:rPr>
              <a:t>Liity</a:t>
            </a:r>
            <a:r>
              <a:rPr lang="fi-FI" sz="1800"/>
              <a:t> toisten puheeseen ja käytä arkikieltä.</a:t>
            </a:r>
            <a:endParaRPr lang="fi-FI" sz="1800">
              <a:cs typeface="Calibri"/>
            </a:endParaRPr>
          </a:p>
          <a:p>
            <a:pPr lvl="1">
              <a:spcBef>
                <a:spcPts val="336"/>
              </a:spcBef>
              <a:buFont typeface="Arial" charset="0"/>
              <a:buChar char="•"/>
            </a:pPr>
            <a:r>
              <a:rPr lang="fi-FI" sz="1800" b="1">
                <a:latin typeface="+mj-lt"/>
              </a:rPr>
              <a:t>Kerro</a:t>
            </a:r>
            <a:r>
              <a:rPr lang="fi-FI" sz="1800"/>
              <a:t> omasta kokemuksesta.</a:t>
            </a:r>
            <a:endParaRPr lang="fi-FI" sz="1800">
              <a:cs typeface="Calibri"/>
            </a:endParaRPr>
          </a:p>
          <a:p>
            <a:pPr lvl="1">
              <a:spcBef>
                <a:spcPts val="336"/>
              </a:spcBef>
              <a:buFont typeface="Arial" charset="0"/>
              <a:buChar char="•"/>
            </a:pPr>
            <a:r>
              <a:rPr lang="fi-FI" sz="1800" b="1">
                <a:latin typeface="+mj-lt"/>
              </a:rPr>
              <a:t>Puhuttele</a:t>
            </a:r>
            <a:r>
              <a:rPr lang="fi-FI" sz="1800"/>
              <a:t> muita suoraan ja kysy heidän näkemyksiään.</a:t>
            </a:r>
            <a:endParaRPr lang="fi-FI" sz="1800">
              <a:cs typeface="Calibri"/>
            </a:endParaRPr>
          </a:p>
          <a:p>
            <a:pPr lvl="1">
              <a:spcBef>
                <a:spcPts val="336"/>
              </a:spcBef>
              <a:buFont typeface="Arial" charset="0"/>
              <a:buChar char="•"/>
            </a:pPr>
            <a:r>
              <a:rPr lang="fi-FI" sz="1800" b="1">
                <a:latin typeface="+mj-lt"/>
              </a:rPr>
              <a:t>Ole läsnä ja kunnioita</a:t>
            </a:r>
            <a:r>
              <a:rPr lang="fi-FI" sz="1800" b="1"/>
              <a:t> </a:t>
            </a:r>
            <a:r>
              <a:rPr lang="fi-FI" sz="1800"/>
              <a:t>toisia sekä luottamuksen ilmapiiriä</a:t>
            </a:r>
            <a:endParaRPr lang="fi-FI" sz="1800">
              <a:cs typeface="Calibri"/>
            </a:endParaRPr>
          </a:p>
          <a:p>
            <a:pPr lvl="1"/>
            <a:endParaRPr lang="fi-FI" sz="1800">
              <a:cs typeface="Calibri"/>
            </a:endParaRPr>
          </a:p>
        </p:txBody>
      </p:sp>
      <p:pic>
        <p:nvPicPr>
          <p:cNvPr id="5" name="Kuva 4" descr="Suorakulmainen puhekupla, jossa valkoisia sydämiä">
            <a:extLst>
              <a:ext uri="{FF2B5EF4-FFF2-40B4-BE49-F238E27FC236}">
                <a16:creationId xmlns:a16="http://schemas.microsoft.com/office/drawing/2014/main" id="{F90348A7-55C8-C02E-5D6B-C4C5F5207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7" r="24016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A1F83-E54A-579C-DAAF-CEB17138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Iida-Maria Bimberg, Sosionomi AMK</a:t>
            </a:r>
          </a:p>
        </p:txBody>
      </p:sp>
    </p:spTree>
    <p:extLst>
      <p:ext uri="{BB962C8B-B14F-4D97-AF65-F5344CB8AC3E}">
        <p14:creationId xmlns:p14="http://schemas.microsoft.com/office/powerpoint/2010/main" val="1029512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09225FA-493D-58AB-98C9-A8076ED41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/>
              <a:t>Learning Cafe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73AA5F-59E1-811B-28AD-E971C08DA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i-FI" sz="1600"/>
              <a:t>Siirrytään Learning-Cafe pöytiin pohtimaan kutakin osa-aluetta</a:t>
            </a:r>
            <a:endParaRPr lang="fi-FI" sz="16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i-FI" sz="1600">
                <a:cs typeface="Calibri"/>
              </a:rPr>
              <a:t>Jos mikään ei olisi esteenä, miten voisimme parhaiten auttaa ja tukea pakolaisperheitä tässä osa-alueessa?</a:t>
            </a:r>
          </a:p>
          <a:p>
            <a:pPr lvl="1">
              <a:lnSpc>
                <a:spcPct val="100000"/>
              </a:lnSpc>
            </a:pPr>
            <a:r>
              <a:rPr lang="fi-FI" sz="1600">
                <a:cs typeface="Calibri"/>
              </a:rPr>
              <a:t>Miten ja mitkä organisaationi nykyiset toiminnot auttavat tai voisivat auttaa pakolaisperheitä tässä osa-alueessa?</a:t>
            </a:r>
          </a:p>
          <a:p>
            <a:pPr lvl="1">
              <a:lnSpc>
                <a:spcPct val="100000"/>
              </a:lnSpc>
            </a:pPr>
            <a:r>
              <a:rPr lang="fi-FI" sz="1600">
                <a:cs typeface="Calibri"/>
              </a:rPr>
              <a:t>Miten organisaationi voisi auttaa aiempaa enemmän?</a:t>
            </a:r>
          </a:p>
          <a:p>
            <a:pPr lvl="1">
              <a:lnSpc>
                <a:spcPct val="100000"/>
              </a:lnSpc>
            </a:pPr>
            <a:r>
              <a:rPr lang="fi-FI" sz="1600">
                <a:cs typeface="Calibri"/>
              </a:rPr>
              <a:t>Mitä esteitä tukemiselle on? Mitä tarvittaisiin, jotta esteet voitaisiin purkaa?</a:t>
            </a:r>
          </a:p>
          <a:p>
            <a:pPr lvl="1">
              <a:lnSpc>
                <a:spcPct val="100000"/>
              </a:lnSpc>
            </a:pPr>
            <a:r>
              <a:rPr lang="fi-FI" sz="1600">
                <a:cs typeface="Calibri"/>
              </a:rPr>
              <a:t>Jos toimisimme yhdessä, mitä voisimme tehdä?</a:t>
            </a:r>
          </a:p>
          <a:p>
            <a:pPr lvl="1">
              <a:lnSpc>
                <a:spcPct val="100000"/>
              </a:lnSpc>
            </a:pPr>
            <a:endParaRPr lang="fi-FI" sz="16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i-FI" sz="1600"/>
              <a:t>Jokainen ryhmä käy jokaisessa pöydässä. On tärkeää valita ryhmälle heti alkuun kirjaaja, ja kirjata ideat huolellisesti ylös.</a:t>
            </a:r>
            <a:endParaRPr lang="fi-FI" sz="16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i-FI" sz="1600"/>
              <a:t>Ryhmät on valmiiksi jaettuna, tarkoituksena saada monitoimijaiset tiimit jokaiseen ryhmään!</a:t>
            </a:r>
            <a:endParaRPr lang="fi-FI" sz="1600">
              <a:cs typeface="Calibri"/>
            </a:endParaRPr>
          </a:p>
        </p:txBody>
      </p:sp>
      <p:pic>
        <p:nvPicPr>
          <p:cNvPr id="5" name="Kuva 4" descr="Hehku lamppu idea soveltuvuusselvitys">
            <a:extLst>
              <a:ext uri="{FF2B5EF4-FFF2-40B4-BE49-F238E27FC236}">
                <a16:creationId xmlns:a16="http://schemas.microsoft.com/office/drawing/2014/main" id="{034B58F8-2E08-6F63-970D-5A7140B93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4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E2AC6-33C0-D745-CB5C-A4BF2D45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Iida-Maria Bimberg, Sosionomi AMK</a:t>
            </a:r>
          </a:p>
        </p:txBody>
      </p:sp>
    </p:spTree>
    <p:extLst>
      <p:ext uri="{BB962C8B-B14F-4D97-AF65-F5344CB8AC3E}">
        <p14:creationId xmlns:p14="http://schemas.microsoft.com/office/powerpoint/2010/main" val="337452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4F02B-E218-F4E5-199B-96115533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Ryhmäjako</a:t>
            </a:r>
            <a:endParaRPr lang="fi-FI"/>
          </a:p>
        </p:txBody>
      </p:sp>
      <p:graphicFrame>
        <p:nvGraphicFramePr>
          <p:cNvPr id="5" name="Sisällön paikkamerkki 4">
            <a:extLst>
              <a:ext uri="{FF2B5EF4-FFF2-40B4-BE49-F238E27FC236}">
                <a16:creationId xmlns:a16="http://schemas.microsoft.com/office/drawing/2014/main" id="{F9E8F2CE-95D6-3937-CE7C-71A6219D93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2686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A6992-D271-9410-5412-6B3CD767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Iida-Maria Bimberg, Sosionomi AMK</a:t>
            </a:r>
          </a:p>
        </p:txBody>
      </p:sp>
    </p:spTree>
    <p:extLst>
      <p:ext uri="{BB962C8B-B14F-4D97-AF65-F5344CB8AC3E}">
        <p14:creationId xmlns:p14="http://schemas.microsoft.com/office/powerpoint/2010/main" val="329734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420F5C-5C8B-4EFD-F51D-6505101B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/>
              <a:t>Palautteet ja jatkosta sopiminen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DC0A3D-BE59-6A6D-954F-BA714DA44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fi-FI" sz="2200"/>
              <a:t>Jokainen ryhmä kertoo päällimmäiset mietteet</a:t>
            </a:r>
          </a:p>
          <a:p>
            <a:r>
              <a:rPr lang="fi-FI" sz="2200"/>
              <a:t>Sopimukset jatkosta</a:t>
            </a:r>
          </a:p>
          <a:p>
            <a:pPr lvl="1"/>
            <a:r>
              <a:rPr lang="fi-FI" sz="2200"/>
              <a:t>Milloin kokoonnutaan kuulemaan päivän yhteenveto?</a:t>
            </a:r>
          </a:p>
          <a:p>
            <a:pPr lvl="1"/>
            <a:r>
              <a:rPr lang="fi-FI" sz="2200"/>
              <a:t>Onko verkoston tarpeen kokoontua jatkossa?</a:t>
            </a:r>
          </a:p>
          <a:p>
            <a:r>
              <a:rPr lang="fi-FI" sz="2200"/>
              <a:t>Palautteet</a:t>
            </a:r>
          </a:p>
          <a:p>
            <a:pPr lvl="1"/>
            <a:r>
              <a:rPr lang="fi-FI" sz="2200"/>
              <a:t>Jättäkää palautetta yhteiskehittämispäivästä, linkin kautta tai Qr-koodilla. </a:t>
            </a:r>
          </a:p>
          <a:p>
            <a:pPr lvl="1"/>
            <a:r>
              <a:rPr lang="fi-FI" sz="2200"/>
              <a:t>Linkki: https://forms.office.com/e/mqgnMMdkLV</a:t>
            </a:r>
          </a:p>
        </p:txBody>
      </p:sp>
      <p:pic>
        <p:nvPicPr>
          <p:cNvPr id="6" name="Kuva 5" descr="QR-koodi palautelomakkeeseen">
            <a:extLst>
              <a:ext uri="{FF2B5EF4-FFF2-40B4-BE49-F238E27FC236}">
                <a16:creationId xmlns:a16="http://schemas.microsoft.com/office/drawing/2014/main" id="{817E0CBE-021D-23B8-6DF9-B851261F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r="1774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94501CC-3215-8A5C-BAD2-67F111BD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Iida-Maria Bimberg, Sosionomi AMK</a:t>
            </a:r>
          </a:p>
        </p:txBody>
      </p:sp>
    </p:spTree>
    <p:extLst>
      <p:ext uri="{BB962C8B-B14F-4D97-AF65-F5344CB8AC3E}">
        <p14:creationId xmlns:p14="http://schemas.microsoft.com/office/powerpoint/2010/main" val="233581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Oranssinpunainen tulppaani tummanharmaata taustaa vasten">
            <a:extLst>
              <a:ext uri="{FF2B5EF4-FFF2-40B4-BE49-F238E27FC236}">
                <a16:creationId xmlns:a16="http://schemas.microsoft.com/office/drawing/2014/main" id="{8DA1850D-00E8-123A-02B4-EE50BC3302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11776-B613-579E-5C1E-A8C21EA1B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Kiitos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933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Office-teema</vt:lpstr>
      <vt:lpstr>1_Office-teema</vt:lpstr>
      <vt:lpstr>Office-teema</vt:lpstr>
      <vt:lpstr>Perheenä pakomatkan jälkeen -   Yhteiskehittämispäivä</vt:lpstr>
      <vt:lpstr>Ohjelma</vt:lpstr>
      <vt:lpstr>PowerPoint Presentation</vt:lpstr>
      <vt:lpstr>Yhteinen keskustelu</vt:lpstr>
      <vt:lpstr>Learning Cafe</vt:lpstr>
      <vt:lpstr>Ryhmäjako</vt:lpstr>
      <vt:lpstr>Palautteet ja jatkosta sopiminen</vt:lpstr>
      <vt:lpstr>Kiitos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</cp:revision>
  <dcterms:created xsi:type="dcterms:W3CDTF">2023-06-22T08:08:01Z</dcterms:created>
  <dcterms:modified xsi:type="dcterms:W3CDTF">2023-11-10T08:38:28Z</dcterms:modified>
</cp:coreProperties>
</file>