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4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5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6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7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  <p:sldMasterId id="2147483692" r:id="rId5"/>
    <p:sldMasterId id="2147483706" r:id="rId6"/>
    <p:sldMasterId id="2147483726" r:id="rId7"/>
    <p:sldMasterId id="2147483755" r:id="rId8"/>
    <p:sldMasterId id="2147483767" r:id="rId9"/>
    <p:sldMasterId id="2147483779" r:id="rId10"/>
    <p:sldMasterId id="2147483791" r:id="rId11"/>
  </p:sldMasterIdLst>
  <p:sldIdLst>
    <p:sldId id="453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88E4FD-EE07-4A63-983B-8968220F66A0}" v="3" dt="2023-12-07T11:34:02.2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D4D9AD-A99C-45E6-8848-E182B034B090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4502FA03-F534-4BA2-B83C-F4B5A96918F2}">
      <dgm:prSet phldrT="[Teksti]"/>
      <dgm:spPr/>
      <dgm:t>
        <a:bodyPr/>
        <a:lstStyle/>
        <a:p>
          <a:r>
            <a:rPr lang="fi-FI" dirty="0"/>
            <a:t>Asukkaalla tarve liikunnan lisäämiseen, tuen tarve</a:t>
          </a:r>
        </a:p>
      </dgm:t>
    </dgm:pt>
    <dgm:pt modelId="{AAE2372F-E3F8-4958-9974-4DA29629796B}" type="parTrans" cxnId="{2FCEDF83-B4E3-49E0-A360-835091B4C2FD}">
      <dgm:prSet/>
      <dgm:spPr/>
      <dgm:t>
        <a:bodyPr/>
        <a:lstStyle/>
        <a:p>
          <a:endParaRPr lang="fi-FI"/>
        </a:p>
      </dgm:t>
    </dgm:pt>
    <dgm:pt modelId="{4FA4477D-7E37-45FD-95F0-1A7B4B8BEF06}" type="sibTrans" cxnId="{2FCEDF83-B4E3-49E0-A360-835091B4C2FD}">
      <dgm:prSet/>
      <dgm:spPr/>
      <dgm:t>
        <a:bodyPr/>
        <a:lstStyle/>
        <a:p>
          <a:endParaRPr lang="fi-FI"/>
        </a:p>
      </dgm:t>
    </dgm:pt>
    <dgm:pt modelId="{FDD10020-6AA3-4BAF-9826-5A6F8DCD1046}">
      <dgm:prSet phldrT="[Teksti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pPr rtl="0"/>
          <a:r>
            <a:rPr lang="fi-FI" sz="1100">
              <a:latin typeface="Arial Nova"/>
            </a:rPr>
            <a:t>Asukas ottaa</a:t>
          </a:r>
          <a:r>
            <a:rPr lang="fi-FI" sz="1100"/>
            <a:t> </a:t>
          </a:r>
          <a:r>
            <a:rPr lang="fi-FI" sz="1100" b="1"/>
            <a:t>itse</a:t>
          </a:r>
          <a:r>
            <a:rPr lang="fi-FI" sz="1100"/>
            <a:t> yhteyden liikuntaneuvojaan (Sipoo, Loviisa</a:t>
          </a:r>
          <a:r>
            <a:rPr lang="fi-FI" sz="1100">
              <a:latin typeface="Arial Nova"/>
            </a:rPr>
            <a:t>, Lapinjärvi, Myrskylä, Pukkila)</a:t>
          </a:r>
          <a:r>
            <a:rPr lang="fi-FI" sz="1100">
              <a:solidFill>
                <a:srgbClr val="FF0000"/>
              </a:solidFill>
              <a:latin typeface="Arial Nova"/>
            </a:rPr>
            <a:t> ei Askola, ei Porvoo</a:t>
          </a:r>
          <a:endParaRPr lang="fi-FI" sz="1100">
            <a:solidFill>
              <a:srgbClr val="FF0000"/>
            </a:solidFill>
          </a:endParaRPr>
        </a:p>
      </dgm:t>
    </dgm:pt>
    <dgm:pt modelId="{DA9B00BA-DA0C-40EC-8D6D-6DA354B0A05D}" type="parTrans" cxnId="{FE312996-331E-41D3-A656-ADEFE59EBB45}">
      <dgm:prSet/>
      <dgm:spPr/>
      <dgm:t>
        <a:bodyPr/>
        <a:lstStyle/>
        <a:p>
          <a:endParaRPr lang="fi-FI"/>
        </a:p>
      </dgm:t>
    </dgm:pt>
    <dgm:pt modelId="{DF8F5D91-3934-4DDE-A347-1E5853827D61}" type="sibTrans" cxnId="{FE312996-331E-41D3-A656-ADEFE59EBB45}">
      <dgm:prSet/>
      <dgm:spPr/>
      <dgm:t>
        <a:bodyPr/>
        <a:lstStyle/>
        <a:p>
          <a:endParaRPr lang="fi-FI"/>
        </a:p>
      </dgm:t>
    </dgm:pt>
    <dgm:pt modelId="{E47DA103-D208-4195-88B4-3973420C5BE6}">
      <dgm:prSet phldrT="[Teksti]" custT="1"/>
      <dgm:spPr/>
      <dgm:t>
        <a:bodyPr/>
        <a:lstStyle/>
        <a:p>
          <a:r>
            <a:rPr lang="fi-FI" sz="1800" b="1" dirty="0"/>
            <a:t>Kunnan liikuntaneuvonta (</a:t>
          </a:r>
          <a:r>
            <a:rPr lang="fi-FI" sz="1000" dirty="0"/>
            <a:t> </a:t>
          </a:r>
          <a:r>
            <a:rPr lang="fi-FI" sz="1000" b="0" i="0" dirty="0"/>
            <a:t>Askola</a:t>
          </a:r>
          <a:r>
            <a:rPr lang="fi-FI" sz="1000" b="0" i="0" dirty="0">
              <a:latin typeface="Arial Nova"/>
            </a:rPr>
            <a:t>,</a:t>
          </a:r>
          <a:r>
            <a:rPr lang="fi-FI" sz="1000" b="0" i="0" dirty="0"/>
            <a:t> Lapinjärvi, Loviisa, Myrskylä, Porvoo, Pukkila ja Sipoo)</a:t>
          </a:r>
          <a:endParaRPr lang="fi-FI" sz="1000" dirty="0"/>
        </a:p>
        <a:p>
          <a:r>
            <a:rPr lang="fi-FI" sz="1000" b="0" i="0" dirty="0"/>
            <a:t>Tavoite: terveytensä ja hyvinvointinsa kannalta liian vähän liikkuvien asukkaiden yli 18 v. saaminen aktiivisen arjen ja liikunnan pariin</a:t>
          </a:r>
          <a:endParaRPr lang="fi-FI" sz="1000" dirty="0"/>
        </a:p>
      </dgm:t>
    </dgm:pt>
    <dgm:pt modelId="{4932FD4E-F82D-4848-A48C-CEC66CAC86E6}" type="parTrans" cxnId="{CD7E9284-1EC9-4FF4-A70D-68E88F7DAD70}">
      <dgm:prSet/>
      <dgm:spPr/>
      <dgm:t>
        <a:bodyPr/>
        <a:lstStyle/>
        <a:p>
          <a:endParaRPr lang="fi-FI"/>
        </a:p>
      </dgm:t>
    </dgm:pt>
    <dgm:pt modelId="{FBAC60DD-79FB-4DA0-9297-B5843349EEAD}" type="sibTrans" cxnId="{CD7E9284-1EC9-4FF4-A70D-68E88F7DAD70}">
      <dgm:prSet/>
      <dgm:spPr/>
      <dgm:t>
        <a:bodyPr/>
        <a:lstStyle/>
        <a:p>
          <a:endParaRPr lang="fi-FI"/>
        </a:p>
      </dgm:t>
    </dgm:pt>
    <dgm:pt modelId="{E1820950-A44A-417D-8032-1E19272EC260}">
      <dgm:prSet phldrT="[Teksti]"/>
      <dgm:spPr/>
      <dgm:t>
        <a:bodyPr/>
        <a:lstStyle/>
        <a:p>
          <a:pPr rtl="0"/>
          <a:r>
            <a:rPr lang="fi-FI" dirty="0"/>
            <a:t>Muut liikuntatoimijat</a:t>
          </a:r>
          <a:r>
            <a:rPr lang="fi-FI" dirty="0">
              <a:latin typeface="Arial Nova"/>
            </a:rPr>
            <a:t> </a:t>
          </a:r>
          <a:endParaRPr lang="fi-FI" dirty="0"/>
        </a:p>
      </dgm:t>
    </dgm:pt>
    <dgm:pt modelId="{D9D58128-4BB4-4C0D-8C72-FBA993AD2E12}" type="parTrans" cxnId="{2DC26BBA-A7C5-4F84-B392-69FD6E7ACB4F}">
      <dgm:prSet/>
      <dgm:spPr/>
      <dgm:t>
        <a:bodyPr/>
        <a:lstStyle/>
        <a:p>
          <a:endParaRPr lang="fi-FI"/>
        </a:p>
      </dgm:t>
    </dgm:pt>
    <dgm:pt modelId="{47D86A69-D99B-4ABE-9261-9664A402431C}" type="sibTrans" cxnId="{2DC26BBA-A7C5-4F84-B392-69FD6E7ACB4F}">
      <dgm:prSet/>
      <dgm:spPr/>
      <dgm:t>
        <a:bodyPr/>
        <a:lstStyle/>
        <a:p>
          <a:endParaRPr lang="fi-FI"/>
        </a:p>
      </dgm:t>
    </dgm:pt>
    <dgm:pt modelId="{51170531-5CC1-4182-8A6B-C16756E9A4F0}">
      <dgm:prSet phldrT="[Teksti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r>
            <a:rPr lang="fi-FI" sz="1400" dirty="0">
              <a:solidFill>
                <a:schemeClr val="accent5"/>
              </a:solidFill>
            </a:rPr>
            <a:t>Järjestöt, seurat, yhdistykset?</a:t>
          </a:r>
        </a:p>
      </dgm:t>
    </dgm:pt>
    <dgm:pt modelId="{2F0E33E3-C13F-48EC-B637-874FC8A0F318}" type="parTrans" cxnId="{93FD9611-8BC2-422D-86FE-68C4888FCFDD}">
      <dgm:prSet/>
      <dgm:spPr/>
      <dgm:t>
        <a:bodyPr/>
        <a:lstStyle/>
        <a:p>
          <a:endParaRPr lang="fi-FI"/>
        </a:p>
      </dgm:t>
    </dgm:pt>
    <dgm:pt modelId="{77ADFF6B-0806-48E3-AC0E-DDEA0A806D5A}" type="sibTrans" cxnId="{93FD9611-8BC2-422D-86FE-68C4888FCFDD}">
      <dgm:prSet/>
      <dgm:spPr/>
      <dgm:t>
        <a:bodyPr/>
        <a:lstStyle/>
        <a:p>
          <a:endParaRPr lang="fi-FI"/>
        </a:p>
      </dgm:t>
    </dgm:pt>
    <dgm:pt modelId="{238BCFAC-F164-4546-8D8B-FD3765DD719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r>
            <a:rPr lang="fi-FI" sz="1100" dirty="0">
              <a:solidFill>
                <a:srgbClr val="FF0000"/>
              </a:solidFill>
            </a:rPr>
            <a:t>Räätälöity palveluprosessi, 1 tapaaminen tai jopa 1 v kestävä liikuntaneuvonta, yksilöohjaukset, matalan kynnyksen ryhmät yhteistyössä Soten kanssa (Sipoo, Porvoo?) muut matalankynnyksen ryhmät/korvamerkityt?, </a:t>
          </a:r>
          <a:r>
            <a:rPr lang="fi-FI" sz="1100" dirty="0" err="1">
              <a:solidFill>
                <a:srgbClr val="FF0000"/>
              </a:solidFill>
            </a:rPr>
            <a:t>Sportyplanner</a:t>
          </a:r>
          <a:r>
            <a:rPr lang="fi-FI" sz="1100" dirty="0">
              <a:solidFill>
                <a:srgbClr val="FF0000"/>
              </a:solidFill>
            </a:rPr>
            <a:t>?, Liikuntaneuvojan kirjaamisoikeudet potilastietojärjestelmään (Sipoo, Loviisa</a:t>
          </a:r>
          <a:r>
            <a:rPr lang="fi-FI" sz="700" dirty="0">
              <a:solidFill>
                <a:srgbClr val="FF0000"/>
              </a:solidFill>
              <a:latin typeface="Arial Nova"/>
            </a:rPr>
            <a:t>)</a:t>
          </a:r>
          <a:endParaRPr lang="fi-FI" sz="700" dirty="0">
            <a:solidFill>
              <a:srgbClr val="FF0000"/>
            </a:solidFill>
          </a:endParaRPr>
        </a:p>
      </dgm:t>
    </dgm:pt>
    <dgm:pt modelId="{D044EF7C-57DD-434A-8E4F-3C7480CA1246}" type="parTrans" cxnId="{CED22D65-3995-45CA-A31C-B023367EB0C8}">
      <dgm:prSet/>
      <dgm:spPr/>
      <dgm:t>
        <a:bodyPr/>
        <a:lstStyle/>
        <a:p>
          <a:endParaRPr lang="fi-FI"/>
        </a:p>
      </dgm:t>
    </dgm:pt>
    <dgm:pt modelId="{39687680-5863-48D8-B8E3-78E231A17615}" type="sibTrans" cxnId="{CED22D65-3995-45CA-A31C-B023367EB0C8}">
      <dgm:prSet/>
      <dgm:spPr/>
      <dgm:t>
        <a:bodyPr/>
        <a:lstStyle/>
        <a:p>
          <a:endParaRPr lang="fi-FI"/>
        </a:p>
      </dgm:t>
    </dgm:pt>
    <dgm:pt modelId="{7470ED6A-1E9A-4D49-91AC-08D7A4FDC8A6}">
      <dgm:prSet phldrT="[Teksti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pPr algn="ctr" rtl="0"/>
          <a:r>
            <a:rPr lang="fi-FI" sz="1100" b="1" kern="1200"/>
            <a:t>HVA:</a:t>
          </a:r>
          <a:r>
            <a:rPr lang="fi-FI" sz="1100" kern="1200"/>
            <a:t> mini-interventio, </a:t>
          </a:r>
          <a:r>
            <a:rPr lang="fi-FI" sz="1100" kern="1200">
              <a:latin typeface="Arial Nova"/>
            </a:rPr>
            <a:t>suullinen suositus/ohjaus </a:t>
          </a:r>
          <a:r>
            <a:rPr lang="fi-FI" sz="1100" kern="1200">
              <a:solidFill>
                <a:srgbClr val="3F5FA7">
                  <a:hueOff val="0"/>
                  <a:satOff val="0"/>
                  <a:lumOff val="0"/>
                  <a:alphaOff val="0"/>
                </a:srgbClr>
              </a:solidFill>
              <a:latin typeface="Arial Nova"/>
              <a:ea typeface="+mn-ea"/>
              <a:cs typeface="+mn-cs"/>
            </a:rPr>
            <a:t>liikuntaneuvojalle ja asiakas soittaa itse ajanvarauksen suhteen</a:t>
          </a:r>
        </a:p>
        <a:p>
          <a:pPr algn="ctr" rtl="0"/>
          <a:r>
            <a:rPr lang="fi-FI" sz="1100" kern="1200">
              <a:latin typeface="Arial Nova"/>
            </a:rPr>
            <a:t>( Lapinjärvi, Pukkila, Myrskylä,</a:t>
          </a:r>
          <a:r>
            <a:rPr lang="fi-FI" sz="1100" kern="1200">
              <a:solidFill>
                <a:srgbClr val="FF0000"/>
              </a:solidFill>
              <a:latin typeface="Arial Nova"/>
            </a:rPr>
            <a:t> Askola?) </a:t>
          </a:r>
          <a:endParaRPr lang="fi-FI" sz="1100" kern="1200">
            <a:solidFill>
              <a:srgbClr val="000000"/>
            </a:solidFill>
            <a:latin typeface="Calibri"/>
            <a:cs typeface="Calibri"/>
          </a:endParaRPr>
        </a:p>
      </dgm:t>
    </dgm:pt>
    <dgm:pt modelId="{33224F0B-A8A5-4B99-8B33-4C31FED758D9}" type="parTrans" cxnId="{F35D9757-BAED-4636-AE9D-B57C1883B9FA}">
      <dgm:prSet/>
      <dgm:spPr/>
      <dgm:t>
        <a:bodyPr/>
        <a:lstStyle/>
        <a:p>
          <a:endParaRPr lang="fi-FI"/>
        </a:p>
      </dgm:t>
    </dgm:pt>
    <dgm:pt modelId="{A9B04148-4221-42E3-9EE6-3BBD8485329E}" type="sibTrans" cxnId="{F35D9757-BAED-4636-AE9D-B57C1883B9FA}">
      <dgm:prSet/>
      <dgm:spPr/>
      <dgm:t>
        <a:bodyPr/>
        <a:lstStyle/>
        <a:p>
          <a:endParaRPr lang="fi-FI"/>
        </a:p>
      </dgm:t>
    </dgm:pt>
    <dgm:pt modelId="{FB7FE16E-D934-4BB5-AD1D-93034D6975EC}">
      <dgm:prSet phldrT="[Teksti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pPr rtl="0"/>
          <a:r>
            <a:rPr lang="fi-FI" b="1">
              <a:latin typeface="Arial Nova"/>
            </a:rPr>
            <a:t>Paperilähete</a:t>
          </a:r>
          <a:r>
            <a:rPr lang="fi-FI">
              <a:latin typeface="Arial Nova"/>
            </a:rPr>
            <a:t> Porvoon liikuntaneuvojalle</a:t>
          </a:r>
          <a:br>
            <a:rPr lang="fi-FI">
              <a:latin typeface="Arial Nova"/>
            </a:rPr>
          </a:br>
          <a:r>
            <a:rPr lang="fi-FI" b="1">
              <a:latin typeface="Arial Nova"/>
            </a:rPr>
            <a:t>S</a:t>
          </a:r>
          <a:r>
            <a:rPr lang="fi-FI" b="1"/>
            <a:t>ähköinen lähete</a:t>
          </a:r>
          <a:r>
            <a:rPr lang="fi-FI"/>
            <a:t> (</a:t>
          </a:r>
          <a:r>
            <a:rPr lang="fi-FI">
              <a:latin typeface="Arial Nova"/>
            </a:rPr>
            <a:t>sis. kirjaamisoikeudet pot tieto järjestelmään Loviisan ja Sipoon liikuntaneuvojalle</a:t>
          </a:r>
          <a:endParaRPr lang="fi-FI">
            <a:solidFill>
              <a:srgbClr val="000000"/>
            </a:solidFill>
            <a:latin typeface="Calibri"/>
            <a:cs typeface="Calibri"/>
          </a:endParaRPr>
        </a:p>
      </dgm:t>
    </dgm:pt>
    <dgm:pt modelId="{333E2E6F-2C8C-4DB4-979E-5A5C6CF94741}" type="parTrans" cxnId="{FF8D3847-F7EB-4DCC-8FBA-EEF8E30AE22C}">
      <dgm:prSet/>
      <dgm:spPr/>
      <dgm:t>
        <a:bodyPr/>
        <a:lstStyle/>
        <a:p>
          <a:endParaRPr lang="fi-FI"/>
        </a:p>
      </dgm:t>
    </dgm:pt>
    <dgm:pt modelId="{ACA05446-D6BB-4CD6-B7CA-4F9D02667EFD}" type="sibTrans" cxnId="{FF8D3847-F7EB-4DCC-8FBA-EEF8E30AE22C}">
      <dgm:prSet/>
      <dgm:spPr/>
      <dgm:t>
        <a:bodyPr/>
        <a:lstStyle/>
        <a:p>
          <a:endParaRPr lang="fi-FI"/>
        </a:p>
      </dgm:t>
    </dgm:pt>
    <dgm:pt modelId="{100C262E-99DF-46E8-AE4D-498F07BEF748}" type="pres">
      <dgm:prSet presAssocID="{B0D4D9AD-A99C-45E6-8848-E182B034B090}" presName="Name0" presStyleCnt="0">
        <dgm:presLayoutVars>
          <dgm:dir/>
          <dgm:animLvl val="lvl"/>
          <dgm:resizeHandles val="exact"/>
        </dgm:presLayoutVars>
      </dgm:prSet>
      <dgm:spPr/>
    </dgm:pt>
    <dgm:pt modelId="{3D1BBDEB-B5E9-43D9-B722-406DAB39B3AA}" type="pres">
      <dgm:prSet presAssocID="{E1820950-A44A-417D-8032-1E19272EC260}" presName="boxAndChildren" presStyleCnt="0"/>
      <dgm:spPr/>
    </dgm:pt>
    <dgm:pt modelId="{900602BC-A413-42A0-B180-4FD518389147}" type="pres">
      <dgm:prSet presAssocID="{E1820950-A44A-417D-8032-1E19272EC260}" presName="parentTextBox" presStyleLbl="node1" presStyleIdx="0" presStyleCnt="3"/>
      <dgm:spPr/>
    </dgm:pt>
    <dgm:pt modelId="{B73D22B4-0A60-470C-BEBF-8A4410D515A0}" type="pres">
      <dgm:prSet presAssocID="{E1820950-A44A-417D-8032-1E19272EC260}" presName="entireBox" presStyleLbl="node1" presStyleIdx="0" presStyleCnt="3" custScaleY="95393" custLinFactNeighborY="1240"/>
      <dgm:spPr/>
    </dgm:pt>
    <dgm:pt modelId="{BC933ACC-B64B-4129-A01C-B78ECAFA3410}" type="pres">
      <dgm:prSet presAssocID="{E1820950-A44A-417D-8032-1E19272EC260}" presName="descendantBox" presStyleCnt="0"/>
      <dgm:spPr/>
    </dgm:pt>
    <dgm:pt modelId="{83D0B405-2F42-4FF6-82E5-6D875D5C5278}" type="pres">
      <dgm:prSet presAssocID="{51170531-5CC1-4182-8A6B-C16756E9A4F0}" presName="childTextBox" presStyleLbl="fgAccFollowNode1" presStyleIdx="0" presStyleCnt="5" custLinFactNeighborX="7" custLinFactNeighborY="2460">
        <dgm:presLayoutVars>
          <dgm:bulletEnabled val="1"/>
        </dgm:presLayoutVars>
      </dgm:prSet>
      <dgm:spPr/>
    </dgm:pt>
    <dgm:pt modelId="{250B868C-7617-405B-A822-933344C47D3E}" type="pres">
      <dgm:prSet presAssocID="{FBAC60DD-79FB-4DA0-9297-B5843349EEAD}" presName="sp" presStyleCnt="0"/>
      <dgm:spPr/>
    </dgm:pt>
    <dgm:pt modelId="{EE85C48C-061F-435C-BE37-E7E1A3A0B947}" type="pres">
      <dgm:prSet presAssocID="{E47DA103-D208-4195-88B4-3973420C5BE6}" presName="arrowAndChildren" presStyleCnt="0"/>
      <dgm:spPr/>
    </dgm:pt>
    <dgm:pt modelId="{C2075AF0-3BF9-4F0D-B918-22C130FD0E76}" type="pres">
      <dgm:prSet presAssocID="{E47DA103-D208-4195-88B4-3973420C5BE6}" presName="parentTextArrow" presStyleLbl="node1" presStyleIdx="0" presStyleCnt="3"/>
      <dgm:spPr/>
    </dgm:pt>
    <dgm:pt modelId="{F55CCAD8-D5A0-4620-8A31-28B8BC9910C9}" type="pres">
      <dgm:prSet presAssocID="{E47DA103-D208-4195-88B4-3973420C5BE6}" presName="arrow" presStyleLbl="node1" presStyleIdx="1" presStyleCnt="3" custLinFactNeighborY="178"/>
      <dgm:spPr/>
    </dgm:pt>
    <dgm:pt modelId="{6A57CE14-50D5-4FF1-85DF-C2EB3832EEE9}" type="pres">
      <dgm:prSet presAssocID="{E47DA103-D208-4195-88B4-3973420C5BE6}" presName="descendantArrow" presStyleCnt="0"/>
      <dgm:spPr/>
    </dgm:pt>
    <dgm:pt modelId="{3354C89A-6A58-475E-9408-AE4F67F38586}" type="pres">
      <dgm:prSet presAssocID="{238BCFAC-F164-4546-8D8B-FD3765DD7191}" presName="childTextArrow" presStyleLbl="fgAccFollowNode1" presStyleIdx="1" presStyleCnt="5" custLinFactNeighborY="1071">
        <dgm:presLayoutVars>
          <dgm:bulletEnabled val="1"/>
        </dgm:presLayoutVars>
      </dgm:prSet>
      <dgm:spPr/>
    </dgm:pt>
    <dgm:pt modelId="{F8ECCA60-0580-4AB5-88DB-E7168C741682}" type="pres">
      <dgm:prSet presAssocID="{4FA4477D-7E37-45FD-95F0-1A7B4B8BEF06}" presName="sp" presStyleCnt="0"/>
      <dgm:spPr/>
    </dgm:pt>
    <dgm:pt modelId="{0138386B-563E-4023-9716-664D51B8C805}" type="pres">
      <dgm:prSet presAssocID="{4502FA03-F534-4BA2-B83C-F4B5A96918F2}" presName="arrowAndChildren" presStyleCnt="0"/>
      <dgm:spPr/>
    </dgm:pt>
    <dgm:pt modelId="{16607087-F89F-45DB-A528-604969E8440A}" type="pres">
      <dgm:prSet presAssocID="{4502FA03-F534-4BA2-B83C-F4B5A96918F2}" presName="parentTextArrow" presStyleLbl="node1" presStyleIdx="1" presStyleCnt="3"/>
      <dgm:spPr/>
    </dgm:pt>
    <dgm:pt modelId="{38C7850B-6D6A-4549-816B-CD9C00421388}" type="pres">
      <dgm:prSet presAssocID="{4502FA03-F534-4BA2-B83C-F4B5A96918F2}" presName="arrow" presStyleLbl="node1" presStyleIdx="2" presStyleCnt="3" custLinFactNeighborY="-21380"/>
      <dgm:spPr/>
    </dgm:pt>
    <dgm:pt modelId="{5C81B488-822A-488F-B734-EE67C4B64264}" type="pres">
      <dgm:prSet presAssocID="{4502FA03-F534-4BA2-B83C-F4B5A96918F2}" presName="descendantArrow" presStyleCnt="0"/>
      <dgm:spPr/>
    </dgm:pt>
    <dgm:pt modelId="{6C01AA88-B734-47FC-BE07-F956968E4673}" type="pres">
      <dgm:prSet presAssocID="{FDD10020-6AA3-4BAF-9826-5A6F8DCD1046}" presName="childTextArrow" presStyleLbl="fgAccFollowNode1" presStyleIdx="2" presStyleCnt="5" custScaleX="157294" custScaleY="108284" custLinFactNeighborX="0" custLinFactNeighborY="-6249">
        <dgm:presLayoutVars>
          <dgm:bulletEnabled val="1"/>
        </dgm:presLayoutVars>
      </dgm:prSet>
      <dgm:spPr/>
    </dgm:pt>
    <dgm:pt modelId="{B1298482-77FF-4EBC-83E5-8F0FCE4B1C68}" type="pres">
      <dgm:prSet presAssocID="{7470ED6A-1E9A-4D49-91AC-08D7A4FDC8A6}" presName="childTextArrow" presStyleLbl="fgAccFollowNode1" presStyleIdx="3" presStyleCnt="5" custScaleX="241074" custScaleY="109513" custLinFactNeighborY="-8479">
        <dgm:presLayoutVars>
          <dgm:bulletEnabled val="1"/>
        </dgm:presLayoutVars>
      </dgm:prSet>
      <dgm:spPr/>
    </dgm:pt>
    <dgm:pt modelId="{B836E22C-D50A-4464-A20F-F3E29A765677}" type="pres">
      <dgm:prSet presAssocID="{FB7FE16E-D934-4BB5-AD1D-93034D6975EC}" presName="childTextArrow" presStyleLbl="fgAccFollowNode1" presStyleIdx="4" presStyleCnt="5" custScaleX="220069" custScaleY="109513" custLinFactNeighborY="-8479">
        <dgm:presLayoutVars>
          <dgm:bulletEnabled val="1"/>
        </dgm:presLayoutVars>
      </dgm:prSet>
      <dgm:spPr/>
    </dgm:pt>
  </dgm:ptLst>
  <dgm:cxnLst>
    <dgm:cxn modelId="{B7A84105-178F-4BA3-98DB-F3F4D73BBA8C}" type="presOf" srcId="{7470ED6A-1E9A-4D49-91AC-08D7A4FDC8A6}" destId="{B1298482-77FF-4EBC-83E5-8F0FCE4B1C68}" srcOrd="0" destOrd="0" presId="urn:microsoft.com/office/officeart/2005/8/layout/process4"/>
    <dgm:cxn modelId="{93FD9611-8BC2-422D-86FE-68C4888FCFDD}" srcId="{E1820950-A44A-417D-8032-1E19272EC260}" destId="{51170531-5CC1-4182-8A6B-C16756E9A4F0}" srcOrd="0" destOrd="0" parTransId="{2F0E33E3-C13F-48EC-B637-874FC8A0F318}" sibTransId="{77ADFF6B-0806-48E3-AC0E-DDEA0A806D5A}"/>
    <dgm:cxn modelId="{73ECF032-14C6-474C-91A6-4B4B868CB49D}" type="presOf" srcId="{FB7FE16E-D934-4BB5-AD1D-93034D6975EC}" destId="{B836E22C-D50A-4464-A20F-F3E29A765677}" srcOrd="0" destOrd="0" presId="urn:microsoft.com/office/officeart/2005/8/layout/process4"/>
    <dgm:cxn modelId="{424EB333-F5BC-4385-B4E0-668A1E5F8B26}" type="presOf" srcId="{B0D4D9AD-A99C-45E6-8848-E182B034B090}" destId="{100C262E-99DF-46E8-AE4D-498F07BEF748}" srcOrd="0" destOrd="0" presId="urn:microsoft.com/office/officeart/2005/8/layout/process4"/>
    <dgm:cxn modelId="{CF9FD742-29CB-4BB0-A89C-E397F0690A3B}" type="presOf" srcId="{E47DA103-D208-4195-88B4-3973420C5BE6}" destId="{F55CCAD8-D5A0-4620-8A31-28B8BC9910C9}" srcOrd="1" destOrd="0" presId="urn:microsoft.com/office/officeart/2005/8/layout/process4"/>
    <dgm:cxn modelId="{CED22D65-3995-45CA-A31C-B023367EB0C8}" srcId="{E47DA103-D208-4195-88B4-3973420C5BE6}" destId="{238BCFAC-F164-4546-8D8B-FD3765DD7191}" srcOrd="0" destOrd="0" parTransId="{D044EF7C-57DD-434A-8E4F-3C7480CA1246}" sibTransId="{39687680-5863-48D8-B8E3-78E231A17615}"/>
    <dgm:cxn modelId="{FF8D3847-F7EB-4DCC-8FBA-EEF8E30AE22C}" srcId="{4502FA03-F534-4BA2-B83C-F4B5A96918F2}" destId="{FB7FE16E-D934-4BB5-AD1D-93034D6975EC}" srcOrd="2" destOrd="0" parTransId="{333E2E6F-2C8C-4DB4-979E-5A5C6CF94741}" sibTransId="{ACA05446-D6BB-4CD6-B7CA-4F9D02667EFD}"/>
    <dgm:cxn modelId="{D29B8756-7835-4B91-86FE-B1677A1F7C7E}" type="presOf" srcId="{51170531-5CC1-4182-8A6B-C16756E9A4F0}" destId="{83D0B405-2F42-4FF6-82E5-6D875D5C5278}" srcOrd="0" destOrd="0" presId="urn:microsoft.com/office/officeart/2005/8/layout/process4"/>
    <dgm:cxn modelId="{F35D9757-BAED-4636-AE9D-B57C1883B9FA}" srcId="{4502FA03-F534-4BA2-B83C-F4B5A96918F2}" destId="{7470ED6A-1E9A-4D49-91AC-08D7A4FDC8A6}" srcOrd="1" destOrd="0" parTransId="{33224F0B-A8A5-4B99-8B33-4C31FED758D9}" sibTransId="{A9B04148-4221-42E3-9EE6-3BBD8485329E}"/>
    <dgm:cxn modelId="{2FCEDF83-B4E3-49E0-A360-835091B4C2FD}" srcId="{B0D4D9AD-A99C-45E6-8848-E182B034B090}" destId="{4502FA03-F534-4BA2-B83C-F4B5A96918F2}" srcOrd="0" destOrd="0" parTransId="{AAE2372F-E3F8-4958-9974-4DA29629796B}" sibTransId="{4FA4477D-7E37-45FD-95F0-1A7B4B8BEF06}"/>
    <dgm:cxn modelId="{CD7E9284-1EC9-4FF4-A70D-68E88F7DAD70}" srcId="{B0D4D9AD-A99C-45E6-8848-E182B034B090}" destId="{E47DA103-D208-4195-88B4-3973420C5BE6}" srcOrd="1" destOrd="0" parTransId="{4932FD4E-F82D-4848-A48C-CEC66CAC86E6}" sibTransId="{FBAC60DD-79FB-4DA0-9297-B5843349EEAD}"/>
    <dgm:cxn modelId="{8BAAAD8B-77ED-445F-AFDF-97513C6333E1}" type="presOf" srcId="{238BCFAC-F164-4546-8D8B-FD3765DD7191}" destId="{3354C89A-6A58-475E-9408-AE4F67F38586}" srcOrd="0" destOrd="0" presId="urn:microsoft.com/office/officeart/2005/8/layout/process4"/>
    <dgm:cxn modelId="{91B05E8E-9565-45F0-959B-9186E8B97FE4}" type="presOf" srcId="{FDD10020-6AA3-4BAF-9826-5A6F8DCD1046}" destId="{6C01AA88-B734-47FC-BE07-F956968E4673}" srcOrd="0" destOrd="0" presId="urn:microsoft.com/office/officeart/2005/8/layout/process4"/>
    <dgm:cxn modelId="{B1CB9995-0605-489C-A217-3A3E63C7C315}" type="presOf" srcId="{E1820950-A44A-417D-8032-1E19272EC260}" destId="{B73D22B4-0A60-470C-BEBF-8A4410D515A0}" srcOrd="1" destOrd="0" presId="urn:microsoft.com/office/officeart/2005/8/layout/process4"/>
    <dgm:cxn modelId="{FE312996-331E-41D3-A656-ADEFE59EBB45}" srcId="{4502FA03-F534-4BA2-B83C-F4B5A96918F2}" destId="{FDD10020-6AA3-4BAF-9826-5A6F8DCD1046}" srcOrd="0" destOrd="0" parTransId="{DA9B00BA-DA0C-40EC-8D6D-6DA354B0A05D}" sibTransId="{DF8F5D91-3934-4DDE-A347-1E5853827D61}"/>
    <dgm:cxn modelId="{2DC26BBA-A7C5-4F84-B392-69FD6E7ACB4F}" srcId="{B0D4D9AD-A99C-45E6-8848-E182B034B090}" destId="{E1820950-A44A-417D-8032-1E19272EC260}" srcOrd="2" destOrd="0" parTransId="{D9D58128-4BB4-4C0D-8C72-FBA993AD2E12}" sibTransId="{47D86A69-D99B-4ABE-9261-9664A402431C}"/>
    <dgm:cxn modelId="{039911D0-72DE-4B0C-95A7-53F32E345819}" type="presOf" srcId="{E47DA103-D208-4195-88B4-3973420C5BE6}" destId="{C2075AF0-3BF9-4F0D-B918-22C130FD0E76}" srcOrd="0" destOrd="0" presId="urn:microsoft.com/office/officeart/2005/8/layout/process4"/>
    <dgm:cxn modelId="{DB19ABD1-9817-4C1D-A5A2-0740855A45E5}" type="presOf" srcId="{E1820950-A44A-417D-8032-1E19272EC260}" destId="{900602BC-A413-42A0-B180-4FD518389147}" srcOrd="0" destOrd="0" presId="urn:microsoft.com/office/officeart/2005/8/layout/process4"/>
    <dgm:cxn modelId="{30C605E2-91EE-4D1A-A9F7-B3DB2353BDC3}" type="presOf" srcId="{4502FA03-F534-4BA2-B83C-F4B5A96918F2}" destId="{16607087-F89F-45DB-A528-604969E8440A}" srcOrd="0" destOrd="0" presId="urn:microsoft.com/office/officeart/2005/8/layout/process4"/>
    <dgm:cxn modelId="{41DF6AFC-5658-424D-BD97-92057301F8D1}" type="presOf" srcId="{4502FA03-F534-4BA2-B83C-F4B5A96918F2}" destId="{38C7850B-6D6A-4549-816B-CD9C00421388}" srcOrd="1" destOrd="0" presId="urn:microsoft.com/office/officeart/2005/8/layout/process4"/>
    <dgm:cxn modelId="{37045C1A-F986-42D1-ABF1-134016266DE2}" type="presParOf" srcId="{100C262E-99DF-46E8-AE4D-498F07BEF748}" destId="{3D1BBDEB-B5E9-43D9-B722-406DAB39B3AA}" srcOrd="0" destOrd="0" presId="urn:microsoft.com/office/officeart/2005/8/layout/process4"/>
    <dgm:cxn modelId="{85B4B0D2-13CE-401E-8D2A-2CFFC95AC911}" type="presParOf" srcId="{3D1BBDEB-B5E9-43D9-B722-406DAB39B3AA}" destId="{900602BC-A413-42A0-B180-4FD518389147}" srcOrd="0" destOrd="0" presId="urn:microsoft.com/office/officeart/2005/8/layout/process4"/>
    <dgm:cxn modelId="{EFEB9635-EB5E-4F1D-BAA4-528C95248100}" type="presParOf" srcId="{3D1BBDEB-B5E9-43D9-B722-406DAB39B3AA}" destId="{B73D22B4-0A60-470C-BEBF-8A4410D515A0}" srcOrd="1" destOrd="0" presId="urn:microsoft.com/office/officeart/2005/8/layout/process4"/>
    <dgm:cxn modelId="{C9FE92C9-8C7A-4701-AF31-71763716E604}" type="presParOf" srcId="{3D1BBDEB-B5E9-43D9-B722-406DAB39B3AA}" destId="{BC933ACC-B64B-4129-A01C-B78ECAFA3410}" srcOrd="2" destOrd="0" presId="urn:microsoft.com/office/officeart/2005/8/layout/process4"/>
    <dgm:cxn modelId="{446D8946-F056-4976-8AAC-DF2FB77332D6}" type="presParOf" srcId="{BC933ACC-B64B-4129-A01C-B78ECAFA3410}" destId="{83D0B405-2F42-4FF6-82E5-6D875D5C5278}" srcOrd="0" destOrd="0" presId="urn:microsoft.com/office/officeart/2005/8/layout/process4"/>
    <dgm:cxn modelId="{EBAF7260-2FC1-40AD-827D-4AB9D199FC88}" type="presParOf" srcId="{100C262E-99DF-46E8-AE4D-498F07BEF748}" destId="{250B868C-7617-405B-A822-933344C47D3E}" srcOrd="1" destOrd="0" presId="urn:microsoft.com/office/officeart/2005/8/layout/process4"/>
    <dgm:cxn modelId="{BE3F30EA-0545-48BD-B6D3-FA9B9A9E6FFD}" type="presParOf" srcId="{100C262E-99DF-46E8-AE4D-498F07BEF748}" destId="{EE85C48C-061F-435C-BE37-E7E1A3A0B947}" srcOrd="2" destOrd="0" presId="urn:microsoft.com/office/officeart/2005/8/layout/process4"/>
    <dgm:cxn modelId="{98D3537B-513B-46BA-B24A-C57AAC445EA6}" type="presParOf" srcId="{EE85C48C-061F-435C-BE37-E7E1A3A0B947}" destId="{C2075AF0-3BF9-4F0D-B918-22C130FD0E76}" srcOrd="0" destOrd="0" presId="urn:microsoft.com/office/officeart/2005/8/layout/process4"/>
    <dgm:cxn modelId="{7F1D36A5-6612-4D93-A6A9-CCA041F9CE23}" type="presParOf" srcId="{EE85C48C-061F-435C-BE37-E7E1A3A0B947}" destId="{F55CCAD8-D5A0-4620-8A31-28B8BC9910C9}" srcOrd="1" destOrd="0" presId="urn:microsoft.com/office/officeart/2005/8/layout/process4"/>
    <dgm:cxn modelId="{947B7AC8-15A6-4DDB-98F8-9CC26D5B2C7A}" type="presParOf" srcId="{EE85C48C-061F-435C-BE37-E7E1A3A0B947}" destId="{6A57CE14-50D5-4FF1-85DF-C2EB3832EEE9}" srcOrd="2" destOrd="0" presId="urn:microsoft.com/office/officeart/2005/8/layout/process4"/>
    <dgm:cxn modelId="{A3029567-BFFC-4640-B5F5-94CDEC100678}" type="presParOf" srcId="{6A57CE14-50D5-4FF1-85DF-C2EB3832EEE9}" destId="{3354C89A-6A58-475E-9408-AE4F67F38586}" srcOrd="0" destOrd="0" presId="urn:microsoft.com/office/officeart/2005/8/layout/process4"/>
    <dgm:cxn modelId="{FBCE1AAD-A96E-490B-AD65-30256361998E}" type="presParOf" srcId="{100C262E-99DF-46E8-AE4D-498F07BEF748}" destId="{F8ECCA60-0580-4AB5-88DB-E7168C741682}" srcOrd="3" destOrd="0" presId="urn:microsoft.com/office/officeart/2005/8/layout/process4"/>
    <dgm:cxn modelId="{F6A522E1-5CAD-4207-845C-4F023D936B3F}" type="presParOf" srcId="{100C262E-99DF-46E8-AE4D-498F07BEF748}" destId="{0138386B-563E-4023-9716-664D51B8C805}" srcOrd="4" destOrd="0" presId="urn:microsoft.com/office/officeart/2005/8/layout/process4"/>
    <dgm:cxn modelId="{783AD1DD-BC90-49AA-BD2E-6436207E7032}" type="presParOf" srcId="{0138386B-563E-4023-9716-664D51B8C805}" destId="{16607087-F89F-45DB-A528-604969E8440A}" srcOrd="0" destOrd="0" presId="urn:microsoft.com/office/officeart/2005/8/layout/process4"/>
    <dgm:cxn modelId="{FF44D2AF-C415-4646-A3B9-0D8E52B15DCE}" type="presParOf" srcId="{0138386B-563E-4023-9716-664D51B8C805}" destId="{38C7850B-6D6A-4549-816B-CD9C00421388}" srcOrd="1" destOrd="0" presId="urn:microsoft.com/office/officeart/2005/8/layout/process4"/>
    <dgm:cxn modelId="{04ACA19E-D97A-4442-B8BA-22FB4BF2BA0D}" type="presParOf" srcId="{0138386B-563E-4023-9716-664D51B8C805}" destId="{5C81B488-822A-488F-B734-EE67C4B64264}" srcOrd="2" destOrd="0" presId="urn:microsoft.com/office/officeart/2005/8/layout/process4"/>
    <dgm:cxn modelId="{1194CB87-0C6C-4598-AE2E-AA8ABB2AC253}" type="presParOf" srcId="{5C81B488-822A-488F-B734-EE67C4B64264}" destId="{6C01AA88-B734-47FC-BE07-F956968E4673}" srcOrd="0" destOrd="0" presId="urn:microsoft.com/office/officeart/2005/8/layout/process4"/>
    <dgm:cxn modelId="{2410704F-7692-45D9-A08F-F1132B77ED65}" type="presParOf" srcId="{5C81B488-822A-488F-B734-EE67C4B64264}" destId="{B1298482-77FF-4EBC-83E5-8F0FCE4B1C68}" srcOrd="1" destOrd="0" presId="urn:microsoft.com/office/officeart/2005/8/layout/process4"/>
    <dgm:cxn modelId="{ECA7A335-2949-47D8-AC45-909A60E2D2CD}" type="presParOf" srcId="{5C81B488-822A-488F-B734-EE67C4B64264}" destId="{B836E22C-D50A-4464-A20F-F3E29A765677}" srcOrd="2" destOrd="0" presId="urn:microsoft.com/office/officeart/2005/8/layout/process4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D22B4-0A60-470C-BEBF-8A4410D515A0}">
      <dsp:nvSpPr>
        <dsp:cNvPr id="0" name=""/>
        <dsp:cNvSpPr/>
      </dsp:nvSpPr>
      <dsp:spPr>
        <a:xfrm>
          <a:off x="0" y="2930082"/>
          <a:ext cx="10515600" cy="9164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/>
            <a:t>Muut liikuntatoimijat</a:t>
          </a:r>
          <a:r>
            <a:rPr lang="fi-FI" sz="1700" kern="1200" dirty="0">
              <a:latin typeface="Arial Nova"/>
            </a:rPr>
            <a:t> </a:t>
          </a:r>
          <a:endParaRPr lang="fi-FI" sz="1700" kern="1200" dirty="0"/>
        </a:p>
      </dsp:txBody>
      <dsp:txXfrm>
        <a:off x="0" y="2930082"/>
        <a:ext cx="10515600" cy="494872"/>
      </dsp:txXfrm>
    </dsp:sp>
    <dsp:sp modelId="{83D0B405-2F42-4FF6-82E5-6D875D5C5278}">
      <dsp:nvSpPr>
        <dsp:cNvPr id="0" name=""/>
        <dsp:cNvSpPr/>
      </dsp:nvSpPr>
      <dsp:spPr>
        <a:xfrm>
          <a:off x="0" y="3404595"/>
          <a:ext cx="10515600" cy="441917"/>
        </a:xfrm>
        <a:prstGeom prst="rect">
          <a:avLst/>
        </a:prstGeom>
        <a:solidFill>
          <a:schemeClr val="lt1"/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solidFill>
                <a:schemeClr val="accent5"/>
              </a:solidFill>
            </a:rPr>
            <a:t>Järjestöt, seurat, yhdistykset?</a:t>
          </a:r>
        </a:p>
      </dsp:txBody>
      <dsp:txXfrm>
        <a:off x="0" y="3404595"/>
        <a:ext cx="10515600" cy="441917"/>
      </dsp:txXfrm>
    </dsp:sp>
    <dsp:sp modelId="{F55CCAD8-D5A0-4620-8A31-28B8BC9910C9}">
      <dsp:nvSpPr>
        <dsp:cNvPr id="0" name=""/>
        <dsp:cNvSpPr/>
      </dsp:nvSpPr>
      <dsp:spPr>
        <a:xfrm rot="10800000">
          <a:off x="0" y="1466213"/>
          <a:ext cx="10515600" cy="147753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/>
            <a:t>Kunnan liikuntaneuvonta (</a:t>
          </a:r>
          <a:r>
            <a:rPr lang="fi-FI" sz="1000" kern="1200" dirty="0"/>
            <a:t> </a:t>
          </a:r>
          <a:r>
            <a:rPr lang="fi-FI" sz="1000" b="0" i="0" kern="1200" dirty="0"/>
            <a:t>Askola</a:t>
          </a:r>
          <a:r>
            <a:rPr lang="fi-FI" sz="1000" b="0" i="0" kern="1200" dirty="0">
              <a:latin typeface="Arial Nova"/>
            </a:rPr>
            <a:t>,</a:t>
          </a:r>
          <a:r>
            <a:rPr lang="fi-FI" sz="1000" b="0" i="0" kern="1200" dirty="0"/>
            <a:t> Lapinjärvi, Loviisa, Myrskylä, Porvoo, Pukkila ja Sipoo)</a:t>
          </a:r>
          <a:endParaRPr lang="fi-FI" sz="10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kern="1200" dirty="0"/>
            <a:t>Tavoite: terveytensä ja hyvinvointinsa kannalta liian vähän liikkuvien asukkaiden yli 18 v. saaminen aktiivisen arjen ja liikunnan pariin</a:t>
          </a:r>
          <a:endParaRPr lang="fi-FI" sz="1000" kern="1200" dirty="0"/>
        </a:p>
      </dsp:txBody>
      <dsp:txXfrm rot="-10800000">
        <a:off x="0" y="1466213"/>
        <a:ext cx="10515600" cy="518616"/>
      </dsp:txXfrm>
    </dsp:sp>
    <dsp:sp modelId="{3354C89A-6A58-475E-9408-AE4F67F38586}">
      <dsp:nvSpPr>
        <dsp:cNvPr id="0" name=""/>
        <dsp:cNvSpPr/>
      </dsp:nvSpPr>
      <dsp:spPr>
        <a:xfrm>
          <a:off x="0" y="1986931"/>
          <a:ext cx="10515600" cy="441784"/>
        </a:xfrm>
        <a:prstGeom prst="rect">
          <a:avLst/>
        </a:prstGeom>
        <a:solidFill>
          <a:schemeClr val="lt1"/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>
              <a:solidFill>
                <a:srgbClr val="FF0000"/>
              </a:solidFill>
            </a:rPr>
            <a:t>Räätälöity palveluprosessi, 1 tapaaminen tai jopa 1 v kestävä liikuntaneuvonta, yksilöohjaukset, matalan kynnyksen ryhmät yhteistyössä Soten kanssa (Sipoo, Porvoo?) muut matalankynnyksen ryhmät/korvamerkityt?, </a:t>
          </a:r>
          <a:r>
            <a:rPr lang="fi-FI" sz="1100" kern="1200" dirty="0" err="1">
              <a:solidFill>
                <a:srgbClr val="FF0000"/>
              </a:solidFill>
            </a:rPr>
            <a:t>Sportyplanner</a:t>
          </a:r>
          <a:r>
            <a:rPr lang="fi-FI" sz="1100" kern="1200" dirty="0">
              <a:solidFill>
                <a:srgbClr val="FF0000"/>
              </a:solidFill>
            </a:rPr>
            <a:t>?, Liikuntaneuvojan kirjaamisoikeudet potilastietojärjestelmään (Sipoo, Loviisa</a:t>
          </a:r>
          <a:r>
            <a:rPr lang="fi-FI" sz="700" kern="1200" dirty="0">
              <a:solidFill>
                <a:srgbClr val="FF0000"/>
              </a:solidFill>
              <a:latin typeface="Arial Nova"/>
            </a:rPr>
            <a:t>)</a:t>
          </a:r>
          <a:endParaRPr lang="fi-FI" sz="700" kern="1200" dirty="0">
            <a:solidFill>
              <a:srgbClr val="FF0000"/>
            </a:solidFill>
          </a:endParaRPr>
        </a:p>
      </dsp:txBody>
      <dsp:txXfrm>
        <a:off x="0" y="1986931"/>
        <a:ext cx="10515600" cy="441784"/>
      </dsp:txXfrm>
    </dsp:sp>
    <dsp:sp modelId="{38C7850B-6D6A-4549-816B-CD9C00421388}">
      <dsp:nvSpPr>
        <dsp:cNvPr id="0" name=""/>
        <dsp:cNvSpPr/>
      </dsp:nvSpPr>
      <dsp:spPr>
        <a:xfrm rot="10800000">
          <a:off x="0" y="0"/>
          <a:ext cx="10515600" cy="147753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/>
            <a:t>Asukkaalla tarve liikunnan lisäämiseen, tuen tarve</a:t>
          </a:r>
        </a:p>
      </dsp:txBody>
      <dsp:txXfrm rot="-10800000">
        <a:off x="0" y="0"/>
        <a:ext cx="10515600" cy="518616"/>
      </dsp:txXfrm>
    </dsp:sp>
    <dsp:sp modelId="{6C01AA88-B734-47FC-BE07-F956968E4673}">
      <dsp:nvSpPr>
        <dsp:cNvPr id="0" name=""/>
        <dsp:cNvSpPr/>
      </dsp:nvSpPr>
      <dsp:spPr>
        <a:xfrm>
          <a:off x="2499" y="473164"/>
          <a:ext cx="2673278" cy="478381"/>
        </a:xfrm>
        <a:prstGeom prst="rect">
          <a:avLst/>
        </a:prstGeom>
        <a:solidFill>
          <a:schemeClr val="lt1"/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>
              <a:latin typeface="Arial Nova"/>
            </a:rPr>
            <a:t>Asukas ottaa</a:t>
          </a:r>
          <a:r>
            <a:rPr lang="fi-FI" sz="1100" kern="1200"/>
            <a:t> </a:t>
          </a:r>
          <a:r>
            <a:rPr lang="fi-FI" sz="1100" b="1" kern="1200"/>
            <a:t>itse</a:t>
          </a:r>
          <a:r>
            <a:rPr lang="fi-FI" sz="1100" kern="1200"/>
            <a:t> yhteyden liikuntaneuvojaan (Sipoo, Loviisa</a:t>
          </a:r>
          <a:r>
            <a:rPr lang="fi-FI" sz="1100" kern="1200">
              <a:latin typeface="Arial Nova"/>
            </a:rPr>
            <a:t>, Lapinjärvi, Myrskylä, Pukkila)</a:t>
          </a:r>
          <a:r>
            <a:rPr lang="fi-FI" sz="1100" kern="1200">
              <a:solidFill>
                <a:srgbClr val="FF0000"/>
              </a:solidFill>
              <a:latin typeface="Arial Nova"/>
            </a:rPr>
            <a:t> ei Askola, ei Porvoo</a:t>
          </a:r>
          <a:endParaRPr lang="fi-FI" sz="1100" kern="1200">
            <a:solidFill>
              <a:srgbClr val="FF0000"/>
            </a:solidFill>
          </a:endParaRPr>
        </a:p>
      </dsp:txBody>
      <dsp:txXfrm>
        <a:off x="2499" y="473164"/>
        <a:ext cx="2673278" cy="478381"/>
      </dsp:txXfrm>
    </dsp:sp>
    <dsp:sp modelId="{B1298482-77FF-4EBC-83E5-8F0FCE4B1C68}">
      <dsp:nvSpPr>
        <dsp:cNvPr id="0" name=""/>
        <dsp:cNvSpPr/>
      </dsp:nvSpPr>
      <dsp:spPr>
        <a:xfrm>
          <a:off x="2675778" y="460598"/>
          <a:ext cx="4097155" cy="483811"/>
        </a:xfrm>
        <a:prstGeom prst="rect">
          <a:avLst/>
        </a:prstGeom>
        <a:solidFill>
          <a:schemeClr val="lt1"/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b="1" kern="1200"/>
            <a:t>HVA:</a:t>
          </a:r>
          <a:r>
            <a:rPr lang="fi-FI" sz="1100" kern="1200"/>
            <a:t> mini-interventio, </a:t>
          </a:r>
          <a:r>
            <a:rPr lang="fi-FI" sz="1100" kern="1200">
              <a:latin typeface="Arial Nova"/>
            </a:rPr>
            <a:t>suullinen suositus/ohjaus </a:t>
          </a:r>
          <a:r>
            <a:rPr lang="fi-FI" sz="1100" kern="1200">
              <a:solidFill>
                <a:srgbClr val="3F5FA7">
                  <a:hueOff val="0"/>
                  <a:satOff val="0"/>
                  <a:lumOff val="0"/>
                  <a:alphaOff val="0"/>
                </a:srgbClr>
              </a:solidFill>
              <a:latin typeface="Arial Nova"/>
              <a:ea typeface="+mn-ea"/>
              <a:cs typeface="+mn-cs"/>
            </a:rPr>
            <a:t>liikuntaneuvojalle ja asiakas soittaa itse ajanvarauksen suhteen</a:t>
          </a:r>
        </a:p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>
              <a:latin typeface="Arial Nova"/>
            </a:rPr>
            <a:t>( Lapinjärvi, Pukkila, Myrskylä,</a:t>
          </a:r>
          <a:r>
            <a:rPr lang="fi-FI" sz="1100" kern="1200">
              <a:solidFill>
                <a:srgbClr val="FF0000"/>
              </a:solidFill>
              <a:latin typeface="Arial Nova"/>
            </a:rPr>
            <a:t> Askola?) </a:t>
          </a:r>
          <a:endParaRPr lang="fi-FI" sz="1100" kern="1200">
            <a:solidFill>
              <a:srgbClr val="000000"/>
            </a:solidFill>
            <a:latin typeface="Calibri"/>
            <a:cs typeface="Calibri"/>
          </a:endParaRPr>
        </a:p>
      </dsp:txBody>
      <dsp:txXfrm>
        <a:off x="2675778" y="460598"/>
        <a:ext cx="4097155" cy="483811"/>
      </dsp:txXfrm>
    </dsp:sp>
    <dsp:sp modelId="{B836E22C-D50A-4464-A20F-F3E29A765677}">
      <dsp:nvSpPr>
        <dsp:cNvPr id="0" name=""/>
        <dsp:cNvSpPr/>
      </dsp:nvSpPr>
      <dsp:spPr>
        <a:xfrm>
          <a:off x="6772933" y="460598"/>
          <a:ext cx="3740166" cy="483811"/>
        </a:xfrm>
        <a:prstGeom prst="rect">
          <a:avLst/>
        </a:prstGeom>
        <a:solidFill>
          <a:schemeClr val="lt1"/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1" kern="1200">
              <a:latin typeface="Arial Nova"/>
            </a:rPr>
            <a:t>Paperilähete</a:t>
          </a:r>
          <a:r>
            <a:rPr lang="fi-FI" sz="1000" kern="1200">
              <a:latin typeface="Arial Nova"/>
            </a:rPr>
            <a:t> Porvoon liikuntaneuvojalle</a:t>
          </a:r>
          <a:br>
            <a:rPr lang="fi-FI" sz="1000" kern="1200">
              <a:latin typeface="Arial Nova"/>
            </a:rPr>
          </a:br>
          <a:r>
            <a:rPr lang="fi-FI" sz="1000" b="1" kern="1200">
              <a:latin typeface="Arial Nova"/>
            </a:rPr>
            <a:t>S</a:t>
          </a:r>
          <a:r>
            <a:rPr lang="fi-FI" sz="1000" b="1" kern="1200"/>
            <a:t>ähköinen lähete</a:t>
          </a:r>
          <a:r>
            <a:rPr lang="fi-FI" sz="1000" kern="1200"/>
            <a:t> (</a:t>
          </a:r>
          <a:r>
            <a:rPr lang="fi-FI" sz="1000" kern="1200">
              <a:latin typeface="Arial Nova"/>
            </a:rPr>
            <a:t>sis. kirjaamisoikeudet pot tieto järjestelmään Loviisan ja Sipoon liikuntaneuvojalle</a:t>
          </a:r>
          <a:endParaRPr lang="fi-FI" sz="1000" kern="1200">
            <a:solidFill>
              <a:srgbClr val="000000"/>
            </a:solidFill>
            <a:latin typeface="Calibri"/>
            <a:cs typeface="Calibri"/>
          </a:endParaRPr>
        </a:p>
      </dsp:txBody>
      <dsp:txXfrm>
        <a:off x="6772933" y="460598"/>
        <a:ext cx="3740166" cy="4838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svg"/><Relationship Id="rId18" Type="http://schemas.openxmlformats.org/officeDocument/2006/relationships/image" Target="../media/image64.png"/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53.svg"/><Relationship Id="rId12" Type="http://schemas.openxmlformats.org/officeDocument/2006/relationships/image" Target="../media/image58.png"/><Relationship Id="rId17" Type="http://schemas.openxmlformats.org/officeDocument/2006/relationships/image" Target="../media/image63.svg"/><Relationship Id="rId2" Type="http://schemas.openxmlformats.org/officeDocument/2006/relationships/audio" Target="../media/media1.m4a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microsoft.com/office/2007/relationships/media" Target="../media/media1.m4a"/><Relationship Id="rId6" Type="http://schemas.openxmlformats.org/officeDocument/2006/relationships/image" Target="../media/image52.png"/><Relationship Id="rId11" Type="http://schemas.openxmlformats.org/officeDocument/2006/relationships/image" Target="../media/image57.svg"/><Relationship Id="rId5" Type="http://schemas.openxmlformats.org/officeDocument/2006/relationships/image" Target="../media/image51.svg"/><Relationship Id="rId15" Type="http://schemas.openxmlformats.org/officeDocument/2006/relationships/image" Target="../media/image61.svg"/><Relationship Id="rId10" Type="http://schemas.openxmlformats.org/officeDocument/2006/relationships/image" Target="../media/image56.png"/><Relationship Id="rId19" Type="http://schemas.openxmlformats.org/officeDocument/2006/relationships/image" Target="../media/image65.svg"/><Relationship Id="rId4" Type="http://schemas.openxmlformats.org/officeDocument/2006/relationships/image" Target="../media/image50.png"/><Relationship Id="rId9" Type="http://schemas.openxmlformats.org/officeDocument/2006/relationships/image" Target="../media/image55.svg"/><Relationship Id="rId14" Type="http://schemas.openxmlformats.org/officeDocument/2006/relationships/image" Target="../media/image6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 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8175" y="816746"/>
            <a:ext cx="7557856" cy="145922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8175" y="2518964"/>
            <a:ext cx="7557856" cy="910036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8175" y="3805535"/>
            <a:ext cx="7576243" cy="4493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pic>
        <p:nvPicPr>
          <p:cNvPr id="20" name="Logo" descr="Itä-Uudenmaan hyvinvointialueen tunnus.">
            <a:extLst>
              <a:ext uri="{FF2B5EF4-FFF2-40B4-BE49-F238E27FC236}">
                <a16:creationId xmlns:a16="http://schemas.microsoft.com/office/drawing/2014/main" id="{9505688E-A4CB-4D68-ADA5-BDED2D882C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14" name="Graafi">
            <a:extLst>
              <a:ext uri="{FF2B5EF4-FFF2-40B4-BE49-F238E27FC236}">
                <a16:creationId xmlns:a16="http://schemas.microsoft.com/office/drawing/2014/main" id="{133FA55B-378D-499D-889A-5C1077555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217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">
            <a:extLst>
              <a:ext uri="{FF2B5EF4-FFF2-40B4-BE49-F238E27FC236}">
                <a16:creationId xmlns:a16="http://schemas.microsoft.com/office/drawing/2014/main" id="{605DFCA8-2978-4CD9-A11D-F02BC82A1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33382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23FC9300-5CF0-4798-948A-C3A20F9AE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28E0-FC5D-4DF8-9D00-71ABE08047DA}" type="datetime1">
              <a:rPr lang="fi-FI" smtClean="0"/>
              <a:t>7.12.2023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B8A5908B-C090-47EC-A4A8-1CF4CF157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4F1FCE8C-C4AE-4FB2-B26D-60B5D7C99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41941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7B8DD21-521F-4B69-B866-7428325C3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2E96-B509-4530-BCD6-52F542F4E9B8}" type="datetime1">
              <a:rPr lang="fi-FI" smtClean="0"/>
              <a:t>7.12.2023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4A958BF-D02C-402D-86A1-47C56C4CD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6F3FA17-3893-4E5A-9448-A8380017B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B3E5432D-2065-431F-AA98-494BDCD846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2800" y="1123200"/>
            <a:ext cx="9144000" cy="23940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BF0501DA-0185-4D35-B703-22C2C4FDA7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2800" y="3600000"/>
            <a:ext cx="9144000" cy="1656000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13280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7CE4E96F-4707-4B1B-800E-BF860C57B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5D8E-70B3-4FFD-BC24-F9E73CA05206}" type="datetime1">
              <a:rPr lang="fi-FI" smtClean="0"/>
              <a:t>7.12.2023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05A5703-B72F-44A0-B8B6-A93A541F9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602AB94-97C4-482E-9829-C48C0624D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968733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7BB84204-C137-4399-A8C8-CCA7528B57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7551" y="1719160"/>
            <a:ext cx="7385538" cy="1325563"/>
          </a:xfrm>
        </p:spPr>
        <p:txBody>
          <a:bodyPr>
            <a:normAutofit/>
          </a:bodyPr>
          <a:lstStyle>
            <a:lvl1pPr algn="ctr">
              <a:defRPr sz="60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1C83EBE6-9A69-459F-AD48-91AFC024AC7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57552" y="3044723"/>
            <a:ext cx="7385538" cy="136975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/>
              <a:t>Sisältö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D760C42-0729-41D7-A99B-A7647A321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B0C8-AD09-469A-80B9-F8DBDDAB9FBB}" type="datetime1">
              <a:rPr lang="fi-FI" smtClean="0"/>
              <a:t>7.12.2023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CD376B2-3A9A-4E3D-859C-7C77471A2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67514CF4-02BD-4D2B-A770-BF242E5D1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633262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45600" y="1350000"/>
            <a:ext cx="5184000" cy="4608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850000" y="1350000"/>
            <a:ext cx="5184000" cy="4608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342E76C5-4D79-465E-969A-8AD851CBD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E77A-4570-439B-AC60-3750BE216B3C}" type="datetime1">
              <a:rPr lang="fi-FI" smtClean="0"/>
              <a:t>7.12.2023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6E5EF0D8-5416-408B-8142-2B9DA89F4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F794313-64C7-41BB-A68B-3DE021A39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625177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45600" y="1350000"/>
            <a:ext cx="5184000" cy="4608000"/>
          </a:xfrm>
        </p:spPr>
        <p:txBody>
          <a:bodyPr>
            <a:normAutofit/>
          </a:bodyPr>
          <a:lstStyle>
            <a:lvl1pPr marL="342900" indent="-342900">
              <a:lnSpc>
                <a:spcPts val="2400"/>
              </a:lnSpc>
              <a:spcBef>
                <a:spcPts val="1000"/>
              </a:spcBef>
              <a:buFont typeface="+mj-lt"/>
              <a:buAutoNum type="arabicPeriod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850000" y="1350000"/>
            <a:ext cx="5184000" cy="4608000"/>
          </a:xfrm>
        </p:spPr>
        <p:txBody>
          <a:bodyPr>
            <a:normAutofit/>
          </a:bodyPr>
          <a:lstStyle>
            <a:lvl1pPr marL="342900" indent="-342900">
              <a:lnSpc>
                <a:spcPts val="2400"/>
              </a:lnSpc>
              <a:spcBef>
                <a:spcPts val="1000"/>
              </a:spcBef>
              <a:buFont typeface="+mj-lt"/>
              <a:buAutoNum type="arabicPeriod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654ED49B-BBAB-4C4F-8A99-A046BCCE8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9B22-8C5B-449A-96EC-45B7294AD664}" type="datetime1">
              <a:rPr lang="fi-FI" smtClean="0"/>
              <a:t>7.12.2023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11AA172D-2110-4D0D-A7A8-33130CF20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CC7B98A4-2AB7-4D49-BADA-5C12C9A15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073311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5600" y="1350000"/>
            <a:ext cx="5184000" cy="648000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45600" y="2016000"/>
            <a:ext cx="5184000" cy="3960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850000" y="1350000"/>
            <a:ext cx="518400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850000" y="2016000"/>
            <a:ext cx="5184000" cy="3960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662E36E6-6F36-4154-A36E-24035F6DF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ADD5-2FA5-4AD1-A732-2258F32807C4}" type="datetime1">
              <a:rPr lang="fi-FI" smtClean="0"/>
              <a:t>7.12.2023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49E41A0F-E4B0-41F4-926F-0C1BABDE7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9521F5A5-BCE4-41A7-A4CA-1A35DF0A2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031514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300F23C8-B4A4-4A15-BE9E-B61344B06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6841" y="1366577"/>
            <a:ext cx="4998882" cy="433611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2">
            <a:extLst>
              <a:ext uri="{FF2B5EF4-FFF2-40B4-BE49-F238E27FC236}">
                <a16:creationId xmlns:a16="http://schemas.microsoft.com/office/drawing/2014/main" id="{F182F9E6-A54D-4F85-9D73-11F00171BF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58188" y="360657"/>
            <a:ext cx="5978769" cy="57286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E888B235-3FF9-4AFF-AC68-A8769B9A3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33909-B2F6-461A-BA4C-3C25427E4A17}" type="datetime1">
              <a:rPr lang="fi-FI" smtClean="0"/>
              <a:t>7.12.2023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6605D75-29F9-499A-B49E-55BE892D5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F16272F9-833B-42F6-B4BA-C6B9E1AA4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209858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ak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8423187E-8ACB-4509-B8F8-912ED84CB5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46842" y="1296000"/>
            <a:ext cx="5606038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1245800C-5838-4330-91EF-DD9D6467707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46840" y="5617032"/>
            <a:ext cx="5606039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Kuvateksti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5913599E-82CA-4934-8864-3CA55DECBD4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310365" y="1296000"/>
            <a:ext cx="5526593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1" name="Tekstin paikkamerkki 3">
            <a:extLst>
              <a:ext uri="{FF2B5EF4-FFF2-40B4-BE49-F238E27FC236}">
                <a16:creationId xmlns:a16="http://schemas.microsoft.com/office/drawing/2014/main" id="{71A01F38-6575-4D65-8810-BC99D6BEF76E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310364" y="5616000"/>
            <a:ext cx="5526593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Kuvateksti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C6C50093-5B77-4773-BA44-20215D37D94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213AF24-337B-4CCE-921E-E049642859DA}" type="datetime1">
              <a:rPr lang="fi-FI" smtClean="0"/>
              <a:t>7.12.2023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7F950A9C-3101-4C18-8D33-F812B74EACF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E87DD6A1-9AAB-4C53-9756-5DA4A10523E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835463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olme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6" name="Kuvan paikkamerkki 2">
            <a:extLst>
              <a:ext uri="{FF2B5EF4-FFF2-40B4-BE49-F238E27FC236}">
                <a16:creationId xmlns:a16="http://schemas.microsoft.com/office/drawing/2014/main" id="{60A86A87-DF38-4FB2-AF74-9FE6C116E0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46842" y="1296000"/>
            <a:ext cx="3320806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B3DDD442-A4D3-48D7-A26D-ABD80E8FB4F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46841" y="5617031"/>
            <a:ext cx="3320807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Kuvateksti</a:t>
            </a:r>
          </a:p>
        </p:txBody>
      </p:sp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15A8CE52-20F0-4518-BA37-6EC289159F4C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029388" y="1296000"/>
            <a:ext cx="4099727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41154203-DF43-4CEF-83E9-3A10E33CD132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029144" y="5617031"/>
            <a:ext cx="4099971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Kuvateksti</a:t>
            </a:r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48CF6A8B-8660-4604-BD31-1B13CA43A110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8490611" y="1296000"/>
            <a:ext cx="3320806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1" name="Tekstin paikkamerkki 3">
            <a:extLst>
              <a:ext uri="{FF2B5EF4-FFF2-40B4-BE49-F238E27FC236}">
                <a16:creationId xmlns:a16="http://schemas.microsoft.com/office/drawing/2014/main" id="{CACD6CBD-17D2-43C0-B0DE-BADEF78C0F91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490611" y="5617031"/>
            <a:ext cx="3320807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Kuvateksti</a:t>
            </a:r>
          </a:p>
        </p:txBody>
      </p:sp>
      <p:sp>
        <p:nvSpPr>
          <p:cNvPr id="12" name="Päivämäärän paikkamerkki 11">
            <a:extLst>
              <a:ext uri="{FF2B5EF4-FFF2-40B4-BE49-F238E27FC236}">
                <a16:creationId xmlns:a16="http://schemas.microsoft.com/office/drawing/2014/main" id="{6DDDFA9A-14BE-44E3-BC1E-91ECBFD024E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8950438-4709-44BD-A4C8-4C454478F06F}" type="datetime1">
              <a:rPr lang="fi-FI" smtClean="0"/>
              <a:t>7.12.2023</a:t>
            </a:fld>
            <a:endParaRPr lang="fi-FI"/>
          </a:p>
        </p:txBody>
      </p:sp>
      <p:sp>
        <p:nvSpPr>
          <p:cNvPr id="13" name="Alatunnisteen paikkamerkki 12">
            <a:extLst>
              <a:ext uri="{FF2B5EF4-FFF2-40B4-BE49-F238E27FC236}">
                <a16:creationId xmlns:a16="http://schemas.microsoft.com/office/drawing/2014/main" id="{A370F2DF-31DE-482F-BB3F-26FADF6E44C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D20A01FA-07DD-4B58-A070-2A2D94F73A0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5578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40947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923117" y="6462000"/>
            <a:ext cx="2688000" cy="162000"/>
          </a:xfrm>
          <a:prstGeom prst="rect">
            <a:avLst/>
          </a:prstGeom>
        </p:spPr>
        <p:txBody>
          <a:bodyPr/>
          <a:lstStyle/>
          <a:p>
            <a:fld id="{E304F941-A3F8-45DB-9549-45B894A62F36}" type="datetime1">
              <a:rPr lang="fi-FI" smtClean="0"/>
              <a:t>7.12.2023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345600" y="6318000"/>
            <a:ext cx="5428800" cy="162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345600" y="6462000"/>
            <a:ext cx="504000" cy="162000"/>
          </a:xfrm>
          <a:prstGeom prst="rect">
            <a:avLst/>
          </a:prstGeom>
        </p:spPr>
        <p:txBody>
          <a:bodyPr/>
          <a:lstStyle/>
          <a:p>
            <a:fld id="{DBEFD821-EA8D-401B-B0D3-7C5B0D9DEE6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97238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923117" y="6462000"/>
            <a:ext cx="2688000" cy="162000"/>
          </a:xfrm>
          <a:prstGeom prst="rect">
            <a:avLst/>
          </a:prstGeom>
        </p:spPr>
        <p:txBody>
          <a:bodyPr/>
          <a:lstStyle/>
          <a:p>
            <a:fld id="{D2F0928A-3727-46AA-9957-8FE469905979}" type="datetime1">
              <a:rPr lang="fi-FI" smtClean="0"/>
              <a:t>7.12.2023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345600" y="6318000"/>
            <a:ext cx="5428800" cy="162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345600" y="6462000"/>
            <a:ext cx="504000" cy="162000"/>
          </a:xfrm>
          <a:prstGeom prst="rect">
            <a:avLst/>
          </a:prstGeom>
        </p:spPr>
        <p:txBody>
          <a:bodyPr/>
          <a:lstStyle/>
          <a:p>
            <a:fld id="{DBEFD821-EA8D-401B-B0D3-7C5B0D9DEE6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613524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B636711-569C-4D0E-AA12-D82D88B5F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8C14-90D7-4822-9D85-CA5A1A63CBC7}" type="datetime1">
              <a:rPr lang="fi-FI" smtClean="0"/>
              <a:t>7.12.2023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42226C0B-F6E3-4ED8-885A-DF8D04A1E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0B896FF-DD72-4846-9983-31760410C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B7EB56BA-A3EB-4E6C-A9E3-2F55175ABF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2800" y="1123200"/>
            <a:ext cx="9144000" cy="23940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00A709BF-10F9-4F71-B827-653F9924B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2800" y="3600000"/>
            <a:ext cx="9144000" cy="1656000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4042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A965DD-CAE6-46CA-8EDC-B23C2FE07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9D769-B95C-4311-9AE3-2A7D6D12400D}" type="datetime1">
              <a:rPr lang="fi-FI" smtClean="0"/>
              <a:t>7.12.2023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D2E9E00-FB8F-4B74-B4DF-5679CCACB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1B40CC4-2358-41B8-A103-020595FC5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081806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7BB84204-C137-4399-A8C8-CCA7528B57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7551" y="1719160"/>
            <a:ext cx="7385538" cy="1325563"/>
          </a:xfrm>
        </p:spPr>
        <p:txBody>
          <a:bodyPr>
            <a:normAutofit/>
          </a:bodyPr>
          <a:lstStyle>
            <a:lvl1pPr algn="ctr">
              <a:defRPr sz="60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1C83EBE6-9A69-459F-AD48-91AFC024AC7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57552" y="3044723"/>
            <a:ext cx="7385538" cy="136975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/>
              <a:t>Sisältö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3286967-13EC-4C3A-A54E-A592277A6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433F-3C35-43DC-96EE-A86E5C289002}" type="datetime1">
              <a:rPr lang="fi-FI" smtClean="0"/>
              <a:t>7.12.2023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1BF2B4F-41FB-4CD0-8691-5B450F7CF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DCC1F12-BFAE-429E-BB1F-E48937462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18855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45600" y="1350000"/>
            <a:ext cx="5184000" cy="4608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850000" y="1350000"/>
            <a:ext cx="5184000" cy="4608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D0C200BD-AD1E-4E9A-B08E-104DF61AB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864A-9AD0-4CD1-B539-FCCFD5A2C2B0}" type="datetime1">
              <a:rPr lang="fi-FI" smtClean="0"/>
              <a:t>7.12.2023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D716A0AA-4C8D-4787-9C4C-74E3158FB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8EB11C43-C1B2-4B8F-B68B-50DB0AD9F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301858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45600" y="1350000"/>
            <a:ext cx="5184000" cy="4608000"/>
          </a:xfrm>
        </p:spPr>
        <p:txBody>
          <a:bodyPr>
            <a:normAutofit/>
          </a:bodyPr>
          <a:lstStyle>
            <a:lvl1pPr marL="342900" indent="-342900">
              <a:lnSpc>
                <a:spcPts val="2400"/>
              </a:lnSpc>
              <a:spcBef>
                <a:spcPts val="1000"/>
              </a:spcBef>
              <a:buFont typeface="+mj-lt"/>
              <a:buAutoNum type="arabicPeriod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850000" y="1350000"/>
            <a:ext cx="5184000" cy="4608000"/>
          </a:xfrm>
        </p:spPr>
        <p:txBody>
          <a:bodyPr>
            <a:normAutofit/>
          </a:bodyPr>
          <a:lstStyle>
            <a:lvl1pPr marL="342900" indent="-342900">
              <a:lnSpc>
                <a:spcPts val="2400"/>
              </a:lnSpc>
              <a:spcBef>
                <a:spcPts val="1000"/>
              </a:spcBef>
              <a:buFont typeface="+mj-lt"/>
              <a:buAutoNum type="arabicPeriod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67DBF497-DF06-490B-876F-165D5BCA1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CE5D9-E04F-4C5E-8125-CB116AA840B6}" type="datetime1">
              <a:rPr lang="fi-FI" smtClean="0"/>
              <a:t>7.12.2023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AD28C698-1C51-48AF-9818-15586FE98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C173FA3-CEE1-43A3-BA56-782CF0728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671834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5600" y="1350000"/>
            <a:ext cx="5184000" cy="648000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45600" y="2016000"/>
            <a:ext cx="5184000" cy="3960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850000" y="1350000"/>
            <a:ext cx="518400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850000" y="2016000"/>
            <a:ext cx="5184000" cy="3960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5623240-6001-405A-8BE2-376D1B9AE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798E-5D45-4EA4-8092-2EDCA795699E}" type="datetime1">
              <a:rPr lang="fi-FI" smtClean="0"/>
              <a:t>7.12.2023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1D510E27-BF83-4DC6-AE11-BF0513D6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B1951248-8692-4611-97B6-A8DD17A5B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029917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300F23C8-B4A4-4A15-BE9E-B61344B06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6841" y="1366577"/>
            <a:ext cx="4998882" cy="433611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2">
            <a:extLst>
              <a:ext uri="{FF2B5EF4-FFF2-40B4-BE49-F238E27FC236}">
                <a16:creationId xmlns:a16="http://schemas.microsoft.com/office/drawing/2014/main" id="{F182F9E6-A54D-4F85-9D73-11F00171BF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58188" y="360657"/>
            <a:ext cx="5978769" cy="57286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64DE6815-C962-48B9-8BE3-924E5C0CD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8CFD2-BD3D-4CAA-9B2B-817836609EC5}" type="datetime1">
              <a:rPr lang="fi-FI" smtClean="0"/>
              <a:t>7.12.2023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496731C1-F5E6-48D3-80A4-4B46D604D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D6866464-B3B5-47E0-A190-C3A6BC5B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27639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ak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8423187E-8ACB-4509-B8F8-912ED84CB5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46842" y="1296391"/>
            <a:ext cx="5606038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1245800C-5838-4330-91EF-DD9D6467707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46840" y="5617032"/>
            <a:ext cx="5606039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Kuvateksti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5913599E-82CA-4934-8864-3CA55DECBD4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310365" y="1296000"/>
            <a:ext cx="5526593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1" name="Tekstin paikkamerkki 3">
            <a:extLst>
              <a:ext uri="{FF2B5EF4-FFF2-40B4-BE49-F238E27FC236}">
                <a16:creationId xmlns:a16="http://schemas.microsoft.com/office/drawing/2014/main" id="{71A01F38-6575-4D65-8810-BC99D6BEF76E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310364" y="5616000"/>
            <a:ext cx="5526593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Kuvateksti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60302FD1-D81C-4592-95AE-1DD60675AC7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8956D0-520F-46CF-ACE7-B2CA8363060E}" type="datetime1">
              <a:rPr lang="fi-FI" smtClean="0"/>
              <a:t>7.12.2023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0005D78D-2F80-49A0-937B-9A2348D3A01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C9DDBC0C-1945-4209-9535-ADFE6518B5A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879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DD6FB730-20D6-41B5-A18B-909CA4BB8A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0446" y="1394750"/>
            <a:ext cx="7180162" cy="2207288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fi-FI"/>
              <a:t>Elämän mittaista </a:t>
            </a:r>
            <a:br>
              <a:rPr lang="fi-FI"/>
            </a:br>
            <a:r>
              <a:rPr lang="fi-FI"/>
              <a:t>hyvinvointia.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4EDBBE83-B716-4CFA-8A98-05BEB99AB2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0446" y="3773346"/>
            <a:ext cx="7180162" cy="68290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Etunimi Sukunimi | Yhteystiedot | itauusimaa.fi</a:t>
            </a:r>
          </a:p>
        </p:txBody>
      </p:sp>
      <p:pic>
        <p:nvPicPr>
          <p:cNvPr id="5" name="Logo" descr="Itä-Uudenmaan hyvinvointialueen tunnus.">
            <a:extLst>
              <a:ext uri="{FF2B5EF4-FFF2-40B4-BE49-F238E27FC236}">
                <a16:creationId xmlns:a16="http://schemas.microsoft.com/office/drawing/2014/main" id="{06C80FFF-7A59-4224-A3A5-5AA5BDF38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4" name="Graafi">
            <a:extLst>
              <a:ext uri="{FF2B5EF4-FFF2-40B4-BE49-F238E27FC236}">
                <a16:creationId xmlns:a16="http://schemas.microsoft.com/office/drawing/2014/main" id="{CD5D74D7-AF46-4C19-8946-05B05E028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22462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olme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6" name="Kuvan paikkamerkki 2">
            <a:extLst>
              <a:ext uri="{FF2B5EF4-FFF2-40B4-BE49-F238E27FC236}">
                <a16:creationId xmlns:a16="http://schemas.microsoft.com/office/drawing/2014/main" id="{60A86A87-DF38-4FB2-AF74-9FE6C116E0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46842" y="1296000"/>
            <a:ext cx="3320806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B3DDD442-A4D3-48D7-A26D-ABD80E8FB4F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46841" y="5617031"/>
            <a:ext cx="3320807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Kuvateksti</a:t>
            </a:r>
          </a:p>
        </p:txBody>
      </p:sp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15A8CE52-20F0-4518-BA37-6EC289159F4C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029388" y="1296000"/>
            <a:ext cx="4099727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41154203-DF43-4CEF-83E9-3A10E33CD132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029144" y="5617031"/>
            <a:ext cx="4099971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Kuvateksti</a:t>
            </a:r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48CF6A8B-8660-4604-BD31-1B13CA43A110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8490611" y="1296000"/>
            <a:ext cx="3320806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1" name="Tekstin paikkamerkki 3">
            <a:extLst>
              <a:ext uri="{FF2B5EF4-FFF2-40B4-BE49-F238E27FC236}">
                <a16:creationId xmlns:a16="http://schemas.microsoft.com/office/drawing/2014/main" id="{CACD6CBD-17D2-43C0-B0DE-BADEF78C0F91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490611" y="5617031"/>
            <a:ext cx="3320807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Kuvateksti</a:t>
            </a:r>
          </a:p>
        </p:txBody>
      </p:sp>
      <p:sp>
        <p:nvSpPr>
          <p:cNvPr id="12" name="Päivämäärän paikkamerkki 11">
            <a:extLst>
              <a:ext uri="{FF2B5EF4-FFF2-40B4-BE49-F238E27FC236}">
                <a16:creationId xmlns:a16="http://schemas.microsoft.com/office/drawing/2014/main" id="{27691C63-A010-41A7-989D-C4620FF598A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2C857487-5D0C-45A5-A550-08B7B324E6DE}" type="datetime1">
              <a:rPr lang="fi-FI" smtClean="0"/>
              <a:t>7.12.2023</a:t>
            </a:fld>
            <a:endParaRPr lang="fi-FI"/>
          </a:p>
        </p:txBody>
      </p:sp>
      <p:sp>
        <p:nvSpPr>
          <p:cNvPr id="13" name="Alatunnisteen paikkamerkki 12">
            <a:extLst>
              <a:ext uri="{FF2B5EF4-FFF2-40B4-BE49-F238E27FC236}">
                <a16:creationId xmlns:a16="http://schemas.microsoft.com/office/drawing/2014/main" id="{4BF70BE3-1F17-4EA1-AC19-E97E4A2F1F8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4BDF1721-2A58-42B0-AD42-4F65EA89221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266995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E0B35B7C-9118-4ACE-BE9E-AA005E35E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4EE5-2AA6-4F03-AFC5-1361FE2AA113}" type="datetime1">
              <a:rPr lang="fi-FI" smtClean="0"/>
              <a:t>7.12.2023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B9BFC7ED-6239-42AA-805C-E21A3BC8D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0F8CD807-A923-4417-A660-727F01041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014766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DB664A7-2D04-43CD-8993-9B350FF4D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85D43-A4AF-40A1-AFBF-710E8F47B22F}" type="datetime1">
              <a:rPr lang="fi-FI" smtClean="0"/>
              <a:t>7.12.2023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2F475A6-1C91-4A7C-9422-ABE82AAE0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425971A-A310-4538-9680-1ADC9EF6E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32737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064C29A-4F9D-4388-8CCE-1BAFB181E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1112-6125-47F9-8DAE-9445A252C074}" type="datetime1">
              <a:rPr lang="fi-FI" smtClean="0"/>
              <a:t>7.12.2023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7A9D797-ACCB-4796-AEFD-0643DE6D3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E090997B-3651-4853-967B-AD26B9F9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88575596-4A9B-4B80-914B-4F45BC71B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2800" y="1123200"/>
            <a:ext cx="9144000" cy="23940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70190613-27EB-4898-9B54-CBF6964BA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2800" y="3600000"/>
            <a:ext cx="9144000" cy="1656000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95617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D871DE9-81A2-4525-839C-58FD8129B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546A9-C9B4-4E99-AF59-2AD9BDEB0FBA}" type="datetime1">
              <a:rPr lang="fi-FI" smtClean="0"/>
              <a:t>7.12.2023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B317FF1-4B6B-4541-99ED-067D20AB2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E5A3569B-7A01-42C2-8ADF-75F320555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080857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7BB84204-C137-4399-A8C8-CCA7528B57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7551" y="1719160"/>
            <a:ext cx="7385538" cy="1325563"/>
          </a:xfrm>
        </p:spPr>
        <p:txBody>
          <a:bodyPr>
            <a:normAutofit/>
          </a:bodyPr>
          <a:lstStyle>
            <a:lvl1pPr algn="ctr">
              <a:defRPr sz="60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1C83EBE6-9A69-459F-AD48-91AFC024AC7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57552" y="3044723"/>
            <a:ext cx="7385538" cy="136975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/>
              <a:t>Sisältö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B1A7DD9B-6590-47EC-8119-1D9123207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C076-1F77-42F5-ACFE-639B70649B9A}" type="datetime1">
              <a:rPr lang="fi-FI" smtClean="0"/>
              <a:t>7.12.2023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322C3968-BE78-456F-A4FE-8661BD203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D4B1913F-B195-42EC-9682-AA4AAD096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583984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45600" y="1350000"/>
            <a:ext cx="5184000" cy="4608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850000" y="1350000"/>
            <a:ext cx="5184000" cy="4608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B37494-3E95-42AB-8417-C54753F74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4521-C4EB-4438-9034-497B78D6060C}" type="datetime1">
              <a:rPr lang="fi-FI" smtClean="0"/>
              <a:t>7.12.2023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67D0564E-1490-4A98-BA29-74503E33C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CB870BF-A161-4A99-8EB5-4B2C5CDC5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436886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45600" y="1350000"/>
            <a:ext cx="5184000" cy="4608000"/>
          </a:xfrm>
        </p:spPr>
        <p:txBody>
          <a:bodyPr>
            <a:normAutofit/>
          </a:bodyPr>
          <a:lstStyle>
            <a:lvl1pPr marL="342900" indent="-342900">
              <a:lnSpc>
                <a:spcPts val="2400"/>
              </a:lnSpc>
              <a:spcBef>
                <a:spcPts val="1000"/>
              </a:spcBef>
              <a:buFont typeface="+mj-lt"/>
              <a:buAutoNum type="arabicPeriod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850000" y="1350000"/>
            <a:ext cx="5184000" cy="4608000"/>
          </a:xfrm>
        </p:spPr>
        <p:txBody>
          <a:bodyPr>
            <a:normAutofit/>
          </a:bodyPr>
          <a:lstStyle>
            <a:lvl1pPr marL="342900" indent="-342900">
              <a:lnSpc>
                <a:spcPts val="2400"/>
              </a:lnSpc>
              <a:spcBef>
                <a:spcPts val="1000"/>
              </a:spcBef>
              <a:buFont typeface="+mj-lt"/>
              <a:buAutoNum type="arabicPeriod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33ABD32-6633-4C72-8A61-73D8B188E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68BC-6EA1-4E0B-A3FE-73298B82C89E}" type="datetime1">
              <a:rPr lang="fi-FI" smtClean="0"/>
              <a:t>7.12.2023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2EAEB6D-0464-4CC5-BADA-BCE5D1419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3CA11610-EFFE-40E1-BBE6-B07B045E5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83593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5600" y="1350000"/>
            <a:ext cx="5184000" cy="648000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45600" y="2016000"/>
            <a:ext cx="5184000" cy="3960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850000" y="1350000"/>
            <a:ext cx="518400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850000" y="2016000"/>
            <a:ext cx="5184000" cy="3960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D57B8D01-DAD2-41BB-91A5-EC3009A7E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3D6A-2BA7-4D7E-B8AB-EA9A2C833E90}" type="datetime1">
              <a:rPr lang="fi-FI" smtClean="0"/>
              <a:t>7.12.2023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08B6F50E-6519-47BA-A513-F4B833CAE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D90493AE-A284-439A-8EDF-3AF568603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943960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300F23C8-B4A4-4A15-BE9E-B61344B06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6841" y="1366577"/>
            <a:ext cx="4998882" cy="433611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2">
            <a:extLst>
              <a:ext uri="{FF2B5EF4-FFF2-40B4-BE49-F238E27FC236}">
                <a16:creationId xmlns:a16="http://schemas.microsoft.com/office/drawing/2014/main" id="{F182F9E6-A54D-4F85-9D73-11F00171BF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58188" y="360657"/>
            <a:ext cx="5978769" cy="57286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01391C89-214E-471C-A75D-54114E1E5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B3C94-3995-46AB-98E5-2896D47B5A73}" type="datetime1">
              <a:rPr lang="fi-FI" smtClean="0"/>
              <a:t>7.12.2023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2FD91056-CA3D-4F46-B4DC-331E0E1EC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6E36B3A-27CA-435E-B923-73401EA8D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9053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sinin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DD6FB730-20D6-41B5-A18B-909CA4BB8A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0446" y="1394750"/>
            <a:ext cx="7180162" cy="2207288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Elämän mittaista </a:t>
            </a:r>
            <a:br>
              <a:rPr lang="fi-FI"/>
            </a:br>
            <a:r>
              <a:rPr lang="fi-FI"/>
              <a:t>hyvinvointia.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4EDBBE83-B716-4CFA-8A98-05BEB99AB2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0446" y="3773346"/>
            <a:ext cx="7180162" cy="68290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Etunimi Sukunimi | Yhteystiedot | itauusimaa.fi</a:t>
            </a:r>
          </a:p>
        </p:txBody>
      </p:sp>
      <p:pic>
        <p:nvPicPr>
          <p:cNvPr id="5" name="Logo" descr="Itä-Uudenmaan hyvinvointialueen tunnus.">
            <a:extLst>
              <a:ext uri="{FF2B5EF4-FFF2-40B4-BE49-F238E27FC236}">
                <a16:creationId xmlns:a16="http://schemas.microsoft.com/office/drawing/2014/main" id="{06C80FFF-7A59-4224-A3A5-5AA5BDF38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4" name="Graafi">
            <a:extLst>
              <a:ext uri="{FF2B5EF4-FFF2-40B4-BE49-F238E27FC236}">
                <a16:creationId xmlns:a16="http://schemas.microsoft.com/office/drawing/2014/main" id="{CD5D74D7-AF46-4C19-8946-05B05E028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76863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ak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8423187E-8ACB-4509-B8F8-912ED84CB5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46842" y="1296391"/>
            <a:ext cx="5606038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1245800C-5838-4330-91EF-DD9D6467707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46840" y="5617032"/>
            <a:ext cx="5606039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Kuvateksti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5913599E-82CA-4934-8864-3CA55DECBD4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310365" y="1296000"/>
            <a:ext cx="5526593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1" name="Tekstin paikkamerkki 3">
            <a:extLst>
              <a:ext uri="{FF2B5EF4-FFF2-40B4-BE49-F238E27FC236}">
                <a16:creationId xmlns:a16="http://schemas.microsoft.com/office/drawing/2014/main" id="{71A01F38-6575-4D65-8810-BC99D6BEF76E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310364" y="5616000"/>
            <a:ext cx="5526593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Kuvateksti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BAC44677-6CD2-4EB6-9FF7-06C9D432D17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64ABA72-B205-4F05-803B-43F1DEB0F0C8}" type="datetime1">
              <a:rPr lang="fi-FI" smtClean="0"/>
              <a:t>7.12.2023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F8E613F6-0E40-4ED8-ABD0-3767E5F8AF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66EA17B9-6216-40D9-960F-F892B3A3023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391526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olme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6" name="Kuvan paikkamerkki 2">
            <a:extLst>
              <a:ext uri="{FF2B5EF4-FFF2-40B4-BE49-F238E27FC236}">
                <a16:creationId xmlns:a16="http://schemas.microsoft.com/office/drawing/2014/main" id="{60A86A87-DF38-4FB2-AF74-9FE6C116E0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46842" y="1296000"/>
            <a:ext cx="3320806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B3DDD442-A4D3-48D7-A26D-ABD80E8FB4F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46841" y="5617031"/>
            <a:ext cx="3320807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Kuvateksti</a:t>
            </a:r>
          </a:p>
        </p:txBody>
      </p:sp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15A8CE52-20F0-4518-BA37-6EC289159F4C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029388" y="1296000"/>
            <a:ext cx="4099727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41154203-DF43-4CEF-83E9-3A10E33CD132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029144" y="5617031"/>
            <a:ext cx="4099971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Kuvateksti</a:t>
            </a:r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48CF6A8B-8660-4604-BD31-1B13CA43A110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8490611" y="1296000"/>
            <a:ext cx="3320806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1" name="Tekstin paikkamerkki 3">
            <a:extLst>
              <a:ext uri="{FF2B5EF4-FFF2-40B4-BE49-F238E27FC236}">
                <a16:creationId xmlns:a16="http://schemas.microsoft.com/office/drawing/2014/main" id="{CACD6CBD-17D2-43C0-B0DE-BADEF78C0F91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490611" y="5617031"/>
            <a:ext cx="3320807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Kuvateksti</a:t>
            </a:r>
          </a:p>
        </p:txBody>
      </p:sp>
      <p:sp>
        <p:nvSpPr>
          <p:cNvPr id="12" name="Päivämäärän paikkamerkki 11">
            <a:extLst>
              <a:ext uri="{FF2B5EF4-FFF2-40B4-BE49-F238E27FC236}">
                <a16:creationId xmlns:a16="http://schemas.microsoft.com/office/drawing/2014/main" id="{D7C0A185-E679-4C75-A6C0-D141982D767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21F4DF4-8D5A-405D-A55A-975620DDFC64}" type="datetime1">
              <a:rPr lang="fi-FI" smtClean="0"/>
              <a:t>7.12.2023</a:t>
            </a:fld>
            <a:endParaRPr lang="fi-FI"/>
          </a:p>
        </p:txBody>
      </p:sp>
      <p:sp>
        <p:nvSpPr>
          <p:cNvPr id="13" name="Alatunnisteen paikkamerkki 12">
            <a:extLst>
              <a:ext uri="{FF2B5EF4-FFF2-40B4-BE49-F238E27FC236}">
                <a16:creationId xmlns:a16="http://schemas.microsoft.com/office/drawing/2014/main" id="{453B0642-24DA-474D-9F17-B8AEF055227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6625EC32-43F3-4BA9-99B5-1B64F75990A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220901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6EBE62C9-DB1D-48D1-9075-5308E77B4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753B-DCCC-475A-B5C8-35D33813107B}" type="datetime1">
              <a:rPr lang="fi-FI" smtClean="0"/>
              <a:t>7.12.2023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E67B956D-E975-422B-A9C6-32C499025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E3B757D5-5792-47AB-9359-F04666E46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347373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C0C0C52-BCEB-49B2-9B50-AF934F74D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25BF-9152-4DBE-B8BA-C78F15CFC7A0}" type="datetime1">
              <a:rPr lang="fi-FI" smtClean="0"/>
              <a:t>7.12.2023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5858F1C-1AF4-4CA8-B2FF-13FD0EBF3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721DDAA-A437-4F6B-8E3D-611ABF56F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6754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lkoinen 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8175" y="816746"/>
            <a:ext cx="7557856" cy="145922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8175" y="2518964"/>
            <a:ext cx="7557856" cy="910036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8175" y="3805535"/>
            <a:ext cx="7576243" cy="4493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pic>
        <p:nvPicPr>
          <p:cNvPr id="20" name="Logo" descr="Itä-Uudenmaan hyvinvointialueen tunnus.">
            <a:extLst>
              <a:ext uri="{FF2B5EF4-FFF2-40B4-BE49-F238E27FC236}">
                <a16:creationId xmlns:a16="http://schemas.microsoft.com/office/drawing/2014/main" id="{9505688E-A4CB-4D68-ADA5-BDED2D882C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14" name="Graafi">
            <a:extLst>
              <a:ext uri="{FF2B5EF4-FFF2-40B4-BE49-F238E27FC236}">
                <a16:creationId xmlns:a16="http://schemas.microsoft.com/office/drawing/2014/main" id="{133FA55B-378D-499D-889A-5C1077555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003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inen kans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8175" y="816746"/>
            <a:ext cx="7557856" cy="1459221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8175" y="2518964"/>
            <a:ext cx="7557856" cy="91003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10" name="Tekstin paikkamerkki">
            <a:extLst>
              <a:ext uri="{FF2B5EF4-FFF2-40B4-BE49-F238E27FC236}">
                <a16:creationId xmlns:a16="http://schemas.microsoft.com/office/drawing/2014/main" id="{698012D4-2155-4A56-BE41-F2EFC0CD4EB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8175" y="3805535"/>
            <a:ext cx="7576243" cy="44931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pic>
        <p:nvPicPr>
          <p:cNvPr id="9" name="Logo" descr="Itä-Uudenmaan hyvinvointialueen tunnus.">
            <a:extLst>
              <a:ext uri="{FF2B5EF4-FFF2-40B4-BE49-F238E27FC236}">
                <a16:creationId xmlns:a16="http://schemas.microsoft.com/office/drawing/2014/main" id="{B4F87705-D41F-457C-B34A-9308DC3B40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7" name="Graafi">
            <a:extLst>
              <a:ext uri="{FF2B5EF4-FFF2-40B4-BE49-F238E27FC236}">
                <a16:creationId xmlns:a16="http://schemas.microsoft.com/office/drawing/2014/main" id="{12D941AA-4A0D-41FB-A488-65C5E93DD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023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lkoinen kans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8322" y="1992928"/>
            <a:ext cx="4894443" cy="1459221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8322" y="3695146"/>
            <a:ext cx="4894443" cy="536203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88321" y="4474346"/>
            <a:ext cx="4894443" cy="449319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95A67284-8BA0-4670-A6FA-98C5B986B05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534750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10" name="Logo" descr="Itä-Uudenmaan hyvinvointialueen tunnus.">
            <a:extLst>
              <a:ext uri="{FF2B5EF4-FFF2-40B4-BE49-F238E27FC236}">
                <a16:creationId xmlns:a16="http://schemas.microsoft.com/office/drawing/2014/main" id="{184A3C90-BE91-496F-A4BF-E54EBE86EDC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  <p:pic>
        <p:nvPicPr>
          <p:cNvPr id="11" name="Graafi">
            <a:extLst>
              <a:ext uri="{FF2B5EF4-FFF2-40B4-BE49-F238E27FC236}">
                <a16:creationId xmlns:a16="http://schemas.microsoft.com/office/drawing/2014/main" id="{B60534BA-FB7E-4DFF-8DE2-E982C7AAD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165" t="86413" r="34785"/>
          <a:stretch/>
        </p:blipFill>
        <p:spPr>
          <a:xfrm>
            <a:off x="8102278" y="0"/>
            <a:ext cx="4089722" cy="15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082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inen kansi + kuv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8322" y="1992928"/>
            <a:ext cx="4894443" cy="1459221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8322" y="3695146"/>
            <a:ext cx="4894443" cy="536203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88321" y="4474346"/>
            <a:ext cx="4894443" cy="449319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95A67284-8BA0-4670-A6FA-98C5B986B05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5347504" cy="6858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10" name="Logo" descr="Itä-Uudenmaan hyvinvointialueen tunnus.">
            <a:extLst>
              <a:ext uri="{FF2B5EF4-FFF2-40B4-BE49-F238E27FC236}">
                <a16:creationId xmlns:a16="http://schemas.microsoft.com/office/drawing/2014/main" id="{184A3C90-BE91-496F-A4BF-E54EBE86ED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  <p:pic>
        <p:nvPicPr>
          <p:cNvPr id="5" name="Graafi">
            <a:extLst>
              <a:ext uri="{FF2B5EF4-FFF2-40B4-BE49-F238E27FC236}">
                <a16:creationId xmlns:a16="http://schemas.microsoft.com/office/drawing/2014/main" id="{00EF10EC-AE87-41E8-B6EC-427EAF1DB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165" t="86413" r="34785"/>
          <a:stretch/>
        </p:blipFill>
        <p:spPr>
          <a:xfrm>
            <a:off x="8102278" y="0"/>
            <a:ext cx="4089722" cy="15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495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petus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DD6FB730-20D6-41B5-A18B-909CA4BB8A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0446" y="1394750"/>
            <a:ext cx="7180162" cy="2207288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fi-FI"/>
              <a:t>Elämän mittaista </a:t>
            </a:r>
            <a:br>
              <a:rPr lang="fi-FI"/>
            </a:br>
            <a:r>
              <a:rPr lang="fi-FI"/>
              <a:t>hyvinvointia.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4EDBBE83-B716-4CFA-8A98-05BEB99AB2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0446" y="3773346"/>
            <a:ext cx="7180162" cy="68290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Etunimi Sukunimi | Yhteystiedot | itauusimaa.fi</a:t>
            </a:r>
          </a:p>
        </p:txBody>
      </p:sp>
      <p:pic>
        <p:nvPicPr>
          <p:cNvPr id="5" name="Logo" descr="Itä-Uudenmaan hyvinvointialueen tunnus.">
            <a:extLst>
              <a:ext uri="{FF2B5EF4-FFF2-40B4-BE49-F238E27FC236}">
                <a16:creationId xmlns:a16="http://schemas.microsoft.com/office/drawing/2014/main" id="{06C80FFF-7A59-4224-A3A5-5AA5BDF38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4" name="Graafi">
            <a:extLst>
              <a:ext uri="{FF2B5EF4-FFF2-40B4-BE49-F238E27FC236}">
                <a16:creationId xmlns:a16="http://schemas.microsoft.com/office/drawing/2014/main" id="{CD5D74D7-AF46-4C19-8946-05B05E028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8753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petus sinin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DD6FB730-20D6-41B5-A18B-909CA4BB8A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0446" y="1394750"/>
            <a:ext cx="7180162" cy="2207288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Elämän mittaista </a:t>
            </a:r>
            <a:br>
              <a:rPr lang="fi-FI"/>
            </a:br>
            <a:r>
              <a:rPr lang="fi-FI"/>
              <a:t>hyvinvointia.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4EDBBE83-B716-4CFA-8A98-05BEB99AB2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0446" y="3773346"/>
            <a:ext cx="7180162" cy="68290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Etunimi Sukunimi | Yhteystiedot | itauusimaa.fi</a:t>
            </a:r>
          </a:p>
        </p:txBody>
      </p:sp>
      <p:pic>
        <p:nvPicPr>
          <p:cNvPr id="5" name="Logo" descr="Itä-Uudenmaan hyvinvointialueen tunnus.">
            <a:extLst>
              <a:ext uri="{FF2B5EF4-FFF2-40B4-BE49-F238E27FC236}">
                <a16:creationId xmlns:a16="http://schemas.microsoft.com/office/drawing/2014/main" id="{06C80FFF-7A59-4224-A3A5-5AA5BDF38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4" name="Graafi">
            <a:extLst>
              <a:ext uri="{FF2B5EF4-FFF2-40B4-BE49-F238E27FC236}">
                <a16:creationId xmlns:a16="http://schemas.microsoft.com/office/drawing/2014/main" id="{CD5D74D7-AF46-4C19-8946-05B05E028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09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kans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8175" y="816746"/>
            <a:ext cx="7557856" cy="1459221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8175" y="2518964"/>
            <a:ext cx="7557856" cy="91003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10" name="Tekstin paikkamerkki">
            <a:extLst>
              <a:ext uri="{FF2B5EF4-FFF2-40B4-BE49-F238E27FC236}">
                <a16:creationId xmlns:a16="http://schemas.microsoft.com/office/drawing/2014/main" id="{698012D4-2155-4A56-BE41-F2EFC0CD4EB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8175" y="3805535"/>
            <a:ext cx="7576243" cy="44931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pic>
        <p:nvPicPr>
          <p:cNvPr id="9" name="Logo" descr="Itä-Uudenmaan hyvinvointialueen tunnus.">
            <a:extLst>
              <a:ext uri="{FF2B5EF4-FFF2-40B4-BE49-F238E27FC236}">
                <a16:creationId xmlns:a16="http://schemas.microsoft.com/office/drawing/2014/main" id="{B4F87705-D41F-457C-B34A-9308DC3B40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7" name="Graafi">
            <a:extLst>
              <a:ext uri="{FF2B5EF4-FFF2-40B4-BE49-F238E27FC236}">
                <a16:creationId xmlns:a16="http://schemas.microsoft.com/office/drawing/2014/main" id="{12D941AA-4A0D-41FB-A488-65C5E93DD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03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 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8175" y="816746"/>
            <a:ext cx="7557856" cy="145922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8175" y="2518964"/>
            <a:ext cx="7557856" cy="910036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8175" y="3805535"/>
            <a:ext cx="7576243" cy="4493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pic>
        <p:nvPicPr>
          <p:cNvPr id="20" name="Logo" descr="Itä-Uudenmaan hyvinvointialueen tunnus.">
            <a:extLst>
              <a:ext uri="{FF2B5EF4-FFF2-40B4-BE49-F238E27FC236}">
                <a16:creationId xmlns:a16="http://schemas.microsoft.com/office/drawing/2014/main" id="{9505688E-A4CB-4D68-ADA5-BDED2D882C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14" name="Graafi">
            <a:extLst>
              <a:ext uri="{FF2B5EF4-FFF2-40B4-BE49-F238E27FC236}">
                <a16:creationId xmlns:a16="http://schemas.microsoft.com/office/drawing/2014/main" id="{133FA55B-378D-499D-889A-5C1077555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41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kans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8175" y="816746"/>
            <a:ext cx="7557856" cy="1459221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8175" y="2518964"/>
            <a:ext cx="7557856" cy="91003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10" name="Tekstin paikkamerkki">
            <a:extLst>
              <a:ext uri="{FF2B5EF4-FFF2-40B4-BE49-F238E27FC236}">
                <a16:creationId xmlns:a16="http://schemas.microsoft.com/office/drawing/2014/main" id="{698012D4-2155-4A56-BE41-F2EFC0CD4EB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8175" y="3805535"/>
            <a:ext cx="7576243" cy="44931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pic>
        <p:nvPicPr>
          <p:cNvPr id="9" name="Logo" descr="Itä-Uudenmaan hyvinvointialueen tunnus.">
            <a:extLst>
              <a:ext uri="{FF2B5EF4-FFF2-40B4-BE49-F238E27FC236}">
                <a16:creationId xmlns:a16="http://schemas.microsoft.com/office/drawing/2014/main" id="{B4F87705-D41F-457C-B34A-9308DC3B40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7" name="Graafi">
            <a:extLst>
              <a:ext uri="{FF2B5EF4-FFF2-40B4-BE49-F238E27FC236}">
                <a16:creationId xmlns:a16="http://schemas.microsoft.com/office/drawing/2014/main" id="{12D941AA-4A0D-41FB-A488-65C5E93DD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4204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 kans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8322" y="1992928"/>
            <a:ext cx="4894443" cy="1459221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8322" y="3695146"/>
            <a:ext cx="4894443" cy="536203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88321" y="4474346"/>
            <a:ext cx="4894443" cy="449319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95A67284-8BA0-4670-A6FA-98C5B986B05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534750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10" name="Logo" descr="Itä-Uudenmaan hyvinvointialueen tunnus.">
            <a:extLst>
              <a:ext uri="{FF2B5EF4-FFF2-40B4-BE49-F238E27FC236}">
                <a16:creationId xmlns:a16="http://schemas.microsoft.com/office/drawing/2014/main" id="{184A3C90-BE91-496F-A4BF-E54EBE86EDC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  <p:pic>
        <p:nvPicPr>
          <p:cNvPr id="11" name="Graafi">
            <a:extLst>
              <a:ext uri="{FF2B5EF4-FFF2-40B4-BE49-F238E27FC236}">
                <a16:creationId xmlns:a16="http://schemas.microsoft.com/office/drawing/2014/main" id="{B60534BA-FB7E-4DFF-8DE2-E982C7AAD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165" t="86413" r="34785"/>
          <a:stretch/>
        </p:blipFill>
        <p:spPr>
          <a:xfrm>
            <a:off x="8102278" y="0"/>
            <a:ext cx="4089722" cy="15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872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kansi + kuv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8322" y="1992928"/>
            <a:ext cx="4894443" cy="1459221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8322" y="3695146"/>
            <a:ext cx="4894443" cy="536203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88321" y="4474346"/>
            <a:ext cx="4894443" cy="449319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95A67284-8BA0-4670-A6FA-98C5B986B05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5347504" cy="6858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10" name="Logo" descr="Itä-Uudenmaan hyvinvointialueen tunnus.">
            <a:extLst>
              <a:ext uri="{FF2B5EF4-FFF2-40B4-BE49-F238E27FC236}">
                <a16:creationId xmlns:a16="http://schemas.microsoft.com/office/drawing/2014/main" id="{184A3C90-BE91-496F-A4BF-E54EBE86ED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  <p:pic>
        <p:nvPicPr>
          <p:cNvPr id="5" name="Graafi">
            <a:extLst>
              <a:ext uri="{FF2B5EF4-FFF2-40B4-BE49-F238E27FC236}">
                <a16:creationId xmlns:a16="http://schemas.microsoft.com/office/drawing/2014/main" id="{00EF10EC-AE87-41E8-B6EC-427EAF1DB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165" t="86413" r="34785"/>
          <a:stretch/>
        </p:blipFill>
        <p:spPr>
          <a:xfrm>
            <a:off x="8102278" y="0"/>
            <a:ext cx="4089722" cy="15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748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ADA615F1-17DE-4E0F-BE84-F900BCA30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3DA2BB6B-E893-41BB-99F1-FB50E45164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DB253833-F21C-44EB-8853-4FA21EA38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058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pal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ADA615F1-17DE-4E0F-BE84-F900BCA30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3DA2BB6B-E893-41BB-99F1-FB50E45164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825625"/>
            <a:ext cx="5117918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D742BB0C-BA42-461E-AB2A-429CD4F182F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35883" y="1825625"/>
            <a:ext cx="5117917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DB253833-F21C-44EB-8853-4FA21EA38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9396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00282FB3-E3C0-4020-AB20-6E6168E9E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4501"/>
            <a:ext cx="5608899" cy="1492010"/>
          </a:xfrm>
        </p:spPr>
        <p:txBody>
          <a:bodyPr/>
          <a:lstStyle/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C399D3E8-8EF8-4A8A-A40C-309059FF1CF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511705"/>
            <a:ext cx="5608898" cy="3287211"/>
          </a:xfrm>
        </p:spPr>
        <p:txBody>
          <a:bodyPr/>
          <a:lstStyle/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A9AA8853-D077-4A89-BFC7-99AE39AA4D19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745770" y="834501"/>
            <a:ext cx="4608030" cy="49644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6862A881-C2E5-463B-AAFD-BB8A193FF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3916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lotsikk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afi">
            <a:extLst>
              <a:ext uri="{FF2B5EF4-FFF2-40B4-BE49-F238E27FC236}">
                <a16:creationId xmlns:a16="http://schemas.microsoft.com/office/drawing/2014/main" id="{103CEEE1-DA45-42B0-BE59-C6AFD9CBD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416" t="36117" b="8187"/>
          <a:stretch/>
        </p:blipFill>
        <p:spPr>
          <a:xfrm>
            <a:off x="0" y="-2348"/>
            <a:ext cx="11655706" cy="6860348"/>
          </a:xfrm>
          <a:prstGeom prst="rect">
            <a:avLst/>
          </a:prstGeom>
        </p:spPr>
      </p:pic>
      <p:sp>
        <p:nvSpPr>
          <p:cNvPr id="6" name="Suorakulmio">
            <a:extLst>
              <a:ext uri="{FF2B5EF4-FFF2-40B4-BE49-F238E27FC236}">
                <a16:creationId xmlns:a16="http://schemas.microsoft.com/office/drawing/2014/main" id="{2EAB3A5E-7155-499E-8F59-B80FF21E1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5446" y="660990"/>
            <a:ext cx="10801109" cy="5536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0446" y="1394750"/>
            <a:ext cx="7180162" cy="2207288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pPr lvl="0"/>
            <a:r>
              <a:rPr lang="fi-FI"/>
              <a:t>Lisää otsikko napsauttamalla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0446" y="3773345"/>
            <a:ext cx="7180162" cy="164360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Lisää alaotsikko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6955701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D8086E6C-793F-4FD8-B63B-66AEBBD86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96980589-E777-4E48-9F07-A9A8420C1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079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">
            <a:extLst>
              <a:ext uri="{FF2B5EF4-FFF2-40B4-BE49-F238E27FC236}">
                <a16:creationId xmlns:a16="http://schemas.microsoft.com/office/drawing/2014/main" id="{605DFCA8-2978-4CD9-A11D-F02BC82A1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3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 kans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8322" y="1992928"/>
            <a:ext cx="4894443" cy="1459221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8322" y="3695146"/>
            <a:ext cx="4894443" cy="536203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88321" y="4474346"/>
            <a:ext cx="4894443" cy="449319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95A67284-8BA0-4670-A6FA-98C5B986B05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534750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10" name="Logo" descr="Itä-Uudenmaan hyvinvointialueen tunnus.">
            <a:extLst>
              <a:ext uri="{FF2B5EF4-FFF2-40B4-BE49-F238E27FC236}">
                <a16:creationId xmlns:a16="http://schemas.microsoft.com/office/drawing/2014/main" id="{184A3C90-BE91-496F-A4BF-E54EBE86EDC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  <p:pic>
        <p:nvPicPr>
          <p:cNvPr id="11" name="Graafi">
            <a:extLst>
              <a:ext uri="{FF2B5EF4-FFF2-40B4-BE49-F238E27FC236}">
                <a16:creationId xmlns:a16="http://schemas.microsoft.com/office/drawing/2014/main" id="{B60534BA-FB7E-4DFF-8DE2-E982C7AAD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165" t="86413" r="34785"/>
          <a:stretch/>
        </p:blipFill>
        <p:spPr>
          <a:xfrm>
            <a:off x="8102278" y="0"/>
            <a:ext cx="4089722" cy="15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5400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7307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DD6FB730-20D6-41B5-A18B-909CA4BB8A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0446" y="1394750"/>
            <a:ext cx="7180162" cy="2207288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fi-FI"/>
              <a:t>Elämän mittaista </a:t>
            </a:r>
            <a:br>
              <a:rPr lang="fi-FI"/>
            </a:br>
            <a:r>
              <a:rPr lang="fi-FI"/>
              <a:t>hyvinvointia.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4EDBBE83-B716-4CFA-8A98-05BEB99AB2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0446" y="3773346"/>
            <a:ext cx="7180162" cy="68290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Etunimi Sukunimi | Yhteystiedot | itauusimaa.fi</a:t>
            </a:r>
          </a:p>
        </p:txBody>
      </p:sp>
      <p:pic>
        <p:nvPicPr>
          <p:cNvPr id="5" name="Logo" descr="Itä-Uudenmaan hyvinvointialueen tunnus.">
            <a:extLst>
              <a:ext uri="{FF2B5EF4-FFF2-40B4-BE49-F238E27FC236}">
                <a16:creationId xmlns:a16="http://schemas.microsoft.com/office/drawing/2014/main" id="{06C80FFF-7A59-4224-A3A5-5AA5BDF38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4" name="Graafi">
            <a:extLst>
              <a:ext uri="{FF2B5EF4-FFF2-40B4-BE49-F238E27FC236}">
                <a16:creationId xmlns:a16="http://schemas.microsoft.com/office/drawing/2014/main" id="{CD5D74D7-AF46-4C19-8946-05B05E028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7313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sinin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DD6FB730-20D6-41B5-A18B-909CA4BB8A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0446" y="1394750"/>
            <a:ext cx="7180162" cy="2207288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Elämän mittaista </a:t>
            </a:r>
            <a:br>
              <a:rPr lang="fi-FI"/>
            </a:br>
            <a:r>
              <a:rPr lang="fi-FI"/>
              <a:t>hyvinvointia.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4EDBBE83-B716-4CFA-8A98-05BEB99AB2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0446" y="3773346"/>
            <a:ext cx="7180162" cy="68290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Etunimi Sukunimi | Yhteystiedot | itauusimaa.fi</a:t>
            </a:r>
          </a:p>
        </p:txBody>
      </p:sp>
      <p:pic>
        <p:nvPicPr>
          <p:cNvPr id="5" name="Logo" descr="Itä-Uudenmaan hyvinvointialueen tunnus.">
            <a:extLst>
              <a:ext uri="{FF2B5EF4-FFF2-40B4-BE49-F238E27FC236}">
                <a16:creationId xmlns:a16="http://schemas.microsoft.com/office/drawing/2014/main" id="{06C80FFF-7A59-4224-A3A5-5AA5BDF38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4" name="Graafi">
            <a:extLst>
              <a:ext uri="{FF2B5EF4-FFF2-40B4-BE49-F238E27FC236}">
                <a16:creationId xmlns:a16="http://schemas.microsoft.com/office/drawing/2014/main" id="{CD5D74D7-AF46-4C19-8946-05B05E028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313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2800" y="1123200"/>
            <a:ext cx="9144000" cy="23940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2800" y="3600000"/>
            <a:ext cx="9144000" cy="1656000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269FBD5-6AAF-4291-BF83-0913F795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CB7F1-F80C-46A8-8C2A-0B64FAB3AE2B}" type="datetime1">
              <a:rPr lang="fi-FI" smtClean="0"/>
              <a:t>7.12.2023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BACFBEE-E96D-4EE2-8B91-A8C56C7F9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9D983B5-970D-44A1-A548-123521C6C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CF36-78AE-4B21-8132-D42778A425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02001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EBCC-76CC-4023-B35F-48B5D6225812}" type="datetime1">
              <a:rPr lang="fi-FI" smtClean="0"/>
              <a:t>7.12.2023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CF36-78AE-4B21-8132-D42778A425BE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AE94F2FC-490F-43DA-896D-55FBADB74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8419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DFD5-71E7-4650-9883-AD514843349C}" type="datetime1">
              <a:rPr lang="fi-FI" smtClean="0"/>
              <a:t>7.12.2023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CF36-78AE-4B21-8132-D42778A425BE}" type="slidenum">
              <a:rPr lang="fi-FI" smtClean="0"/>
              <a:t>‹#›</a:t>
            </a:fld>
            <a:endParaRPr lang="fi-FI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7BB84204-C137-4399-A8C8-CCA7528B57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7551" y="1719160"/>
            <a:ext cx="7385538" cy="1325563"/>
          </a:xfrm>
        </p:spPr>
        <p:txBody>
          <a:bodyPr>
            <a:normAutofit/>
          </a:bodyPr>
          <a:lstStyle>
            <a:lvl1pPr algn="ctr">
              <a:defRPr sz="60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1C83EBE6-9A69-459F-AD48-91AFC024AC7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57552" y="3044723"/>
            <a:ext cx="7385538" cy="136975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/>
              <a:t>Sisältö</a:t>
            </a:r>
          </a:p>
        </p:txBody>
      </p:sp>
    </p:spTree>
    <p:extLst>
      <p:ext uri="{BB962C8B-B14F-4D97-AF65-F5344CB8AC3E}">
        <p14:creationId xmlns:p14="http://schemas.microsoft.com/office/powerpoint/2010/main" val="17225462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45600" y="1350000"/>
            <a:ext cx="5184000" cy="4608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850000" y="1350000"/>
            <a:ext cx="5184000" cy="4608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D997-EDD9-4596-A0FE-7A4DA02BEABB}" type="datetime1">
              <a:rPr lang="fi-FI" smtClean="0"/>
              <a:t>7.12.2023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CF36-78AE-4B21-8132-D42778A425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49517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45600" y="1350000"/>
            <a:ext cx="5184000" cy="4608000"/>
          </a:xfrm>
        </p:spPr>
        <p:txBody>
          <a:bodyPr>
            <a:normAutofit/>
          </a:bodyPr>
          <a:lstStyle>
            <a:lvl1pPr marL="342900" indent="-342900">
              <a:lnSpc>
                <a:spcPts val="2400"/>
              </a:lnSpc>
              <a:spcBef>
                <a:spcPts val="1000"/>
              </a:spcBef>
              <a:buFont typeface="+mj-lt"/>
              <a:buAutoNum type="arabicPeriod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850000" y="1350000"/>
            <a:ext cx="5184000" cy="4608000"/>
          </a:xfrm>
        </p:spPr>
        <p:txBody>
          <a:bodyPr>
            <a:normAutofit/>
          </a:bodyPr>
          <a:lstStyle>
            <a:lvl1pPr marL="342900" indent="-342900">
              <a:lnSpc>
                <a:spcPts val="2400"/>
              </a:lnSpc>
              <a:spcBef>
                <a:spcPts val="1000"/>
              </a:spcBef>
              <a:buFont typeface="+mj-lt"/>
              <a:buAutoNum type="arabicPeriod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DFD5-71E7-4650-9883-AD514843349C}" type="datetime1">
              <a:rPr lang="fi-FI" smtClean="0"/>
              <a:t>7.12.2023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CF36-78AE-4B21-8132-D42778A425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65902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5600" y="1350000"/>
            <a:ext cx="5184000" cy="648000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45600" y="2016000"/>
            <a:ext cx="5184000" cy="3960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850000" y="1350000"/>
            <a:ext cx="518400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850000" y="2016000"/>
            <a:ext cx="5184000" cy="3960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3B73-6193-4F78-BBB5-33F530C5E8C6}" type="datetime1">
              <a:rPr lang="fi-FI" smtClean="0"/>
              <a:t>7.12.2023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CF36-78AE-4B21-8132-D42778A425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89580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300F23C8-B4A4-4A15-BE9E-B61344B06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6841" y="1366577"/>
            <a:ext cx="4998882" cy="433611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2">
            <a:extLst>
              <a:ext uri="{FF2B5EF4-FFF2-40B4-BE49-F238E27FC236}">
                <a16:creationId xmlns:a16="http://schemas.microsoft.com/office/drawing/2014/main" id="{F182F9E6-A54D-4F85-9D73-11F00171BF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58188" y="360657"/>
            <a:ext cx="5978769" cy="57286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DFD5-71E7-4650-9883-AD514843349C}" type="datetime1">
              <a:rPr lang="fi-FI" smtClean="0"/>
              <a:t>7.12.2023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CF36-78AE-4B21-8132-D42778A425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7591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kansi + kuv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8322" y="1992928"/>
            <a:ext cx="4894443" cy="1459221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8322" y="3695146"/>
            <a:ext cx="4894443" cy="536203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88321" y="4474346"/>
            <a:ext cx="4894443" cy="449319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95A67284-8BA0-4670-A6FA-98C5B986B05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5347504" cy="6858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10" name="Logo" descr="Itä-Uudenmaan hyvinvointialueen tunnus.">
            <a:extLst>
              <a:ext uri="{FF2B5EF4-FFF2-40B4-BE49-F238E27FC236}">
                <a16:creationId xmlns:a16="http://schemas.microsoft.com/office/drawing/2014/main" id="{184A3C90-BE91-496F-A4BF-E54EBE86ED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  <p:pic>
        <p:nvPicPr>
          <p:cNvPr id="5" name="Graafi">
            <a:extLst>
              <a:ext uri="{FF2B5EF4-FFF2-40B4-BE49-F238E27FC236}">
                <a16:creationId xmlns:a16="http://schemas.microsoft.com/office/drawing/2014/main" id="{00EF10EC-AE87-41E8-B6EC-427EAF1DB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165" t="86413" r="34785"/>
          <a:stretch/>
        </p:blipFill>
        <p:spPr>
          <a:xfrm>
            <a:off x="8102278" y="0"/>
            <a:ext cx="4089722" cy="15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348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ak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8423187E-8ACB-4509-B8F8-912ED84CB5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46842" y="1296391"/>
            <a:ext cx="5606038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1245800C-5838-4330-91EF-DD9D6467707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46840" y="5617032"/>
            <a:ext cx="5606039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Kuvateksti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5913599E-82CA-4934-8864-3CA55DECBD4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310365" y="1296000"/>
            <a:ext cx="5526593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1" name="Tekstin paikkamerkki 3">
            <a:extLst>
              <a:ext uri="{FF2B5EF4-FFF2-40B4-BE49-F238E27FC236}">
                <a16:creationId xmlns:a16="http://schemas.microsoft.com/office/drawing/2014/main" id="{71A01F38-6575-4D65-8810-BC99D6BEF76E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310364" y="5616000"/>
            <a:ext cx="5526593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Kuvateksti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DFD5-71E7-4650-9883-AD514843349C}" type="datetime1">
              <a:rPr lang="fi-FI" smtClean="0"/>
              <a:t>7.12.2023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CF36-78AE-4B21-8132-D42778A425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90849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olme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6" name="Kuvan paikkamerkki 2">
            <a:extLst>
              <a:ext uri="{FF2B5EF4-FFF2-40B4-BE49-F238E27FC236}">
                <a16:creationId xmlns:a16="http://schemas.microsoft.com/office/drawing/2014/main" id="{60A86A87-DF38-4FB2-AF74-9FE6C116E0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46842" y="1296000"/>
            <a:ext cx="3320806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B3DDD442-A4D3-48D7-A26D-ABD80E8FB4F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46841" y="5617031"/>
            <a:ext cx="3320807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Kuvateksti</a:t>
            </a:r>
          </a:p>
        </p:txBody>
      </p:sp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15A8CE52-20F0-4518-BA37-6EC289159F4C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029388" y="1296000"/>
            <a:ext cx="4099727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41154203-DF43-4CEF-83E9-3A10E33CD132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029265" y="5617031"/>
            <a:ext cx="4099971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Kuvateksti</a:t>
            </a:r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48CF6A8B-8660-4604-BD31-1B13CA43A110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8490611" y="1296000"/>
            <a:ext cx="3320806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1" name="Tekstin paikkamerkki 3">
            <a:extLst>
              <a:ext uri="{FF2B5EF4-FFF2-40B4-BE49-F238E27FC236}">
                <a16:creationId xmlns:a16="http://schemas.microsoft.com/office/drawing/2014/main" id="{CACD6CBD-17D2-43C0-B0DE-BADEF78C0F91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490611" y="5617031"/>
            <a:ext cx="3320807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Kuvateksti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DFD5-71E7-4650-9883-AD514843349C}" type="datetime1">
              <a:rPr lang="fi-FI" smtClean="0"/>
              <a:t>7.12.2023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CF36-78AE-4B21-8132-D42778A425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3775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0706-6BC2-470D-A644-0BDDC24B707F}" type="datetime1">
              <a:rPr lang="fi-FI" smtClean="0"/>
              <a:t>7.12.2023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CF36-78AE-4B21-8132-D42778A425BE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09871D7B-F056-4875-A387-273EE09AD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240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A4AC-D68C-41F6-B671-FE62D6285077}" type="datetime1">
              <a:rPr lang="fi-FI" smtClean="0"/>
              <a:t>7.12.2023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CF36-78AE-4B21-8132-D42778A425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92888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alkoinen 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8175" y="816746"/>
            <a:ext cx="7557856" cy="145922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8175" y="2518964"/>
            <a:ext cx="7557856" cy="910036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8175" y="3805535"/>
            <a:ext cx="7576243" cy="4493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pic>
        <p:nvPicPr>
          <p:cNvPr id="20" name="Logo" descr="Itä-Uudenmaan hyvinvointialueen tunnus.">
            <a:extLst>
              <a:ext uri="{FF2B5EF4-FFF2-40B4-BE49-F238E27FC236}">
                <a16:creationId xmlns:a16="http://schemas.microsoft.com/office/drawing/2014/main" id="{9505688E-A4CB-4D68-ADA5-BDED2D882C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14" name="Graafi">
            <a:extLst>
              <a:ext uri="{FF2B5EF4-FFF2-40B4-BE49-F238E27FC236}">
                <a16:creationId xmlns:a16="http://schemas.microsoft.com/office/drawing/2014/main" id="{133FA55B-378D-499D-889A-5C1077555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978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inen kans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8175" y="816746"/>
            <a:ext cx="7557856" cy="1459221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8175" y="2518964"/>
            <a:ext cx="7557856" cy="91003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10" name="Tekstin paikkamerkki">
            <a:extLst>
              <a:ext uri="{FF2B5EF4-FFF2-40B4-BE49-F238E27FC236}">
                <a16:creationId xmlns:a16="http://schemas.microsoft.com/office/drawing/2014/main" id="{698012D4-2155-4A56-BE41-F2EFC0CD4EB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8175" y="3805535"/>
            <a:ext cx="7576243" cy="44931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pic>
        <p:nvPicPr>
          <p:cNvPr id="9" name="Logo" descr="Itä-Uudenmaan hyvinvointialueen tunnus.">
            <a:extLst>
              <a:ext uri="{FF2B5EF4-FFF2-40B4-BE49-F238E27FC236}">
                <a16:creationId xmlns:a16="http://schemas.microsoft.com/office/drawing/2014/main" id="{B4F87705-D41F-457C-B34A-9308DC3B40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7" name="Graafi">
            <a:extLst>
              <a:ext uri="{FF2B5EF4-FFF2-40B4-BE49-F238E27FC236}">
                <a16:creationId xmlns:a16="http://schemas.microsoft.com/office/drawing/2014/main" id="{12D941AA-4A0D-41FB-A488-65C5E93DD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42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alkoinen kans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8322" y="1992928"/>
            <a:ext cx="4894443" cy="1459221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8322" y="3695146"/>
            <a:ext cx="4894443" cy="536203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88321" y="4474346"/>
            <a:ext cx="4894443" cy="449319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95A67284-8BA0-4670-A6FA-98C5B986B05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534750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10" name="Logo" descr="Itä-Uudenmaan hyvinvointialueen tunnus.">
            <a:extLst>
              <a:ext uri="{FF2B5EF4-FFF2-40B4-BE49-F238E27FC236}">
                <a16:creationId xmlns:a16="http://schemas.microsoft.com/office/drawing/2014/main" id="{184A3C90-BE91-496F-A4BF-E54EBE86EDC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  <p:pic>
        <p:nvPicPr>
          <p:cNvPr id="11" name="Graafi">
            <a:extLst>
              <a:ext uri="{FF2B5EF4-FFF2-40B4-BE49-F238E27FC236}">
                <a16:creationId xmlns:a16="http://schemas.microsoft.com/office/drawing/2014/main" id="{B60534BA-FB7E-4DFF-8DE2-E982C7AAD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165" t="86413" r="34785"/>
          <a:stretch/>
        </p:blipFill>
        <p:spPr>
          <a:xfrm>
            <a:off x="8102278" y="0"/>
            <a:ext cx="4089722" cy="15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576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inen kansi + kuv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8322" y="1992928"/>
            <a:ext cx="4894443" cy="1459221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8322" y="3695146"/>
            <a:ext cx="4894443" cy="536203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88321" y="4474346"/>
            <a:ext cx="4894443" cy="449319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95A67284-8BA0-4670-A6FA-98C5B986B05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5347504" cy="6858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10" name="Logo" descr="Itä-Uudenmaan hyvinvointialueen tunnus.">
            <a:extLst>
              <a:ext uri="{FF2B5EF4-FFF2-40B4-BE49-F238E27FC236}">
                <a16:creationId xmlns:a16="http://schemas.microsoft.com/office/drawing/2014/main" id="{184A3C90-BE91-496F-A4BF-E54EBE86ED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  <p:pic>
        <p:nvPicPr>
          <p:cNvPr id="5" name="Graafi">
            <a:extLst>
              <a:ext uri="{FF2B5EF4-FFF2-40B4-BE49-F238E27FC236}">
                <a16:creationId xmlns:a16="http://schemas.microsoft.com/office/drawing/2014/main" id="{00EF10EC-AE87-41E8-B6EC-427EAF1DB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165" t="86413" r="34785"/>
          <a:stretch/>
        </p:blipFill>
        <p:spPr>
          <a:xfrm>
            <a:off x="8102278" y="0"/>
            <a:ext cx="4089722" cy="15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265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pal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ADA615F1-17DE-4E0F-BE84-F900BCA30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3DA2BB6B-E893-41BB-99F1-FB50E45164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825625"/>
            <a:ext cx="5117918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D742BB0C-BA42-461E-AB2A-429CD4F182F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35883" y="1825625"/>
            <a:ext cx="5117917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DB253833-F21C-44EB-8853-4FA21EA38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8466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00282FB3-E3C0-4020-AB20-6E6168E9E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4501"/>
            <a:ext cx="5608899" cy="1492010"/>
          </a:xfrm>
        </p:spPr>
        <p:txBody>
          <a:bodyPr/>
          <a:lstStyle/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C399D3E8-8EF8-4A8A-A40C-309059FF1CF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511705"/>
            <a:ext cx="5608898" cy="3287211"/>
          </a:xfrm>
        </p:spPr>
        <p:txBody>
          <a:bodyPr/>
          <a:lstStyle/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A9AA8853-D077-4A89-BFC7-99AE39AA4D19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745770" y="834501"/>
            <a:ext cx="4608030" cy="49644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6862A881-C2E5-463B-AAFD-BB8A193FF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76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ADA615F1-17DE-4E0F-BE84-F900BCA30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3DA2BB6B-E893-41BB-99F1-FB50E45164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DB253833-F21C-44EB-8853-4FA21EA38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5247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petus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DD6FB730-20D6-41B5-A18B-909CA4BB8A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0446" y="1394750"/>
            <a:ext cx="7180162" cy="2207288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fi-FI"/>
              <a:t>Elämän mittaista </a:t>
            </a:r>
            <a:br>
              <a:rPr lang="fi-FI"/>
            </a:br>
            <a:r>
              <a:rPr lang="fi-FI"/>
              <a:t>hyvinvointia.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4EDBBE83-B716-4CFA-8A98-05BEB99AB2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0446" y="3773346"/>
            <a:ext cx="7180162" cy="68290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Etunimi Sukunimi | Yhteystiedot | itauusimaa.fi</a:t>
            </a:r>
          </a:p>
        </p:txBody>
      </p:sp>
      <p:pic>
        <p:nvPicPr>
          <p:cNvPr id="5" name="Logo" descr="Itä-Uudenmaan hyvinvointialueen tunnus.">
            <a:extLst>
              <a:ext uri="{FF2B5EF4-FFF2-40B4-BE49-F238E27FC236}">
                <a16:creationId xmlns:a16="http://schemas.microsoft.com/office/drawing/2014/main" id="{06C80FFF-7A59-4224-A3A5-5AA5BDF38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4" name="Graafi">
            <a:extLst>
              <a:ext uri="{FF2B5EF4-FFF2-40B4-BE49-F238E27FC236}">
                <a16:creationId xmlns:a16="http://schemas.microsoft.com/office/drawing/2014/main" id="{CD5D74D7-AF46-4C19-8946-05B05E028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091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petus sinin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DD6FB730-20D6-41B5-A18B-909CA4BB8A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0446" y="1394750"/>
            <a:ext cx="7180162" cy="2207288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Elämän mittaista </a:t>
            </a:r>
            <a:br>
              <a:rPr lang="fi-FI"/>
            </a:br>
            <a:r>
              <a:rPr lang="fi-FI"/>
              <a:t>hyvinvointia.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4EDBBE83-B716-4CFA-8A98-05BEB99AB2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0446" y="3773346"/>
            <a:ext cx="7180162" cy="68290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Etunimi Sukunimi | Yhteystiedot | itauusimaa.fi</a:t>
            </a:r>
          </a:p>
        </p:txBody>
      </p:sp>
      <p:pic>
        <p:nvPicPr>
          <p:cNvPr id="5" name="Logo" descr="Itä-Uudenmaan hyvinvointialueen tunnus.">
            <a:extLst>
              <a:ext uri="{FF2B5EF4-FFF2-40B4-BE49-F238E27FC236}">
                <a16:creationId xmlns:a16="http://schemas.microsoft.com/office/drawing/2014/main" id="{06C80FFF-7A59-4224-A3A5-5AA5BDF38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4" name="Graafi">
            <a:extLst>
              <a:ext uri="{FF2B5EF4-FFF2-40B4-BE49-F238E27FC236}">
                <a16:creationId xmlns:a16="http://schemas.microsoft.com/office/drawing/2014/main" id="{CD5D74D7-AF46-4C19-8946-05B05E028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526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629964" y="1123200"/>
            <a:ext cx="6929672" cy="23940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629964" y="3600000"/>
            <a:ext cx="6929672" cy="1656000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3D5688-F019-4C01-BF68-77D400ED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5A7B-F3EB-4667-BCB1-F223F67DC293}" type="datetime1">
              <a:rPr lang="fi-FI" smtClean="0"/>
              <a:t>7.12.2023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06F0E9A-1543-444B-BDEE-A3D58CD8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3AE3EC3-6E34-4680-9681-C69BB834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78538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629964" y="1123200"/>
            <a:ext cx="6929672" cy="23940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629964" y="3600000"/>
            <a:ext cx="6929672" cy="1656000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3D5688-F019-4C01-BF68-77D400ED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2EE94-2D93-4308-9159-696DB81C6385}" type="datetime1">
              <a:rPr lang="fi-FI" smtClean="0"/>
              <a:t>7.12.2023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06F0E9A-1543-444B-BDEE-A3D58CD8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3AE3EC3-6E34-4680-9681-C69BB834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01014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3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629964" y="1123200"/>
            <a:ext cx="6929672" cy="23940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629964" y="3600000"/>
            <a:ext cx="6929672" cy="1656000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3D5688-F019-4C01-BF68-77D400ED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F94A-8186-466C-8BE3-2FA023C573D9}" type="datetime1">
              <a:rPr lang="fi-FI" smtClean="0"/>
              <a:t>7.12.2023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06F0E9A-1543-444B-BDEE-A3D58CD8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3AE3EC3-6E34-4680-9681-C69BB834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48253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4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629964" y="1123200"/>
            <a:ext cx="6929672" cy="23940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629964" y="3600000"/>
            <a:ext cx="6929672" cy="1656000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3D5688-F019-4C01-BF68-77D400ED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EDE4-C52A-4031-8071-8DEB8ED70B61}" type="datetime1">
              <a:rPr lang="fi-FI" smtClean="0"/>
              <a:t>7.12.2023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06F0E9A-1543-444B-BDEE-A3D58CD8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3AE3EC3-6E34-4680-9681-C69BB834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78708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5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629964" y="1123200"/>
            <a:ext cx="6929672" cy="23940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629964" y="3600000"/>
            <a:ext cx="6929672" cy="1656000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3D5688-F019-4C01-BF68-77D400ED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D249-86D8-45F0-B666-1157AC5E87C6}" type="datetime1">
              <a:rPr lang="fi-FI" smtClean="0"/>
              <a:t>7.12.2023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06F0E9A-1543-444B-BDEE-A3D58CD8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3AE3EC3-6E34-4680-9681-C69BB834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65582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6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629964" y="1123200"/>
            <a:ext cx="6929672" cy="23940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629964" y="3600000"/>
            <a:ext cx="6929672" cy="1656000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3D5688-F019-4C01-BF68-77D400ED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04B9E-7E0C-4DE2-B5B2-67351E204F30}" type="datetime1">
              <a:rPr lang="fi-FI" smtClean="0"/>
              <a:t>7.12.2023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06F0E9A-1543-444B-BDEE-A3D58CD8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3AE3EC3-6E34-4680-9681-C69BB834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34250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7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629964" y="1123200"/>
            <a:ext cx="6929672" cy="23940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629964" y="3600000"/>
            <a:ext cx="6929672" cy="1656000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3D5688-F019-4C01-BF68-77D400ED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2723-12F3-4C38-8B25-C43D5404C20B}" type="datetime1">
              <a:rPr lang="fi-FI" smtClean="0"/>
              <a:t>7.12.2023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06F0E9A-1543-444B-BDEE-A3D58CD8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3AE3EC3-6E34-4680-9681-C69BB834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35495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8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629964" y="1123200"/>
            <a:ext cx="6929672" cy="23940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629964" y="3600000"/>
            <a:ext cx="6929672" cy="1656000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3D5688-F019-4C01-BF68-77D400ED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C693D-739E-4856-A270-DC39ECE3A610}" type="datetime1">
              <a:rPr lang="fi-FI" smtClean="0"/>
              <a:t>7.12.2023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06F0E9A-1543-444B-BDEE-A3D58CD8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3AE3EC3-6E34-4680-9681-C69BB834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948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pal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ADA615F1-17DE-4E0F-BE84-F900BCA30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3DA2BB6B-E893-41BB-99F1-FB50E45164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825625"/>
            <a:ext cx="5117918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D742BB0C-BA42-461E-AB2A-429CD4F182F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35883" y="1825625"/>
            <a:ext cx="5117917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DB253833-F21C-44EB-8853-4FA21EA38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201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9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629964" y="1123200"/>
            <a:ext cx="6929672" cy="23940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629964" y="3600000"/>
            <a:ext cx="6929672" cy="1656000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3D5688-F019-4C01-BF68-77D400ED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CEFCC-2C72-481B-B986-168049CD7946}" type="datetime1">
              <a:rPr lang="fi-FI" smtClean="0"/>
              <a:t>7.12.2023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06F0E9A-1543-444B-BDEE-A3D58CD8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3AE3EC3-6E34-4680-9681-C69BB834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28139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10">
    <p:bg bwMode="ltGray">
      <p:bgPr>
        <a:solidFill>
          <a:srgbClr val="7AC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 descr="Kuva, joka sisältää kohteen puu, ulko, henkilöt, maa&#10;&#10;Kuvaus luotu automaattisesti">
            <a:extLst>
              <a:ext uri="{FF2B5EF4-FFF2-40B4-BE49-F238E27FC236}">
                <a16:creationId xmlns:a16="http://schemas.microsoft.com/office/drawing/2014/main" id="{F97C71D8-6501-4F32-BA8E-42C5DFC20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441416" cy="6192000"/>
          </a:xfrm>
          <a:prstGeom prst="rect">
            <a:avLst/>
          </a:prstGeom>
        </p:spPr>
      </p:pic>
      <p:sp>
        <p:nvSpPr>
          <p:cNvPr id="8" name="Vapaamuotoinen: Muoto 7">
            <a:extLst>
              <a:ext uri="{FF2B5EF4-FFF2-40B4-BE49-F238E27FC236}">
                <a16:creationId xmlns:a16="http://schemas.microsoft.com/office/drawing/2014/main" id="{22761FEC-E02B-4B29-9519-B5691F78D09F}"/>
              </a:ext>
            </a:extLst>
          </p:cNvPr>
          <p:cNvSpPr>
            <a:spLocks noChangeAspect="1"/>
          </p:cNvSpPr>
          <p:nvPr/>
        </p:nvSpPr>
        <p:spPr bwMode="ltGray">
          <a:xfrm>
            <a:off x="2620735" y="0"/>
            <a:ext cx="9486329" cy="6804000"/>
          </a:xfrm>
          <a:custGeom>
            <a:avLst/>
            <a:gdLst>
              <a:gd name="connsiteX0" fmla="*/ 49702 w 4038600"/>
              <a:gd name="connsiteY0" fmla="*/ 1371600 h 2895600"/>
              <a:gd name="connsiteX1" fmla="*/ 806368 w 4038600"/>
              <a:gd name="connsiteY1" fmla="*/ 1371600 h 2895600"/>
              <a:gd name="connsiteX2" fmla="*/ 806368 w 4038600"/>
              <a:gd name="connsiteY2" fmla="*/ 2400300 h 2895600"/>
              <a:gd name="connsiteX3" fmla="*/ 1563034 w 4038600"/>
              <a:gd name="connsiteY3" fmla="*/ 876300 h 2895600"/>
              <a:gd name="connsiteX4" fmla="*/ 806368 w 4038600"/>
              <a:gd name="connsiteY4" fmla="*/ 876300 h 2895600"/>
              <a:gd name="connsiteX5" fmla="*/ 806368 w 4038600"/>
              <a:gd name="connsiteY5" fmla="*/ 0 h 2895600"/>
              <a:gd name="connsiteX6" fmla="*/ 4044868 w 4038600"/>
              <a:gd name="connsiteY6" fmla="*/ 0 h 2895600"/>
              <a:gd name="connsiteX7" fmla="*/ 4044868 w 4038600"/>
              <a:gd name="connsiteY7" fmla="*/ 2895600 h 2895600"/>
              <a:gd name="connsiteX8" fmla="*/ 806368 w 4038600"/>
              <a:gd name="connsiteY8" fmla="*/ 2895600 h 2895600"/>
              <a:gd name="connsiteX9" fmla="*/ 49702 w 4038600"/>
              <a:gd name="connsiteY9" fmla="*/ 137160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8600" h="2895600">
                <a:moveTo>
                  <a:pt x="49702" y="1371600"/>
                </a:moveTo>
                <a:lnTo>
                  <a:pt x="806368" y="1371600"/>
                </a:lnTo>
                <a:lnTo>
                  <a:pt x="806368" y="2400300"/>
                </a:lnTo>
                <a:cubicBezTo>
                  <a:pt x="1845260" y="1861566"/>
                  <a:pt x="1596181" y="950405"/>
                  <a:pt x="1563034" y="876300"/>
                </a:cubicBezTo>
                <a:lnTo>
                  <a:pt x="806368" y="876300"/>
                </a:lnTo>
                <a:lnTo>
                  <a:pt x="806368" y="0"/>
                </a:lnTo>
                <a:lnTo>
                  <a:pt x="4044868" y="0"/>
                </a:lnTo>
                <a:lnTo>
                  <a:pt x="4044868" y="2895600"/>
                </a:lnTo>
                <a:lnTo>
                  <a:pt x="806368" y="2895600"/>
                </a:lnTo>
                <a:cubicBezTo>
                  <a:pt x="-232619" y="2356866"/>
                  <a:pt x="16555" y="1445705"/>
                  <a:pt x="49702" y="1371600"/>
                </a:cubicBezTo>
                <a:close/>
              </a:path>
            </a:pathLst>
          </a:custGeom>
          <a:solidFill>
            <a:srgbClr val="7AC39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539585" y="609600"/>
            <a:ext cx="5362130" cy="29076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539585" y="3599999"/>
            <a:ext cx="5362130" cy="1944457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3D5688-F019-4C01-BF68-77D400ED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D7E6-2455-430E-9A16-B2F2AEEABFB9}" type="datetime1">
              <a:rPr lang="fi-FI" smtClean="0"/>
              <a:t>7.12.2023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06F0E9A-1543-444B-BDEE-A3D58CD8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3AE3EC3-6E34-4680-9681-C69BB834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F81FF621-C80D-4D57-AF58-8C031CFC5026}"/>
              </a:ext>
            </a:extLst>
          </p:cNvPr>
          <p:cNvSpPr/>
          <p:nvPr/>
        </p:nvSpPr>
        <p:spPr bwMode="white">
          <a:xfrm>
            <a:off x="0" y="6179127"/>
            <a:ext cx="12192000" cy="721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8" descr="PORVOOBORG _RGB">
            <a:extLst>
              <a:ext uri="{FF2B5EF4-FFF2-40B4-BE49-F238E27FC236}">
                <a16:creationId xmlns:a16="http://schemas.microsoft.com/office/drawing/2014/main" id="{D73C18C5-481C-4AD4-8D38-54B56E304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442900" y="6423000"/>
            <a:ext cx="2023200" cy="261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07630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11">
    <p:bg bwMode="ltGray">
      <p:bgPr>
        <a:solidFill>
          <a:srgbClr val="7AC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F97C71D8-6501-4F32-BA8E-42C5DFC20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441414" cy="6192000"/>
          </a:xfrm>
          <a:prstGeom prst="rect">
            <a:avLst/>
          </a:prstGeom>
        </p:spPr>
      </p:pic>
      <p:sp>
        <p:nvSpPr>
          <p:cNvPr id="8" name="Vapaamuotoinen: Muoto 7">
            <a:extLst>
              <a:ext uri="{FF2B5EF4-FFF2-40B4-BE49-F238E27FC236}">
                <a16:creationId xmlns:a16="http://schemas.microsoft.com/office/drawing/2014/main" id="{22761FEC-E02B-4B29-9519-B5691F78D09F}"/>
              </a:ext>
            </a:extLst>
          </p:cNvPr>
          <p:cNvSpPr>
            <a:spLocks noChangeAspect="1"/>
          </p:cNvSpPr>
          <p:nvPr/>
        </p:nvSpPr>
        <p:spPr bwMode="ltGray">
          <a:xfrm>
            <a:off x="2620735" y="0"/>
            <a:ext cx="9486329" cy="6804000"/>
          </a:xfrm>
          <a:custGeom>
            <a:avLst/>
            <a:gdLst>
              <a:gd name="connsiteX0" fmla="*/ 49702 w 4038600"/>
              <a:gd name="connsiteY0" fmla="*/ 1371600 h 2895600"/>
              <a:gd name="connsiteX1" fmla="*/ 806368 w 4038600"/>
              <a:gd name="connsiteY1" fmla="*/ 1371600 h 2895600"/>
              <a:gd name="connsiteX2" fmla="*/ 806368 w 4038600"/>
              <a:gd name="connsiteY2" fmla="*/ 2400300 h 2895600"/>
              <a:gd name="connsiteX3" fmla="*/ 1563034 w 4038600"/>
              <a:gd name="connsiteY3" fmla="*/ 876300 h 2895600"/>
              <a:gd name="connsiteX4" fmla="*/ 806368 w 4038600"/>
              <a:gd name="connsiteY4" fmla="*/ 876300 h 2895600"/>
              <a:gd name="connsiteX5" fmla="*/ 806368 w 4038600"/>
              <a:gd name="connsiteY5" fmla="*/ 0 h 2895600"/>
              <a:gd name="connsiteX6" fmla="*/ 4044868 w 4038600"/>
              <a:gd name="connsiteY6" fmla="*/ 0 h 2895600"/>
              <a:gd name="connsiteX7" fmla="*/ 4044868 w 4038600"/>
              <a:gd name="connsiteY7" fmla="*/ 2895600 h 2895600"/>
              <a:gd name="connsiteX8" fmla="*/ 806368 w 4038600"/>
              <a:gd name="connsiteY8" fmla="*/ 2895600 h 2895600"/>
              <a:gd name="connsiteX9" fmla="*/ 49702 w 4038600"/>
              <a:gd name="connsiteY9" fmla="*/ 137160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8600" h="2895600">
                <a:moveTo>
                  <a:pt x="49702" y="1371600"/>
                </a:moveTo>
                <a:lnTo>
                  <a:pt x="806368" y="1371600"/>
                </a:lnTo>
                <a:lnTo>
                  <a:pt x="806368" y="2400300"/>
                </a:lnTo>
                <a:cubicBezTo>
                  <a:pt x="1845260" y="1861566"/>
                  <a:pt x="1596181" y="950405"/>
                  <a:pt x="1563034" y="876300"/>
                </a:cubicBezTo>
                <a:lnTo>
                  <a:pt x="806368" y="876300"/>
                </a:lnTo>
                <a:lnTo>
                  <a:pt x="806368" y="0"/>
                </a:lnTo>
                <a:lnTo>
                  <a:pt x="4044868" y="0"/>
                </a:lnTo>
                <a:lnTo>
                  <a:pt x="4044868" y="2895600"/>
                </a:lnTo>
                <a:lnTo>
                  <a:pt x="806368" y="2895600"/>
                </a:lnTo>
                <a:cubicBezTo>
                  <a:pt x="-232619" y="2356866"/>
                  <a:pt x="16555" y="1445705"/>
                  <a:pt x="49702" y="1371600"/>
                </a:cubicBezTo>
                <a:close/>
              </a:path>
            </a:pathLst>
          </a:custGeom>
          <a:solidFill>
            <a:srgbClr val="7AC39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539585" y="609600"/>
            <a:ext cx="5362130" cy="29076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539585" y="3599999"/>
            <a:ext cx="5362130" cy="1944457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3D5688-F019-4C01-BF68-77D400ED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D7E6-2455-430E-9A16-B2F2AEEABFB9}" type="datetime1">
              <a:rPr lang="fi-FI" smtClean="0"/>
              <a:t>7.12.2023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06F0E9A-1543-444B-BDEE-A3D58CD8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3AE3EC3-6E34-4680-9681-C69BB834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F81FF621-C80D-4D57-AF58-8C031CFC5026}"/>
              </a:ext>
            </a:extLst>
          </p:cNvPr>
          <p:cNvSpPr/>
          <p:nvPr/>
        </p:nvSpPr>
        <p:spPr bwMode="white">
          <a:xfrm>
            <a:off x="0" y="6179127"/>
            <a:ext cx="12192000" cy="721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8" descr="PORVOOBORG _RGB">
            <a:extLst>
              <a:ext uri="{FF2B5EF4-FFF2-40B4-BE49-F238E27FC236}">
                <a16:creationId xmlns:a16="http://schemas.microsoft.com/office/drawing/2014/main" id="{D73C18C5-481C-4AD4-8D38-54B56E304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442900" y="6423000"/>
            <a:ext cx="2023200" cy="261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54698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12">
    <p:bg bwMode="ltGray">
      <p:bgPr>
        <a:solidFill>
          <a:srgbClr val="98C5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F97C71D8-6501-4F32-BA8E-42C5DFC20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1"/>
            <a:ext cx="6441415" cy="6192000"/>
          </a:xfrm>
          <a:prstGeom prst="rect">
            <a:avLst/>
          </a:prstGeom>
        </p:spPr>
      </p:pic>
      <p:sp>
        <p:nvSpPr>
          <p:cNvPr id="8" name="Vapaamuotoinen: Muoto 7">
            <a:extLst>
              <a:ext uri="{FF2B5EF4-FFF2-40B4-BE49-F238E27FC236}">
                <a16:creationId xmlns:a16="http://schemas.microsoft.com/office/drawing/2014/main" id="{22761FEC-E02B-4B29-9519-B5691F78D09F}"/>
              </a:ext>
            </a:extLst>
          </p:cNvPr>
          <p:cNvSpPr>
            <a:spLocks noChangeAspect="1"/>
          </p:cNvSpPr>
          <p:nvPr/>
        </p:nvSpPr>
        <p:spPr bwMode="ltGray">
          <a:xfrm>
            <a:off x="2620735" y="0"/>
            <a:ext cx="9486329" cy="6804000"/>
          </a:xfrm>
          <a:custGeom>
            <a:avLst/>
            <a:gdLst>
              <a:gd name="connsiteX0" fmla="*/ 49702 w 4038600"/>
              <a:gd name="connsiteY0" fmla="*/ 1371600 h 2895600"/>
              <a:gd name="connsiteX1" fmla="*/ 806368 w 4038600"/>
              <a:gd name="connsiteY1" fmla="*/ 1371600 h 2895600"/>
              <a:gd name="connsiteX2" fmla="*/ 806368 w 4038600"/>
              <a:gd name="connsiteY2" fmla="*/ 2400300 h 2895600"/>
              <a:gd name="connsiteX3" fmla="*/ 1563034 w 4038600"/>
              <a:gd name="connsiteY3" fmla="*/ 876300 h 2895600"/>
              <a:gd name="connsiteX4" fmla="*/ 806368 w 4038600"/>
              <a:gd name="connsiteY4" fmla="*/ 876300 h 2895600"/>
              <a:gd name="connsiteX5" fmla="*/ 806368 w 4038600"/>
              <a:gd name="connsiteY5" fmla="*/ 0 h 2895600"/>
              <a:gd name="connsiteX6" fmla="*/ 4044868 w 4038600"/>
              <a:gd name="connsiteY6" fmla="*/ 0 h 2895600"/>
              <a:gd name="connsiteX7" fmla="*/ 4044868 w 4038600"/>
              <a:gd name="connsiteY7" fmla="*/ 2895600 h 2895600"/>
              <a:gd name="connsiteX8" fmla="*/ 806368 w 4038600"/>
              <a:gd name="connsiteY8" fmla="*/ 2895600 h 2895600"/>
              <a:gd name="connsiteX9" fmla="*/ 49702 w 4038600"/>
              <a:gd name="connsiteY9" fmla="*/ 137160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8600" h="2895600">
                <a:moveTo>
                  <a:pt x="49702" y="1371600"/>
                </a:moveTo>
                <a:lnTo>
                  <a:pt x="806368" y="1371600"/>
                </a:lnTo>
                <a:lnTo>
                  <a:pt x="806368" y="2400300"/>
                </a:lnTo>
                <a:cubicBezTo>
                  <a:pt x="1845260" y="1861566"/>
                  <a:pt x="1596181" y="950405"/>
                  <a:pt x="1563034" y="876300"/>
                </a:cubicBezTo>
                <a:lnTo>
                  <a:pt x="806368" y="876300"/>
                </a:lnTo>
                <a:lnTo>
                  <a:pt x="806368" y="0"/>
                </a:lnTo>
                <a:lnTo>
                  <a:pt x="4044868" y="0"/>
                </a:lnTo>
                <a:lnTo>
                  <a:pt x="4044868" y="2895600"/>
                </a:lnTo>
                <a:lnTo>
                  <a:pt x="806368" y="2895600"/>
                </a:lnTo>
                <a:cubicBezTo>
                  <a:pt x="-232619" y="2356866"/>
                  <a:pt x="16555" y="1445705"/>
                  <a:pt x="49702" y="1371600"/>
                </a:cubicBezTo>
                <a:close/>
              </a:path>
            </a:pathLst>
          </a:custGeom>
          <a:solidFill>
            <a:srgbClr val="98C5D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539585" y="609600"/>
            <a:ext cx="5362130" cy="29076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539585" y="3599999"/>
            <a:ext cx="5362130" cy="1944457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3D5688-F019-4C01-BF68-77D400ED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D7E6-2455-430E-9A16-B2F2AEEABFB9}" type="datetime1">
              <a:rPr lang="fi-FI" smtClean="0"/>
              <a:t>7.12.2023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06F0E9A-1543-444B-BDEE-A3D58CD8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3AE3EC3-6E34-4680-9681-C69BB834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F81FF621-C80D-4D57-AF58-8C031CFC5026}"/>
              </a:ext>
            </a:extLst>
          </p:cNvPr>
          <p:cNvSpPr/>
          <p:nvPr/>
        </p:nvSpPr>
        <p:spPr bwMode="white">
          <a:xfrm>
            <a:off x="0" y="6179127"/>
            <a:ext cx="12192000" cy="721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8" descr="PORVOOBORG _RGB">
            <a:extLst>
              <a:ext uri="{FF2B5EF4-FFF2-40B4-BE49-F238E27FC236}">
                <a16:creationId xmlns:a16="http://schemas.microsoft.com/office/drawing/2014/main" id="{D73C18C5-481C-4AD4-8D38-54B56E304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442900" y="6423000"/>
            <a:ext cx="2023200" cy="261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39718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13">
    <p:bg bwMode="ltGray">
      <p:bgPr>
        <a:solidFill>
          <a:srgbClr val="98C5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F97C71D8-6501-4F32-BA8E-42C5DFC20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6441414" cy="6192000"/>
          </a:xfrm>
          <a:prstGeom prst="rect">
            <a:avLst/>
          </a:prstGeom>
        </p:spPr>
      </p:pic>
      <p:sp>
        <p:nvSpPr>
          <p:cNvPr id="8" name="Vapaamuotoinen: Muoto 7">
            <a:extLst>
              <a:ext uri="{FF2B5EF4-FFF2-40B4-BE49-F238E27FC236}">
                <a16:creationId xmlns:a16="http://schemas.microsoft.com/office/drawing/2014/main" id="{22761FEC-E02B-4B29-9519-B5691F78D09F}"/>
              </a:ext>
            </a:extLst>
          </p:cNvPr>
          <p:cNvSpPr>
            <a:spLocks noChangeAspect="1"/>
          </p:cNvSpPr>
          <p:nvPr/>
        </p:nvSpPr>
        <p:spPr bwMode="ltGray">
          <a:xfrm>
            <a:off x="2620735" y="0"/>
            <a:ext cx="9486329" cy="6804000"/>
          </a:xfrm>
          <a:custGeom>
            <a:avLst/>
            <a:gdLst>
              <a:gd name="connsiteX0" fmla="*/ 49702 w 4038600"/>
              <a:gd name="connsiteY0" fmla="*/ 1371600 h 2895600"/>
              <a:gd name="connsiteX1" fmla="*/ 806368 w 4038600"/>
              <a:gd name="connsiteY1" fmla="*/ 1371600 h 2895600"/>
              <a:gd name="connsiteX2" fmla="*/ 806368 w 4038600"/>
              <a:gd name="connsiteY2" fmla="*/ 2400300 h 2895600"/>
              <a:gd name="connsiteX3" fmla="*/ 1563034 w 4038600"/>
              <a:gd name="connsiteY3" fmla="*/ 876300 h 2895600"/>
              <a:gd name="connsiteX4" fmla="*/ 806368 w 4038600"/>
              <a:gd name="connsiteY4" fmla="*/ 876300 h 2895600"/>
              <a:gd name="connsiteX5" fmla="*/ 806368 w 4038600"/>
              <a:gd name="connsiteY5" fmla="*/ 0 h 2895600"/>
              <a:gd name="connsiteX6" fmla="*/ 4044868 w 4038600"/>
              <a:gd name="connsiteY6" fmla="*/ 0 h 2895600"/>
              <a:gd name="connsiteX7" fmla="*/ 4044868 w 4038600"/>
              <a:gd name="connsiteY7" fmla="*/ 2895600 h 2895600"/>
              <a:gd name="connsiteX8" fmla="*/ 806368 w 4038600"/>
              <a:gd name="connsiteY8" fmla="*/ 2895600 h 2895600"/>
              <a:gd name="connsiteX9" fmla="*/ 49702 w 4038600"/>
              <a:gd name="connsiteY9" fmla="*/ 137160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8600" h="2895600">
                <a:moveTo>
                  <a:pt x="49702" y="1371600"/>
                </a:moveTo>
                <a:lnTo>
                  <a:pt x="806368" y="1371600"/>
                </a:lnTo>
                <a:lnTo>
                  <a:pt x="806368" y="2400300"/>
                </a:lnTo>
                <a:cubicBezTo>
                  <a:pt x="1845260" y="1861566"/>
                  <a:pt x="1596181" y="950405"/>
                  <a:pt x="1563034" y="876300"/>
                </a:cubicBezTo>
                <a:lnTo>
                  <a:pt x="806368" y="876300"/>
                </a:lnTo>
                <a:lnTo>
                  <a:pt x="806368" y="0"/>
                </a:lnTo>
                <a:lnTo>
                  <a:pt x="4044868" y="0"/>
                </a:lnTo>
                <a:lnTo>
                  <a:pt x="4044868" y="2895600"/>
                </a:lnTo>
                <a:lnTo>
                  <a:pt x="806368" y="2895600"/>
                </a:lnTo>
                <a:cubicBezTo>
                  <a:pt x="-232619" y="2356866"/>
                  <a:pt x="16555" y="1445705"/>
                  <a:pt x="49702" y="1371600"/>
                </a:cubicBezTo>
                <a:close/>
              </a:path>
            </a:pathLst>
          </a:custGeom>
          <a:solidFill>
            <a:srgbClr val="98C5D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539585" y="609600"/>
            <a:ext cx="5362130" cy="29076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539585" y="3599999"/>
            <a:ext cx="5362130" cy="1944457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3D5688-F019-4C01-BF68-77D400ED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D7E6-2455-430E-9A16-B2F2AEEABFB9}" type="datetime1">
              <a:rPr lang="fi-FI" smtClean="0"/>
              <a:t>7.12.2023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06F0E9A-1543-444B-BDEE-A3D58CD8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3AE3EC3-6E34-4680-9681-C69BB834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F81FF621-C80D-4D57-AF58-8C031CFC5026}"/>
              </a:ext>
            </a:extLst>
          </p:cNvPr>
          <p:cNvSpPr/>
          <p:nvPr/>
        </p:nvSpPr>
        <p:spPr bwMode="white">
          <a:xfrm>
            <a:off x="0" y="6179127"/>
            <a:ext cx="12192000" cy="721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8" descr="PORVOOBORG _RGB">
            <a:extLst>
              <a:ext uri="{FF2B5EF4-FFF2-40B4-BE49-F238E27FC236}">
                <a16:creationId xmlns:a16="http://schemas.microsoft.com/office/drawing/2014/main" id="{D73C18C5-481C-4AD4-8D38-54B56E304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442900" y="6423000"/>
            <a:ext cx="2023200" cy="261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9036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14">
    <p:bg bwMode="ltGray">
      <p:bgPr>
        <a:solidFill>
          <a:srgbClr val="E93E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F97C71D8-6501-4F32-BA8E-42C5DFC20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"/>
            <a:ext cx="6441414" cy="6191998"/>
          </a:xfrm>
          <a:prstGeom prst="rect">
            <a:avLst/>
          </a:prstGeom>
        </p:spPr>
      </p:pic>
      <p:sp>
        <p:nvSpPr>
          <p:cNvPr id="8" name="Vapaamuotoinen: Muoto 7">
            <a:extLst>
              <a:ext uri="{FF2B5EF4-FFF2-40B4-BE49-F238E27FC236}">
                <a16:creationId xmlns:a16="http://schemas.microsoft.com/office/drawing/2014/main" id="{22761FEC-E02B-4B29-9519-B5691F78D09F}"/>
              </a:ext>
            </a:extLst>
          </p:cNvPr>
          <p:cNvSpPr>
            <a:spLocks noChangeAspect="1"/>
          </p:cNvSpPr>
          <p:nvPr/>
        </p:nvSpPr>
        <p:spPr bwMode="ltGray">
          <a:xfrm>
            <a:off x="2620735" y="0"/>
            <a:ext cx="9486329" cy="6804000"/>
          </a:xfrm>
          <a:custGeom>
            <a:avLst/>
            <a:gdLst>
              <a:gd name="connsiteX0" fmla="*/ 49702 w 4038600"/>
              <a:gd name="connsiteY0" fmla="*/ 1371600 h 2895600"/>
              <a:gd name="connsiteX1" fmla="*/ 806368 w 4038600"/>
              <a:gd name="connsiteY1" fmla="*/ 1371600 h 2895600"/>
              <a:gd name="connsiteX2" fmla="*/ 806368 w 4038600"/>
              <a:gd name="connsiteY2" fmla="*/ 2400300 h 2895600"/>
              <a:gd name="connsiteX3" fmla="*/ 1563034 w 4038600"/>
              <a:gd name="connsiteY3" fmla="*/ 876300 h 2895600"/>
              <a:gd name="connsiteX4" fmla="*/ 806368 w 4038600"/>
              <a:gd name="connsiteY4" fmla="*/ 876300 h 2895600"/>
              <a:gd name="connsiteX5" fmla="*/ 806368 w 4038600"/>
              <a:gd name="connsiteY5" fmla="*/ 0 h 2895600"/>
              <a:gd name="connsiteX6" fmla="*/ 4044868 w 4038600"/>
              <a:gd name="connsiteY6" fmla="*/ 0 h 2895600"/>
              <a:gd name="connsiteX7" fmla="*/ 4044868 w 4038600"/>
              <a:gd name="connsiteY7" fmla="*/ 2895600 h 2895600"/>
              <a:gd name="connsiteX8" fmla="*/ 806368 w 4038600"/>
              <a:gd name="connsiteY8" fmla="*/ 2895600 h 2895600"/>
              <a:gd name="connsiteX9" fmla="*/ 49702 w 4038600"/>
              <a:gd name="connsiteY9" fmla="*/ 137160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8600" h="2895600">
                <a:moveTo>
                  <a:pt x="49702" y="1371600"/>
                </a:moveTo>
                <a:lnTo>
                  <a:pt x="806368" y="1371600"/>
                </a:lnTo>
                <a:lnTo>
                  <a:pt x="806368" y="2400300"/>
                </a:lnTo>
                <a:cubicBezTo>
                  <a:pt x="1845260" y="1861566"/>
                  <a:pt x="1596181" y="950405"/>
                  <a:pt x="1563034" y="876300"/>
                </a:cubicBezTo>
                <a:lnTo>
                  <a:pt x="806368" y="876300"/>
                </a:lnTo>
                <a:lnTo>
                  <a:pt x="806368" y="0"/>
                </a:lnTo>
                <a:lnTo>
                  <a:pt x="4044868" y="0"/>
                </a:lnTo>
                <a:lnTo>
                  <a:pt x="4044868" y="2895600"/>
                </a:lnTo>
                <a:lnTo>
                  <a:pt x="806368" y="2895600"/>
                </a:lnTo>
                <a:cubicBezTo>
                  <a:pt x="-232619" y="2356866"/>
                  <a:pt x="16555" y="1445705"/>
                  <a:pt x="49702" y="1371600"/>
                </a:cubicBezTo>
                <a:close/>
              </a:path>
            </a:pathLst>
          </a:custGeom>
          <a:solidFill>
            <a:srgbClr val="E93E5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539585" y="609600"/>
            <a:ext cx="5362130" cy="29076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539585" y="3599999"/>
            <a:ext cx="5362130" cy="1944457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3D5688-F019-4C01-BF68-77D400ED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D7E6-2455-430E-9A16-B2F2AEEABFB9}" type="datetime1">
              <a:rPr lang="fi-FI" smtClean="0"/>
              <a:t>7.12.2023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06F0E9A-1543-444B-BDEE-A3D58CD8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3AE3EC3-6E34-4680-9681-C69BB834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F81FF621-C80D-4D57-AF58-8C031CFC5026}"/>
              </a:ext>
            </a:extLst>
          </p:cNvPr>
          <p:cNvSpPr/>
          <p:nvPr/>
        </p:nvSpPr>
        <p:spPr bwMode="white">
          <a:xfrm>
            <a:off x="0" y="6179127"/>
            <a:ext cx="12192000" cy="721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8" descr="PORVOOBORG _RGB">
            <a:extLst>
              <a:ext uri="{FF2B5EF4-FFF2-40B4-BE49-F238E27FC236}">
                <a16:creationId xmlns:a16="http://schemas.microsoft.com/office/drawing/2014/main" id="{D73C18C5-481C-4AD4-8D38-54B56E304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442900" y="6423000"/>
            <a:ext cx="2023200" cy="261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4492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15">
    <p:bg bwMode="ltGray">
      <p:bgPr>
        <a:solidFill>
          <a:srgbClr val="E93E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F97C71D8-6501-4F32-BA8E-42C5DFC20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"/>
            <a:ext cx="6441412" cy="6191998"/>
          </a:xfrm>
          <a:prstGeom prst="rect">
            <a:avLst/>
          </a:prstGeom>
        </p:spPr>
      </p:pic>
      <p:sp>
        <p:nvSpPr>
          <p:cNvPr id="8" name="Vapaamuotoinen: Muoto 7">
            <a:extLst>
              <a:ext uri="{FF2B5EF4-FFF2-40B4-BE49-F238E27FC236}">
                <a16:creationId xmlns:a16="http://schemas.microsoft.com/office/drawing/2014/main" id="{22761FEC-E02B-4B29-9519-B5691F78D09F}"/>
              </a:ext>
            </a:extLst>
          </p:cNvPr>
          <p:cNvSpPr>
            <a:spLocks noChangeAspect="1"/>
          </p:cNvSpPr>
          <p:nvPr/>
        </p:nvSpPr>
        <p:spPr bwMode="ltGray">
          <a:xfrm>
            <a:off x="2620735" y="0"/>
            <a:ext cx="9486329" cy="6804000"/>
          </a:xfrm>
          <a:custGeom>
            <a:avLst/>
            <a:gdLst>
              <a:gd name="connsiteX0" fmla="*/ 49702 w 4038600"/>
              <a:gd name="connsiteY0" fmla="*/ 1371600 h 2895600"/>
              <a:gd name="connsiteX1" fmla="*/ 806368 w 4038600"/>
              <a:gd name="connsiteY1" fmla="*/ 1371600 h 2895600"/>
              <a:gd name="connsiteX2" fmla="*/ 806368 w 4038600"/>
              <a:gd name="connsiteY2" fmla="*/ 2400300 h 2895600"/>
              <a:gd name="connsiteX3" fmla="*/ 1563034 w 4038600"/>
              <a:gd name="connsiteY3" fmla="*/ 876300 h 2895600"/>
              <a:gd name="connsiteX4" fmla="*/ 806368 w 4038600"/>
              <a:gd name="connsiteY4" fmla="*/ 876300 h 2895600"/>
              <a:gd name="connsiteX5" fmla="*/ 806368 w 4038600"/>
              <a:gd name="connsiteY5" fmla="*/ 0 h 2895600"/>
              <a:gd name="connsiteX6" fmla="*/ 4044868 w 4038600"/>
              <a:gd name="connsiteY6" fmla="*/ 0 h 2895600"/>
              <a:gd name="connsiteX7" fmla="*/ 4044868 w 4038600"/>
              <a:gd name="connsiteY7" fmla="*/ 2895600 h 2895600"/>
              <a:gd name="connsiteX8" fmla="*/ 806368 w 4038600"/>
              <a:gd name="connsiteY8" fmla="*/ 2895600 h 2895600"/>
              <a:gd name="connsiteX9" fmla="*/ 49702 w 4038600"/>
              <a:gd name="connsiteY9" fmla="*/ 137160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8600" h="2895600">
                <a:moveTo>
                  <a:pt x="49702" y="1371600"/>
                </a:moveTo>
                <a:lnTo>
                  <a:pt x="806368" y="1371600"/>
                </a:lnTo>
                <a:lnTo>
                  <a:pt x="806368" y="2400300"/>
                </a:lnTo>
                <a:cubicBezTo>
                  <a:pt x="1845260" y="1861566"/>
                  <a:pt x="1596181" y="950405"/>
                  <a:pt x="1563034" y="876300"/>
                </a:cubicBezTo>
                <a:lnTo>
                  <a:pt x="806368" y="876300"/>
                </a:lnTo>
                <a:lnTo>
                  <a:pt x="806368" y="0"/>
                </a:lnTo>
                <a:lnTo>
                  <a:pt x="4044868" y="0"/>
                </a:lnTo>
                <a:lnTo>
                  <a:pt x="4044868" y="2895600"/>
                </a:lnTo>
                <a:lnTo>
                  <a:pt x="806368" y="2895600"/>
                </a:lnTo>
                <a:cubicBezTo>
                  <a:pt x="-232619" y="2356866"/>
                  <a:pt x="16555" y="1445705"/>
                  <a:pt x="49702" y="1371600"/>
                </a:cubicBezTo>
                <a:close/>
              </a:path>
            </a:pathLst>
          </a:custGeom>
          <a:solidFill>
            <a:srgbClr val="E93E5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539585" y="609600"/>
            <a:ext cx="5362130" cy="29076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539585" y="3599999"/>
            <a:ext cx="5362130" cy="1944457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3D5688-F019-4C01-BF68-77D400ED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D7E6-2455-430E-9A16-B2F2AEEABFB9}" type="datetime1">
              <a:rPr lang="fi-FI" smtClean="0"/>
              <a:t>7.12.2023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06F0E9A-1543-444B-BDEE-A3D58CD8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3AE3EC3-6E34-4680-9681-C69BB834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F81FF621-C80D-4D57-AF58-8C031CFC5026}"/>
              </a:ext>
            </a:extLst>
          </p:cNvPr>
          <p:cNvSpPr/>
          <p:nvPr/>
        </p:nvSpPr>
        <p:spPr bwMode="white">
          <a:xfrm>
            <a:off x="0" y="6179127"/>
            <a:ext cx="12192000" cy="721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8" descr="PORVOOBORG _RGB">
            <a:extLst>
              <a:ext uri="{FF2B5EF4-FFF2-40B4-BE49-F238E27FC236}">
                <a16:creationId xmlns:a16="http://schemas.microsoft.com/office/drawing/2014/main" id="{D73C18C5-481C-4AD4-8D38-54B56E304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442900" y="6423000"/>
            <a:ext cx="2023200" cy="261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94667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16">
    <p:bg bwMode="ltGray">
      <p:bgPr>
        <a:solidFill>
          <a:srgbClr val="7AC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F97C71D8-6501-4F32-BA8E-42C5DFC20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"/>
            <a:ext cx="6441412" cy="6191997"/>
          </a:xfrm>
          <a:prstGeom prst="rect">
            <a:avLst/>
          </a:prstGeom>
        </p:spPr>
      </p:pic>
      <p:sp>
        <p:nvSpPr>
          <p:cNvPr id="6" name="Kuva 4">
            <a:extLst>
              <a:ext uri="{FF2B5EF4-FFF2-40B4-BE49-F238E27FC236}">
                <a16:creationId xmlns:a16="http://schemas.microsoft.com/office/drawing/2014/main" id="{B73D7803-33FF-4892-BF21-E305DBA7AABF}"/>
              </a:ext>
            </a:extLst>
          </p:cNvPr>
          <p:cNvSpPr>
            <a:spLocks noChangeAspect="1"/>
          </p:cNvSpPr>
          <p:nvPr/>
        </p:nvSpPr>
        <p:spPr bwMode="ltGray">
          <a:xfrm>
            <a:off x="4476750" y="0"/>
            <a:ext cx="7683506" cy="6192000"/>
          </a:xfrm>
          <a:custGeom>
            <a:avLst/>
            <a:gdLst>
              <a:gd name="connsiteX0" fmla="*/ 3238500 w 3238500"/>
              <a:gd name="connsiteY0" fmla="*/ 2609850 h 2609850"/>
              <a:gd name="connsiteX1" fmla="*/ 3238500 w 3238500"/>
              <a:gd name="connsiteY1" fmla="*/ 0 h 2609850"/>
              <a:gd name="connsiteX2" fmla="*/ 0 w 3238500"/>
              <a:gd name="connsiteY2" fmla="*/ 0 h 2609850"/>
              <a:gd name="connsiteX3" fmla="*/ 0 w 3238500"/>
              <a:gd name="connsiteY3" fmla="*/ 876300 h 2609850"/>
              <a:gd name="connsiteX4" fmla="*/ 756571 w 3238500"/>
              <a:gd name="connsiteY4" fmla="*/ 876300 h 2609850"/>
              <a:gd name="connsiteX5" fmla="*/ 0 w 3238500"/>
              <a:gd name="connsiteY5" fmla="*/ 2400300 h 2609850"/>
              <a:gd name="connsiteX6" fmla="*/ 0 w 3238500"/>
              <a:gd name="connsiteY6" fmla="*/ 260985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8500" h="2609850">
                <a:moveTo>
                  <a:pt x="3238500" y="2609850"/>
                </a:moveTo>
                <a:lnTo>
                  <a:pt x="3238500" y="0"/>
                </a:lnTo>
                <a:lnTo>
                  <a:pt x="0" y="0"/>
                </a:lnTo>
                <a:lnTo>
                  <a:pt x="0" y="876300"/>
                </a:lnTo>
                <a:lnTo>
                  <a:pt x="756571" y="876300"/>
                </a:lnTo>
                <a:cubicBezTo>
                  <a:pt x="789718" y="950405"/>
                  <a:pt x="1038892" y="1861566"/>
                  <a:pt x="0" y="2400300"/>
                </a:cubicBezTo>
                <a:lnTo>
                  <a:pt x="0" y="2609850"/>
                </a:lnTo>
                <a:close/>
              </a:path>
            </a:pathLst>
          </a:custGeom>
          <a:solidFill>
            <a:srgbClr val="7AC39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539585" y="609600"/>
            <a:ext cx="5362130" cy="29076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539585" y="3599999"/>
            <a:ext cx="5362130" cy="1944457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3D5688-F019-4C01-BF68-77D400ED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D7E6-2455-430E-9A16-B2F2AEEABFB9}" type="datetime1">
              <a:rPr lang="fi-FI" smtClean="0"/>
              <a:t>7.12.2023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06F0E9A-1543-444B-BDEE-A3D58CD8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3AE3EC3-6E34-4680-9681-C69BB834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F81FF621-C80D-4D57-AF58-8C031CFC5026}"/>
              </a:ext>
            </a:extLst>
          </p:cNvPr>
          <p:cNvSpPr/>
          <p:nvPr/>
        </p:nvSpPr>
        <p:spPr bwMode="white">
          <a:xfrm>
            <a:off x="0" y="6179127"/>
            <a:ext cx="12192000" cy="721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8" descr="PORVOOBORG _RGB">
            <a:extLst>
              <a:ext uri="{FF2B5EF4-FFF2-40B4-BE49-F238E27FC236}">
                <a16:creationId xmlns:a16="http://schemas.microsoft.com/office/drawing/2014/main" id="{D73C18C5-481C-4AD4-8D38-54B56E304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442900" y="6423000"/>
            <a:ext cx="2023200" cy="261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9758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17">
    <p:bg bwMode="ltGray">
      <p:bgPr>
        <a:solidFill>
          <a:srgbClr val="7AC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F97C71D8-6501-4F32-BA8E-42C5DFC20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"/>
            <a:ext cx="6441411" cy="6191997"/>
          </a:xfrm>
          <a:prstGeom prst="rect">
            <a:avLst/>
          </a:prstGeom>
        </p:spPr>
      </p:pic>
      <p:sp>
        <p:nvSpPr>
          <p:cNvPr id="6" name="Kuva 4">
            <a:extLst>
              <a:ext uri="{FF2B5EF4-FFF2-40B4-BE49-F238E27FC236}">
                <a16:creationId xmlns:a16="http://schemas.microsoft.com/office/drawing/2014/main" id="{B73D7803-33FF-4892-BF21-E305DBA7AABF}"/>
              </a:ext>
            </a:extLst>
          </p:cNvPr>
          <p:cNvSpPr>
            <a:spLocks noChangeAspect="1"/>
          </p:cNvSpPr>
          <p:nvPr/>
        </p:nvSpPr>
        <p:spPr bwMode="ltGray">
          <a:xfrm>
            <a:off x="4476750" y="0"/>
            <a:ext cx="7683506" cy="6192000"/>
          </a:xfrm>
          <a:custGeom>
            <a:avLst/>
            <a:gdLst>
              <a:gd name="connsiteX0" fmla="*/ 3238500 w 3238500"/>
              <a:gd name="connsiteY0" fmla="*/ 2609850 h 2609850"/>
              <a:gd name="connsiteX1" fmla="*/ 3238500 w 3238500"/>
              <a:gd name="connsiteY1" fmla="*/ 0 h 2609850"/>
              <a:gd name="connsiteX2" fmla="*/ 0 w 3238500"/>
              <a:gd name="connsiteY2" fmla="*/ 0 h 2609850"/>
              <a:gd name="connsiteX3" fmla="*/ 0 w 3238500"/>
              <a:gd name="connsiteY3" fmla="*/ 876300 h 2609850"/>
              <a:gd name="connsiteX4" fmla="*/ 756571 w 3238500"/>
              <a:gd name="connsiteY4" fmla="*/ 876300 h 2609850"/>
              <a:gd name="connsiteX5" fmla="*/ 0 w 3238500"/>
              <a:gd name="connsiteY5" fmla="*/ 2400300 h 2609850"/>
              <a:gd name="connsiteX6" fmla="*/ 0 w 3238500"/>
              <a:gd name="connsiteY6" fmla="*/ 260985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8500" h="2609850">
                <a:moveTo>
                  <a:pt x="3238500" y="2609850"/>
                </a:moveTo>
                <a:lnTo>
                  <a:pt x="3238500" y="0"/>
                </a:lnTo>
                <a:lnTo>
                  <a:pt x="0" y="0"/>
                </a:lnTo>
                <a:lnTo>
                  <a:pt x="0" y="876300"/>
                </a:lnTo>
                <a:lnTo>
                  <a:pt x="756571" y="876300"/>
                </a:lnTo>
                <a:cubicBezTo>
                  <a:pt x="789718" y="950405"/>
                  <a:pt x="1038892" y="1861566"/>
                  <a:pt x="0" y="2400300"/>
                </a:cubicBezTo>
                <a:lnTo>
                  <a:pt x="0" y="2609850"/>
                </a:lnTo>
                <a:close/>
              </a:path>
            </a:pathLst>
          </a:custGeom>
          <a:solidFill>
            <a:srgbClr val="7AC39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539585" y="609600"/>
            <a:ext cx="5362130" cy="29076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539585" y="3599999"/>
            <a:ext cx="5362130" cy="1944457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3D5688-F019-4C01-BF68-77D400ED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D7E6-2455-430E-9A16-B2F2AEEABFB9}" type="datetime1">
              <a:rPr lang="fi-FI" smtClean="0"/>
              <a:t>7.12.2023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06F0E9A-1543-444B-BDEE-A3D58CD8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3AE3EC3-6E34-4680-9681-C69BB834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F81FF621-C80D-4D57-AF58-8C031CFC5026}"/>
              </a:ext>
            </a:extLst>
          </p:cNvPr>
          <p:cNvSpPr/>
          <p:nvPr/>
        </p:nvSpPr>
        <p:spPr bwMode="white">
          <a:xfrm>
            <a:off x="0" y="6179127"/>
            <a:ext cx="12192000" cy="721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8" descr="PORVOOBORG _RGB">
            <a:extLst>
              <a:ext uri="{FF2B5EF4-FFF2-40B4-BE49-F238E27FC236}">
                <a16:creationId xmlns:a16="http://schemas.microsoft.com/office/drawing/2014/main" id="{D73C18C5-481C-4AD4-8D38-54B56E304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442900" y="6423000"/>
            <a:ext cx="2023200" cy="261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25032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18">
    <p:bg bwMode="ltGray">
      <p:bgPr>
        <a:solidFill>
          <a:srgbClr val="7AC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F97C71D8-6501-4F32-BA8E-42C5DFC20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"/>
            <a:ext cx="6441411" cy="6191996"/>
          </a:xfrm>
          <a:prstGeom prst="rect">
            <a:avLst/>
          </a:prstGeom>
        </p:spPr>
      </p:pic>
      <p:sp>
        <p:nvSpPr>
          <p:cNvPr id="6" name="Kuva 4">
            <a:extLst>
              <a:ext uri="{FF2B5EF4-FFF2-40B4-BE49-F238E27FC236}">
                <a16:creationId xmlns:a16="http://schemas.microsoft.com/office/drawing/2014/main" id="{B73D7803-33FF-4892-BF21-E305DBA7AABF}"/>
              </a:ext>
            </a:extLst>
          </p:cNvPr>
          <p:cNvSpPr>
            <a:spLocks noChangeAspect="1"/>
          </p:cNvSpPr>
          <p:nvPr/>
        </p:nvSpPr>
        <p:spPr bwMode="ltGray">
          <a:xfrm>
            <a:off x="4476750" y="0"/>
            <a:ext cx="7683506" cy="6192000"/>
          </a:xfrm>
          <a:custGeom>
            <a:avLst/>
            <a:gdLst>
              <a:gd name="connsiteX0" fmla="*/ 3238500 w 3238500"/>
              <a:gd name="connsiteY0" fmla="*/ 2609850 h 2609850"/>
              <a:gd name="connsiteX1" fmla="*/ 3238500 w 3238500"/>
              <a:gd name="connsiteY1" fmla="*/ 0 h 2609850"/>
              <a:gd name="connsiteX2" fmla="*/ 0 w 3238500"/>
              <a:gd name="connsiteY2" fmla="*/ 0 h 2609850"/>
              <a:gd name="connsiteX3" fmla="*/ 0 w 3238500"/>
              <a:gd name="connsiteY3" fmla="*/ 876300 h 2609850"/>
              <a:gd name="connsiteX4" fmla="*/ 756571 w 3238500"/>
              <a:gd name="connsiteY4" fmla="*/ 876300 h 2609850"/>
              <a:gd name="connsiteX5" fmla="*/ 0 w 3238500"/>
              <a:gd name="connsiteY5" fmla="*/ 2400300 h 2609850"/>
              <a:gd name="connsiteX6" fmla="*/ 0 w 3238500"/>
              <a:gd name="connsiteY6" fmla="*/ 260985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8500" h="2609850">
                <a:moveTo>
                  <a:pt x="3238500" y="2609850"/>
                </a:moveTo>
                <a:lnTo>
                  <a:pt x="3238500" y="0"/>
                </a:lnTo>
                <a:lnTo>
                  <a:pt x="0" y="0"/>
                </a:lnTo>
                <a:lnTo>
                  <a:pt x="0" y="876300"/>
                </a:lnTo>
                <a:lnTo>
                  <a:pt x="756571" y="876300"/>
                </a:lnTo>
                <a:cubicBezTo>
                  <a:pt x="789718" y="950405"/>
                  <a:pt x="1038892" y="1861566"/>
                  <a:pt x="0" y="2400300"/>
                </a:cubicBezTo>
                <a:lnTo>
                  <a:pt x="0" y="2609850"/>
                </a:lnTo>
                <a:close/>
              </a:path>
            </a:pathLst>
          </a:custGeom>
          <a:solidFill>
            <a:srgbClr val="7AC39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539585" y="609600"/>
            <a:ext cx="5362130" cy="29076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539585" y="3599999"/>
            <a:ext cx="5362130" cy="1944457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3D5688-F019-4C01-BF68-77D400ED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D7E6-2455-430E-9A16-B2F2AEEABFB9}" type="datetime1">
              <a:rPr lang="fi-FI" smtClean="0"/>
              <a:t>7.12.2023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06F0E9A-1543-444B-BDEE-A3D58CD8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3AE3EC3-6E34-4680-9681-C69BB834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F81FF621-C80D-4D57-AF58-8C031CFC5026}"/>
              </a:ext>
            </a:extLst>
          </p:cNvPr>
          <p:cNvSpPr/>
          <p:nvPr/>
        </p:nvSpPr>
        <p:spPr bwMode="white">
          <a:xfrm>
            <a:off x="0" y="6179127"/>
            <a:ext cx="12192000" cy="721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8" descr="PORVOOBORG _RGB">
            <a:extLst>
              <a:ext uri="{FF2B5EF4-FFF2-40B4-BE49-F238E27FC236}">
                <a16:creationId xmlns:a16="http://schemas.microsoft.com/office/drawing/2014/main" id="{D73C18C5-481C-4AD4-8D38-54B56E304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442900" y="6423000"/>
            <a:ext cx="2023200" cy="261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7220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00282FB3-E3C0-4020-AB20-6E6168E9E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4501"/>
            <a:ext cx="5608899" cy="1492010"/>
          </a:xfrm>
        </p:spPr>
        <p:txBody>
          <a:bodyPr/>
          <a:lstStyle/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C399D3E8-8EF8-4A8A-A40C-309059FF1CF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511705"/>
            <a:ext cx="5608898" cy="3287211"/>
          </a:xfrm>
        </p:spPr>
        <p:txBody>
          <a:bodyPr/>
          <a:lstStyle/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A9AA8853-D077-4A89-BFC7-99AE39AA4D19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745770" y="834501"/>
            <a:ext cx="4608030" cy="49644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6862A881-C2E5-463B-AAFD-BB8A193FF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071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19">
    <p:bg bwMode="ltGray">
      <p:bgPr>
        <a:solidFill>
          <a:srgbClr val="CB3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F97C71D8-6501-4F32-BA8E-42C5DFC20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"/>
            <a:ext cx="6441411" cy="6191996"/>
          </a:xfrm>
          <a:prstGeom prst="rect">
            <a:avLst/>
          </a:prstGeom>
        </p:spPr>
      </p:pic>
      <p:sp>
        <p:nvSpPr>
          <p:cNvPr id="6" name="Kuva 4">
            <a:extLst>
              <a:ext uri="{FF2B5EF4-FFF2-40B4-BE49-F238E27FC236}">
                <a16:creationId xmlns:a16="http://schemas.microsoft.com/office/drawing/2014/main" id="{B73D7803-33FF-4892-BF21-E305DBA7AABF}"/>
              </a:ext>
            </a:extLst>
          </p:cNvPr>
          <p:cNvSpPr>
            <a:spLocks noChangeAspect="1"/>
          </p:cNvSpPr>
          <p:nvPr/>
        </p:nvSpPr>
        <p:spPr bwMode="ltGray">
          <a:xfrm>
            <a:off x="4476750" y="0"/>
            <a:ext cx="7683506" cy="6192000"/>
          </a:xfrm>
          <a:custGeom>
            <a:avLst/>
            <a:gdLst>
              <a:gd name="connsiteX0" fmla="*/ 3238500 w 3238500"/>
              <a:gd name="connsiteY0" fmla="*/ 2609850 h 2609850"/>
              <a:gd name="connsiteX1" fmla="*/ 3238500 w 3238500"/>
              <a:gd name="connsiteY1" fmla="*/ 0 h 2609850"/>
              <a:gd name="connsiteX2" fmla="*/ 0 w 3238500"/>
              <a:gd name="connsiteY2" fmla="*/ 0 h 2609850"/>
              <a:gd name="connsiteX3" fmla="*/ 0 w 3238500"/>
              <a:gd name="connsiteY3" fmla="*/ 876300 h 2609850"/>
              <a:gd name="connsiteX4" fmla="*/ 756571 w 3238500"/>
              <a:gd name="connsiteY4" fmla="*/ 876300 h 2609850"/>
              <a:gd name="connsiteX5" fmla="*/ 0 w 3238500"/>
              <a:gd name="connsiteY5" fmla="*/ 2400300 h 2609850"/>
              <a:gd name="connsiteX6" fmla="*/ 0 w 3238500"/>
              <a:gd name="connsiteY6" fmla="*/ 260985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8500" h="2609850">
                <a:moveTo>
                  <a:pt x="3238500" y="2609850"/>
                </a:moveTo>
                <a:lnTo>
                  <a:pt x="3238500" y="0"/>
                </a:lnTo>
                <a:lnTo>
                  <a:pt x="0" y="0"/>
                </a:lnTo>
                <a:lnTo>
                  <a:pt x="0" y="876300"/>
                </a:lnTo>
                <a:lnTo>
                  <a:pt x="756571" y="876300"/>
                </a:lnTo>
                <a:cubicBezTo>
                  <a:pt x="789718" y="950405"/>
                  <a:pt x="1038892" y="1861566"/>
                  <a:pt x="0" y="2400300"/>
                </a:cubicBezTo>
                <a:lnTo>
                  <a:pt x="0" y="2609850"/>
                </a:lnTo>
                <a:close/>
              </a:path>
            </a:pathLst>
          </a:custGeom>
          <a:solidFill>
            <a:srgbClr val="CB3B2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539585" y="609600"/>
            <a:ext cx="5362130" cy="29076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539585" y="3599999"/>
            <a:ext cx="5362130" cy="1944457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3D5688-F019-4C01-BF68-77D400ED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D7E6-2455-430E-9A16-B2F2AEEABFB9}" type="datetime1">
              <a:rPr lang="fi-FI" smtClean="0"/>
              <a:t>7.12.2023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06F0E9A-1543-444B-BDEE-A3D58CD8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3AE3EC3-6E34-4680-9681-C69BB834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F81FF621-C80D-4D57-AF58-8C031CFC5026}"/>
              </a:ext>
            </a:extLst>
          </p:cNvPr>
          <p:cNvSpPr/>
          <p:nvPr/>
        </p:nvSpPr>
        <p:spPr bwMode="white">
          <a:xfrm>
            <a:off x="0" y="6179127"/>
            <a:ext cx="12192000" cy="721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8" descr="PORVOOBORG _RGB">
            <a:extLst>
              <a:ext uri="{FF2B5EF4-FFF2-40B4-BE49-F238E27FC236}">
                <a16:creationId xmlns:a16="http://schemas.microsoft.com/office/drawing/2014/main" id="{D73C18C5-481C-4AD4-8D38-54B56E304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442900" y="6423000"/>
            <a:ext cx="2023200" cy="261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39468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0">
    <p:bg bwMode="ltGray">
      <p:bgPr>
        <a:solidFill>
          <a:srgbClr val="CB3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F97C71D8-6501-4F32-BA8E-42C5DFC20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"/>
            <a:ext cx="6441410" cy="6191996"/>
          </a:xfrm>
          <a:prstGeom prst="rect">
            <a:avLst/>
          </a:prstGeom>
        </p:spPr>
      </p:pic>
      <p:sp>
        <p:nvSpPr>
          <p:cNvPr id="6" name="Kuva 4">
            <a:extLst>
              <a:ext uri="{FF2B5EF4-FFF2-40B4-BE49-F238E27FC236}">
                <a16:creationId xmlns:a16="http://schemas.microsoft.com/office/drawing/2014/main" id="{B73D7803-33FF-4892-BF21-E305DBA7AABF}"/>
              </a:ext>
            </a:extLst>
          </p:cNvPr>
          <p:cNvSpPr>
            <a:spLocks noChangeAspect="1"/>
          </p:cNvSpPr>
          <p:nvPr/>
        </p:nvSpPr>
        <p:spPr bwMode="ltGray">
          <a:xfrm>
            <a:off x="4476750" y="0"/>
            <a:ext cx="7683506" cy="6192000"/>
          </a:xfrm>
          <a:custGeom>
            <a:avLst/>
            <a:gdLst>
              <a:gd name="connsiteX0" fmla="*/ 3238500 w 3238500"/>
              <a:gd name="connsiteY0" fmla="*/ 2609850 h 2609850"/>
              <a:gd name="connsiteX1" fmla="*/ 3238500 w 3238500"/>
              <a:gd name="connsiteY1" fmla="*/ 0 h 2609850"/>
              <a:gd name="connsiteX2" fmla="*/ 0 w 3238500"/>
              <a:gd name="connsiteY2" fmla="*/ 0 h 2609850"/>
              <a:gd name="connsiteX3" fmla="*/ 0 w 3238500"/>
              <a:gd name="connsiteY3" fmla="*/ 876300 h 2609850"/>
              <a:gd name="connsiteX4" fmla="*/ 756571 w 3238500"/>
              <a:gd name="connsiteY4" fmla="*/ 876300 h 2609850"/>
              <a:gd name="connsiteX5" fmla="*/ 0 w 3238500"/>
              <a:gd name="connsiteY5" fmla="*/ 2400300 h 2609850"/>
              <a:gd name="connsiteX6" fmla="*/ 0 w 3238500"/>
              <a:gd name="connsiteY6" fmla="*/ 260985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8500" h="2609850">
                <a:moveTo>
                  <a:pt x="3238500" y="2609850"/>
                </a:moveTo>
                <a:lnTo>
                  <a:pt x="3238500" y="0"/>
                </a:lnTo>
                <a:lnTo>
                  <a:pt x="0" y="0"/>
                </a:lnTo>
                <a:lnTo>
                  <a:pt x="0" y="876300"/>
                </a:lnTo>
                <a:lnTo>
                  <a:pt x="756571" y="876300"/>
                </a:lnTo>
                <a:cubicBezTo>
                  <a:pt x="789718" y="950405"/>
                  <a:pt x="1038892" y="1861566"/>
                  <a:pt x="0" y="2400300"/>
                </a:cubicBezTo>
                <a:lnTo>
                  <a:pt x="0" y="2609850"/>
                </a:lnTo>
                <a:close/>
              </a:path>
            </a:pathLst>
          </a:custGeom>
          <a:solidFill>
            <a:srgbClr val="CB3B2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539585" y="609600"/>
            <a:ext cx="5362130" cy="29076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539585" y="3599999"/>
            <a:ext cx="5362130" cy="1944457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3D5688-F019-4C01-BF68-77D400ED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D7E6-2455-430E-9A16-B2F2AEEABFB9}" type="datetime1">
              <a:rPr lang="fi-FI" smtClean="0"/>
              <a:t>7.12.2023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06F0E9A-1543-444B-BDEE-A3D58CD8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3AE3EC3-6E34-4680-9681-C69BB834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F81FF621-C80D-4D57-AF58-8C031CFC5026}"/>
              </a:ext>
            </a:extLst>
          </p:cNvPr>
          <p:cNvSpPr/>
          <p:nvPr/>
        </p:nvSpPr>
        <p:spPr bwMode="white">
          <a:xfrm>
            <a:off x="0" y="6179127"/>
            <a:ext cx="12192000" cy="721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8" descr="PORVOOBORG _RGB">
            <a:extLst>
              <a:ext uri="{FF2B5EF4-FFF2-40B4-BE49-F238E27FC236}">
                <a16:creationId xmlns:a16="http://schemas.microsoft.com/office/drawing/2014/main" id="{D73C18C5-481C-4AD4-8D38-54B56E304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442900" y="6423000"/>
            <a:ext cx="2023200" cy="261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60395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1">
    <p:bg bwMode="ltGray">
      <p:bgPr>
        <a:solidFill>
          <a:srgbClr val="98C5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F97C71D8-6501-4F32-BA8E-42C5DFC20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"/>
            <a:ext cx="6441410" cy="6191995"/>
          </a:xfrm>
          <a:prstGeom prst="rect">
            <a:avLst/>
          </a:prstGeom>
        </p:spPr>
      </p:pic>
      <p:sp>
        <p:nvSpPr>
          <p:cNvPr id="6" name="Kuva 4">
            <a:extLst>
              <a:ext uri="{FF2B5EF4-FFF2-40B4-BE49-F238E27FC236}">
                <a16:creationId xmlns:a16="http://schemas.microsoft.com/office/drawing/2014/main" id="{B73D7803-33FF-4892-BF21-E305DBA7AABF}"/>
              </a:ext>
            </a:extLst>
          </p:cNvPr>
          <p:cNvSpPr>
            <a:spLocks noChangeAspect="1"/>
          </p:cNvSpPr>
          <p:nvPr/>
        </p:nvSpPr>
        <p:spPr>
          <a:xfrm>
            <a:off x="4476750" y="0"/>
            <a:ext cx="7683506" cy="6192000"/>
          </a:xfrm>
          <a:custGeom>
            <a:avLst/>
            <a:gdLst>
              <a:gd name="connsiteX0" fmla="*/ 3238500 w 3238500"/>
              <a:gd name="connsiteY0" fmla="*/ 2609850 h 2609850"/>
              <a:gd name="connsiteX1" fmla="*/ 3238500 w 3238500"/>
              <a:gd name="connsiteY1" fmla="*/ 0 h 2609850"/>
              <a:gd name="connsiteX2" fmla="*/ 0 w 3238500"/>
              <a:gd name="connsiteY2" fmla="*/ 0 h 2609850"/>
              <a:gd name="connsiteX3" fmla="*/ 0 w 3238500"/>
              <a:gd name="connsiteY3" fmla="*/ 876300 h 2609850"/>
              <a:gd name="connsiteX4" fmla="*/ 756571 w 3238500"/>
              <a:gd name="connsiteY4" fmla="*/ 876300 h 2609850"/>
              <a:gd name="connsiteX5" fmla="*/ 0 w 3238500"/>
              <a:gd name="connsiteY5" fmla="*/ 2400300 h 2609850"/>
              <a:gd name="connsiteX6" fmla="*/ 0 w 3238500"/>
              <a:gd name="connsiteY6" fmla="*/ 260985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8500" h="2609850">
                <a:moveTo>
                  <a:pt x="3238500" y="2609850"/>
                </a:moveTo>
                <a:lnTo>
                  <a:pt x="3238500" y="0"/>
                </a:lnTo>
                <a:lnTo>
                  <a:pt x="0" y="0"/>
                </a:lnTo>
                <a:lnTo>
                  <a:pt x="0" y="876300"/>
                </a:lnTo>
                <a:lnTo>
                  <a:pt x="756571" y="876300"/>
                </a:lnTo>
                <a:cubicBezTo>
                  <a:pt x="789718" y="950405"/>
                  <a:pt x="1038892" y="1861566"/>
                  <a:pt x="0" y="2400300"/>
                </a:cubicBezTo>
                <a:lnTo>
                  <a:pt x="0" y="2609850"/>
                </a:lnTo>
                <a:close/>
              </a:path>
            </a:pathLst>
          </a:custGeom>
          <a:solidFill>
            <a:srgbClr val="98C5D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539585" y="609600"/>
            <a:ext cx="5362130" cy="29076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539585" y="3599999"/>
            <a:ext cx="5362130" cy="1944457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3D5688-F019-4C01-BF68-77D400ED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D7E6-2455-430E-9A16-B2F2AEEABFB9}" type="datetime1">
              <a:rPr lang="fi-FI" smtClean="0"/>
              <a:t>7.12.2023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06F0E9A-1543-444B-BDEE-A3D58CD8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3AE3EC3-6E34-4680-9681-C69BB834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F81FF621-C80D-4D57-AF58-8C031CFC5026}"/>
              </a:ext>
            </a:extLst>
          </p:cNvPr>
          <p:cNvSpPr/>
          <p:nvPr/>
        </p:nvSpPr>
        <p:spPr>
          <a:xfrm>
            <a:off x="0" y="6179127"/>
            <a:ext cx="12192000" cy="721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8" descr="PORVOOBORG _RGB">
            <a:extLst>
              <a:ext uri="{FF2B5EF4-FFF2-40B4-BE49-F238E27FC236}">
                <a16:creationId xmlns:a16="http://schemas.microsoft.com/office/drawing/2014/main" id="{D73C18C5-481C-4AD4-8D38-54B56E304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442900" y="6423000"/>
            <a:ext cx="2023200" cy="261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96879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2">
    <p:bg bwMode="ltGray">
      <p:bgPr>
        <a:solidFill>
          <a:srgbClr val="98C5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F97C71D8-6501-4F32-BA8E-42C5DFC20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"/>
            <a:ext cx="6441409" cy="6191995"/>
          </a:xfrm>
          <a:prstGeom prst="rect">
            <a:avLst/>
          </a:prstGeom>
        </p:spPr>
      </p:pic>
      <p:sp>
        <p:nvSpPr>
          <p:cNvPr id="6" name="Kuva 4">
            <a:extLst>
              <a:ext uri="{FF2B5EF4-FFF2-40B4-BE49-F238E27FC236}">
                <a16:creationId xmlns:a16="http://schemas.microsoft.com/office/drawing/2014/main" id="{B73D7803-33FF-4892-BF21-E305DBA7AABF}"/>
              </a:ext>
            </a:extLst>
          </p:cNvPr>
          <p:cNvSpPr>
            <a:spLocks noChangeAspect="1"/>
          </p:cNvSpPr>
          <p:nvPr/>
        </p:nvSpPr>
        <p:spPr bwMode="ltGray">
          <a:xfrm>
            <a:off x="4476750" y="0"/>
            <a:ext cx="7683506" cy="6192000"/>
          </a:xfrm>
          <a:custGeom>
            <a:avLst/>
            <a:gdLst>
              <a:gd name="connsiteX0" fmla="*/ 3238500 w 3238500"/>
              <a:gd name="connsiteY0" fmla="*/ 2609850 h 2609850"/>
              <a:gd name="connsiteX1" fmla="*/ 3238500 w 3238500"/>
              <a:gd name="connsiteY1" fmla="*/ 0 h 2609850"/>
              <a:gd name="connsiteX2" fmla="*/ 0 w 3238500"/>
              <a:gd name="connsiteY2" fmla="*/ 0 h 2609850"/>
              <a:gd name="connsiteX3" fmla="*/ 0 w 3238500"/>
              <a:gd name="connsiteY3" fmla="*/ 876300 h 2609850"/>
              <a:gd name="connsiteX4" fmla="*/ 756571 w 3238500"/>
              <a:gd name="connsiteY4" fmla="*/ 876300 h 2609850"/>
              <a:gd name="connsiteX5" fmla="*/ 0 w 3238500"/>
              <a:gd name="connsiteY5" fmla="*/ 2400300 h 2609850"/>
              <a:gd name="connsiteX6" fmla="*/ 0 w 3238500"/>
              <a:gd name="connsiteY6" fmla="*/ 260985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8500" h="2609850">
                <a:moveTo>
                  <a:pt x="3238500" y="2609850"/>
                </a:moveTo>
                <a:lnTo>
                  <a:pt x="3238500" y="0"/>
                </a:lnTo>
                <a:lnTo>
                  <a:pt x="0" y="0"/>
                </a:lnTo>
                <a:lnTo>
                  <a:pt x="0" y="876300"/>
                </a:lnTo>
                <a:lnTo>
                  <a:pt x="756571" y="876300"/>
                </a:lnTo>
                <a:cubicBezTo>
                  <a:pt x="789718" y="950405"/>
                  <a:pt x="1038892" y="1861566"/>
                  <a:pt x="0" y="2400300"/>
                </a:cubicBezTo>
                <a:lnTo>
                  <a:pt x="0" y="2609850"/>
                </a:lnTo>
                <a:close/>
              </a:path>
            </a:pathLst>
          </a:custGeom>
          <a:solidFill>
            <a:srgbClr val="98C5D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539585" y="609600"/>
            <a:ext cx="5362130" cy="29076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539585" y="3599999"/>
            <a:ext cx="5362130" cy="1944457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3D5688-F019-4C01-BF68-77D400ED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D7E6-2455-430E-9A16-B2F2AEEABFB9}" type="datetime1">
              <a:rPr lang="fi-FI" smtClean="0"/>
              <a:t>7.12.2023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06F0E9A-1543-444B-BDEE-A3D58CD8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3AE3EC3-6E34-4680-9681-C69BB834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F81FF621-C80D-4D57-AF58-8C031CFC5026}"/>
              </a:ext>
            </a:extLst>
          </p:cNvPr>
          <p:cNvSpPr/>
          <p:nvPr/>
        </p:nvSpPr>
        <p:spPr bwMode="white">
          <a:xfrm>
            <a:off x="0" y="6179127"/>
            <a:ext cx="12192000" cy="721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8" descr="PORVOOBORG _RGB">
            <a:extLst>
              <a:ext uri="{FF2B5EF4-FFF2-40B4-BE49-F238E27FC236}">
                <a16:creationId xmlns:a16="http://schemas.microsoft.com/office/drawing/2014/main" id="{D73C18C5-481C-4AD4-8D38-54B56E304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442900" y="6423000"/>
            <a:ext cx="2023200" cy="261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17981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3">
    <p:bg bwMode="ltGray">
      <p:bgPr>
        <a:solidFill>
          <a:srgbClr val="98C5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F97C71D8-6501-4F32-BA8E-42C5DFC20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"/>
            <a:ext cx="6441409" cy="6191994"/>
          </a:xfrm>
          <a:prstGeom prst="rect">
            <a:avLst/>
          </a:prstGeom>
        </p:spPr>
      </p:pic>
      <p:sp>
        <p:nvSpPr>
          <p:cNvPr id="6" name="Kuva 4">
            <a:extLst>
              <a:ext uri="{FF2B5EF4-FFF2-40B4-BE49-F238E27FC236}">
                <a16:creationId xmlns:a16="http://schemas.microsoft.com/office/drawing/2014/main" id="{B73D7803-33FF-4892-BF21-E305DBA7AABF}"/>
              </a:ext>
            </a:extLst>
          </p:cNvPr>
          <p:cNvSpPr>
            <a:spLocks noChangeAspect="1"/>
          </p:cNvSpPr>
          <p:nvPr/>
        </p:nvSpPr>
        <p:spPr bwMode="ltGray">
          <a:xfrm>
            <a:off x="4476750" y="0"/>
            <a:ext cx="7683506" cy="6192000"/>
          </a:xfrm>
          <a:custGeom>
            <a:avLst/>
            <a:gdLst>
              <a:gd name="connsiteX0" fmla="*/ 3238500 w 3238500"/>
              <a:gd name="connsiteY0" fmla="*/ 2609850 h 2609850"/>
              <a:gd name="connsiteX1" fmla="*/ 3238500 w 3238500"/>
              <a:gd name="connsiteY1" fmla="*/ 0 h 2609850"/>
              <a:gd name="connsiteX2" fmla="*/ 0 w 3238500"/>
              <a:gd name="connsiteY2" fmla="*/ 0 h 2609850"/>
              <a:gd name="connsiteX3" fmla="*/ 0 w 3238500"/>
              <a:gd name="connsiteY3" fmla="*/ 876300 h 2609850"/>
              <a:gd name="connsiteX4" fmla="*/ 756571 w 3238500"/>
              <a:gd name="connsiteY4" fmla="*/ 876300 h 2609850"/>
              <a:gd name="connsiteX5" fmla="*/ 0 w 3238500"/>
              <a:gd name="connsiteY5" fmla="*/ 2400300 h 2609850"/>
              <a:gd name="connsiteX6" fmla="*/ 0 w 3238500"/>
              <a:gd name="connsiteY6" fmla="*/ 260985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8500" h="2609850">
                <a:moveTo>
                  <a:pt x="3238500" y="2609850"/>
                </a:moveTo>
                <a:lnTo>
                  <a:pt x="3238500" y="0"/>
                </a:lnTo>
                <a:lnTo>
                  <a:pt x="0" y="0"/>
                </a:lnTo>
                <a:lnTo>
                  <a:pt x="0" y="876300"/>
                </a:lnTo>
                <a:lnTo>
                  <a:pt x="756571" y="876300"/>
                </a:lnTo>
                <a:cubicBezTo>
                  <a:pt x="789718" y="950405"/>
                  <a:pt x="1038892" y="1861566"/>
                  <a:pt x="0" y="2400300"/>
                </a:cubicBezTo>
                <a:lnTo>
                  <a:pt x="0" y="2609850"/>
                </a:lnTo>
                <a:close/>
              </a:path>
            </a:pathLst>
          </a:custGeom>
          <a:solidFill>
            <a:srgbClr val="98C5D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539585" y="609600"/>
            <a:ext cx="5362130" cy="29076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539585" y="3599999"/>
            <a:ext cx="5362130" cy="1944457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3D5688-F019-4C01-BF68-77D400ED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D7E6-2455-430E-9A16-B2F2AEEABFB9}" type="datetime1">
              <a:rPr lang="fi-FI" smtClean="0"/>
              <a:t>7.12.2023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06F0E9A-1543-444B-BDEE-A3D58CD8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3AE3EC3-6E34-4680-9681-C69BB834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F81FF621-C80D-4D57-AF58-8C031CFC5026}"/>
              </a:ext>
            </a:extLst>
          </p:cNvPr>
          <p:cNvSpPr/>
          <p:nvPr/>
        </p:nvSpPr>
        <p:spPr bwMode="white">
          <a:xfrm>
            <a:off x="0" y="6179127"/>
            <a:ext cx="12192000" cy="721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8" descr="PORVOOBORG _RGB">
            <a:extLst>
              <a:ext uri="{FF2B5EF4-FFF2-40B4-BE49-F238E27FC236}">
                <a16:creationId xmlns:a16="http://schemas.microsoft.com/office/drawing/2014/main" id="{D73C18C5-481C-4AD4-8D38-54B56E304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442900" y="6423000"/>
            <a:ext cx="2023200" cy="261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6797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4">
    <p:bg bwMode="ltGray">
      <p:bgPr>
        <a:solidFill>
          <a:srgbClr val="E93E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F97C71D8-6501-4F32-BA8E-42C5DFC20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"/>
            <a:ext cx="6441409" cy="6191994"/>
          </a:xfrm>
          <a:prstGeom prst="rect">
            <a:avLst/>
          </a:prstGeom>
        </p:spPr>
      </p:pic>
      <p:sp>
        <p:nvSpPr>
          <p:cNvPr id="6" name="Kuva 4">
            <a:extLst>
              <a:ext uri="{FF2B5EF4-FFF2-40B4-BE49-F238E27FC236}">
                <a16:creationId xmlns:a16="http://schemas.microsoft.com/office/drawing/2014/main" id="{B73D7803-33FF-4892-BF21-E305DBA7AABF}"/>
              </a:ext>
            </a:extLst>
          </p:cNvPr>
          <p:cNvSpPr>
            <a:spLocks noChangeAspect="1"/>
          </p:cNvSpPr>
          <p:nvPr/>
        </p:nvSpPr>
        <p:spPr bwMode="ltGray">
          <a:xfrm>
            <a:off x="4476750" y="0"/>
            <a:ext cx="7683506" cy="6192000"/>
          </a:xfrm>
          <a:custGeom>
            <a:avLst/>
            <a:gdLst>
              <a:gd name="connsiteX0" fmla="*/ 3238500 w 3238500"/>
              <a:gd name="connsiteY0" fmla="*/ 2609850 h 2609850"/>
              <a:gd name="connsiteX1" fmla="*/ 3238500 w 3238500"/>
              <a:gd name="connsiteY1" fmla="*/ 0 h 2609850"/>
              <a:gd name="connsiteX2" fmla="*/ 0 w 3238500"/>
              <a:gd name="connsiteY2" fmla="*/ 0 h 2609850"/>
              <a:gd name="connsiteX3" fmla="*/ 0 w 3238500"/>
              <a:gd name="connsiteY3" fmla="*/ 876300 h 2609850"/>
              <a:gd name="connsiteX4" fmla="*/ 756571 w 3238500"/>
              <a:gd name="connsiteY4" fmla="*/ 876300 h 2609850"/>
              <a:gd name="connsiteX5" fmla="*/ 0 w 3238500"/>
              <a:gd name="connsiteY5" fmla="*/ 2400300 h 2609850"/>
              <a:gd name="connsiteX6" fmla="*/ 0 w 3238500"/>
              <a:gd name="connsiteY6" fmla="*/ 260985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8500" h="2609850">
                <a:moveTo>
                  <a:pt x="3238500" y="2609850"/>
                </a:moveTo>
                <a:lnTo>
                  <a:pt x="3238500" y="0"/>
                </a:lnTo>
                <a:lnTo>
                  <a:pt x="0" y="0"/>
                </a:lnTo>
                <a:lnTo>
                  <a:pt x="0" y="876300"/>
                </a:lnTo>
                <a:lnTo>
                  <a:pt x="756571" y="876300"/>
                </a:lnTo>
                <a:cubicBezTo>
                  <a:pt x="789718" y="950405"/>
                  <a:pt x="1038892" y="1861566"/>
                  <a:pt x="0" y="2400300"/>
                </a:cubicBezTo>
                <a:lnTo>
                  <a:pt x="0" y="2609850"/>
                </a:lnTo>
                <a:close/>
              </a:path>
            </a:pathLst>
          </a:custGeom>
          <a:solidFill>
            <a:srgbClr val="E93E5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539585" y="609600"/>
            <a:ext cx="5362130" cy="29076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539585" y="3599999"/>
            <a:ext cx="5362130" cy="1944457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3D5688-F019-4C01-BF68-77D400ED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D7E6-2455-430E-9A16-B2F2AEEABFB9}" type="datetime1">
              <a:rPr lang="fi-FI" smtClean="0"/>
              <a:t>7.12.2023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06F0E9A-1543-444B-BDEE-A3D58CD8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3AE3EC3-6E34-4680-9681-C69BB834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F81FF621-C80D-4D57-AF58-8C031CFC5026}"/>
              </a:ext>
            </a:extLst>
          </p:cNvPr>
          <p:cNvSpPr/>
          <p:nvPr/>
        </p:nvSpPr>
        <p:spPr bwMode="white">
          <a:xfrm>
            <a:off x="0" y="6179127"/>
            <a:ext cx="12192000" cy="721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8" descr="PORVOOBORG _RGB">
            <a:extLst>
              <a:ext uri="{FF2B5EF4-FFF2-40B4-BE49-F238E27FC236}">
                <a16:creationId xmlns:a16="http://schemas.microsoft.com/office/drawing/2014/main" id="{D73C18C5-481C-4AD4-8D38-54B56E304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442900" y="6423000"/>
            <a:ext cx="2023200" cy="261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05959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5">
    <p:bg bwMode="ltGray">
      <p:bgPr>
        <a:solidFill>
          <a:srgbClr val="E93E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F97C71D8-6501-4F32-BA8E-42C5DFC20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"/>
            <a:ext cx="6441408" cy="6191994"/>
          </a:xfrm>
          <a:prstGeom prst="rect">
            <a:avLst/>
          </a:prstGeom>
        </p:spPr>
      </p:pic>
      <p:sp>
        <p:nvSpPr>
          <p:cNvPr id="6" name="Kuva 4">
            <a:extLst>
              <a:ext uri="{FF2B5EF4-FFF2-40B4-BE49-F238E27FC236}">
                <a16:creationId xmlns:a16="http://schemas.microsoft.com/office/drawing/2014/main" id="{B73D7803-33FF-4892-BF21-E305DBA7AABF}"/>
              </a:ext>
            </a:extLst>
          </p:cNvPr>
          <p:cNvSpPr>
            <a:spLocks noChangeAspect="1"/>
          </p:cNvSpPr>
          <p:nvPr/>
        </p:nvSpPr>
        <p:spPr bwMode="ltGray">
          <a:xfrm>
            <a:off x="4476750" y="0"/>
            <a:ext cx="7683506" cy="6192000"/>
          </a:xfrm>
          <a:custGeom>
            <a:avLst/>
            <a:gdLst>
              <a:gd name="connsiteX0" fmla="*/ 3238500 w 3238500"/>
              <a:gd name="connsiteY0" fmla="*/ 2609850 h 2609850"/>
              <a:gd name="connsiteX1" fmla="*/ 3238500 w 3238500"/>
              <a:gd name="connsiteY1" fmla="*/ 0 h 2609850"/>
              <a:gd name="connsiteX2" fmla="*/ 0 w 3238500"/>
              <a:gd name="connsiteY2" fmla="*/ 0 h 2609850"/>
              <a:gd name="connsiteX3" fmla="*/ 0 w 3238500"/>
              <a:gd name="connsiteY3" fmla="*/ 876300 h 2609850"/>
              <a:gd name="connsiteX4" fmla="*/ 756571 w 3238500"/>
              <a:gd name="connsiteY4" fmla="*/ 876300 h 2609850"/>
              <a:gd name="connsiteX5" fmla="*/ 0 w 3238500"/>
              <a:gd name="connsiteY5" fmla="*/ 2400300 h 2609850"/>
              <a:gd name="connsiteX6" fmla="*/ 0 w 3238500"/>
              <a:gd name="connsiteY6" fmla="*/ 260985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8500" h="2609850">
                <a:moveTo>
                  <a:pt x="3238500" y="2609850"/>
                </a:moveTo>
                <a:lnTo>
                  <a:pt x="3238500" y="0"/>
                </a:lnTo>
                <a:lnTo>
                  <a:pt x="0" y="0"/>
                </a:lnTo>
                <a:lnTo>
                  <a:pt x="0" y="876300"/>
                </a:lnTo>
                <a:lnTo>
                  <a:pt x="756571" y="876300"/>
                </a:lnTo>
                <a:cubicBezTo>
                  <a:pt x="789718" y="950405"/>
                  <a:pt x="1038892" y="1861566"/>
                  <a:pt x="0" y="2400300"/>
                </a:cubicBezTo>
                <a:lnTo>
                  <a:pt x="0" y="2609850"/>
                </a:lnTo>
                <a:close/>
              </a:path>
            </a:pathLst>
          </a:custGeom>
          <a:solidFill>
            <a:srgbClr val="E93E5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539585" y="609600"/>
            <a:ext cx="5362130" cy="29076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539585" y="3599999"/>
            <a:ext cx="5362130" cy="1944457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3D5688-F019-4C01-BF68-77D400ED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D7E6-2455-430E-9A16-B2F2AEEABFB9}" type="datetime1">
              <a:rPr lang="fi-FI" smtClean="0"/>
              <a:t>7.12.2023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06F0E9A-1543-444B-BDEE-A3D58CD8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3AE3EC3-6E34-4680-9681-C69BB834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F81FF621-C80D-4D57-AF58-8C031CFC5026}"/>
              </a:ext>
            </a:extLst>
          </p:cNvPr>
          <p:cNvSpPr/>
          <p:nvPr/>
        </p:nvSpPr>
        <p:spPr bwMode="white">
          <a:xfrm>
            <a:off x="0" y="6179127"/>
            <a:ext cx="12192000" cy="721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8" descr="PORVOOBORG _RGB">
            <a:extLst>
              <a:ext uri="{FF2B5EF4-FFF2-40B4-BE49-F238E27FC236}">
                <a16:creationId xmlns:a16="http://schemas.microsoft.com/office/drawing/2014/main" id="{D73C18C5-481C-4AD4-8D38-54B56E304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442900" y="6423000"/>
            <a:ext cx="2023200" cy="261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74082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6">
    <p:bg bwMode="ltGray">
      <p:bgPr>
        <a:solidFill>
          <a:srgbClr val="FFD9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F97C71D8-6501-4F32-BA8E-42C5DFC20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"/>
            <a:ext cx="6441408" cy="6191994"/>
          </a:xfrm>
          <a:prstGeom prst="rect">
            <a:avLst/>
          </a:prstGeom>
        </p:spPr>
      </p:pic>
      <p:sp>
        <p:nvSpPr>
          <p:cNvPr id="6" name="Kuva 4">
            <a:extLst>
              <a:ext uri="{FF2B5EF4-FFF2-40B4-BE49-F238E27FC236}">
                <a16:creationId xmlns:a16="http://schemas.microsoft.com/office/drawing/2014/main" id="{B73D7803-33FF-4892-BF21-E305DBA7AABF}"/>
              </a:ext>
            </a:extLst>
          </p:cNvPr>
          <p:cNvSpPr>
            <a:spLocks noChangeAspect="1"/>
          </p:cNvSpPr>
          <p:nvPr/>
        </p:nvSpPr>
        <p:spPr bwMode="ltGray">
          <a:xfrm>
            <a:off x="4476750" y="0"/>
            <a:ext cx="7683506" cy="6192000"/>
          </a:xfrm>
          <a:custGeom>
            <a:avLst/>
            <a:gdLst>
              <a:gd name="connsiteX0" fmla="*/ 3238500 w 3238500"/>
              <a:gd name="connsiteY0" fmla="*/ 2609850 h 2609850"/>
              <a:gd name="connsiteX1" fmla="*/ 3238500 w 3238500"/>
              <a:gd name="connsiteY1" fmla="*/ 0 h 2609850"/>
              <a:gd name="connsiteX2" fmla="*/ 0 w 3238500"/>
              <a:gd name="connsiteY2" fmla="*/ 0 h 2609850"/>
              <a:gd name="connsiteX3" fmla="*/ 0 w 3238500"/>
              <a:gd name="connsiteY3" fmla="*/ 876300 h 2609850"/>
              <a:gd name="connsiteX4" fmla="*/ 756571 w 3238500"/>
              <a:gd name="connsiteY4" fmla="*/ 876300 h 2609850"/>
              <a:gd name="connsiteX5" fmla="*/ 0 w 3238500"/>
              <a:gd name="connsiteY5" fmla="*/ 2400300 h 2609850"/>
              <a:gd name="connsiteX6" fmla="*/ 0 w 3238500"/>
              <a:gd name="connsiteY6" fmla="*/ 260985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8500" h="2609850">
                <a:moveTo>
                  <a:pt x="3238500" y="2609850"/>
                </a:moveTo>
                <a:lnTo>
                  <a:pt x="3238500" y="0"/>
                </a:lnTo>
                <a:lnTo>
                  <a:pt x="0" y="0"/>
                </a:lnTo>
                <a:lnTo>
                  <a:pt x="0" y="876300"/>
                </a:lnTo>
                <a:lnTo>
                  <a:pt x="756571" y="876300"/>
                </a:lnTo>
                <a:cubicBezTo>
                  <a:pt x="789718" y="950405"/>
                  <a:pt x="1038892" y="1861566"/>
                  <a:pt x="0" y="2400300"/>
                </a:cubicBezTo>
                <a:lnTo>
                  <a:pt x="0" y="2609850"/>
                </a:ln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539585" y="609600"/>
            <a:ext cx="5362130" cy="29076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539585" y="3599999"/>
            <a:ext cx="5362130" cy="1944457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3D5688-F019-4C01-BF68-77D400ED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D7E6-2455-430E-9A16-B2F2AEEABFB9}" type="datetime1">
              <a:rPr lang="fi-FI" smtClean="0"/>
              <a:t>7.12.2023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06F0E9A-1543-444B-BDEE-A3D58CD8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3AE3EC3-6E34-4680-9681-C69BB834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F81FF621-C80D-4D57-AF58-8C031CFC5026}"/>
              </a:ext>
            </a:extLst>
          </p:cNvPr>
          <p:cNvSpPr/>
          <p:nvPr/>
        </p:nvSpPr>
        <p:spPr bwMode="white">
          <a:xfrm>
            <a:off x="0" y="6179127"/>
            <a:ext cx="12192000" cy="721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8" descr="PORVOOBORG _RGB">
            <a:extLst>
              <a:ext uri="{FF2B5EF4-FFF2-40B4-BE49-F238E27FC236}">
                <a16:creationId xmlns:a16="http://schemas.microsoft.com/office/drawing/2014/main" id="{D73C18C5-481C-4AD4-8D38-54B56E304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442900" y="6423000"/>
            <a:ext cx="2023200" cy="261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88109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7">
    <p:bg bwMode="ltGray">
      <p:bgPr>
        <a:solidFill>
          <a:srgbClr val="E0C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F97C71D8-6501-4F32-BA8E-42C5DFC20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"/>
            <a:ext cx="6441408" cy="6191994"/>
          </a:xfrm>
          <a:prstGeom prst="rect">
            <a:avLst/>
          </a:prstGeom>
        </p:spPr>
      </p:pic>
      <p:sp>
        <p:nvSpPr>
          <p:cNvPr id="6" name="Kuva 4">
            <a:extLst>
              <a:ext uri="{FF2B5EF4-FFF2-40B4-BE49-F238E27FC236}">
                <a16:creationId xmlns:a16="http://schemas.microsoft.com/office/drawing/2014/main" id="{B73D7803-33FF-4892-BF21-E305DBA7AABF}"/>
              </a:ext>
            </a:extLst>
          </p:cNvPr>
          <p:cNvSpPr>
            <a:spLocks noChangeAspect="1"/>
          </p:cNvSpPr>
          <p:nvPr/>
        </p:nvSpPr>
        <p:spPr bwMode="ltGray">
          <a:xfrm>
            <a:off x="4476750" y="0"/>
            <a:ext cx="7683506" cy="6192000"/>
          </a:xfrm>
          <a:custGeom>
            <a:avLst/>
            <a:gdLst>
              <a:gd name="connsiteX0" fmla="*/ 3238500 w 3238500"/>
              <a:gd name="connsiteY0" fmla="*/ 2609850 h 2609850"/>
              <a:gd name="connsiteX1" fmla="*/ 3238500 w 3238500"/>
              <a:gd name="connsiteY1" fmla="*/ 0 h 2609850"/>
              <a:gd name="connsiteX2" fmla="*/ 0 w 3238500"/>
              <a:gd name="connsiteY2" fmla="*/ 0 h 2609850"/>
              <a:gd name="connsiteX3" fmla="*/ 0 w 3238500"/>
              <a:gd name="connsiteY3" fmla="*/ 876300 h 2609850"/>
              <a:gd name="connsiteX4" fmla="*/ 756571 w 3238500"/>
              <a:gd name="connsiteY4" fmla="*/ 876300 h 2609850"/>
              <a:gd name="connsiteX5" fmla="*/ 0 w 3238500"/>
              <a:gd name="connsiteY5" fmla="*/ 2400300 h 2609850"/>
              <a:gd name="connsiteX6" fmla="*/ 0 w 3238500"/>
              <a:gd name="connsiteY6" fmla="*/ 260985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8500" h="2609850">
                <a:moveTo>
                  <a:pt x="3238500" y="2609850"/>
                </a:moveTo>
                <a:lnTo>
                  <a:pt x="3238500" y="0"/>
                </a:lnTo>
                <a:lnTo>
                  <a:pt x="0" y="0"/>
                </a:lnTo>
                <a:lnTo>
                  <a:pt x="0" y="876300"/>
                </a:lnTo>
                <a:lnTo>
                  <a:pt x="756571" y="876300"/>
                </a:lnTo>
                <a:cubicBezTo>
                  <a:pt x="789718" y="950405"/>
                  <a:pt x="1038892" y="1861566"/>
                  <a:pt x="0" y="2400300"/>
                </a:cubicBezTo>
                <a:lnTo>
                  <a:pt x="0" y="2609850"/>
                </a:lnTo>
                <a:close/>
              </a:path>
            </a:pathLst>
          </a:custGeom>
          <a:solidFill>
            <a:srgbClr val="E0C3B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539585" y="609600"/>
            <a:ext cx="5362130" cy="29076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539585" y="3599999"/>
            <a:ext cx="5362130" cy="1944457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3D5688-F019-4C01-BF68-77D400ED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D7E6-2455-430E-9A16-B2F2AEEABFB9}" type="datetime1">
              <a:rPr lang="fi-FI" smtClean="0"/>
              <a:t>7.12.2023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06F0E9A-1543-444B-BDEE-A3D58CD8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3AE3EC3-6E34-4680-9681-C69BB834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F81FF621-C80D-4D57-AF58-8C031CFC5026}"/>
              </a:ext>
            </a:extLst>
          </p:cNvPr>
          <p:cNvSpPr/>
          <p:nvPr/>
        </p:nvSpPr>
        <p:spPr bwMode="white">
          <a:xfrm>
            <a:off x="0" y="6179127"/>
            <a:ext cx="12192000" cy="721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8" descr="PORVOOBORG _RGB">
            <a:extLst>
              <a:ext uri="{FF2B5EF4-FFF2-40B4-BE49-F238E27FC236}">
                <a16:creationId xmlns:a16="http://schemas.microsoft.com/office/drawing/2014/main" id="{D73C18C5-481C-4AD4-8D38-54B56E304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442900" y="6423000"/>
            <a:ext cx="2023200" cy="261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37073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loitus/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DA12EB5D-FFED-4AC8-8641-24AD18BA0D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39878" y="2957762"/>
            <a:ext cx="7112244" cy="936000"/>
          </a:xfrm>
          <a:prstGeom prst="rect">
            <a:avLst/>
          </a:prstGeom>
        </p:spPr>
      </p:pic>
      <p:pic>
        <p:nvPicPr>
          <p:cNvPr id="38" name="Kuva 37">
            <a:extLst>
              <a:ext uri="{FF2B5EF4-FFF2-40B4-BE49-F238E27FC236}">
                <a16:creationId xmlns:a16="http://schemas.microsoft.com/office/drawing/2014/main" id="{D5579DEB-C83D-476F-B42E-FE714CD6F1EC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 rot="5400000" flipH="1" flipV="1">
            <a:off x="-346854" y="338779"/>
            <a:ext cx="1350000" cy="675000"/>
          </a:xfrm>
          <a:prstGeom prst="rect">
            <a:avLst/>
          </a:prstGeom>
        </p:spPr>
      </p:pic>
      <p:pic>
        <p:nvPicPr>
          <p:cNvPr id="39" name="Kuva 38">
            <a:extLst>
              <a:ext uri="{FF2B5EF4-FFF2-40B4-BE49-F238E27FC236}">
                <a16:creationId xmlns:a16="http://schemas.microsoft.com/office/drawing/2014/main" id="{FA1AD5BB-363C-4F53-9B51-CDA01DED2E50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 rot="16200000">
            <a:off x="-336600" y="5842612"/>
            <a:ext cx="1350000" cy="676800"/>
          </a:xfrm>
          <a:prstGeom prst="rect">
            <a:avLst/>
          </a:prstGeom>
        </p:spPr>
      </p:pic>
      <p:pic>
        <p:nvPicPr>
          <p:cNvPr id="40" name="Kuva 39">
            <a:extLst>
              <a:ext uri="{FF2B5EF4-FFF2-40B4-BE49-F238E27FC236}">
                <a16:creationId xmlns:a16="http://schemas.microsoft.com/office/drawing/2014/main" id="{3BEACB11-C36E-43F0-AC5C-920EE21B4DC2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5400000">
            <a:off x="-347506" y="1684959"/>
            <a:ext cx="1350000" cy="675000"/>
          </a:xfrm>
          <a:prstGeom prst="rect">
            <a:avLst/>
          </a:prstGeom>
        </p:spPr>
      </p:pic>
      <p:pic>
        <p:nvPicPr>
          <p:cNvPr id="41" name="Kuva 40">
            <a:extLst>
              <a:ext uri="{FF2B5EF4-FFF2-40B4-BE49-F238E27FC236}">
                <a16:creationId xmlns:a16="http://schemas.microsoft.com/office/drawing/2014/main" id="{EB652931-2AAC-4A27-B020-34905AEEEEAF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 rot="16200000" flipH="1">
            <a:off x="305703" y="1686619"/>
            <a:ext cx="1350000" cy="676800"/>
          </a:xfrm>
          <a:prstGeom prst="rect">
            <a:avLst/>
          </a:prstGeom>
        </p:spPr>
      </p:pic>
      <p:pic>
        <p:nvPicPr>
          <p:cNvPr id="42" name="Kuva 41">
            <a:extLst>
              <a:ext uri="{FF2B5EF4-FFF2-40B4-BE49-F238E27FC236}">
                <a16:creationId xmlns:a16="http://schemas.microsoft.com/office/drawing/2014/main" id="{F82B58DD-7EFF-467C-98A4-61A84FE3D2DE}"/>
              </a:ext>
            </a:extLst>
          </p:cNvPr>
          <p:cNvPicPr>
            <a:picLocks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 rot="5400000" flipH="1">
            <a:off x="-350681" y="3600936"/>
            <a:ext cx="1350000" cy="675000"/>
          </a:xfrm>
          <a:prstGeom prst="rect">
            <a:avLst/>
          </a:prstGeom>
        </p:spPr>
      </p:pic>
      <p:pic>
        <p:nvPicPr>
          <p:cNvPr id="43" name="Kuva 42">
            <a:extLst>
              <a:ext uri="{FF2B5EF4-FFF2-40B4-BE49-F238E27FC236}">
                <a16:creationId xmlns:a16="http://schemas.microsoft.com/office/drawing/2014/main" id="{0966B7EC-44CF-48BB-A92D-2AEC03D85A85}"/>
              </a:ext>
            </a:extLst>
          </p:cNvPr>
          <p:cNvPicPr>
            <a:picLocks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 rot="5400000">
            <a:off x="318716" y="5843320"/>
            <a:ext cx="1350000" cy="676800"/>
          </a:xfrm>
          <a:prstGeom prst="rect">
            <a:avLst/>
          </a:prstGeom>
        </p:spPr>
      </p:pic>
      <p:pic>
        <p:nvPicPr>
          <p:cNvPr id="44" name="Kuva 43">
            <a:extLst>
              <a:ext uri="{FF2B5EF4-FFF2-40B4-BE49-F238E27FC236}">
                <a16:creationId xmlns:a16="http://schemas.microsoft.com/office/drawing/2014/main" id="{3E7CAFEA-8F20-43EF-B76F-8230126DA502}"/>
              </a:ext>
            </a:extLst>
          </p:cNvPr>
          <p:cNvPicPr>
            <a:picLocks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 rot="5400000">
            <a:off x="2034583" y="5846686"/>
            <a:ext cx="1350000" cy="675000"/>
          </a:xfrm>
          <a:prstGeom prst="rect">
            <a:avLst/>
          </a:prstGeom>
        </p:spPr>
      </p:pic>
      <p:pic>
        <p:nvPicPr>
          <p:cNvPr id="45" name="Kuva 44">
            <a:extLst>
              <a:ext uri="{FF2B5EF4-FFF2-40B4-BE49-F238E27FC236}">
                <a16:creationId xmlns:a16="http://schemas.microsoft.com/office/drawing/2014/main" id="{F375C715-1B0B-4A59-9D13-78231ECF68E1}"/>
              </a:ext>
            </a:extLst>
          </p:cNvPr>
          <p:cNvPicPr>
            <a:picLocks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 rot="16200000">
            <a:off x="1770550" y="337500"/>
            <a:ext cx="1350000" cy="675000"/>
          </a:xfrm>
          <a:prstGeom prst="rect">
            <a:avLst/>
          </a:prstGeom>
        </p:spPr>
      </p:pic>
      <p:pic>
        <p:nvPicPr>
          <p:cNvPr id="46" name="Kuva 45">
            <a:extLst>
              <a:ext uri="{FF2B5EF4-FFF2-40B4-BE49-F238E27FC236}">
                <a16:creationId xmlns:a16="http://schemas.microsoft.com/office/drawing/2014/main" id="{A0EE1DEB-FA78-48DE-B7E3-95C29F892E28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 rot="16200000" flipH="1">
            <a:off x="3087271" y="334059"/>
            <a:ext cx="1350000" cy="676800"/>
          </a:xfrm>
          <a:prstGeom prst="rect">
            <a:avLst/>
          </a:prstGeom>
        </p:spPr>
      </p:pic>
      <p:pic>
        <p:nvPicPr>
          <p:cNvPr id="47" name="Kuva 46">
            <a:extLst>
              <a:ext uri="{FF2B5EF4-FFF2-40B4-BE49-F238E27FC236}">
                <a16:creationId xmlns:a16="http://schemas.microsoft.com/office/drawing/2014/main" id="{D45D4FA9-47E2-4738-88E8-724F74E0FBFD}"/>
              </a:ext>
            </a:extLst>
          </p:cNvPr>
          <p:cNvPicPr>
            <a:picLocks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 rot="16200000" flipV="1">
            <a:off x="3740884" y="334959"/>
            <a:ext cx="1350000" cy="675000"/>
          </a:xfrm>
          <a:prstGeom prst="rect">
            <a:avLst/>
          </a:prstGeom>
        </p:spPr>
      </p:pic>
      <p:pic>
        <p:nvPicPr>
          <p:cNvPr id="48" name="Kuva 47">
            <a:extLst>
              <a:ext uri="{FF2B5EF4-FFF2-40B4-BE49-F238E27FC236}">
                <a16:creationId xmlns:a16="http://schemas.microsoft.com/office/drawing/2014/main" id="{4EA1FDED-2408-43AC-81E6-D23CC4833C37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340108" y="6192525"/>
            <a:ext cx="1350000" cy="675000"/>
          </a:xfrm>
          <a:prstGeom prst="rect">
            <a:avLst/>
          </a:prstGeom>
        </p:spPr>
      </p:pic>
      <p:pic>
        <p:nvPicPr>
          <p:cNvPr id="49" name="Kuva 48">
            <a:extLst>
              <a:ext uri="{FF2B5EF4-FFF2-40B4-BE49-F238E27FC236}">
                <a16:creationId xmlns:a16="http://schemas.microsoft.com/office/drawing/2014/main" id="{B6B8D114-295B-4FAD-A36E-62A94FDE4C7E}"/>
              </a:ext>
            </a:extLst>
          </p:cNvPr>
          <p:cNvPicPr>
            <a:picLocks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 rot="16200000" flipV="1">
            <a:off x="5342204" y="5843512"/>
            <a:ext cx="1350000" cy="675000"/>
          </a:xfrm>
          <a:prstGeom prst="rect">
            <a:avLst/>
          </a:prstGeom>
        </p:spPr>
      </p:pic>
      <p:pic>
        <p:nvPicPr>
          <p:cNvPr id="50" name="Kuva 49">
            <a:extLst>
              <a:ext uri="{FF2B5EF4-FFF2-40B4-BE49-F238E27FC236}">
                <a16:creationId xmlns:a16="http://schemas.microsoft.com/office/drawing/2014/main" id="{6FA0DF25-FB33-4C0B-901E-E794BE38022C}"/>
              </a:ext>
            </a:extLst>
          </p:cNvPr>
          <p:cNvPicPr>
            <a:picLocks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 rot="5400000" flipV="1">
            <a:off x="9179623" y="5845787"/>
            <a:ext cx="1350000" cy="676800"/>
          </a:xfrm>
          <a:prstGeom prst="rect">
            <a:avLst/>
          </a:prstGeom>
        </p:spPr>
      </p:pic>
      <p:pic>
        <p:nvPicPr>
          <p:cNvPr id="51" name="Kuva 50">
            <a:extLst>
              <a:ext uri="{FF2B5EF4-FFF2-40B4-BE49-F238E27FC236}">
                <a16:creationId xmlns:a16="http://schemas.microsoft.com/office/drawing/2014/main" id="{88F1E831-3BC0-4E88-A0EB-5F98DC70FF38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flipV="1">
            <a:off x="10184644" y="6192675"/>
            <a:ext cx="1350000" cy="675000"/>
          </a:xfrm>
          <a:prstGeom prst="rect">
            <a:avLst/>
          </a:prstGeom>
        </p:spPr>
      </p:pic>
      <p:pic>
        <p:nvPicPr>
          <p:cNvPr id="52" name="Kuva 51">
            <a:extLst>
              <a:ext uri="{FF2B5EF4-FFF2-40B4-BE49-F238E27FC236}">
                <a16:creationId xmlns:a16="http://schemas.microsoft.com/office/drawing/2014/main" id="{3A85E908-EAB2-467E-90BD-7225312F428D}"/>
              </a:ext>
            </a:extLst>
          </p:cNvPr>
          <p:cNvPicPr>
            <a:picLocks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 rot="5400000">
            <a:off x="11184359" y="5845500"/>
            <a:ext cx="1350000" cy="675000"/>
          </a:xfrm>
          <a:prstGeom prst="rect">
            <a:avLst/>
          </a:prstGeom>
        </p:spPr>
      </p:pic>
      <p:pic>
        <p:nvPicPr>
          <p:cNvPr id="53" name="Kuva 52">
            <a:extLst>
              <a:ext uri="{FF2B5EF4-FFF2-40B4-BE49-F238E27FC236}">
                <a16:creationId xmlns:a16="http://schemas.microsoft.com/office/drawing/2014/main" id="{D3C3318B-782B-4CE1-877E-A8BB0FF36C2B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16200000">
            <a:off x="11191502" y="4484391"/>
            <a:ext cx="1350000" cy="675000"/>
          </a:xfrm>
          <a:prstGeom prst="rect">
            <a:avLst/>
          </a:prstGeom>
        </p:spPr>
      </p:pic>
      <p:pic>
        <p:nvPicPr>
          <p:cNvPr id="54" name="Kuva 53">
            <a:extLst>
              <a:ext uri="{FF2B5EF4-FFF2-40B4-BE49-F238E27FC236}">
                <a16:creationId xmlns:a16="http://schemas.microsoft.com/office/drawing/2014/main" id="{B0D00100-8EE6-4C60-8363-BE7A9265A15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 rot="16200000" flipV="1">
            <a:off x="11112709" y="339559"/>
            <a:ext cx="1353600" cy="676800"/>
          </a:xfrm>
          <a:prstGeom prst="rect">
            <a:avLst/>
          </a:prstGeom>
        </p:spPr>
      </p:pic>
      <p:pic>
        <p:nvPicPr>
          <p:cNvPr id="55" name="Kuva 54">
            <a:extLst>
              <a:ext uri="{FF2B5EF4-FFF2-40B4-BE49-F238E27FC236}">
                <a16:creationId xmlns:a16="http://schemas.microsoft.com/office/drawing/2014/main" id="{79D8035D-B77F-4467-893F-F2B3109CAC40}"/>
              </a:ext>
            </a:extLst>
          </p:cNvPr>
          <p:cNvPicPr>
            <a:picLocks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 flipV="1">
            <a:off x="10112413" y="-11983"/>
            <a:ext cx="1350000" cy="675000"/>
          </a:xfrm>
          <a:prstGeom prst="rect">
            <a:avLst/>
          </a:prstGeom>
        </p:spPr>
      </p:pic>
      <p:pic>
        <p:nvPicPr>
          <p:cNvPr id="56" name="Kuva 55">
            <a:extLst>
              <a:ext uri="{FF2B5EF4-FFF2-40B4-BE49-F238E27FC236}">
                <a16:creationId xmlns:a16="http://schemas.microsoft.com/office/drawing/2014/main" id="{3AF46816-B7E5-4D45-88FB-79E8B4381B9B}"/>
              </a:ext>
            </a:extLst>
          </p:cNvPr>
          <p:cNvPicPr>
            <a:picLocks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8018590" y="-9525"/>
            <a:ext cx="1350000" cy="675000"/>
          </a:xfrm>
          <a:prstGeom prst="rect">
            <a:avLst/>
          </a:prstGeom>
        </p:spPr>
      </p:pic>
      <p:pic>
        <p:nvPicPr>
          <p:cNvPr id="57" name="Kuva 56">
            <a:extLst>
              <a:ext uri="{FF2B5EF4-FFF2-40B4-BE49-F238E27FC236}">
                <a16:creationId xmlns:a16="http://schemas.microsoft.com/office/drawing/2014/main" id="{476A045F-5FDF-49F9-9D24-431FD51301B1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 rot="16200000">
            <a:off x="8979599" y="993450"/>
            <a:ext cx="1350000" cy="675000"/>
          </a:xfrm>
          <a:prstGeom prst="rect">
            <a:avLst/>
          </a:prstGeom>
        </p:spPr>
      </p:pic>
      <p:pic>
        <p:nvPicPr>
          <p:cNvPr id="58" name="Kuva 57">
            <a:extLst>
              <a:ext uri="{FF2B5EF4-FFF2-40B4-BE49-F238E27FC236}">
                <a16:creationId xmlns:a16="http://schemas.microsoft.com/office/drawing/2014/main" id="{A50FFE7F-4814-4D3F-9D4A-3E9C55386BA3}"/>
              </a:ext>
            </a:extLst>
          </p:cNvPr>
          <p:cNvPicPr>
            <a:picLocks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 rot="5400000">
            <a:off x="7083309" y="334059"/>
            <a:ext cx="1350000" cy="676800"/>
          </a:xfrm>
          <a:prstGeom prst="rect">
            <a:avLst/>
          </a:prstGeom>
        </p:spPr>
      </p:pic>
      <p:pic>
        <p:nvPicPr>
          <p:cNvPr id="59" name="Kuva 58">
            <a:extLst>
              <a:ext uri="{FF2B5EF4-FFF2-40B4-BE49-F238E27FC236}">
                <a16:creationId xmlns:a16="http://schemas.microsoft.com/office/drawing/2014/main" id="{DC21D517-0E63-4C26-A1F2-7969BC777E75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flipV="1">
            <a:off x="742866" y="4632336"/>
            <a:ext cx="1350000" cy="675000"/>
          </a:xfrm>
          <a:prstGeom prst="rect">
            <a:avLst/>
          </a:prstGeom>
        </p:spPr>
      </p:pic>
      <p:pic>
        <p:nvPicPr>
          <p:cNvPr id="60" name="Kuva 59">
            <a:extLst>
              <a:ext uri="{FF2B5EF4-FFF2-40B4-BE49-F238E27FC236}">
                <a16:creationId xmlns:a16="http://schemas.microsoft.com/office/drawing/2014/main" id="{113F2764-F12F-4B0B-821D-BDD2314A270D}"/>
              </a:ext>
            </a:extLst>
          </p:cNvPr>
          <p:cNvPicPr>
            <a:picLocks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 rot="5400000" flipV="1">
            <a:off x="10460231" y="1689084"/>
            <a:ext cx="1350000" cy="675000"/>
          </a:xfrm>
          <a:prstGeom prst="rect">
            <a:avLst/>
          </a:prstGeom>
        </p:spPr>
      </p:pic>
      <p:pic>
        <p:nvPicPr>
          <p:cNvPr id="61" name="Kuva 60">
            <a:extLst>
              <a:ext uri="{FF2B5EF4-FFF2-40B4-BE49-F238E27FC236}">
                <a16:creationId xmlns:a16="http://schemas.microsoft.com/office/drawing/2014/main" id="{B9F3BE25-FA03-498D-8B4D-980963394F41}"/>
              </a:ext>
            </a:extLst>
          </p:cNvPr>
          <p:cNvPicPr>
            <a:picLocks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 flipV="1">
            <a:off x="6078736" y="-11750"/>
            <a:ext cx="1350000" cy="675000"/>
          </a:xfrm>
          <a:prstGeom prst="rect">
            <a:avLst/>
          </a:prstGeom>
        </p:spPr>
      </p:pic>
      <p:pic>
        <p:nvPicPr>
          <p:cNvPr id="62" name="Kuva 61">
            <a:extLst>
              <a:ext uri="{FF2B5EF4-FFF2-40B4-BE49-F238E27FC236}">
                <a16:creationId xmlns:a16="http://schemas.microsoft.com/office/drawing/2014/main" id="{08AFF531-D264-409F-8D64-192A00ABDBDF}"/>
              </a:ext>
            </a:extLst>
          </p:cNvPr>
          <p:cNvPicPr>
            <a:picLocks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 flipV="1">
            <a:off x="10843587" y="2686187"/>
            <a:ext cx="1350000" cy="675000"/>
          </a:xfrm>
          <a:prstGeom prst="rect">
            <a:avLst/>
          </a:prstGeom>
        </p:spPr>
      </p:pic>
      <p:pic>
        <p:nvPicPr>
          <p:cNvPr id="63" name="Kuva 62">
            <a:extLst>
              <a:ext uri="{FF2B5EF4-FFF2-40B4-BE49-F238E27FC236}">
                <a16:creationId xmlns:a16="http://schemas.microsoft.com/office/drawing/2014/main" id="{B35ED730-718C-4CC0-A3ED-8C10F2897280}"/>
              </a:ext>
            </a:extLst>
          </p:cNvPr>
          <p:cNvPicPr>
            <a:picLocks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 rot="16200000" flipV="1">
            <a:off x="7575630" y="5845500"/>
            <a:ext cx="1350000" cy="675000"/>
          </a:xfrm>
          <a:prstGeom prst="rect">
            <a:avLst/>
          </a:prstGeom>
        </p:spPr>
      </p:pic>
      <p:pic>
        <p:nvPicPr>
          <p:cNvPr id="64" name="Kuva 63">
            <a:extLst>
              <a:ext uri="{FF2B5EF4-FFF2-40B4-BE49-F238E27FC236}">
                <a16:creationId xmlns:a16="http://schemas.microsoft.com/office/drawing/2014/main" id="{674BC49A-C5E3-4C1B-A3FD-9471A65B7944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 rot="5400000" flipV="1">
            <a:off x="6923477" y="5845787"/>
            <a:ext cx="1350000" cy="676800"/>
          </a:xfrm>
          <a:prstGeom prst="rect">
            <a:avLst/>
          </a:prstGeom>
        </p:spPr>
      </p:pic>
      <p:pic>
        <p:nvPicPr>
          <p:cNvPr id="2" name="Online-media 1" descr="Tallennettu ääni">
            <a:hlinkClick r:id="" action="ppaction://media"/>
            <a:extLst>
              <a:ext uri="{FF2B5EF4-FFF2-40B4-BE49-F238E27FC236}">
                <a16:creationId xmlns:a16="http://schemas.microsoft.com/office/drawing/2014/main" id="{3CCCF453-3A80-7748-922C-55FDAC08B2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Kirjanmerkki 1" time="0"/>
                    <p14:bmk name="Kirjanmerkki 2" time="1100"/>
                    <p14:bmk name="Kirjanmerkki 3" time="2138.5549"/>
                    <p14:bmk name="Kirjanmerkki 4" time="3106.4873"/>
                    <p14:bmk name="Kirjanmerkki 5" time="4127.976"/>
                    <p14:bmk name="Kirjanmerkki 6" time="4958.865"/>
                    <p14:bmk name="Kirjanmerkki 7" time="5923.2604"/>
                    <p14:bmk name="Kirjanmerkki 8" time="7076"/>
                    <p14:bmk name="Kirjanmerkki 9" time="7577.1693"/>
                    <p14:bmk name="Kirjanmerkki 10" time="9006.4665"/>
                    <p14:bmk name="Kirjanmerkki 11" time="10000.3379"/>
                    <p14:bmk name="Kirjanmerkki 12" time="10990.5672"/>
                    <p14:bmk name="Kirjanmerkki 13" time="11570.4542"/>
                    <p14:bmk name="Kirjanmerkki 14" time="12895"/>
                    <p14:bmk name="Kirjanmerkki 15" time="13971.6873"/>
                    <p14:bmk name="Kirjanmerkki 16" time="15076.841"/>
                    <p14:bmk name="Kirjanmerkki 17" time="15977.8662"/>
                    <p14:bmk name="Kirjanmerkki 18" time="16984"/>
                    <p14:bmk name="Kirjanmerkki 19" time="17927"/>
                    <p14:bmk name="Kirjanmerkki 20" time="18871"/>
                    <p14:bmk name="Kirjanmerkki 21" time="20059.0498"/>
                    <p14:bmk name="Kirjanmerkki 22" time="21058.9224"/>
                    <p14:bmk name="Kirjanmerkki 23" time="21975.8146"/>
                    <p14:bmk name="Kirjanmerkki 24" time="22960"/>
                    <p14:bmk name="Kirjanmerkki 25" time="24003.9138"/>
                    <p14:bmk name="Kirjanmerkki 26" time="24996.2049"/>
                    <p14:bmk name="Kirjanmerkki 27" time="25984.9185"/>
                    <p14:bmk name="Kirjanmerkki 28" time="27060.4133"/>
                  </p14:bmkLst>
                </p14:media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283708" y="-172728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99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9000"/>
    </mc:Choice>
    <mc:Fallback xmlns="">
      <p:transition spd="slow" advTm="999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27678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0" mute="1" showWhenStopped="0">
                    <p:cTn id="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  <p:seq concurrent="1" nextAc="seek">
                  <p:cTn id="8" restart="whenNotActive" fill="hold" evtFilter="cancelBubble" nodeType="interactiveSeq">
                    <p:stCondLst>
                      <p:cond evt="onMediaBookmark" delay="0">
                        <p:tgtEl>
                          <p14:bmkTgt spid="2" bmkName="Kirjanmerkki 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" fill="hold">
                          <p:stCondLst>
                            <p:cond delay="0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Kirjanmerkki 1"/>
                      </p:tgtEl>
                    </p:cond>
                  </p:nextCondLst>
                </p:seq>
                <p:seq concurrent="1" nextAc="seek">
                  <p:cTn id="18" restart="whenNotActive" fill="hold" evtFilter="cancelBubble" nodeType="interactiveSeq">
                    <p:stCondLst>
                      <p:cond evt="onMediaBookmark" delay="0">
                        <p:tgtEl>
                          <p14:bmkTgt spid="2" bmkName="Kirjanmerkki 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" fill="hold">
                          <p:stCondLst>
                            <p:cond delay="0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Kirjanmerkki 2"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MediaBookmark" delay="0">
                        <p:tgtEl>
                          <p14:bmkTgt spid="2" bmkName="Kirjanmerkki 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Kirjanmerkki 3"/>
                      </p:tgtEl>
                    </p:cond>
                  </p:nextCondLst>
                </p:seq>
                <p:seq concurrent="1" nextAc="seek">
                  <p:cTn id="38" restart="whenNotActive" fill="hold" evtFilter="cancelBubble" nodeType="interactiveSeq">
                    <p:stCondLst>
                      <p:cond evt="onMediaBookmark" delay="0">
                        <p:tgtEl>
                          <p14:bmkTgt spid="2" bmkName="Kirjanmerkki 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9" fill="hold">
                          <p:stCondLst>
                            <p:cond delay="0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2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Kirjanmerkki 4"/>
                      </p:tgtEl>
                    </p:cond>
                  </p:nextCondLst>
                </p:seq>
                <p:seq concurrent="1" nextAc="seek">
                  <p:cTn id="48" restart="whenNotActive" fill="hold" evtFilter="cancelBubble" nodeType="interactiveSeq">
                    <p:stCondLst>
                      <p:cond evt="onMediaBookmark" delay="0">
                        <p:tgtEl>
                          <p14:bmkTgt spid="2" bmkName="Kirjanmerkki 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Kirjanmerkki 5"/>
                      </p:tgtEl>
                    </p:cond>
                  </p:nextCondLst>
                </p:seq>
                <p:seq concurrent="1" nextAc="seek">
                  <p:cTn id="58" restart="whenNotActive" fill="hold" evtFilter="cancelBubble" nodeType="interactiveSeq">
                    <p:stCondLst>
                      <p:cond evt="onMediaBookmark" delay="0">
                        <p:tgtEl>
                          <p14:bmkTgt spid="2" bmkName="Kirjanmerkki 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2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Kirjanmerkki 6"/>
                      </p:tgtEl>
                    </p:cond>
                  </p:nextCondLst>
                </p:seq>
                <p:seq concurrent="1" nextAc="seek">
                  <p:cTn id="68" restart="whenNotActive" fill="hold" evtFilter="cancelBubble" nodeType="interactiveSeq">
                    <p:stCondLst>
                      <p:cond evt="onMediaBookmark" delay="0">
                        <p:tgtEl>
                          <p14:bmkTgt spid="2" bmkName="Kirjanmerkki 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9" fill="hold">
                          <p:stCondLst>
                            <p:cond delay="0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Kirjanmerkki 7"/>
                      </p:tgtEl>
                    </p:cond>
                  </p:nextCondLst>
                </p:seq>
                <p:seq concurrent="1" nextAc="seek">
                  <p:cTn id="78" restart="whenNotActive" fill="hold" evtFilter="cancelBubble" nodeType="interactiveSeq">
                    <p:stCondLst>
                      <p:cond evt="onMediaBookmark" delay="0">
                        <p:tgtEl>
                          <p14:bmkTgt spid="2" bmkName="Kirjanmerkki 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9" fill="hold">
                          <p:stCondLst>
                            <p:cond delay="0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2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Kirjanmerkki 8"/>
                      </p:tgtEl>
                    </p:cond>
                  </p:nextCondLst>
                </p:seq>
                <p:seq concurrent="1" nextAc="seek">
                  <p:cTn id="88" restart="whenNotActive" fill="hold" evtFilter="cancelBubble" nodeType="interactiveSeq">
                    <p:stCondLst>
                      <p:cond evt="onMediaBookmark" delay="0">
                        <p:tgtEl>
                          <p14:bmkTgt spid="2" bmkName="Kirjanmerkki 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9" fill="hold">
                          <p:stCondLst>
                            <p:cond delay="0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Kirjanmerkki 9"/>
                      </p:tgtEl>
                    </p:cond>
                  </p:nextCondLst>
                </p:seq>
                <p:seq concurrent="1" nextAc="seek">
                  <p:cTn id="98" restart="whenNotActive" fill="hold" evtFilter="cancelBubble" nodeType="interactiveSeq">
                    <p:stCondLst>
                      <p:cond evt="onMediaBookmark" delay="0">
                        <p:tgtEl>
                          <p14:bmkTgt spid="2" bmkName="Kirjanmerkki 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9" fill="hold">
                          <p:stCondLst>
                            <p:cond delay="0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Kirjanmerkki 10"/>
                      </p:tgtEl>
                    </p:cond>
                  </p:nextCondLst>
                </p:seq>
                <p:seq concurrent="1" nextAc="seek">
                  <p:cTn id="108" restart="whenNotActive" fill="hold" evtFilter="cancelBubble" nodeType="interactiveSeq">
                    <p:stCondLst>
                      <p:cond evt="onMediaBookmark" delay="0">
                        <p:tgtEl>
                          <p14:bmkTgt spid="2" bmkName="Kirjanmerkki 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9" fill="hold">
                          <p:stCondLst>
                            <p:cond delay="0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2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Kirjanmerkki 11"/>
                      </p:tgtEl>
                    </p:cond>
                  </p:nextCondLst>
                </p:seq>
                <p:seq concurrent="1" nextAc="seek">
                  <p:cTn id="118" restart="whenNotActive" fill="hold" evtFilter="cancelBubble" nodeType="interactiveSeq">
                    <p:stCondLst>
                      <p:cond evt="onMediaBookmark" delay="0">
                        <p:tgtEl>
                          <p14:bmkTgt spid="2" bmkName="Kirjanmerkki 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9" fill="hold">
                          <p:stCondLst>
                            <p:cond delay="0"/>
                          </p:stCondLst>
                          <p:childTnLst>
                            <p:par>
                              <p:cTn id="1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2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Kirjanmerkki 12"/>
                      </p:tgtEl>
                    </p:cond>
                  </p:nextCondLst>
                </p:seq>
                <p:seq concurrent="1" nextAc="seek">
                  <p:cTn id="128" restart="whenNotActive" fill="hold" evtFilter="cancelBubble" nodeType="interactiveSeq">
                    <p:stCondLst>
                      <p:cond evt="onMediaBookmark" delay="0">
                        <p:tgtEl>
                          <p14:bmkTgt spid="2" bmkName="Kirjanmerkki 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9" fill="hold">
                          <p:stCondLst>
                            <p:cond delay="0"/>
                          </p:stCondLst>
                          <p:childTnLst>
                            <p:par>
                              <p:cTn id="1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Kirjanmerkki 13"/>
                      </p:tgtEl>
                    </p:cond>
                  </p:nextCondLst>
                </p:seq>
                <p:seq concurrent="1" nextAc="seek">
                  <p:cTn id="138" restart="whenNotActive" fill="hold" evtFilter="cancelBubble" nodeType="interactiveSeq">
                    <p:stCondLst>
                      <p:cond evt="onMediaBookmark" delay="0">
                        <p:tgtEl>
                          <p14:bmkTgt spid="2" bmkName="Kirjanmerkki 1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9" fill="hold">
                          <p:stCondLst>
                            <p:cond delay="0"/>
                          </p:stCondLst>
                          <p:childTnLst>
                            <p:par>
                              <p:cTn id="1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Kirjanmerkki 14"/>
                      </p:tgtEl>
                    </p:cond>
                  </p:nextCondLst>
                </p:seq>
                <p:seq concurrent="1" nextAc="seek">
                  <p:cTn id="148" restart="whenNotActive" fill="hold" evtFilter="cancelBubble" nodeType="interactiveSeq">
                    <p:stCondLst>
                      <p:cond evt="onMediaBookmark" delay="0">
                        <p:tgtEl>
                          <p14:bmkTgt spid="2" bmkName="Kirjanmerkki 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9" fill="hold">
                          <p:stCondLst>
                            <p:cond delay="0"/>
                          </p:stCondLst>
                          <p:childTnLst>
                            <p:par>
                              <p:cTn id="1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Kirjanmerkki 15"/>
                      </p:tgtEl>
                    </p:cond>
                  </p:nextCondLst>
                </p:seq>
                <p:seq concurrent="1" nextAc="seek">
                  <p:cTn id="158" restart="whenNotActive" fill="hold" evtFilter="cancelBubble" nodeType="interactiveSeq">
                    <p:stCondLst>
                      <p:cond evt="onMediaBookmark" delay="0">
                        <p:tgtEl>
                          <p14:bmkTgt spid="2" bmkName="Kirjanmerkki 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9" fill="hold">
                          <p:stCondLst>
                            <p:cond delay="0"/>
                          </p:stCondLst>
                          <p:childTnLst>
                            <p:par>
                              <p:cTn id="1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2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Kirjanmerkki 16"/>
                      </p:tgtEl>
                    </p:cond>
                  </p:nextCondLst>
                </p:seq>
                <p:seq concurrent="1" nextAc="seek">
                  <p:cTn id="168" restart="whenNotActive" fill="hold" evtFilter="cancelBubble" nodeType="interactiveSeq">
                    <p:stCondLst>
                      <p:cond evt="onMediaBookmark" delay="0">
                        <p:tgtEl>
                          <p14:bmkTgt spid="2" bmkName="Kirjanmerkki 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9" fill="hold">
                          <p:stCondLst>
                            <p:cond delay="0"/>
                          </p:stCondLst>
                          <p:childTnLst>
                            <p:par>
                              <p:cTn id="1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2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Kirjanmerkki 17"/>
                      </p:tgtEl>
                    </p:cond>
                  </p:nextCondLst>
                </p:seq>
                <p:seq concurrent="1" nextAc="seek">
                  <p:cTn id="178" restart="whenNotActive" fill="hold" evtFilter="cancelBubble" nodeType="interactiveSeq">
                    <p:stCondLst>
                      <p:cond evt="onMediaBookmark" delay="0">
                        <p:tgtEl>
                          <p14:bmkTgt spid="2" bmkName="Kirjanmerkki 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9" fill="hold">
                          <p:stCondLst>
                            <p:cond delay="0"/>
                          </p:stCondLst>
                          <p:childTnLst>
                            <p:par>
                              <p:cTn id="1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2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Kirjanmerkki 18"/>
                      </p:tgtEl>
                    </p:cond>
                  </p:nextCondLst>
                </p:seq>
                <p:seq concurrent="1" nextAc="seek">
                  <p:cTn id="188" restart="whenNotActive" fill="hold" evtFilter="cancelBubble" nodeType="interactiveSeq">
                    <p:stCondLst>
                      <p:cond evt="onMediaBookmark" delay="0">
                        <p:tgtEl>
                          <p14:bmkTgt spid="2" bmkName="Kirjanmerkki 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9" fill="hold">
                          <p:stCondLst>
                            <p:cond delay="0"/>
                          </p:stCondLst>
                          <p:childTnLst>
                            <p:par>
                              <p:cTn id="1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9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Kirjanmerkki 19"/>
                      </p:tgtEl>
                    </p:cond>
                  </p:nextCondLst>
                </p:seq>
                <p:seq concurrent="1" nextAc="seek">
                  <p:cTn id="198" restart="whenNotActive" fill="hold" evtFilter="cancelBubble" nodeType="interactiveSeq">
                    <p:stCondLst>
                      <p:cond evt="onMediaBookmark" delay="0">
                        <p:tgtEl>
                          <p14:bmkTgt spid="2" bmkName="Kirjanmerkki 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9" fill="hold">
                          <p:stCondLst>
                            <p:cond delay="0"/>
                          </p:stCondLst>
                          <p:childTnLst>
                            <p:par>
                              <p:cTn id="2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Kirjanmerkki 20"/>
                      </p:tgtEl>
                    </p:cond>
                  </p:nextCondLst>
                </p:seq>
                <p:seq concurrent="1" nextAc="seek">
                  <p:cTn id="208" restart="whenNotActive" fill="hold" evtFilter="cancelBubble" nodeType="interactiveSeq">
                    <p:stCondLst>
                      <p:cond evt="onMediaBookmark" delay="0">
                        <p:tgtEl>
                          <p14:bmkTgt spid="2" bmkName="Kirjanmerkki 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9" fill="hold">
                          <p:stCondLst>
                            <p:cond delay="0"/>
                          </p:stCondLst>
                          <p:childTnLst>
                            <p:par>
                              <p:cTn id="2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2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7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Kirjanmerkki 21"/>
                      </p:tgtEl>
                    </p:cond>
                  </p:nextCondLst>
                </p:seq>
                <p:seq concurrent="1" nextAc="seek">
                  <p:cTn id="218" restart="whenNotActive" fill="hold" evtFilter="cancelBubble" nodeType="interactiveSeq">
                    <p:stCondLst>
                      <p:cond evt="onMediaBookmark" delay="0">
                        <p:tgtEl>
                          <p14:bmkTgt spid="2" bmkName="Kirjanmerkki 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9" fill="hold">
                          <p:stCondLst>
                            <p:cond delay="0"/>
                          </p:stCondLst>
                          <p:childTnLst>
                            <p:par>
                              <p:cTn id="2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2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Kirjanmerkki 22"/>
                      </p:tgtEl>
                    </p:cond>
                  </p:nextCondLst>
                </p:seq>
                <p:seq concurrent="1" nextAc="seek">
                  <p:cTn id="228" restart="whenNotActive" fill="hold" evtFilter="cancelBubble" nodeType="interactiveSeq">
                    <p:stCondLst>
                      <p:cond evt="onMediaBookmark" delay="0">
                        <p:tgtEl>
                          <p14:bmkTgt spid="2" bmkName="Kirjanmerkki 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9" fill="hold">
                          <p:stCondLst>
                            <p:cond delay="0"/>
                          </p:stCondLst>
                          <p:childTnLst>
                            <p:par>
                              <p:cTn id="2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2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7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Kirjanmerkki 23"/>
                      </p:tgtEl>
                    </p:cond>
                  </p:nextCondLst>
                </p:seq>
                <p:seq concurrent="1" nextAc="seek">
                  <p:cTn id="238" restart="whenNotActive" fill="hold" evtFilter="cancelBubble" nodeType="interactiveSeq">
                    <p:stCondLst>
                      <p:cond evt="onMediaBookmark" delay="0">
                        <p:tgtEl>
                          <p14:bmkTgt spid="2" bmkName="Kirjanmerkki 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9" fill="hold">
                          <p:stCondLst>
                            <p:cond delay="0"/>
                          </p:stCondLst>
                          <p:childTnLst>
                            <p:par>
                              <p:cTn id="2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42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7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Kirjanmerkki 24"/>
                      </p:tgtEl>
                    </p:cond>
                  </p:nextCondLst>
                </p:seq>
                <p:seq concurrent="1" nextAc="seek">
                  <p:cTn id="248" restart="whenNotActive" fill="hold" evtFilter="cancelBubble" nodeType="interactiveSeq">
                    <p:stCondLst>
                      <p:cond evt="onMediaBookmark" delay="0">
                        <p:tgtEl>
                          <p14:bmkTgt spid="2" bmkName="Kirjanmerkki 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9" fill="hold">
                          <p:stCondLst>
                            <p:cond delay="0"/>
                          </p:stCondLst>
                          <p:childTnLst>
                            <p:par>
                              <p:cTn id="2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2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7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Kirjanmerkki 25"/>
                      </p:tgtEl>
                    </p:cond>
                  </p:nextCondLst>
                </p:seq>
                <p:seq concurrent="1" nextAc="seek">
                  <p:cTn id="258" restart="whenNotActive" fill="hold" evtFilter="cancelBubble" nodeType="interactiveSeq">
                    <p:stCondLst>
                      <p:cond evt="onMediaBookmark" delay="0">
                        <p:tgtEl>
                          <p14:bmkTgt spid="2" bmkName="Kirjanmerkki 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9" fill="hold">
                          <p:stCondLst>
                            <p:cond delay="0"/>
                          </p:stCondLst>
                          <p:childTnLst>
                            <p:par>
                              <p:cTn id="2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2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7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Kirjanmerkki 27"/>
                      </p:tgtEl>
                    </p:cond>
                  </p:nextCondLst>
                </p:seq>
                <p:seq concurrent="1" nextAc="seek">
                  <p:cTn id="268" restart="whenNotActive" fill="hold" evtFilter="cancelBubble" nodeType="interactiveSeq">
                    <p:stCondLst>
                      <p:cond evt="onMediaBookmark" delay="0">
                        <p:tgtEl>
                          <p14:bmkTgt spid="2" bmkName="Kirjanmerkki 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9" fill="hold">
                          <p:stCondLst>
                            <p:cond delay="0"/>
                          </p:stCondLst>
                          <p:childTnLst>
                            <p:par>
                              <p:cTn id="2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7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Kirjanmerkki 28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27678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0" mute="1" showWhenStopped="0">
                    <p:cTn id="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</p:timing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lotsikk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afi">
            <a:extLst>
              <a:ext uri="{FF2B5EF4-FFF2-40B4-BE49-F238E27FC236}">
                <a16:creationId xmlns:a16="http://schemas.microsoft.com/office/drawing/2014/main" id="{103CEEE1-DA45-42B0-BE59-C6AFD9CBD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416" t="36117" b="8187"/>
          <a:stretch/>
        </p:blipFill>
        <p:spPr>
          <a:xfrm>
            <a:off x="0" y="-2348"/>
            <a:ext cx="11655706" cy="6860348"/>
          </a:xfrm>
          <a:prstGeom prst="rect">
            <a:avLst/>
          </a:prstGeom>
        </p:spPr>
      </p:pic>
      <p:sp>
        <p:nvSpPr>
          <p:cNvPr id="6" name="Suorakulmio">
            <a:extLst>
              <a:ext uri="{FF2B5EF4-FFF2-40B4-BE49-F238E27FC236}">
                <a16:creationId xmlns:a16="http://schemas.microsoft.com/office/drawing/2014/main" id="{2EAB3A5E-7155-499E-8F59-B80FF21E1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5446" y="660990"/>
            <a:ext cx="10801109" cy="5536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0446" y="1394750"/>
            <a:ext cx="7180162" cy="2207288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pPr lvl="0"/>
            <a:r>
              <a:rPr lang="fi-FI"/>
              <a:t>Lisää otsikko napsauttamalla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0446" y="3773345"/>
            <a:ext cx="7180162" cy="164360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Lisää alaotsikko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9309772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alkoinen 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8175" y="816746"/>
            <a:ext cx="7557856" cy="145922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8175" y="2518964"/>
            <a:ext cx="7557856" cy="910036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8175" y="3805535"/>
            <a:ext cx="7576243" cy="4493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pic>
        <p:nvPicPr>
          <p:cNvPr id="20" name="Logo" descr="Itä-Uudenmaan hyvinvointialueen tunnus.">
            <a:extLst>
              <a:ext uri="{FF2B5EF4-FFF2-40B4-BE49-F238E27FC236}">
                <a16:creationId xmlns:a16="http://schemas.microsoft.com/office/drawing/2014/main" id="{9505688E-A4CB-4D68-ADA5-BDED2D882C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14" name="Graafi">
            <a:extLst>
              <a:ext uri="{FF2B5EF4-FFF2-40B4-BE49-F238E27FC236}">
                <a16:creationId xmlns:a16="http://schemas.microsoft.com/office/drawing/2014/main" id="{133FA55B-378D-499D-889A-5C1077555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868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inen kans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8175" y="816746"/>
            <a:ext cx="7557856" cy="1459221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8175" y="2518964"/>
            <a:ext cx="7557856" cy="91003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10" name="Tekstin paikkamerkki">
            <a:extLst>
              <a:ext uri="{FF2B5EF4-FFF2-40B4-BE49-F238E27FC236}">
                <a16:creationId xmlns:a16="http://schemas.microsoft.com/office/drawing/2014/main" id="{698012D4-2155-4A56-BE41-F2EFC0CD4EB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8175" y="3805535"/>
            <a:ext cx="7576243" cy="44931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pic>
        <p:nvPicPr>
          <p:cNvPr id="9" name="Logo" descr="Itä-Uudenmaan hyvinvointialueen tunnus.">
            <a:extLst>
              <a:ext uri="{FF2B5EF4-FFF2-40B4-BE49-F238E27FC236}">
                <a16:creationId xmlns:a16="http://schemas.microsoft.com/office/drawing/2014/main" id="{B4F87705-D41F-457C-B34A-9308DC3B40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7" name="Graafi">
            <a:extLst>
              <a:ext uri="{FF2B5EF4-FFF2-40B4-BE49-F238E27FC236}">
                <a16:creationId xmlns:a16="http://schemas.microsoft.com/office/drawing/2014/main" id="{12D941AA-4A0D-41FB-A488-65C5E93DD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2749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alkoinen kans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8322" y="1992928"/>
            <a:ext cx="4894443" cy="1459221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8322" y="3695146"/>
            <a:ext cx="4894443" cy="536203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88321" y="4474346"/>
            <a:ext cx="4894443" cy="449319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95A67284-8BA0-4670-A6FA-98C5B986B05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534750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10" name="Logo" descr="Itä-Uudenmaan hyvinvointialueen tunnus.">
            <a:extLst>
              <a:ext uri="{FF2B5EF4-FFF2-40B4-BE49-F238E27FC236}">
                <a16:creationId xmlns:a16="http://schemas.microsoft.com/office/drawing/2014/main" id="{184A3C90-BE91-496F-A4BF-E54EBE86EDC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  <p:pic>
        <p:nvPicPr>
          <p:cNvPr id="11" name="Graafi">
            <a:extLst>
              <a:ext uri="{FF2B5EF4-FFF2-40B4-BE49-F238E27FC236}">
                <a16:creationId xmlns:a16="http://schemas.microsoft.com/office/drawing/2014/main" id="{B60534BA-FB7E-4DFF-8DE2-E982C7AAD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165" t="86413" r="34785"/>
          <a:stretch/>
        </p:blipFill>
        <p:spPr>
          <a:xfrm>
            <a:off x="8102278" y="0"/>
            <a:ext cx="4089722" cy="15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1115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inen kansi + kuv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8322" y="1992928"/>
            <a:ext cx="4894443" cy="1459221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8322" y="3695146"/>
            <a:ext cx="4894443" cy="536203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88321" y="4474346"/>
            <a:ext cx="4894443" cy="449319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95A67284-8BA0-4670-A6FA-98C5B986B05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5347504" cy="6858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10" name="Logo" descr="Itä-Uudenmaan hyvinvointialueen tunnus.">
            <a:extLst>
              <a:ext uri="{FF2B5EF4-FFF2-40B4-BE49-F238E27FC236}">
                <a16:creationId xmlns:a16="http://schemas.microsoft.com/office/drawing/2014/main" id="{184A3C90-BE91-496F-A4BF-E54EBE86ED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  <p:pic>
        <p:nvPicPr>
          <p:cNvPr id="5" name="Graafi">
            <a:extLst>
              <a:ext uri="{FF2B5EF4-FFF2-40B4-BE49-F238E27FC236}">
                <a16:creationId xmlns:a16="http://schemas.microsoft.com/office/drawing/2014/main" id="{00EF10EC-AE87-41E8-B6EC-427EAF1DB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165" t="86413" r="34785"/>
          <a:stretch/>
        </p:blipFill>
        <p:spPr>
          <a:xfrm>
            <a:off x="8102278" y="0"/>
            <a:ext cx="4089722" cy="15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1672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EBCC-76CC-4023-B35F-48B5D6225812}" type="datetime1">
              <a:rPr lang="fi-FI" smtClean="0"/>
              <a:t>7.12.2023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CF36-78AE-4B21-8132-D42778A425BE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AE94F2FC-490F-43DA-896D-55FBADB74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625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pal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ADA615F1-17DE-4E0F-BE84-F900BCA30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3DA2BB6B-E893-41BB-99F1-FB50E45164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825625"/>
            <a:ext cx="5117918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D742BB0C-BA42-461E-AB2A-429CD4F182F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35883" y="1825625"/>
            <a:ext cx="5117917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DB253833-F21C-44EB-8853-4FA21EA38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8064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00282FB3-E3C0-4020-AB20-6E6168E9E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4501"/>
            <a:ext cx="5608899" cy="1492010"/>
          </a:xfrm>
        </p:spPr>
        <p:txBody>
          <a:bodyPr/>
          <a:lstStyle/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C399D3E8-8EF8-4A8A-A40C-309059FF1CF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511705"/>
            <a:ext cx="5608898" cy="3287211"/>
          </a:xfrm>
        </p:spPr>
        <p:txBody>
          <a:bodyPr/>
          <a:lstStyle/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A9AA8853-D077-4A89-BFC7-99AE39AA4D19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745770" y="834501"/>
            <a:ext cx="4608030" cy="49644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6862A881-C2E5-463B-AAFD-BB8A193FF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008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0706-6BC2-470D-A644-0BDDC24B707F}" type="datetime1">
              <a:rPr lang="fi-FI" smtClean="0"/>
              <a:t>7.12.2023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CF36-78AE-4B21-8132-D42778A425BE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09871D7B-F056-4875-A387-273EE09AD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6127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petus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DD6FB730-20D6-41B5-A18B-909CA4BB8A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0446" y="1394750"/>
            <a:ext cx="7180162" cy="2207288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fi-FI"/>
              <a:t>Elämän mittaista </a:t>
            </a:r>
            <a:br>
              <a:rPr lang="fi-FI"/>
            </a:br>
            <a:r>
              <a:rPr lang="fi-FI"/>
              <a:t>hyvinvointia.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4EDBBE83-B716-4CFA-8A98-05BEB99AB2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0446" y="3773346"/>
            <a:ext cx="7180162" cy="68290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Etunimi Sukunimi | Yhteystiedot | itauusimaa.fi</a:t>
            </a:r>
          </a:p>
        </p:txBody>
      </p:sp>
      <p:pic>
        <p:nvPicPr>
          <p:cNvPr id="5" name="Logo" descr="Itä-Uudenmaan hyvinvointialueen tunnus.">
            <a:extLst>
              <a:ext uri="{FF2B5EF4-FFF2-40B4-BE49-F238E27FC236}">
                <a16:creationId xmlns:a16="http://schemas.microsoft.com/office/drawing/2014/main" id="{06C80FFF-7A59-4224-A3A5-5AA5BDF38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4" name="Graafi">
            <a:extLst>
              <a:ext uri="{FF2B5EF4-FFF2-40B4-BE49-F238E27FC236}">
                <a16:creationId xmlns:a16="http://schemas.microsoft.com/office/drawing/2014/main" id="{CD5D74D7-AF46-4C19-8946-05B05E028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1790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petus sinin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DD6FB730-20D6-41B5-A18B-909CA4BB8A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0446" y="1394750"/>
            <a:ext cx="7180162" cy="2207288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Elämän mittaista </a:t>
            </a:r>
            <a:br>
              <a:rPr lang="fi-FI"/>
            </a:br>
            <a:r>
              <a:rPr lang="fi-FI"/>
              <a:t>hyvinvointia.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4EDBBE83-B716-4CFA-8A98-05BEB99AB2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0446" y="3773346"/>
            <a:ext cx="7180162" cy="68290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Etunimi Sukunimi | Yhteystiedot | itauusimaa.fi</a:t>
            </a:r>
          </a:p>
        </p:txBody>
      </p:sp>
      <p:pic>
        <p:nvPicPr>
          <p:cNvPr id="5" name="Logo" descr="Itä-Uudenmaan hyvinvointialueen tunnus.">
            <a:extLst>
              <a:ext uri="{FF2B5EF4-FFF2-40B4-BE49-F238E27FC236}">
                <a16:creationId xmlns:a16="http://schemas.microsoft.com/office/drawing/2014/main" id="{06C80FFF-7A59-4224-A3A5-5AA5BDF38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4" name="Graafi">
            <a:extLst>
              <a:ext uri="{FF2B5EF4-FFF2-40B4-BE49-F238E27FC236}">
                <a16:creationId xmlns:a16="http://schemas.microsoft.com/office/drawing/2014/main" id="{CD5D74D7-AF46-4C19-8946-05B05E028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26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D8086E6C-793F-4FD8-B63B-66AEBBD86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96980589-E777-4E48-9F07-A9A8420C1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9541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2B134FE-250A-40D0-BE6D-ACEC09543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7B07-7A94-4B8E-9EB7-4F7CEAFE1CB8}" type="datetime1">
              <a:rPr lang="fi-FI" smtClean="0"/>
              <a:t>7.12.2023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1BF9888-DBB8-43C2-B81B-01DA759C4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8FB5AB6-DBE7-45F8-A253-FC468A70F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FDCCFE74-889E-4900-9E8D-A0EC612A3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2800" y="1123200"/>
            <a:ext cx="9144000" cy="23940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011B2314-2645-4288-BD1B-BA60DB46DD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2800" y="3600000"/>
            <a:ext cx="9144000" cy="1656000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3560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B084DD-EFB4-493D-9348-9C402159F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C94E2-DE5A-4304-8011-E19EFFB1F290}" type="datetime1">
              <a:rPr lang="fi-FI" smtClean="0"/>
              <a:t>7.12.2023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1DD4D92-F4E7-45FC-8B9F-F5BA5A960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6FAF1A47-CF84-4893-B3F5-8FF6B1CDC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188831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7BB84204-C137-4399-A8C8-CCA7528B57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7551" y="1719160"/>
            <a:ext cx="7385538" cy="1325563"/>
          </a:xfrm>
        </p:spPr>
        <p:txBody>
          <a:bodyPr>
            <a:normAutofit/>
          </a:bodyPr>
          <a:lstStyle>
            <a:lvl1pPr algn="ctr">
              <a:defRPr sz="60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1C83EBE6-9A69-459F-AD48-91AFC024AC7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57552" y="3044723"/>
            <a:ext cx="7385538" cy="136975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/>
              <a:t>Sisältö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029477D8-AA8E-43AD-8EAA-47E7756B8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E550A-33AA-4A6B-9BA5-F2C85E98B930}" type="datetime1">
              <a:rPr lang="fi-FI" smtClean="0"/>
              <a:t>7.12.2023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67D8E71-B82B-4D2B-8AB3-0A066DDC9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0D89BA2-572E-4948-B970-A2EC53121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597789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45600" y="1350000"/>
            <a:ext cx="5184000" cy="4608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850000" y="1350000"/>
            <a:ext cx="5184000" cy="4608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6FD80835-D2F5-4692-A0DA-C4B876040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E220-B5AE-4E66-B821-FF86CA0D7F5E}" type="datetime1">
              <a:rPr lang="fi-FI" smtClean="0"/>
              <a:t>7.12.2023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196E58E9-F000-45DC-B0EC-CBE96E473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7E2D8EB1-BD4F-4DF3-8ED8-0CA22DC6D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238043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45600" y="1350000"/>
            <a:ext cx="5184000" cy="4608000"/>
          </a:xfrm>
        </p:spPr>
        <p:txBody>
          <a:bodyPr>
            <a:normAutofit/>
          </a:bodyPr>
          <a:lstStyle>
            <a:lvl1pPr marL="342900" indent="-342900">
              <a:lnSpc>
                <a:spcPts val="2400"/>
              </a:lnSpc>
              <a:spcBef>
                <a:spcPts val="1000"/>
              </a:spcBef>
              <a:buFont typeface="+mj-lt"/>
              <a:buAutoNum type="arabicPeriod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850000" y="1350000"/>
            <a:ext cx="5184000" cy="4608000"/>
          </a:xfrm>
        </p:spPr>
        <p:txBody>
          <a:bodyPr>
            <a:normAutofit/>
          </a:bodyPr>
          <a:lstStyle>
            <a:lvl1pPr marL="342900" indent="-342900">
              <a:lnSpc>
                <a:spcPts val="2400"/>
              </a:lnSpc>
              <a:spcBef>
                <a:spcPts val="1000"/>
              </a:spcBef>
              <a:buFont typeface="+mj-lt"/>
              <a:buAutoNum type="arabicPeriod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421862F1-5BF9-45CD-831C-FD1CD8292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4896-2641-4759-8CAA-495B4EDD46E1}" type="datetime1">
              <a:rPr lang="fi-FI" smtClean="0"/>
              <a:t>7.12.2023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65B0B476-37FF-449E-9CFF-1FDB445BF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5A42843-735B-49BA-A919-7EC859121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8292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5600" y="1350000"/>
            <a:ext cx="5184000" cy="648000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45600" y="2016000"/>
            <a:ext cx="5184000" cy="3960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850000" y="1350000"/>
            <a:ext cx="518400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850000" y="2016000"/>
            <a:ext cx="5184000" cy="3960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59DE056-25AB-4397-96F9-0EAEE1DE4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A6DF-0422-4BF0-A883-B8A4D403D4CE}" type="datetime1">
              <a:rPr lang="fi-FI" smtClean="0"/>
              <a:t>7.12.2023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003BA9F9-F81B-4A45-905E-84CE5A80C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A7E8C402-7EB3-4BEB-9E2D-35517AE39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421599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300F23C8-B4A4-4A15-BE9E-B61344B06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6841" y="1366577"/>
            <a:ext cx="4998882" cy="433611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2">
            <a:extLst>
              <a:ext uri="{FF2B5EF4-FFF2-40B4-BE49-F238E27FC236}">
                <a16:creationId xmlns:a16="http://schemas.microsoft.com/office/drawing/2014/main" id="{F182F9E6-A54D-4F85-9D73-11F00171BF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58188" y="360657"/>
            <a:ext cx="5978769" cy="57286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396EDB01-7640-49B2-8C7B-F8134C7DE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3759-BDB2-4809-94F9-9D65E77DB9AE}" type="datetime1">
              <a:rPr lang="fi-FI" smtClean="0"/>
              <a:t>7.12.2023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645758BA-FE7B-4EC0-ABFA-7135DA796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5F9CCA02-2A3A-47FC-9B9E-82F5D8449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583999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ak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8423187E-8ACB-4509-B8F8-912ED84CB5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46842" y="1296391"/>
            <a:ext cx="5606038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1245800C-5838-4330-91EF-DD9D6467707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46840" y="5617032"/>
            <a:ext cx="5606039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Kuvateksti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5913599E-82CA-4934-8864-3CA55DECBD4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310365" y="1296000"/>
            <a:ext cx="5526593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1" name="Tekstin paikkamerkki 3">
            <a:extLst>
              <a:ext uri="{FF2B5EF4-FFF2-40B4-BE49-F238E27FC236}">
                <a16:creationId xmlns:a16="http://schemas.microsoft.com/office/drawing/2014/main" id="{71A01F38-6575-4D65-8810-BC99D6BEF76E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310364" y="5616000"/>
            <a:ext cx="5526593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Kuvateksti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AD6D5E9-B15E-4EB9-AADB-C352A1BB523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2F623C3-F52D-4390-A90B-36B5B80D8DF5}" type="datetime1">
              <a:rPr lang="fi-FI" smtClean="0"/>
              <a:t>7.12.2023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7F8DCE3C-5FF8-4ACF-AEF6-5A654679457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B8CE4B1A-5D69-4A66-8CB7-4A9E848DC73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358537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olme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6" name="Kuvan paikkamerkki 2">
            <a:extLst>
              <a:ext uri="{FF2B5EF4-FFF2-40B4-BE49-F238E27FC236}">
                <a16:creationId xmlns:a16="http://schemas.microsoft.com/office/drawing/2014/main" id="{60A86A87-DF38-4FB2-AF74-9FE6C116E0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46842" y="1296000"/>
            <a:ext cx="3320806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B3DDD442-A4D3-48D7-A26D-ABD80E8FB4F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46841" y="5617031"/>
            <a:ext cx="3320807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Kuvateksti</a:t>
            </a:r>
          </a:p>
        </p:txBody>
      </p:sp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15A8CE52-20F0-4518-BA37-6EC289159F4C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029388" y="1296000"/>
            <a:ext cx="4099727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41154203-DF43-4CEF-83E9-3A10E33CD132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029144" y="5617031"/>
            <a:ext cx="4099971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Kuvateksti</a:t>
            </a:r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48CF6A8B-8660-4604-BD31-1B13CA43A110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8490611" y="1296000"/>
            <a:ext cx="3320806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1" name="Tekstin paikkamerkki 3">
            <a:extLst>
              <a:ext uri="{FF2B5EF4-FFF2-40B4-BE49-F238E27FC236}">
                <a16:creationId xmlns:a16="http://schemas.microsoft.com/office/drawing/2014/main" id="{CACD6CBD-17D2-43C0-B0DE-BADEF78C0F91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490611" y="5617031"/>
            <a:ext cx="3320807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Kuvateksti</a:t>
            </a:r>
          </a:p>
        </p:txBody>
      </p:sp>
      <p:sp>
        <p:nvSpPr>
          <p:cNvPr id="12" name="Päivämäärän paikkamerkki 11">
            <a:extLst>
              <a:ext uri="{FF2B5EF4-FFF2-40B4-BE49-F238E27FC236}">
                <a16:creationId xmlns:a16="http://schemas.microsoft.com/office/drawing/2014/main" id="{4ACAF378-D3B7-4517-A742-0D34D105002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B5D31A3-81E8-4F9C-A61C-FFB458D9D225}" type="datetime1">
              <a:rPr lang="fi-FI" smtClean="0"/>
              <a:t>7.12.2023</a:t>
            </a:fld>
            <a:endParaRPr lang="fi-FI"/>
          </a:p>
        </p:txBody>
      </p:sp>
      <p:sp>
        <p:nvSpPr>
          <p:cNvPr id="13" name="Alatunnisteen paikkamerkki 12">
            <a:extLst>
              <a:ext uri="{FF2B5EF4-FFF2-40B4-BE49-F238E27FC236}">
                <a16:creationId xmlns:a16="http://schemas.microsoft.com/office/drawing/2014/main" id="{F06D4DDE-F1EA-4DDA-A7B5-5DCD19FD27A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D3600556-5E0C-4928-B819-62EFE0DE435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02044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C5C46516-68E1-4280-8FF3-164E661AE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B6CA-E94B-4EA0-A6A7-D5B9B75E9B51}" type="datetime1">
              <a:rPr lang="fi-FI" smtClean="0"/>
              <a:t>7.12.2023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66085C57-1A09-4491-9F5E-7A0BD159A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99EAC62C-B8E4-4BA1-9324-A4A0FD057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7764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21" Type="http://schemas.openxmlformats.org/officeDocument/2006/relationships/image" Target="../media/image22.png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26" Type="http://schemas.openxmlformats.org/officeDocument/2006/relationships/slideLayout" Target="../slideLayouts/slideLayout77.xml"/><Relationship Id="rId39" Type="http://schemas.openxmlformats.org/officeDocument/2006/relationships/theme" Target="../theme/theme4.xml"/><Relationship Id="rId21" Type="http://schemas.openxmlformats.org/officeDocument/2006/relationships/slideLayout" Target="../slideLayouts/slideLayout72.xml"/><Relationship Id="rId34" Type="http://schemas.openxmlformats.org/officeDocument/2006/relationships/slideLayout" Target="../slideLayouts/slideLayout85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5" Type="http://schemas.openxmlformats.org/officeDocument/2006/relationships/slideLayout" Target="../slideLayouts/slideLayout76.xml"/><Relationship Id="rId33" Type="http://schemas.openxmlformats.org/officeDocument/2006/relationships/slideLayout" Target="../slideLayouts/slideLayout84.xml"/><Relationship Id="rId38" Type="http://schemas.openxmlformats.org/officeDocument/2006/relationships/slideLayout" Target="../slideLayouts/slideLayout89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71.xml"/><Relationship Id="rId29" Type="http://schemas.openxmlformats.org/officeDocument/2006/relationships/slideLayout" Target="../slideLayouts/slideLayout80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24" Type="http://schemas.openxmlformats.org/officeDocument/2006/relationships/slideLayout" Target="../slideLayouts/slideLayout75.xml"/><Relationship Id="rId32" Type="http://schemas.openxmlformats.org/officeDocument/2006/relationships/slideLayout" Target="../slideLayouts/slideLayout83.xml"/><Relationship Id="rId37" Type="http://schemas.openxmlformats.org/officeDocument/2006/relationships/slideLayout" Target="../slideLayouts/slideLayout88.xml"/><Relationship Id="rId40" Type="http://schemas.openxmlformats.org/officeDocument/2006/relationships/image" Target="../media/image22.png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slideLayout" Target="../slideLayouts/slideLayout74.xml"/><Relationship Id="rId28" Type="http://schemas.openxmlformats.org/officeDocument/2006/relationships/slideLayout" Target="../slideLayouts/slideLayout79.xml"/><Relationship Id="rId36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31" Type="http://schemas.openxmlformats.org/officeDocument/2006/relationships/slideLayout" Target="../slideLayouts/slideLayout82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slideLayout" Target="../slideLayouts/slideLayout73.xml"/><Relationship Id="rId27" Type="http://schemas.openxmlformats.org/officeDocument/2006/relationships/slideLayout" Target="../slideLayouts/slideLayout78.xml"/><Relationship Id="rId30" Type="http://schemas.openxmlformats.org/officeDocument/2006/relationships/slideLayout" Target="../slideLayouts/slideLayout81.xml"/><Relationship Id="rId35" Type="http://schemas.openxmlformats.org/officeDocument/2006/relationships/slideLayout" Target="../slideLayouts/slideLayout86.xml"/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67.emf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image" Target="../media/image67.emf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">
            <a:extLst>
              <a:ext uri="{FF2B5EF4-FFF2-40B4-BE49-F238E27FC236}">
                <a16:creationId xmlns:a16="http://schemas.microsoft.com/office/drawing/2014/main" id="{594316EC-6733-4213-8C73-48A71D87A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4501"/>
            <a:ext cx="10515600" cy="856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Lisää otsikko napsauttamalla</a:t>
            </a:r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581580FC-12BD-42AD-BDED-DEA9C5A69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803149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49" r:id="rId14"/>
    <p:sldLayoutId id="2147483659" r:id="rId15"/>
    <p:sldLayoutId id="2147483672" r:id="rId16"/>
    <p:sldLayoutId id="2147483673" r:id="rId17"/>
    <p:sldLayoutId id="2147483676" r:id="rId18"/>
    <p:sldLayoutId id="214748367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">
            <a:extLst>
              <a:ext uri="{FF2B5EF4-FFF2-40B4-BE49-F238E27FC236}">
                <a16:creationId xmlns:a16="http://schemas.microsoft.com/office/drawing/2014/main" id="{594316EC-6733-4213-8C73-48A71D87A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4501"/>
            <a:ext cx="10515600" cy="856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Lisää otsikko napsauttamalla</a:t>
            </a:r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581580FC-12BD-42AD-BDED-DEA9C5A69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77787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45600" y="360000"/>
            <a:ext cx="11016000" cy="720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GB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5600" y="1350000"/>
            <a:ext cx="11016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  <a:p>
            <a:pPr lvl="5"/>
            <a:r>
              <a:rPr lang="fi-FI"/>
              <a:t>6</a:t>
            </a:r>
          </a:p>
          <a:p>
            <a:pPr lvl="6"/>
            <a:r>
              <a:rPr lang="fi-FI"/>
              <a:t>7</a:t>
            </a:r>
          </a:p>
          <a:p>
            <a:pPr lvl="7"/>
            <a:r>
              <a:rPr lang="fi-FI"/>
              <a:t>8</a:t>
            </a:r>
          </a:p>
          <a:p>
            <a:pPr lvl="8"/>
            <a:r>
              <a:rPr lang="fi-FI"/>
              <a:t>9</a:t>
            </a:r>
            <a:endParaRPr lang="en-GB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45600" y="6290550"/>
            <a:ext cx="1133950" cy="162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800" i="0">
                <a:solidFill>
                  <a:schemeClr val="bg2"/>
                </a:solidFill>
                <a:latin typeface="+mn-lt"/>
              </a:defRPr>
            </a:lvl1pPr>
          </a:lstStyle>
          <a:p>
            <a:fld id="{A4A0DFD5-71E7-4650-9883-AD514843349C}" type="datetime1">
              <a:rPr lang="fi-FI" smtClean="0"/>
              <a:t>7.12.2023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5600" y="6470400"/>
            <a:ext cx="5428800" cy="162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800" i="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479550" y="6290550"/>
            <a:ext cx="504000" cy="162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800" i="0">
                <a:solidFill>
                  <a:schemeClr val="bg2"/>
                </a:solidFill>
                <a:latin typeface="+mn-lt"/>
              </a:defRPr>
            </a:lvl1pPr>
          </a:lstStyle>
          <a:p>
            <a:fld id="{640ACF36-78AE-4B21-8132-D42778A425BE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Picture 8" descr="PORVOOBORG _RGB">
            <a:extLst>
              <a:ext uri="{FF2B5EF4-FFF2-40B4-BE49-F238E27FC236}">
                <a16:creationId xmlns:a16="http://schemas.microsoft.com/office/drawing/2014/main" id="{DB4D0F22-8BCB-4A9F-A002-139A6637A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/>
          <a:stretch>
            <a:fillRect/>
          </a:stretch>
        </p:blipFill>
        <p:spPr bwMode="auto">
          <a:xfrm>
            <a:off x="9442900" y="6423000"/>
            <a:ext cx="2023200" cy="261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7364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26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10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52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394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736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078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ORVOOBORG _RGB"/>
          <p:cNvPicPr>
            <a:picLocks noChangeAspect="1" noChangeArrowheads="1"/>
          </p:cNvPicPr>
          <p:nvPr/>
        </p:nvPicPr>
        <p:blipFill>
          <a:blip r:embed="rId40" cstate="print"/>
          <a:stretch>
            <a:fillRect/>
          </a:stretch>
        </p:blipFill>
        <p:spPr bwMode="auto">
          <a:xfrm>
            <a:off x="9442900" y="6423000"/>
            <a:ext cx="2023200" cy="261184"/>
          </a:xfrm>
          <a:prstGeom prst="rect">
            <a:avLst/>
          </a:prstGeom>
          <a:noFill/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45600" y="360000"/>
            <a:ext cx="11016000" cy="720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GB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5600" y="1350000"/>
            <a:ext cx="11016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  <a:p>
            <a:pPr lvl="5"/>
            <a:r>
              <a:rPr lang="fi-FI"/>
              <a:t>6</a:t>
            </a:r>
          </a:p>
          <a:p>
            <a:pPr lvl="6"/>
            <a:r>
              <a:rPr lang="fi-FI"/>
              <a:t>7</a:t>
            </a:r>
          </a:p>
          <a:p>
            <a:pPr lvl="7"/>
            <a:r>
              <a:rPr lang="fi-FI"/>
              <a:t>8</a:t>
            </a:r>
          </a:p>
          <a:p>
            <a:pPr lvl="8"/>
            <a:r>
              <a:rPr lang="fi-FI"/>
              <a:t>9</a:t>
            </a:r>
            <a:endParaRPr lang="en-GB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94F53286-999E-4470-9A3E-9B8796A475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5600" y="6290550"/>
            <a:ext cx="1133950" cy="162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800" i="0">
                <a:solidFill>
                  <a:schemeClr val="bg2"/>
                </a:solidFill>
                <a:latin typeface="+mn-lt"/>
              </a:defRPr>
            </a:lvl1pPr>
          </a:lstStyle>
          <a:p>
            <a:fld id="{197A87F3-FE76-412D-B899-AC0445ACBEA3}" type="datetime1">
              <a:rPr lang="fi-FI" smtClean="0"/>
              <a:t>7.12.2023</a:t>
            </a:fld>
            <a:endParaRPr lang="fi-FI"/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0D4878C5-09E0-492F-81E9-F79C48959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5600" y="6470400"/>
            <a:ext cx="5428800" cy="162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800" i="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D2A460BE-E43F-419D-A0AA-CA684CD7E5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79550" y="6290550"/>
            <a:ext cx="504000" cy="162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800" i="0">
                <a:solidFill>
                  <a:schemeClr val="bg2"/>
                </a:solidFill>
                <a:latin typeface="+mn-lt"/>
              </a:defRPr>
            </a:lvl1pPr>
          </a:lstStyle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8573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6" r:id="rId20"/>
    <p:sldLayoutId id="2147483747" r:id="rId21"/>
    <p:sldLayoutId id="2147483748" r:id="rId22"/>
    <p:sldLayoutId id="2147483749" r:id="rId23"/>
    <p:sldLayoutId id="2147483750" r:id="rId24"/>
    <p:sldLayoutId id="2147483751" r:id="rId25"/>
    <p:sldLayoutId id="2147483752" r:id="rId26"/>
    <p:sldLayoutId id="2147483753" r:id="rId27"/>
    <p:sldLayoutId id="2147483754" r:id="rId28"/>
    <p:sldLayoutId id="2147483803" r:id="rId29"/>
    <p:sldLayoutId id="2147483804" r:id="rId30"/>
    <p:sldLayoutId id="2147483805" r:id="rId31"/>
    <p:sldLayoutId id="2147483806" r:id="rId32"/>
    <p:sldLayoutId id="2147483807" r:id="rId33"/>
    <p:sldLayoutId id="2147483808" r:id="rId34"/>
    <p:sldLayoutId id="2147483809" r:id="rId35"/>
    <p:sldLayoutId id="2147483810" r:id="rId36"/>
    <p:sldLayoutId id="2147483811" r:id="rId37"/>
    <p:sldLayoutId id="2147483812" r:id="rId38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26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10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52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394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736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078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45600" y="360000"/>
            <a:ext cx="11016000" cy="720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GB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5600" y="1350000"/>
            <a:ext cx="11016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  <a:p>
            <a:pPr lvl="5"/>
            <a:r>
              <a:rPr lang="fi-FI"/>
              <a:t>6</a:t>
            </a:r>
          </a:p>
          <a:p>
            <a:pPr lvl="6"/>
            <a:r>
              <a:rPr lang="fi-FI"/>
              <a:t>7</a:t>
            </a:r>
          </a:p>
          <a:p>
            <a:pPr lvl="7"/>
            <a:r>
              <a:rPr lang="fi-FI"/>
              <a:t>8</a:t>
            </a:r>
          </a:p>
          <a:p>
            <a:pPr lvl="8"/>
            <a:r>
              <a:rPr lang="fi-FI"/>
              <a:t>9</a:t>
            </a:r>
            <a:endParaRPr lang="en-GB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DA2356BA-F7AF-4487-A057-0D534D9906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5600" y="6290550"/>
            <a:ext cx="1133950" cy="162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800" i="0">
                <a:solidFill>
                  <a:schemeClr val="tx1"/>
                </a:solidFill>
                <a:latin typeface="+mn-lt"/>
              </a:defRPr>
            </a:lvl1pPr>
          </a:lstStyle>
          <a:p>
            <a:fld id="{009E1D94-7886-4933-8559-BB4ABB8AFF70}" type="datetime1">
              <a:rPr lang="fi-FI" smtClean="0"/>
              <a:t>7.12.2023</a:t>
            </a:fld>
            <a:endParaRPr lang="fi-FI"/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6B14418D-3B33-4BE2-A863-132FD20AEF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5600" y="6470400"/>
            <a:ext cx="5428800" cy="162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80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E34967C6-1CA6-4E19-A596-EB2D56C290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79550" y="6290550"/>
            <a:ext cx="504000" cy="162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800" i="0">
                <a:solidFill>
                  <a:schemeClr val="tx1"/>
                </a:solidFill>
                <a:latin typeface="+mn-lt"/>
              </a:defRPr>
            </a:lvl1pPr>
          </a:lstStyle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26" name="Group 4">
            <a:extLst>
              <a:ext uri="{FF2B5EF4-FFF2-40B4-BE49-F238E27FC236}">
                <a16:creationId xmlns:a16="http://schemas.microsoft.com/office/drawing/2014/main" id="{F664D678-BA57-4483-92FE-4FE631C3F6E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445628" y="6419841"/>
            <a:ext cx="2006600" cy="257175"/>
            <a:chOff x="6130" y="4002"/>
            <a:chExt cx="1264" cy="162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A662F62D-DF81-4E67-B137-F753D23D37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72" y="4118"/>
              <a:ext cx="63" cy="46"/>
            </a:xfrm>
            <a:custGeom>
              <a:avLst/>
              <a:gdLst>
                <a:gd name="T0" fmla="*/ 13 w 94"/>
                <a:gd name="T1" fmla="*/ 0 h 70"/>
                <a:gd name="T2" fmla="*/ 13 w 94"/>
                <a:gd name="T3" fmla="*/ 0 h 70"/>
                <a:gd name="T4" fmla="*/ 13 w 94"/>
                <a:gd name="T5" fmla="*/ 0 h 70"/>
                <a:gd name="T6" fmla="*/ 82 w 94"/>
                <a:gd name="T7" fmla="*/ 0 h 70"/>
                <a:gd name="T8" fmla="*/ 13 w 94"/>
                <a:gd name="T9" fmla="*/ 0 h 70"/>
                <a:gd name="T10" fmla="*/ 48 w 94"/>
                <a:gd name="T11" fmla="*/ 70 h 70"/>
                <a:gd name="T12" fmla="*/ 82 w 94"/>
                <a:gd name="T13" fmla="*/ 0 h 70"/>
                <a:gd name="T14" fmla="*/ 52 w 94"/>
                <a:gd name="T15" fmla="*/ 14 h 70"/>
                <a:gd name="T16" fmla="*/ 41 w 94"/>
                <a:gd name="T17" fmla="*/ 32 h 70"/>
                <a:gd name="T18" fmla="*/ 52 w 94"/>
                <a:gd name="T19" fmla="*/ 49 h 70"/>
                <a:gd name="T20" fmla="*/ 58 w 94"/>
                <a:gd name="T21" fmla="*/ 45 h 70"/>
                <a:gd name="T22" fmla="*/ 55 w 94"/>
                <a:gd name="T23" fmla="*/ 42 h 70"/>
                <a:gd name="T24" fmla="*/ 52 w 94"/>
                <a:gd name="T25" fmla="*/ 44 h 70"/>
                <a:gd name="T26" fmla="*/ 51 w 94"/>
                <a:gd name="T27" fmla="*/ 41 h 70"/>
                <a:gd name="T28" fmla="*/ 57 w 94"/>
                <a:gd name="T29" fmla="*/ 36 h 70"/>
                <a:gd name="T30" fmla="*/ 64 w 94"/>
                <a:gd name="T31" fmla="*/ 45 h 70"/>
                <a:gd name="T32" fmla="*/ 49 w 94"/>
                <a:gd name="T33" fmla="*/ 58 h 70"/>
                <a:gd name="T34" fmla="*/ 26 w 94"/>
                <a:gd name="T35" fmla="*/ 32 h 70"/>
                <a:gd name="T36" fmla="*/ 49 w 94"/>
                <a:gd name="T37" fmla="*/ 5 h 70"/>
                <a:gd name="T38" fmla="*/ 64 w 94"/>
                <a:gd name="T39" fmla="*/ 19 h 70"/>
                <a:gd name="T40" fmla="*/ 57 w 94"/>
                <a:gd name="T41" fmla="*/ 27 h 70"/>
                <a:gd name="T42" fmla="*/ 51 w 94"/>
                <a:gd name="T43" fmla="*/ 22 h 70"/>
                <a:gd name="T44" fmla="*/ 52 w 94"/>
                <a:gd name="T45" fmla="*/ 19 h 70"/>
                <a:gd name="T46" fmla="*/ 55 w 94"/>
                <a:gd name="T47" fmla="*/ 21 h 70"/>
                <a:gd name="T48" fmla="*/ 58 w 94"/>
                <a:gd name="T49" fmla="*/ 18 h 70"/>
                <a:gd name="T50" fmla="*/ 52 w 94"/>
                <a:gd name="T51" fmla="*/ 1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4" h="70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  <a:moveTo>
                    <a:pt x="82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4"/>
                    <a:pt x="0" y="46"/>
                    <a:pt x="48" y="70"/>
                  </a:cubicBezTo>
                  <a:cubicBezTo>
                    <a:pt x="48" y="70"/>
                    <a:pt x="94" y="51"/>
                    <a:pt x="82" y="0"/>
                  </a:cubicBezTo>
                  <a:moveTo>
                    <a:pt x="52" y="14"/>
                  </a:moveTo>
                  <a:cubicBezTo>
                    <a:pt x="47" y="14"/>
                    <a:pt x="40" y="19"/>
                    <a:pt x="41" y="32"/>
                  </a:cubicBezTo>
                  <a:cubicBezTo>
                    <a:pt x="41" y="41"/>
                    <a:pt x="44" y="49"/>
                    <a:pt x="52" y="49"/>
                  </a:cubicBezTo>
                  <a:cubicBezTo>
                    <a:pt x="57" y="49"/>
                    <a:pt x="58" y="46"/>
                    <a:pt x="58" y="45"/>
                  </a:cubicBezTo>
                  <a:cubicBezTo>
                    <a:pt x="58" y="44"/>
                    <a:pt x="57" y="42"/>
                    <a:pt x="55" y="42"/>
                  </a:cubicBezTo>
                  <a:cubicBezTo>
                    <a:pt x="53" y="42"/>
                    <a:pt x="52" y="44"/>
                    <a:pt x="52" y="44"/>
                  </a:cubicBezTo>
                  <a:cubicBezTo>
                    <a:pt x="52" y="44"/>
                    <a:pt x="50" y="43"/>
                    <a:pt x="51" y="41"/>
                  </a:cubicBezTo>
                  <a:cubicBezTo>
                    <a:pt x="51" y="38"/>
                    <a:pt x="54" y="36"/>
                    <a:pt x="57" y="36"/>
                  </a:cubicBezTo>
                  <a:cubicBezTo>
                    <a:pt x="60" y="36"/>
                    <a:pt x="64" y="40"/>
                    <a:pt x="64" y="45"/>
                  </a:cubicBezTo>
                  <a:cubicBezTo>
                    <a:pt x="64" y="50"/>
                    <a:pt x="62" y="58"/>
                    <a:pt x="49" y="58"/>
                  </a:cubicBezTo>
                  <a:cubicBezTo>
                    <a:pt x="35" y="58"/>
                    <a:pt x="26" y="47"/>
                    <a:pt x="26" y="32"/>
                  </a:cubicBezTo>
                  <a:cubicBezTo>
                    <a:pt x="26" y="17"/>
                    <a:pt x="34" y="6"/>
                    <a:pt x="49" y="5"/>
                  </a:cubicBezTo>
                  <a:cubicBezTo>
                    <a:pt x="50" y="5"/>
                    <a:pt x="64" y="6"/>
                    <a:pt x="64" y="19"/>
                  </a:cubicBezTo>
                  <a:cubicBezTo>
                    <a:pt x="65" y="25"/>
                    <a:pt x="58" y="27"/>
                    <a:pt x="57" y="27"/>
                  </a:cubicBezTo>
                  <a:cubicBezTo>
                    <a:pt x="55" y="27"/>
                    <a:pt x="51" y="27"/>
                    <a:pt x="51" y="22"/>
                  </a:cubicBezTo>
                  <a:cubicBezTo>
                    <a:pt x="51" y="21"/>
                    <a:pt x="52" y="20"/>
                    <a:pt x="52" y="19"/>
                  </a:cubicBezTo>
                  <a:cubicBezTo>
                    <a:pt x="52" y="19"/>
                    <a:pt x="53" y="21"/>
                    <a:pt x="55" y="21"/>
                  </a:cubicBezTo>
                  <a:cubicBezTo>
                    <a:pt x="58" y="21"/>
                    <a:pt x="58" y="18"/>
                    <a:pt x="58" y="18"/>
                  </a:cubicBezTo>
                  <a:cubicBezTo>
                    <a:pt x="58" y="17"/>
                    <a:pt x="57" y="14"/>
                    <a:pt x="52" y="14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6B6E00F4-004D-46E9-BBFA-E1B677437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" y="4069"/>
              <a:ext cx="53" cy="63"/>
            </a:xfrm>
            <a:custGeom>
              <a:avLst/>
              <a:gdLst>
                <a:gd name="T0" fmla="*/ 57 w 79"/>
                <a:gd name="T1" fmla="*/ 0 h 95"/>
                <a:gd name="T2" fmla="*/ 0 w 79"/>
                <a:gd name="T3" fmla="*/ 56 h 95"/>
                <a:gd name="T4" fmla="*/ 79 w 79"/>
                <a:gd name="T5" fmla="*/ 67 h 95"/>
                <a:gd name="T6" fmla="*/ 57 w 79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95">
                  <a:moveTo>
                    <a:pt x="57" y="0"/>
                  </a:moveTo>
                  <a:cubicBezTo>
                    <a:pt x="55" y="0"/>
                    <a:pt x="9" y="1"/>
                    <a:pt x="0" y="56"/>
                  </a:cubicBezTo>
                  <a:cubicBezTo>
                    <a:pt x="0" y="56"/>
                    <a:pt x="34" y="95"/>
                    <a:pt x="79" y="67"/>
                  </a:cubicBezTo>
                  <a:cubicBezTo>
                    <a:pt x="57" y="0"/>
                    <a:pt x="57" y="0"/>
                    <a:pt x="57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72FD5E19-7369-48FB-971C-AE934AC8F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6" y="4005"/>
              <a:ext cx="64" cy="56"/>
            </a:xfrm>
            <a:custGeom>
              <a:avLst/>
              <a:gdLst>
                <a:gd name="T0" fmla="*/ 95 w 95"/>
                <a:gd name="T1" fmla="*/ 44 h 85"/>
                <a:gd name="T2" fmla="*/ 26 w 95"/>
                <a:gd name="T3" fmla="*/ 8 h 85"/>
                <a:gd name="T4" fmla="*/ 39 w 95"/>
                <a:gd name="T5" fmla="*/ 85 h 85"/>
                <a:gd name="T6" fmla="*/ 95 w 95"/>
                <a:gd name="T7" fmla="*/ 4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85">
                  <a:moveTo>
                    <a:pt x="95" y="44"/>
                  </a:moveTo>
                  <a:cubicBezTo>
                    <a:pt x="95" y="42"/>
                    <a:pt x="80" y="0"/>
                    <a:pt x="26" y="8"/>
                  </a:cubicBezTo>
                  <a:cubicBezTo>
                    <a:pt x="26" y="8"/>
                    <a:pt x="0" y="51"/>
                    <a:pt x="39" y="85"/>
                  </a:cubicBezTo>
                  <a:cubicBezTo>
                    <a:pt x="95" y="44"/>
                    <a:pt x="95" y="44"/>
                    <a:pt x="95" y="44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5DBB765C-3A2C-4F54-B663-47FD4E458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" y="4002"/>
              <a:ext cx="62" cy="59"/>
            </a:xfrm>
            <a:custGeom>
              <a:avLst/>
              <a:gdLst>
                <a:gd name="T0" fmla="*/ 56 w 93"/>
                <a:gd name="T1" fmla="*/ 89 h 89"/>
                <a:gd name="T2" fmla="*/ 69 w 93"/>
                <a:gd name="T3" fmla="*/ 12 h 89"/>
                <a:gd name="T4" fmla="*/ 0 w 93"/>
                <a:gd name="T5" fmla="*/ 48 h 89"/>
                <a:gd name="T6" fmla="*/ 56 w 93"/>
                <a:gd name="T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9">
                  <a:moveTo>
                    <a:pt x="56" y="89"/>
                  </a:moveTo>
                  <a:cubicBezTo>
                    <a:pt x="58" y="88"/>
                    <a:pt x="93" y="61"/>
                    <a:pt x="69" y="12"/>
                  </a:cubicBezTo>
                  <a:cubicBezTo>
                    <a:pt x="69" y="12"/>
                    <a:pt x="20" y="0"/>
                    <a:pt x="0" y="48"/>
                  </a:cubicBezTo>
                  <a:cubicBezTo>
                    <a:pt x="56" y="89"/>
                    <a:pt x="56" y="89"/>
                    <a:pt x="56" y="89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B3CAA730-0FB3-4D3C-8EBD-9D9EBD741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3" y="4069"/>
              <a:ext cx="52" cy="63"/>
            </a:xfrm>
            <a:custGeom>
              <a:avLst/>
              <a:gdLst>
                <a:gd name="T0" fmla="*/ 0 w 78"/>
                <a:gd name="T1" fmla="*/ 67 h 95"/>
                <a:gd name="T2" fmla="*/ 78 w 78"/>
                <a:gd name="T3" fmla="*/ 56 h 95"/>
                <a:gd name="T4" fmla="*/ 21 w 78"/>
                <a:gd name="T5" fmla="*/ 0 h 95"/>
                <a:gd name="T6" fmla="*/ 0 w 78"/>
                <a:gd name="T7" fmla="*/ 6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95">
                  <a:moveTo>
                    <a:pt x="0" y="67"/>
                  </a:moveTo>
                  <a:cubicBezTo>
                    <a:pt x="1" y="69"/>
                    <a:pt x="39" y="95"/>
                    <a:pt x="78" y="56"/>
                  </a:cubicBezTo>
                  <a:cubicBezTo>
                    <a:pt x="78" y="56"/>
                    <a:pt x="74" y="4"/>
                    <a:pt x="21" y="0"/>
                  </a:cubicBezTo>
                  <a:cubicBezTo>
                    <a:pt x="0" y="67"/>
                    <a:pt x="0" y="67"/>
                    <a:pt x="0" y="67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2664EF39-C017-41CB-BDCB-E88499A8EC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0" y="4053"/>
              <a:ext cx="59" cy="71"/>
            </a:xfrm>
            <a:custGeom>
              <a:avLst/>
              <a:gdLst>
                <a:gd name="T0" fmla="*/ 56 w 89"/>
                <a:gd name="T1" fmla="*/ 100 h 105"/>
                <a:gd name="T2" fmla="*/ 56 w 89"/>
                <a:gd name="T3" fmla="*/ 105 h 105"/>
                <a:gd name="T4" fmla="*/ 0 w 89"/>
                <a:gd name="T5" fmla="*/ 105 h 105"/>
                <a:gd name="T6" fmla="*/ 0 w 89"/>
                <a:gd name="T7" fmla="*/ 100 h 105"/>
                <a:gd name="T8" fmla="*/ 19 w 89"/>
                <a:gd name="T9" fmla="*/ 71 h 105"/>
                <a:gd name="T10" fmla="*/ 19 w 89"/>
                <a:gd name="T11" fmla="*/ 33 h 105"/>
                <a:gd name="T12" fmla="*/ 0 w 89"/>
                <a:gd name="T13" fmla="*/ 4 h 105"/>
                <a:gd name="T14" fmla="*/ 0 w 89"/>
                <a:gd name="T15" fmla="*/ 0 h 105"/>
                <a:gd name="T16" fmla="*/ 50 w 89"/>
                <a:gd name="T17" fmla="*/ 0 h 105"/>
                <a:gd name="T18" fmla="*/ 89 w 89"/>
                <a:gd name="T19" fmla="*/ 30 h 105"/>
                <a:gd name="T20" fmla="*/ 50 w 89"/>
                <a:gd name="T21" fmla="*/ 60 h 105"/>
                <a:gd name="T22" fmla="*/ 37 w 89"/>
                <a:gd name="T23" fmla="*/ 60 h 105"/>
                <a:gd name="T24" fmla="*/ 37 w 89"/>
                <a:gd name="T25" fmla="*/ 71 h 105"/>
                <a:gd name="T26" fmla="*/ 56 w 89"/>
                <a:gd name="T27" fmla="*/ 100 h 105"/>
                <a:gd name="T28" fmla="*/ 50 w 89"/>
                <a:gd name="T29" fmla="*/ 8 h 105"/>
                <a:gd name="T30" fmla="*/ 37 w 89"/>
                <a:gd name="T31" fmla="*/ 8 h 105"/>
                <a:gd name="T32" fmla="*/ 37 w 89"/>
                <a:gd name="T33" fmla="*/ 51 h 105"/>
                <a:gd name="T34" fmla="*/ 50 w 89"/>
                <a:gd name="T35" fmla="*/ 51 h 105"/>
                <a:gd name="T36" fmla="*/ 70 w 89"/>
                <a:gd name="T37" fmla="*/ 30 h 105"/>
                <a:gd name="T38" fmla="*/ 50 w 89"/>
                <a:gd name="T39" fmla="*/ 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9" h="105">
                  <a:moveTo>
                    <a:pt x="56" y="100"/>
                  </a:moveTo>
                  <a:cubicBezTo>
                    <a:pt x="56" y="105"/>
                    <a:pt x="56" y="105"/>
                    <a:pt x="56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7" y="100"/>
                    <a:pt x="19" y="96"/>
                    <a:pt x="19" y="71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8"/>
                    <a:pt x="17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75" y="0"/>
                    <a:pt x="89" y="12"/>
                    <a:pt x="89" y="30"/>
                  </a:cubicBezTo>
                  <a:cubicBezTo>
                    <a:pt x="89" y="46"/>
                    <a:pt x="75" y="60"/>
                    <a:pt x="50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7" y="96"/>
                    <a:pt x="40" y="100"/>
                    <a:pt x="56" y="100"/>
                  </a:cubicBezTo>
                  <a:moveTo>
                    <a:pt x="50" y="8"/>
                  </a:moveTo>
                  <a:cubicBezTo>
                    <a:pt x="37" y="8"/>
                    <a:pt x="37" y="8"/>
                    <a:pt x="37" y="8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64" y="51"/>
                    <a:pt x="70" y="41"/>
                    <a:pt x="70" y="30"/>
                  </a:cubicBezTo>
                  <a:cubicBezTo>
                    <a:pt x="70" y="18"/>
                    <a:pt x="64" y="8"/>
                    <a:pt x="50" y="8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D53C67F1-387C-4853-A888-3C25B3392B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16" y="4051"/>
              <a:ext cx="79" cy="75"/>
            </a:xfrm>
            <a:custGeom>
              <a:avLst/>
              <a:gdLst>
                <a:gd name="T0" fmla="*/ 59 w 118"/>
                <a:gd name="T1" fmla="*/ 113 h 113"/>
                <a:gd name="T2" fmla="*/ 0 w 118"/>
                <a:gd name="T3" fmla="*/ 56 h 113"/>
                <a:gd name="T4" fmla="*/ 59 w 118"/>
                <a:gd name="T5" fmla="*/ 0 h 113"/>
                <a:gd name="T6" fmla="*/ 118 w 118"/>
                <a:gd name="T7" fmla="*/ 56 h 113"/>
                <a:gd name="T8" fmla="*/ 59 w 118"/>
                <a:gd name="T9" fmla="*/ 113 h 113"/>
                <a:gd name="T10" fmla="*/ 59 w 118"/>
                <a:gd name="T11" fmla="*/ 9 h 113"/>
                <a:gd name="T12" fmla="*/ 19 w 118"/>
                <a:gd name="T13" fmla="*/ 56 h 113"/>
                <a:gd name="T14" fmla="*/ 59 w 118"/>
                <a:gd name="T15" fmla="*/ 103 h 113"/>
                <a:gd name="T16" fmla="*/ 98 w 118"/>
                <a:gd name="T17" fmla="*/ 56 h 113"/>
                <a:gd name="T18" fmla="*/ 59 w 118"/>
                <a:gd name="T19" fmla="*/ 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13">
                  <a:moveTo>
                    <a:pt x="59" y="113"/>
                  </a:moveTo>
                  <a:cubicBezTo>
                    <a:pt x="26" y="113"/>
                    <a:pt x="0" y="87"/>
                    <a:pt x="0" y="56"/>
                  </a:cubicBezTo>
                  <a:cubicBezTo>
                    <a:pt x="0" y="25"/>
                    <a:pt x="26" y="0"/>
                    <a:pt x="59" y="0"/>
                  </a:cubicBezTo>
                  <a:cubicBezTo>
                    <a:pt x="91" y="0"/>
                    <a:pt x="118" y="25"/>
                    <a:pt x="118" y="56"/>
                  </a:cubicBezTo>
                  <a:cubicBezTo>
                    <a:pt x="118" y="87"/>
                    <a:pt x="91" y="113"/>
                    <a:pt x="59" y="113"/>
                  </a:cubicBezTo>
                  <a:moveTo>
                    <a:pt x="59" y="9"/>
                  </a:moveTo>
                  <a:cubicBezTo>
                    <a:pt x="30" y="9"/>
                    <a:pt x="19" y="35"/>
                    <a:pt x="19" y="56"/>
                  </a:cubicBezTo>
                  <a:cubicBezTo>
                    <a:pt x="19" y="77"/>
                    <a:pt x="30" y="103"/>
                    <a:pt x="59" y="103"/>
                  </a:cubicBezTo>
                  <a:cubicBezTo>
                    <a:pt x="87" y="103"/>
                    <a:pt x="98" y="77"/>
                    <a:pt x="98" y="56"/>
                  </a:cubicBezTo>
                  <a:cubicBezTo>
                    <a:pt x="98" y="35"/>
                    <a:pt x="87" y="9"/>
                    <a:pt x="59" y="9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75F6553E-D260-4AC9-96C9-052D86917D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2" y="4053"/>
              <a:ext cx="71" cy="71"/>
            </a:xfrm>
            <a:custGeom>
              <a:avLst/>
              <a:gdLst>
                <a:gd name="T0" fmla="*/ 74 w 107"/>
                <a:gd name="T1" fmla="*/ 77 h 105"/>
                <a:gd name="T2" fmla="*/ 107 w 107"/>
                <a:gd name="T3" fmla="*/ 100 h 105"/>
                <a:gd name="T4" fmla="*/ 107 w 107"/>
                <a:gd name="T5" fmla="*/ 105 h 105"/>
                <a:gd name="T6" fmla="*/ 76 w 107"/>
                <a:gd name="T7" fmla="*/ 105 h 105"/>
                <a:gd name="T8" fmla="*/ 43 w 107"/>
                <a:gd name="T9" fmla="*/ 60 h 105"/>
                <a:gd name="T10" fmla="*/ 36 w 107"/>
                <a:gd name="T11" fmla="*/ 60 h 105"/>
                <a:gd name="T12" fmla="*/ 36 w 107"/>
                <a:gd name="T13" fmla="*/ 71 h 105"/>
                <a:gd name="T14" fmla="*/ 55 w 107"/>
                <a:gd name="T15" fmla="*/ 100 h 105"/>
                <a:gd name="T16" fmla="*/ 55 w 107"/>
                <a:gd name="T17" fmla="*/ 105 h 105"/>
                <a:gd name="T18" fmla="*/ 0 w 107"/>
                <a:gd name="T19" fmla="*/ 105 h 105"/>
                <a:gd name="T20" fmla="*/ 0 w 107"/>
                <a:gd name="T21" fmla="*/ 100 h 105"/>
                <a:gd name="T22" fmla="*/ 19 w 107"/>
                <a:gd name="T23" fmla="*/ 71 h 105"/>
                <a:gd name="T24" fmla="*/ 19 w 107"/>
                <a:gd name="T25" fmla="*/ 33 h 105"/>
                <a:gd name="T26" fmla="*/ 0 w 107"/>
                <a:gd name="T27" fmla="*/ 4 h 105"/>
                <a:gd name="T28" fmla="*/ 0 w 107"/>
                <a:gd name="T29" fmla="*/ 0 h 105"/>
                <a:gd name="T30" fmla="*/ 50 w 107"/>
                <a:gd name="T31" fmla="*/ 0 h 105"/>
                <a:gd name="T32" fmla="*/ 88 w 107"/>
                <a:gd name="T33" fmla="*/ 30 h 105"/>
                <a:gd name="T34" fmla="*/ 59 w 107"/>
                <a:gd name="T35" fmla="*/ 59 h 105"/>
                <a:gd name="T36" fmla="*/ 74 w 107"/>
                <a:gd name="T37" fmla="*/ 77 h 105"/>
                <a:gd name="T38" fmla="*/ 50 w 107"/>
                <a:gd name="T39" fmla="*/ 8 h 105"/>
                <a:gd name="T40" fmla="*/ 36 w 107"/>
                <a:gd name="T41" fmla="*/ 8 h 105"/>
                <a:gd name="T42" fmla="*/ 36 w 107"/>
                <a:gd name="T43" fmla="*/ 51 h 105"/>
                <a:gd name="T44" fmla="*/ 50 w 107"/>
                <a:gd name="T45" fmla="*/ 51 h 105"/>
                <a:gd name="T46" fmla="*/ 70 w 107"/>
                <a:gd name="T47" fmla="*/ 30 h 105"/>
                <a:gd name="T48" fmla="*/ 50 w 107"/>
                <a:gd name="T49" fmla="*/ 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7" h="105">
                  <a:moveTo>
                    <a:pt x="74" y="77"/>
                  </a:moveTo>
                  <a:cubicBezTo>
                    <a:pt x="84" y="89"/>
                    <a:pt x="95" y="98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36" y="96"/>
                    <a:pt x="39" y="100"/>
                    <a:pt x="55" y="100"/>
                  </a:cubicBezTo>
                  <a:cubicBezTo>
                    <a:pt x="55" y="105"/>
                    <a:pt x="55" y="105"/>
                    <a:pt x="55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6" y="100"/>
                    <a:pt x="19" y="96"/>
                    <a:pt x="19" y="71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8"/>
                    <a:pt x="16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75" y="0"/>
                    <a:pt x="88" y="12"/>
                    <a:pt x="88" y="30"/>
                  </a:cubicBezTo>
                  <a:cubicBezTo>
                    <a:pt x="88" y="44"/>
                    <a:pt x="77" y="57"/>
                    <a:pt x="59" y="59"/>
                  </a:cubicBezTo>
                  <a:lnTo>
                    <a:pt x="74" y="77"/>
                  </a:lnTo>
                  <a:close/>
                  <a:moveTo>
                    <a:pt x="50" y="8"/>
                  </a:moveTo>
                  <a:cubicBezTo>
                    <a:pt x="36" y="8"/>
                    <a:pt x="36" y="8"/>
                    <a:pt x="36" y="8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63" y="51"/>
                    <a:pt x="70" y="41"/>
                    <a:pt x="70" y="30"/>
                  </a:cubicBezTo>
                  <a:cubicBezTo>
                    <a:pt x="70" y="18"/>
                    <a:pt x="63" y="8"/>
                    <a:pt x="50" y="8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21A87474-D9C5-4544-A98B-AE8CED456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8" y="4053"/>
              <a:ext cx="82" cy="73"/>
            </a:xfrm>
            <a:custGeom>
              <a:avLst/>
              <a:gdLst>
                <a:gd name="T0" fmla="*/ 98 w 123"/>
                <a:gd name="T1" fmla="*/ 26 h 109"/>
                <a:gd name="T2" fmla="*/ 63 w 123"/>
                <a:gd name="T3" fmla="*/ 109 h 109"/>
                <a:gd name="T4" fmla="*/ 59 w 123"/>
                <a:gd name="T5" fmla="*/ 109 h 109"/>
                <a:gd name="T6" fmla="*/ 24 w 123"/>
                <a:gd name="T7" fmla="*/ 26 h 109"/>
                <a:gd name="T8" fmla="*/ 0 w 123"/>
                <a:gd name="T9" fmla="*/ 4 h 109"/>
                <a:gd name="T10" fmla="*/ 0 w 123"/>
                <a:gd name="T11" fmla="*/ 0 h 109"/>
                <a:gd name="T12" fmla="*/ 54 w 123"/>
                <a:gd name="T13" fmla="*/ 0 h 109"/>
                <a:gd name="T14" fmla="*/ 54 w 123"/>
                <a:gd name="T15" fmla="*/ 4 h 109"/>
                <a:gd name="T16" fmla="*/ 41 w 123"/>
                <a:gd name="T17" fmla="*/ 23 h 109"/>
                <a:gd name="T18" fmla="*/ 66 w 123"/>
                <a:gd name="T19" fmla="*/ 80 h 109"/>
                <a:gd name="T20" fmla="*/ 91 w 123"/>
                <a:gd name="T21" fmla="*/ 23 h 109"/>
                <a:gd name="T22" fmla="*/ 78 w 123"/>
                <a:gd name="T23" fmla="*/ 4 h 109"/>
                <a:gd name="T24" fmla="*/ 78 w 123"/>
                <a:gd name="T25" fmla="*/ 0 h 109"/>
                <a:gd name="T26" fmla="*/ 123 w 123"/>
                <a:gd name="T27" fmla="*/ 0 h 109"/>
                <a:gd name="T28" fmla="*/ 123 w 123"/>
                <a:gd name="T29" fmla="*/ 4 h 109"/>
                <a:gd name="T30" fmla="*/ 98 w 123"/>
                <a:gd name="T31" fmla="*/ 2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" h="109">
                  <a:moveTo>
                    <a:pt x="98" y="26"/>
                  </a:moveTo>
                  <a:cubicBezTo>
                    <a:pt x="63" y="109"/>
                    <a:pt x="63" y="109"/>
                    <a:pt x="63" y="109"/>
                  </a:cubicBezTo>
                  <a:cubicBezTo>
                    <a:pt x="59" y="109"/>
                    <a:pt x="59" y="109"/>
                    <a:pt x="59" y="109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16" y="7"/>
                    <a:pt x="13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37" y="4"/>
                    <a:pt x="35" y="9"/>
                    <a:pt x="41" y="23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97" y="9"/>
                    <a:pt x="97" y="4"/>
                    <a:pt x="78" y="4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09" y="4"/>
                    <a:pt x="106" y="7"/>
                    <a:pt x="98" y="26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9BFA149F-4B6A-4179-A301-F1AF5426E6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07" y="4051"/>
              <a:ext cx="80" cy="75"/>
            </a:xfrm>
            <a:custGeom>
              <a:avLst/>
              <a:gdLst>
                <a:gd name="T0" fmla="*/ 59 w 119"/>
                <a:gd name="T1" fmla="*/ 113 h 113"/>
                <a:gd name="T2" fmla="*/ 0 w 119"/>
                <a:gd name="T3" fmla="*/ 56 h 113"/>
                <a:gd name="T4" fmla="*/ 59 w 119"/>
                <a:gd name="T5" fmla="*/ 0 h 113"/>
                <a:gd name="T6" fmla="*/ 119 w 119"/>
                <a:gd name="T7" fmla="*/ 56 h 113"/>
                <a:gd name="T8" fmla="*/ 59 w 119"/>
                <a:gd name="T9" fmla="*/ 113 h 113"/>
                <a:gd name="T10" fmla="*/ 59 w 119"/>
                <a:gd name="T11" fmla="*/ 9 h 113"/>
                <a:gd name="T12" fmla="*/ 20 w 119"/>
                <a:gd name="T13" fmla="*/ 56 h 113"/>
                <a:gd name="T14" fmla="*/ 59 w 119"/>
                <a:gd name="T15" fmla="*/ 103 h 113"/>
                <a:gd name="T16" fmla="*/ 99 w 119"/>
                <a:gd name="T17" fmla="*/ 56 h 113"/>
                <a:gd name="T18" fmla="*/ 59 w 119"/>
                <a:gd name="T19" fmla="*/ 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113">
                  <a:moveTo>
                    <a:pt x="59" y="113"/>
                  </a:moveTo>
                  <a:cubicBezTo>
                    <a:pt x="27" y="113"/>
                    <a:pt x="0" y="87"/>
                    <a:pt x="0" y="56"/>
                  </a:cubicBezTo>
                  <a:cubicBezTo>
                    <a:pt x="0" y="25"/>
                    <a:pt x="27" y="0"/>
                    <a:pt x="59" y="0"/>
                  </a:cubicBezTo>
                  <a:cubicBezTo>
                    <a:pt x="92" y="0"/>
                    <a:pt x="119" y="25"/>
                    <a:pt x="119" y="56"/>
                  </a:cubicBezTo>
                  <a:cubicBezTo>
                    <a:pt x="119" y="87"/>
                    <a:pt x="92" y="113"/>
                    <a:pt x="59" y="113"/>
                  </a:cubicBezTo>
                  <a:moveTo>
                    <a:pt x="59" y="9"/>
                  </a:moveTo>
                  <a:cubicBezTo>
                    <a:pt x="31" y="9"/>
                    <a:pt x="20" y="35"/>
                    <a:pt x="20" y="56"/>
                  </a:cubicBezTo>
                  <a:cubicBezTo>
                    <a:pt x="20" y="77"/>
                    <a:pt x="31" y="103"/>
                    <a:pt x="59" y="103"/>
                  </a:cubicBezTo>
                  <a:cubicBezTo>
                    <a:pt x="88" y="103"/>
                    <a:pt x="99" y="77"/>
                    <a:pt x="99" y="56"/>
                  </a:cubicBezTo>
                  <a:cubicBezTo>
                    <a:pt x="99" y="35"/>
                    <a:pt x="88" y="9"/>
                    <a:pt x="59" y="9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BFB83557-98F9-4B69-80BA-D5908DFA78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13" y="4051"/>
              <a:ext cx="79" cy="75"/>
            </a:xfrm>
            <a:custGeom>
              <a:avLst/>
              <a:gdLst>
                <a:gd name="T0" fmla="*/ 60 w 119"/>
                <a:gd name="T1" fmla="*/ 113 h 113"/>
                <a:gd name="T2" fmla="*/ 0 w 119"/>
                <a:gd name="T3" fmla="*/ 56 h 113"/>
                <a:gd name="T4" fmla="*/ 60 w 119"/>
                <a:gd name="T5" fmla="*/ 0 h 113"/>
                <a:gd name="T6" fmla="*/ 119 w 119"/>
                <a:gd name="T7" fmla="*/ 56 h 113"/>
                <a:gd name="T8" fmla="*/ 60 w 119"/>
                <a:gd name="T9" fmla="*/ 113 h 113"/>
                <a:gd name="T10" fmla="*/ 60 w 119"/>
                <a:gd name="T11" fmla="*/ 9 h 113"/>
                <a:gd name="T12" fmla="*/ 20 w 119"/>
                <a:gd name="T13" fmla="*/ 56 h 113"/>
                <a:gd name="T14" fmla="*/ 60 w 119"/>
                <a:gd name="T15" fmla="*/ 103 h 113"/>
                <a:gd name="T16" fmla="*/ 99 w 119"/>
                <a:gd name="T17" fmla="*/ 56 h 113"/>
                <a:gd name="T18" fmla="*/ 60 w 119"/>
                <a:gd name="T19" fmla="*/ 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113">
                  <a:moveTo>
                    <a:pt x="60" y="113"/>
                  </a:moveTo>
                  <a:cubicBezTo>
                    <a:pt x="27" y="113"/>
                    <a:pt x="0" y="87"/>
                    <a:pt x="0" y="56"/>
                  </a:cubicBezTo>
                  <a:cubicBezTo>
                    <a:pt x="0" y="25"/>
                    <a:pt x="27" y="0"/>
                    <a:pt x="60" y="0"/>
                  </a:cubicBezTo>
                  <a:cubicBezTo>
                    <a:pt x="92" y="0"/>
                    <a:pt x="119" y="25"/>
                    <a:pt x="119" y="56"/>
                  </a:cubicBezTo>
                  <a:cubicBezTo>
                    <a:pt x="119" y="87"/>
                    <a:pt x="92" y="113"/>
                    <a:pt x="60" y="113"/>
                  </a:cubicBezTo>
                  <a:moveTo>
                    <a:pt x="60" y="9"/>
                  </a:moveTo>
                  <a:cubicBezTo>
                    <a:pt x="31" y="9"/>
                    <a:pt x="20" y="35"/>
                    <a:pt x="20" y="56"/>
                  </a:cubicBezTo>
                  <a:cubicBezTo>
                    <a:pt x="20" y="77"/>
                    <a:pt x="31" y="103"/>
                    <a:pt x="60" y="103"/>
                  </a:cubicBezTo>
                  <a:cubicBezTo>
                    <a:pt x="88" y="103"/>
                    <a:pt x="99" y="77"/>
                    <a:pt x="99" y="56"/>
                  </a:cubicBezTo>
                  <a:cubicBezTo>
                    <a:pt x="99" y="35"/>
                    <a:pt x="88" y="9"/>
                    <a:pt x="60" y="9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16">
              <a:extLst>
                <a:ext uri="{FF2B5EF4-FFF2-40B4-BE49-F238E27FC236}">
                  <a16:creationId xmlns:a16="http://schemas.microsoft.com/office/drawing/2014/main" id="{E9308EC7-80BD-40B7-9E9D-0B2A21D3DA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6" y="4053"/>
              <a:ext cx="64" cy="71"/>
            </a:xfrm>
            <a:custGeom>
              <a:avLst/>
              <a:gdLst>
                <a:gd name="T0" fmla="*/ 0 w 95"/>
                <a:gd name="T1" fmla="*/ 100 h 105"/>
                <a:gd name="T2" fmla="*/ 19 w 95"/>
                <a:gd name="T3" fmla="*/ 71 h 105"/>
                <a:gd name="T4" fmla="*/ 19 w 95"/>
                <a:gd name="T5" fmla="*/ 33 h 105"/>
                <a:gd name="T6" fmla="*/ 0 w 95"/>
                <a:gd name="T7" fmla="*/ 4 h 105"/>
                <a:gd name="T8" fmla="*/ 0 w 95"/>
                <a:gd name="T9" fmla="*/ 0 h 105"/>
                <a:gd name="T10" fmla="*/ 27 w 95"/>
                <a:gd name="T11" fmla="*/ 0 h 105"/>
                <a:gd name="T12" fmla="*/ 51 w 95"/>
                <a:gd name="T13" fmla="*/ 0 h 105"/>
                <a:gd name="T14" fmla="*/ 86 w 95"/>
                <a:gd name="T15" fmla="*/ 26 h 105"/>
                <a:gd name="T16" fmla="*/ 76 w 95"/>
                <a:gd name="T17" fmla="*/ 47 h 105"/>
                <a:gd name="T18" fmla="*/ 95 w 95"/>
                <a:gd name="T19" fmla="*/ 75 h 105"/>
                <a:gd name="T20" fmla="*/ 56 w 95"/>
                <a:gd name="T21" fmla="*/ 105 h 105"/>
                <a:gd name="T22" fmla="*/ 27 w 95"/>
                <a:gd name="T23" fmla="*/ 105 h 105"/>
                <a:gd name="T24" fmla="*/ 0 w 95"/>
                <a:gd name="T25" fmla="*/ 105 h 105"/>
                <a:gd name="T26" fmla="*/ 0 w 95"/>
                <a:gd name="T27" fmla="*/ 100 h 105"/>
                <a:gd name="T28" fmla="*/ 51 w 95"/>
                <a:gd name="T29" fmla="*/ 8 h 105"/>
                <a:gd name="T30" fmla="*/ 36 w 95"/>
                <a:gd name="T31" fmla="*/ 8 h 105"/>
                <a:gd name="T32" fmla="*/ 36 w 95"/>
                <a:gd name="T33" fmla="*/ 44 h 105"/>
                <a:gd name="T34" fmla="*/ 51 w 95"/>
                <a:gd name="T35" fmla="*/ 44 h 105"/>
                <a:gd name="T36" fmla="*/ 68 w 95"/>
                <a:gd name="T37" fmla="*/ 27 h 105"/>
                <a:gd name="T38" fmla="*/ 51 w 95"/>
                <a:gd name="T39" fmla="*/ 8 h 105"/>
                <a:gd name="T40" fmla="*/ 56 w 95"/>
                <a:gd name="T41" fmla="*/ 53 h 105"/>
                <a:gd name="T42" fmla="*/ 36 w 95"/>
                <a:gd name="T43" fmla="*/ 53 h 105"/>
                <a:gd name="T44" fmla="*/ 36 w 95"/>
                <a:gd name="T45" fmla="*/ 77 h 105"/>
                <a:gd name="T46" fmla="*/ 51 w 95"/>
                <a:gd name="T47" fmla="*/ 96 h 105"/>
                <a:gd name="T48" fmla="*/ 56 w 95"/>
                <a:gd name="T49" fmla="*/ 96 h 105"/>
                <a:gd name="T50" fmla="*/ 77 w 95"/>
                <a:gd name="T51" fmla="*/ 75 h 105"/>
                <a:gd name="T52" fmla="*/ 56 w 95"/>
                <a:gd name="T53" fmla="*/ 5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5" h="105">
                  <a:moveTo>
                    <a:pt x="0" y="100"/>
                  </a:moveTo>
                  <a:cubicBezTo>
                    <a:pt x="16" y="100"/>
                    <a:pt x="19" y="96"/>
                    <a:pt x="19" y="71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8"/>
                    <a:pt x="16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74" y="0"/>
                    <a:pt x="86" y="11"/>
                    <a:pt x="86" y="26"/>
                  </a:cubicBezTo>
                  <a:cubicBezTo>
                    <a:pt x="86" y="35"/>
                    <a:pt x="82" y="42"/>
                    <a:pt x="76" y="47"/>
                  </a:cubicBezTo>
                  <a:cubicBezTo>
                    <a:pt x="88" y="52"/>
                    <a:pt x="95" y="63"/>
                    <a:pt x="95" y="75"/>
                  </a:cubicBezTo>
                  <a:cubicBezTo>
                    <a:pt x="95" y="92"/>
                    <a:pt x="81" y="105"/>
                    <a:pt x="56" y="105"/>
                  </a:cubicBezTo>
                  <a:cubicBezTo>
                    <a:pt x="27" y="105"/>
                    <a:pt x="27" y="105"/>
                    <a:pt x="27" y="105"/>
                  </a:cubicBezTo>
                  <a:cubicBezTo>
                    <a:pt x="0" y="105"/>
                    <a:pt x="0" y="105"/>
                    <a:pt x="0" y="105"/>
                  </a:cubicBezTo>
                  <a:lnTo>
                    <a:pt x="0" y="100"/>
                  </a:lnTo>
                  <a:close/>
                  <a:moveTo>
                    <a:pt x="51" y="8"/>
                  </a:moveTo>
                  <a:cubicBezTo>
                    <a:pt x="36" y="8"/>
                    <a:pt x="36" y="8"/>
                    <a:pt x="36" y="8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63" y="44"/>
                    <a:pt x="68" y="36"/>
                    <a:pt x="68" y="27"/>
                  </a:cubicBezTo>
                  <a:cubicBezTo>
                    <a:pt x="68" y="17"/>
                    <a:pt x="63" y="8"/>
                    <a:pt x="51" y="8"/>
                  </a:cubicBezTo>
                  <a:moveTo>
                    <a:pt x="56" y="53"/>
                  </a:moveTo>
                  <a:cubicBezTo>
                    <a:pt x="36" y="53"/>
                    <a:pt x="36" y="53"/>
                    <a:pt x="36" y="53"/>
                  </a:cubicBezTo>
                  <a:cubicBezTo>
                    <a:pt x="36" y="77"/>
                    <a:pt x="36" y="77"/>
                    <a:pt x="36" y="77"/>
                  </a:cubicBezTo>
                  <a:cubicBezTo>
                    <a:pt x="36" y="93"/>
                    <a:pt x="38" y="96"/>
                    <a:pt x="51" y="96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70" y="96"/>
                    <a:pt x="77" y="86"/>
                    <a:pt x="77" y="75"/>
                  </a:cubicBezTo>
                  <a:cubicBezTo>
                    <a:pt x="77" y="63"/>
                    <a:pt x="70" y="53"/>
                    <a:pt x="56" y="53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7552097E-FBFA-412E-A579-D0125C1C91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11" y="4051"/>
              <a:ext cx="79" cy="75"/>
            </a:xfrm>
            <a:custGeom>
              <a:avLst/>
              <a:gdLst>
                <a:gd name="T0" fmla="*/ 59 w 119"/>
                <a:gd name="T1" fmla="*/ 113 h 113"/>
                <a:gd name="T2" fmla="*/ 0 w 119"/>
                <a:gd name="T3" fmla="*/ 56 h 113"/>
                <a:gd name="T4" fmla="*/ 59 w 119"/>
                <a:gd name="T5" fmla="*/ 0 h 113"/>
                <a:gd name="T6" fmla="*/ 119 w 119"/>
                <a:gd name="T7" fmla="*/ 56 h 113"/>
                <a:gd name="T8" fmla="*/ 59 w 119"/>
                <a:gd name="T9" fmla="*/ 113 h 113"/>
                <a:gd name="T10" fmla="*/ 59 w 119"/>
                <a:gd name="T11" fmla="*/ 9 h 113"/>
                <a:gd name="T12" fmla="*/ 20 w 119"/>
                <a:gd name="T13" fmla="*/ 56 h 113"/>
                <a:gd name="T14" fmla="*/ 59 w 119"/>
                <a:gd name="T15" fmla="*/ 103 h 113"/>
                <a:gd name="T16" fmla="*/ 99 w 119"/>
                <a:gd name="T17" fmla="*/ 56 h 113"/>
                <a:gd name="T18" fmla="*/ 59 w 119"/>
                <a:gd name="T19" fmla="*/ 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113">
                  <a:moveTo>
                    <a:pt x="59" y="113"/>
                  </a:moveTo>
                  <a:cubicBezTo>
                    <a:pt x="27" y="113"/>
                    <a:pt x="0" y="87"/>
                    <a:pt x="0" y="56"/>
                  </a:cubicBezTo>
                  <a:cubicBezTo>
                    <a:pt x="0" y="25"/>
                    <a:pt x="27" y="0"/>
                    <a:pt x="59" y="0"/>
                  </a:cubicBezTo>
                  <a:cubicBezTo>
                    <a:pt x="92" y="0"/>
                    <a:pt x="119" y="25"/>
                    <a:pt x="119" y="56"/>
                  </a:cubicBezTo>
                  <a:cubicBezTo>
                    <a:pt x="119" y="87"/>
                    <a:pt x="92" y="113"/>
                    <a:pt x="59" y="113"/>
                  </a:cubicBezTo>
                  <a:moveTo>
                    <a:pt x="59" y="9"/>
                  </a:moveTo>
                  <a:cubicBezTo>
                    <a:pt x="31" y="9"/>
                    <a:pt x="20" y="35"/>
                    <a:pt x="20" y="56"/>
                  </a:cubicBezTo>
                  <a:cubicBezTo>
                    <a:pt x="20" y="77"/>
                    <a:pt x="31" y="103"/>
                    <a:pt x="59" y="103"/>
                  </a:cubicBezTo>
                  <a:cubicBezTo>
                    <a:pt x="88" y="103"/>
                    <a:pt x="99" y="77"/>
                    <a:pt x="99" y="56"/>
                  </a:cubicBezTo>
                  <a:cubicBezTo>
                    <a:pt x="99" y="35"/>
                    <a:pt x="88" y="9"/>
                    <a:pt x="59" y="9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18">
              <a:extLst>
                <a:ext uri="{FF2B5EF4-FFF2-40B4-BE49-F238E27FC236}">
                  <a16:creationId xmlns:a16="http://schemas.microsoft.com/office/drawing/2014/main" id="{8D71DCE9-C98D-4DD4-974C-345CDBBD99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1" y="4053"/>
              <a:ext cx="71" cy="71"/>
            </a:xfrm>
            <a:custGeom>
              <a:avLst/>
              <a:gdLst>
                <a:gd name="T0" fmla="*/ 75 w 107"/>
                <a:gd name="T1" fmla="*/ 77 h 105"/>
                <a:gd name="T2" fmla="*/ 107 w 107"/>
                <a:gd name="T3" fmla="*/ 100 h 105"/>
                <a:gd name="T4" fmla="*/ 107 w 107"/>
                <a:gd name="T5" fmla="*/ 105 h 105"/>
                <a:gd name="T6" fmla="*/ 76 w 107"/>
                <a:gd name="T7" fmla="*/ 105 h 105"/>
                <a:gd name="T8" fmla="*/ 43 w 107"/>
                <a:gd name="T9" fmla="*/ 60 h 105"/>
                <a:gd name="T10" fmla="*/ 36 w 107"/>
                <a:gd name="T11" fmla="*/ 60 h 105"/>
                <a:gd name="T12" fmla="*/ 36 w 107"/>
                <a:gd name="T13" fmla="*/ 71 h 105"/>
                <a:gd name="T14" fmla="*/ 56 w 107"/>
                <a:gd name="T15" fmla="*/ 100 h 105"/>
                <a:gd name="T16" fmla="*/ 56 w 107"/>
                <a:gd name="T17" fmla="*/ 105 h 105"/>
                <a:gd name="T18" fmla="*/ 0 w 107"/>
                <a:gd name="T19" fmla="*/ 105 h 105"/>
                <a:gd name="T20" fmla="*/ 0 w 107"/>
                <a:gd name="T21" fmla="*/ 100 h 105"/>
                <a:gd name="T22" fmla="*/ 19 w 107"/>
                <a:gd name="T23" fmla="*/ 71 h 105"/>
                <a:gd name="T24" fmla="*/ 19 w 107"/>
                <a:gd name="T25" fmla="*/ 33 h 105"/>
                <a:gd name="T26" fmla="*/ 0 w 107"/>
                <a:gd name="T27" fmla="*/ 4 h 105"/>
                <a:gd name="T28" fmla="*/ 0 w 107"/>
                <a:gd name="T29" fmla="*/ 0 h 105"/>
                <a:gd name="T30" fmla="*/ 50 w 107"/>
                <a:gd name="T31" fmla="*/ 0 h 105"/>
                <a:gd name="T32" fmla="*/ 89 w 107"/>
                <a:gd name="T33" fmla="*/ 30 h 105"/>
                <a:gd name="T34" fmla="*/ 60 w 107"/>
                <a:gd name="T35" fmla="*/ 59 h 105"/>
                <a:gd name="T36" fmla="*/ 75 w 107"/>
                <a:gd name="T37" fmla="*/ 77 h 105"/>
                <a:gd name="T38" fmla="*/ 50 w 107"/>
                <a:gd name="T39" fmla="*/ 8 h 105"/>
                <a:gd name="T40" fmla="*/ 36 w 107"/>
                <a:gd name="T41" fmla="*/ 8 h 105"/>
                <a:gd name="T42" fmla="*/ 36 w 107"/>
                <a:gd name="T43" fmla="*/ 51 h 105"/>
                <a:gd name="T44" fmla="*/ 50 w 107"/>
                <a:gd name="T45" fmla="*/ 51 h 105"/>
                <a:gd name="T46" fmla="*/ 70 w 107"/>
                <a:gd name="T47" fmla="*/ 30 h 105"/>
                <a:gd name="T48" fmla="*/ 50 w 107"/>
                <a:gd name="T49" fmla="*/ 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7" h="105">
                  <a:moveTo>
                    <a:pt x="75" y="77"/>
                  </a:moveTo>
                  <a:cubicBezTo>
                    <a:pt x="84" y="89"/>
                    <a:pt x="96" y="98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36" y="96"/>
                    <a:pt x="39" y="100"/>
                    <a:pt x="56" y="100"/>
                  </a:cubicBezTo>
                  <a:cubicBezTo>
                    <a:pt x="56" y="105"/>
                    <a:pt x="56" y="105"/>
                    <a:pt x="56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6" y="100"/>
                    <a:pt x="19" y="96"/>
                    <a:pt x="19" y="71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8"/>
                    <a:pt x="16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75" y="0"/>
                    <a:pt x="89" y="12"/>
                    <a:pt x="89" y="30"/>
                  </a:cubicBezTo>
                  <a:cubicBezTo>
                    <a:pt x="89" y="44"/>
                    <a:pt x="78" y="57"/>
                    <a:pt x="60" y="59"/>
                  </a:cubicBezTo>
                  <a:lnTo>
                    <a:pt x="75" y="77"/>
                  </a:lnTo>
                  <a:close/>
                  <a:moveTo>
                    <a:pt x="50" y="8"/>
                  </a:moveTo>
                  <a:cubicBezTo>
                    <a:pt x="36" y="8"/>
                    <a:pt x="36" y="8"/>
                    <a:pt x="36" y="8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64" y="51"/>
                    <a:pt x="70" y="41"/>
                    <a:pt x="70" y="30"/>
                  </a:cubicBezTo>
                  <a:cubicBezTo>
                    <a:pt x="70" y="18"/>
                    <a:pt x="64" y="8"/>
                    <a:pt x="50" y="8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19">
              <a:extLst>
                <a:ext uri="{FF2B5EF4-FFF2-40B4-BE49-F238E27FC236}">
                  <a16:creationId xmlns:a16="http://schemas.microsoft.com/office/drawing/2014/main" id="{A90A16B8-6077-4869-93BF-D0AB1BFF9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5" y="4051"/>
              <a:ext cx="79" cy="75"/>
            </a:xfrm>
            <a:custGeom>
              <a:avLst/>
              <a:gdLst>
                <a:gd name="T0" fmla="*/ 55 w 118"/>
                <a:gd name="T1" fmla="*/ 113 h 113"/>
                <a:gd name="T2" fmla="*/ 0 w 118"/>
                <a:gd name="T3" fmla="*/ 56 h 113"/>
                <a:gd name="T4" fmla="*/ 55 w 118"/>
                <a:gd name="T5" fmla="*/ 0 h 113"/>
                <a:gd name="T6" fmla="*/ 87 w 118"/>
                <a:gd name="T7" fmla="*/ 16 h 113"/>
                <a:gd name="T8" fmla="*/ 91 w 118"/>
                <a:gd name="T9" fmla="*/ 4 h 113"/>
                <a:gd name="T10" fmla="*/ 96 w 118"/>
                <a:gd name="T11" fmla="*/ 4 h 113"/>
                <a:gd name="T12" fmla="*/ 96 w 118"/>
                <a:gd name="T13" fmla="*/ 46 h 113"/>
                <a:gd name="T14" fmla="*/ 91 w 118"/>
                <a:gd name="T15" fmla="*/ 46 h 113"/>
                <a:gd name="T16" fmla="*/ 55 w 118"/>
                <a:gd name="T17" fmla="*/ 9 h 113"/>
                <a:gd name="T18" fmla="*/ 19 w 118"/>
                <a:gd name="T19" fmla="*/ 56 h 113"/>
                <a:gd name="T20" fmla="*/ 55 w 118"/>
                <a:gd name="T21" fmla="*/ 103 h 113"/>
                <a:gd name="T22" fmla="*/ 86 w 118"/>
                <a:gd name="T23" fmla="*/ 83 h 113"/>
                <a:gd name="T24" fmla="*/ 65 w 118"/>
                <a:gd name="T25" fmla="*/ 68 h 113"/>
                <a:gd name="T26" fmla="*/ 65 w 118"/>
                <a:gd name="T27" fmla="*/ 63 h 113"/>
                <a:gd name="T28" fmla="*/ 118 w 118"/>
                <a:gd name="T29" fmla="*/ 63 h 113"/>
                <a:gd name="T30" fmla="*/ 118 w 118"/>
                <a:gd name="T31" fmla="*/ 68 h 113"/>
                <a:gd name="T32" fmla="*/ 99 w 118"/>
                <a:gd name="T33" fmla="*/ 96 h 113"/>
                <a:gd name="T34" fmla="*/ 99 w 118"/>
                <a:gd name="T35" fmla="*/ 104 h 113"/>
                <a:gd name="T36" fmla="*/ 55 w 118"/>
                <a:gd name="T37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8" h="113">
                  <a:moveTo>
                    <a:pt x="55" y="113"/>
                  </a:moveTo>
                  <a:cubicBezTo>
                    <a:pt x="25" y="113"/>
                    <a:pt x="0" y="87"/>
                    <a:pt x="0" y="56"/>
                  </a:cubicBezTo>
                  <a:cubicBezTo>
                    <a:pt x="0" y="25"/>
                    <a:pt x="25" y="0"/>
                    <a:pt x="55" y="0"/>
                  </a:cubicBezTo>
                  <a:cubicBezTo>
                    <a:pt x="67" y="0"/>
                    <a:pt x="80" y="6"/>
                    <a:pt x="87" y="16"/>
                  </a:cubicBezTo>
                  <a:cubicBezTo>
                    <a:pt x="89" y="14"/>
                    <a:pt x="90" y="8"/>
                    <a:pt x="91" y="4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46"/>
                    <a:pt x="96" y="46"/>
                    <a:pt x="96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86" y="23"/>
                    <a:pt x="74" y="9"/>
                    <a:pt x="55" y="9"/>
                  </a:cubicBezTo>
                  <a:cubicBezTo>
                    <a:pt x="28" y="9"/>
                    <a:pt x="19" y="36"/>
                    <a:pt x="19" y="56"/>
                  </a:cubicBezTo>
                  <a:cubicBezTo>
                    <a:pt x="19" y="77"/>
                    <a:pt x="28" y="103"/>
                    <a:pt x="55" y="103"/>
                  </a:cubicBezTo>
                  <a:cubicBezTo>
                    <a:pt x="67" y="103"/>
                    <a:pt x="86" y="96"/>
                    <a:pt x="86" y="83"/>
                  </a:cubicBezTo>
                  <a:cubicBezTo>
                    <a:pt x="86" y="73"/>
                    <a:pt x="77" y="68"/>
                    <a:pt x="65" y="68"/>
                  </a:cubicBezTo>
                  <a:cubicBezTo>
                    <a:pt x="65" y="63"/>
                    <a:pt x="65" y="63"/>
                    <a:pt x="65" y="63"/>
                  </a:cubicBezTo>
                  <a:cubicBezTo>
                    <a:pt x="118" y="63"/>
                    <a:pt x="118" y="63"/>
                    <a:pt x="118" y="63"/>
                  </a:cubicBezTo>
                  <a:cubicBezTo>
                    <a:pt x="118" y="68"/>
                    <a:pt x="118" y="68"/>
                    <a:pt x="118" y="68"/>
                  </a:cubicBezTo>
                  <a:cubicBezTo>
                    <a:pt x="102" y="68"/>
                    <a:pt x="99" y="72"/>
                    <a:pt x="99" y="96"/>
                  </a:cubicBezTo>
                  <a:cubicBezTo>
                    <a:pt x="99" y="104"/>
                    <a:pt x="99" y="104"/>
                    <a:pt x="99" y="104"/>
                  </a:cubicBezTo>
                  <a:cubicBezTo>
                    <a:pt x="84" y="104"/>
                    <a:pt x="69" y="113"/>
                    <a:pt x="55" y="113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20">
              <a:extLst>
                <a:ext uri="{FF2B5EF4-FFF2-40B4-BE49-F238E27FC236}">
                  <a16:creationId xmlns:a16="http://schemas.microsoft.com/office/drawing/2014/main" id="{8E294B2F-BEE2-46C1-8334-3CA1408AD3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12" y="4014"/>
              <a:ext cx="82" cy="110"/>
            </a:xfrm>
            <a:custGeom>
              <a:avLst/>
              <a:gdLst>
                <a:gd name="T0" fmla="*/ 33 w 123"/>
                <a:gd name="T1" fmla="*/ 140 h 164"/>
                <a:gd name="T2" fmla="*/ 46 w 123"/>
                <a:gd name="T3" fmla="*/ 159 h 164"/>
                <a:gd name="T4" fmla="*/ 46 w 123"/>
                <a:gd name="T5" fmla="*/ 164 h 164"/>
                <a:gd name="T6" fmla="*/ 0 w 123"/>
                <a:gd name="T7" fmla="*/ 164 h 164"/>
                <a:gd name="T8" fmla="*/ 0 w 123"/>
                <a:gd name="T9" fmla="*/ 159 h 164"/>
                <a:gd name="T10" fmla="*/ 25 w 123"/>
                <a:gd name="T11" fmla="*/ 137 h 164"/>
                <a:gd name="T12" fmla="*/ 61 w 123"/>
                <a:gd name="T13" fmla="*/ 55 h 164"/>
                <a:gd name="T14" fmla="*/ 64 w 123"/>
                <a:gd name="T15" fmla="*/ 55 h 164"/>
                <a:gd name="T16" fmla="*/ 100 w 123"/>
                <a:gd name="T17" fmla="*/ 137 h 164"/>
                <a:gd name="T18" fmla="*/ 123 w 123"/>
                <a:gd name="T19" fmla="*/ 159 h 164"/>
                <a:gd name="T20" fmla="*/ 123 w 123"/>
                <a:gd name="T21" fmla="*/ 164 h 164"/>
                <a:gd name="T22" fmla="*/ 69 w 123"/>
                <a:gd name="T23" fmla="*/ 164 h 164"/>
                <a:gd name="T24" fmla="*/ 69 w 123"/>
                <a:gd name="T25" fmla="*/ 159 h 164"/>
                <a:gd name="T26" fmla="*/ 82 w 123"/>
                <a:gd name="T27" fmla="*/ 140 h 164"/>
                <a:gd name="T28" fmla="*/ 77 w 123"/>
                <a:gd name="T29" fmla="*/ 129 h 164"/>
                <a:gd name="T30" fmla="*/ 38 w 123"/>
                <a:gd name="T31" fmla="*/ 129 h 164"/>
                <a:gd name="T32" fmla="*/ 33 w 123"/>
                <a:gd name="T33" fmla="*/ 140 h 164"/>
                <a:gd name="T34" fmla="*/ 58 w 123"/>
                <a:gd name="T35" fmla="*/ 83 h 164"/>
                <a:gd name="T36" fmla="*/ 42 w 123"/>
                <a:gd name="T37" fmla="*/ 120 h 164"/>
                <a:gd name="T38" fmla="*/ 74 w 123"/>
                <a:gd name="T39" fmla="*/ 120 h 164"/>
                <a:gd name="T40" fmla="*/ 58 w 123"/>
                <a:gd name="T41" fmla="*/ 83 h 164"/>
                <a:gd name="T42" fmla="*/ 82 w 123"/>
                <a:gd name="T43" fmla="*/ 21 h 164"/>
                <a:gd name="T44" fmla="*/ 62 w 123"/>
                <a:gd name="T45" fmla="*/ 40 h 164"/>
                <a:gd name="T46" fmla="*/ 42 w 123"/>
                <a:gd name="T47" fmla="*/ 21 h 164"/>
                <a:gd name="T48" fmla="*/ 62 w 123"/>
                <a:gd name="T49" fmla="*/ 0 h 164"/>
                <a:gd name="T50" fmla="*/ 82 w 123"/>
                <a:gd name="T51" fmla="*/ 21 h 164"/>
                <a:gd name="T52" fmla="*/ 51 w 123"/>
                <a:gd name="T53" fmla="*/ 21 h 164"/>
                <a:gd name="T54" fmla="*/ 62 w 123"/>
                <a:gd name="T55" fmla="*/ 32 h 164"/>
                <a:gd name="T56" fmla="*/ 73 w 123"/>
                <a:gd name="T57" fmla="*/ 21 h 164"/>
                <a:gd name="T58" fmla="*/ 62 w 123"/>
                <a:gd name="T59" fmla="*/ 9 h 164"/>
                <a:gd name="T60" fmla="*/ 51 w 123"/>
                <a:gd name="T61" fmla="*/ 2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3" h="164">
                  <a:moveTo>
                    <a:pt x="33" y="140"/>
                  </a:moveTo>
                  <a:cubicBezTo>
                    <a:pt x="27" y="154"/>
                    <a:pt x="27" y="159"/>
                    <a:pt x="46" y="159"/>
                  </a:cubicBezTo>
                  <a:cubicBezTo>
                    <a:pt x="46" y="164"/>
                    <a:pt x="46" y="164"/>
                    <a:pt x="46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15" y="159"/>
                    <a:pt x="17" y="156"/>
                    <a:pt x="25" y="137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100" y="137"/>
                    <a:pt x="100" y="137"/>
                    <a:pt x="100" y="137"/>
                  </a:cubicBezTo>
                  <a:cubicBezTo>
                    <a:pt x="108" y="156"/>
                    <a:pt x="111" y="159"/>
                    <a:pt x="123" y="159"/>
                  </a:cubicBezTo>
                  <a:cubicBezTo>
                    <a:pt x="123" y="164"/>
                    <a:pt x="123" y="164"/>
                    <a:pt x="123" y="164"/>
                  </a:cubicBezTo>
                  <a:cubicBezTo>
                    <a:pt x="69" y="164"/>
                    <a:pt x="69" y="164"/>
                    <a:pt x="69" y="164"/>
                  </a:cubicBezTo>
                  <a:cubicBezTo>
                    <a:pt x="69" y="159"/>
                    <a:pt x="69" y="159"/>
                    <a:pt x="69" y="159"/>
                  </a:cubicBezTo>
                  <a:cubicBezTo>
                    <a:pt x="87" y="159"/>
                    <a:pt x="88" y="154"/>
                    <a:pt x="82" y="140"/>
                  </a:cubicBezTo>
                  <a:cubicBezTo>
                    <a:pt x="77" y="129"/>
                    <a:pt x="77" y="129"/>
                    <a:pt x="77" y="129"/>
                  </a:cubicBezTo>
                  <a:cubicBezTo>
                    <a:pt x="38" y="129"/>
                    <a:pt x="38" y="129"/>
                    <a:pt x="38" y="129"/>
                  </a:cubicBezTo>
                  <a:lnTo>
                    <a:pt x="33" y="140"/>
                  </a:lnTo>
                  <a:close/>
                  <a:moveTo>
                    <a:pt x="58" y="83"/>
                  </a:moveTo>
                  <a:cubicBezTo>
                    <a:pt x="42" y="120"/>
                    <a:pt x="42" y="120"/>
                    <a:pt x="42" y="120"/>
                  </a:cubicBezTo>
                  <a:cubicBezTo>
                    <a:pt x="74" y="120"/>
                    <a:pt x="74" y="120"/>
                    <a:pt x="74" y="120"/>
                  </a:cubicBezTo>
                  <a:lnTo>
                    <a:pt x="58" y="83"/>
                  </a:lnTo>
                  <a:close/>
                  <a:moveTo>
                    <a:pt x="82" y="21"/>
                  </a:moveTo>
                  <a:cubicBezTo>
                    <a:pt x="82" y="32"/>
                    <a:pt x="73" y="40"/>
                    <a:pt x="62" y="40"/>
                  </a:cubicBezTo>
                  <a:cubicBezTo>
                    <a:pt x="51" y="40"/>
                    <a:pt x="42" y="32"/>
                    <a:pt x="42" y="21"/>
                  </a:cubicBezTo>
                  <a:cubicBezTo>
                    <a:pt x="42" y="9"/>
                    <a:pt x="51" y="0"/>
                    <a:pt x="62" y="0"/>
                  </a:cubicBezTo>
                  <a:cubicBezTo>
                    <a:pt x="73" y="0"/>
                    <a:pt x="82" y="9"/>
                    <a:pt x="82" y="21"/>
                  </a:cubicBezTo>
                  <a:moveTo>
                    <a:pt x="51" y="21"/>
                  </a:moveTo>
                  <a:cubicBezTo>
                    <a:pt x="51" y="27"/>
                    <a:pt x="56" y="32"/>
                    <a:pt x="62" y="32"/>
                  </a:cubicBezTo>
                  <a:cubicBezTo>
                    <a:pt x="68" y="32"/>
                    <a:pt x="73" y="27"/>
                    <a:pt x="73" y="21"/>
                  </a:cubicBezTo>
                  <a:cubicBezTo>
                    <a:pt x="73" y="15"/>
                    <a:pt x="68" y="9"/>
                    <a:pt x="62" y="9"/>
                  </a:cubicBezTo>
                  <a:cubicBezTo>
                    <a:pt x="56" y="9"/>
                    <a:pt x="51" y="15"/>
                    <a:pt x="51" y="21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52511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26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10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52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394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736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078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45600" y="360000"/>
            <a:ext cx="11016000" cy="720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GB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5600" y="1350000"/>
            <a:ext cx="11016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  <a:p>
            <a:pPr lvl="5"/>
            <a:r>
              <a:rPr lang="fi-FI"/>
              <a:t>6</a:t>
            </a:r>
          </a:p>
          <a:p>
            <a:pPr lvl="6"/>
            <a:r>
              <a:rPr lang="fi-FI"/>
              <a:t>7</a:t>
            </a:r>
          </a:p>
          <a:p>
            <a:pPr lvl="7"/>
            <a:r>
              <a:rPr lang="fi-FI"/>
              <a:t>8</a:t>
            </a:r>
          </a:p>
          <a:p>
            <a:pPr lvl="8"/>
            <a:r>
              <a:rPr lang="fi-FI"/>
              <a:t>9</a:t>
            </a:r>
            <a:endParaRPr lang="en-GB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5F40A7BA-C42F-4F58-B85B-9E65560FC0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5600" y="6290550"/>
            <a:ext cx="1133950" cy="162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800" i="0">
                <a:solidFill>
                  <a:schemeClr val="bg1"/>
                </a:solidFill>
                <a:latin typeface="+mn-lt"/>
              </a:defRPr>
            </a:lvl1pPr>
          </a:lstStyle>
          <a:p>
            <a:fld id="{59088E57-423F-48DB-9559-E427F848164C}" type="datetime1">
              <a:rPr lang="fi-FI" smtClean="0"/>
              <a:t>7.12.2023</a:t>
            </a:fld>
            <a:endParaRPr lang="fi-FI"/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7E3FF942-02CA-49C5-9F8C-E72EB65957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5600" y="6470400"/>
            <a:ext cx="5428800" cy="162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80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219684F1-F175-454E-AE01-39B071CB48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79550" y="6290550"/>
            <a:ext cx="504000" cy="162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800" i="0">
                <a:solidFill>
                  <a:schemeClr val="bg1"/>
                </a:solidFill>
                <a:latin typeface="+mn-lt"/>
              </a:defRPr>
            </a:lvl1pPr>
          </a:lstStyle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296D41F-1539-45C1-8423-BC40B5EE4E1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08" b="29890"/>
          <a:stretch/>
        </p:blipFill>
        <p:spPr bwMode="black">
          <a:xfrm>
            <a:off x="9382987" y="6423000"/>
            <a:ext cx="2196000" cy="36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302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cap="none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684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026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368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710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052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6pPr>
      <a:lvl7pPr marL="2394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7pPr>
      <a:lvl8pPr marL="2736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8pPr>
      <a:lvl9pPr marL="3078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45600" y="360000"/>
            <a:ext cx="11016000" cy="720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GB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5600" y="1350000"/>
            <a:ext cx="11016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  <a:p>
            <a:pPr lvl="5"/>
            <a:r>
              <a:rPr lang="fi-FI"/>
              <a:t>6</a:t>
            </a:r>
          </a:p>
          <a:p>
            <a:pPr lvl="6"/>
            <a:r>
              <a:rPr lang="fi-FI"/>
              <a:t>7</a:t>
            </a:r>
          </a:p>
          <a:p>
            <a:pPr lvl="7"/>
            <a:r>
              <a:rPr lang="fi-FI"/>
              <a:t>8</a:t>
            </a:r>
          </a:p>
          <a:p>
            <a:pPr lvl="8"/>
            <a:r>
              <a:rPr lang="fi-FI"/>
              <a:t>9</a:t>
            </a:r>
            <a:endParaRPr lang="en-GB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32166886-E19A-47A9-8085-BDAD902465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5600" y="6290550"/>
            <a:ext cx="1133950" cy="162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800" i="0">
                <a:solidFill>
                  <a:schemeClr val="tx1"/>
                </a:solidFill>
                <a:latin typeface="+mn-lt"/>
              </a:defRPr>
            </a:lvl1pPr>
          </a:lstStyle>
          <a:p>
            <a:fld id="{755994EA-FF07-4F5F-89D7-AF338BB71C99}" type="datetime1">
              <a:rPr lang="fi-FI" smtClean="0"/>
              <a:t>7.12.2023</a:t>
            </a:fld>
            <a:endParaRPr lang="fi-FI"/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87FBC014-59F1-46E4-BE7A-819F9476BE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5600" y="6470400"/>
            <a:ext cx="5428800" cy="162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80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A44C724A-71DE-415B-BCAE-2159CD9BC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79550" y="6290550"/>
            <a:ext cx="504000" cy="162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800" i="0">
                <a:solidFill>
                  <a:schemeClr val="tx1"/>
                </a:solidFill>
                <a:latin typeface="+mn-lt"/>
              </a:defRPr>
            </a:lvl1pPr>
          </a:lstStyle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29" name="Group 4">
            <a:extLst>
              <a:ext uri="{FF2B5EF4-FFF2-40B4-BE49-F238E27FC236}">
                <a16:creationId xmlns:a16="http://schemas.microsoft.com/office/drawing/2014/main" id="{6B5E374C-D3B0-463A-BAFB-E35327C9BE8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445628" y="6419841"/>
            <a:ext cx="2006600" cy="257175"/>
            <a:chOff x="6130" y="4002"/>
            <a:chExt cx="1264" cy="162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B001698F-B762-43BC-96BD-FDFD33B1D0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72" y="4118"/>
              <a:ext cx="63" cy="46"/>
            </a:xfrm>
            <a:custGeom>
              <a:avLst/>
              <a:gdLst>
                <a:gd name="T0" fmla="*/ 13 w 94"/>
                <a:gd name="T1" fmla="*/ 0 h 70"/>
                <a:gd name="T2" fmla="*/ 13 w 94"/>
                <a:gd name="T3" fmla="*/ 0 h 70"/>
                <a:gd name="T4" fmla="*/ 13 w 94"/>
                <a:gd name="T5" fmla="*/ 0 h 70"/>
                <a:gd name="T6" fmla="*/ 82 w 94"/>
                <a:gd name="T7" fmla="*/ 0 h 70"/>
                <a:gd name="T8" fmla="*/ 13 w 94"/>
                <a:gd name="T9" fmla="*/ 0 h 70"/>
                <a:gd name="T10" fmla="*/ 48 w 94"/>
                <a:gd name="T11" fmla="*/ 70 h 70"/>
                <a:gd name="T12" fmla="*/ 82 w 94"/>
                <a:gd name="T13" fmla="*/ 0 h 70"/>
                <a:gd name="T14" fmla="*/ 52 w 94"/>
                <a:gd name="T15" fmla="*/ 14 h 70"/>
                <a:gd name="T16" fmla="*/ 41 w 94"/>
                <a:gd name="T17" fmla="*/ 32 h 70"/>
                <a:gd name="T18" fmla="*/ 52 w 94"/>
                <a:gd name="T19" fmla="*/ 49 h 70"/>
                <a:gd name="T20" fmla="*/ 58 w 94"/>
                <a:gd name="T21" fmla="*/ 45 h 70"/>
                <a:gd name="T22" fmla="*/ 55 w 94"/>
                <a:gd name="T23" fmla="*/ 42 h 70"/>
                <a:gd name="T24" fmla="*/ 52 w 94"/>
                <a:gd name="T25" fmla="*/ 44 h 70"/>
                <a:gd name="T26" fmla="*/ 51 w 94"/>
                <a:gd name="T27" fmla="*/ 41 h 70"/>
                <a:gd name="T28" fmla="*/ 57 w 94"/>
                <a:gd name="T29" fmla="*/ 36 h 70"/>
                <a:gd name="T30" fmla="*/ 64 w 94"/>
                <a:gd name="T31" fmla="*/ 45 h 70"/>
                <a:gd name="T32" fmla="*/ 49 w 94"/>
                <a:gd name="T33" fmla="*/ 58 h 70"/>
                <a:gd name="T34" fmla="*/ 26 w 94"/>
                <a:gd name="T35" fmla="*/ 32 h 70"/>
                <a:gd name="T36" fmla="*/ 49 w 94"/>
                <a:gd name="T37" fmla="*/ 5 h 70"/>
                <a:gd name="T38" fmla="*/ 64 w 94"/>
                <a:gd name="T39" fmla="*/ 19 h 70"/>
                <a:gd name="T40" fmla="*/ 57 w 94"/>
                <a:gd name="T41" fmla="*/ 27 h 70"/>
                <a:gd name="T42" fmla="*/ 51 w 94"/>
                <a:gd name="T43" fmla="*/ 22 h 70"/>
                <a:gd name="T44" fmla="*/ 52 w 94"/>
                <a:gd name="T45" fmla="*/ 19 h 70"/>
                <a:gd name="T46" fmla="*/ 55 w 94"/>
                <a:gd name="T47" fmla="*/ 21 h 70"/>
                <a:gd name="T48" fmla="*/ 58 w 94"/>
                <a:gd name="T49" fmla="*/ 18 h 70"/>
                <a:gd name="T50" fmla="*/ 52 w 94"/>
                <a:gd name="T51" fmla="*/ 1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4" h="70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  <a:moveTo>
                    <a:pt x="82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4"/>
                    <a:pt x="0" y="46"/>
                    <a:pt x="48" y="70"/>
                  </a:cubicBezTo>
                  <a:cubicBezTo>
                    <a:pt x="48" y="70"/>
                    <a:pt x="94" y="51"/>
                    <a:pt x="82" y="0"/>
                  </a:cubicBezTo>
                  <a:moveTo>
                    <a:pt x="52" y="14"/>
                  </a:moveTo>
                  <a:cubicBezTo>
                    <a:pt x="47" y="14"/>
                    <a:pt x="40" y="19"/>
                    <a:pt x="41" y="32"/>
                  </a:cubicBezTo>
                  <a:cubicBezTo>
                    <a:pt x="41" y="41"/>
                    <a:pt x="44" y="49"/>
                    <a:pt x="52" y="49"/>
                  </a:cubicBezTo>
                  <a:cubicBezTo>
                    <a:pt x="57" y="49"/>
                    <a:pt x="58" y="46"/>
                    <a:pt x="58" y="45"/>
                  </a:cubicBezTo>
                  <a:cubicBezTo>
                    <a:pt x="58" y="44"/>
                    <a:pt x="57" y="42"/>
                    <a:pt x="55" y="42"/>
                  </a:cubicBezTo>
                  <a:cubicBezTo>
                    <a:pt x="53" y="42"/>
                    <a:pt x="52" y="44"/>
                    <a:pt x="52" y="44"/>
                  </a:cubicBezTo>
                  <a:cubicBezTo>
                    <a:pt x="52" y="44"/>
                    <a:pt x="50" y="43"/>
                    <a:pt x="51" y="41"/>
                  </a:cubicBezTo>
                  <a:cubicBezTo>
                    <a:pt x="51" y="38"/>
                    <a:pt x="54" y="36"/>
                    <a:pt x="57" y="36"/>
                  </a:cubicBezTo>
                  <a:cubicBezTo>
                    <a:pt x="60" y="36"/>
                    <a:pt x="64" y="40"/>
                    <a:pt x="64" y="45"/>
                  </a:cubicBezTo>
                  <a:cubicBezTo>
                    <a:pt x="64" y="50"/>
                    <a:pt x="62" y="58"/>
                    <a:pt x="49" y="58"/>
                  </a:cubicBezTo>
                  <a:cubicBezTo>
                    <a:pt x="35" y="58"/>
                    <a:pt x="26" y="47"/>
                    <a:pt x="26" y="32"/>
                  </a:cubicBezTo>
                  <a:cubicBezTo>
                    <a:pt x="26" y="17"/>
                    <a:pt x="34" y="6"/>
                    <a:pt x="49" y="5"/>
                  </a:cubicBezTo>
                  <a:cubicBezTo>
                    <a:pt x="50" y="5"/>
                    <a:pt x="64" y="6"/>
                    <a:pt x="64" y="19"/>
                  </a:cubicBezTo>
                  <a:cubicBezTo>
                    <a:pt x="65" y="25"/>
                    <a:pt x="58" y="27"/>
                    <a:pt x="57" y="27"/>
                  </a:cubicBezTo>
                  <a:cubicBezTo>
                    <a:pt x="55" y="27"/>
                    <a:pt x="51" y="27"/>
                    <a:pt x="51" y="22"/>
                  </a:cubicBezTo>
                  <a:cubicBezTo>
                    <a:pt x="51" y="21"/>
                    <a:pt x="52" y="20"/>
                    <a:pt x="52" y="19"/>
                  </a:cubicBezTo>
                  <a:cubicBezTo>
                    <a:pt x="52" y="19"/>
                    <a:pt x="53" y="21"/>
                    <a:pt x="55" y="21"/>
                  </a:cubicBezTo>
                  <a:cubicBezTo>
                    <a:pt x="58" y="21"/>
                    <a:pt x="58" y="18"/>
                    <a:pt x="58" y="18"/>
                  </a:cubicBezTo>
                  <a:cubicBezTo>
                    <a:pt x="58" y="17"/>
                    <a:pt x="57" y="14"/>
                    <a:pt x="52" y="14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426A40DA-7BD3-4D70-BA79-8B01714B9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" y="4069"/>
              <a:ext cx="53" cy="63"/>
            </a:xfrm>
            <a:custGeom>
              <a:avLst/>
              <a:gdLst>
                <a:gd name="T0" fmla="*/ 57 w 79"/>
                <a:gd name="T1" fmla="*/ 0 h 95"/>
                <a:gd name="T2" fmla="*/ 0 w 79"/>
                <a:gd name="T3" fmla="*/ 56 h 95"/>
                <a:gd name="T4" fmla="*/ 79 w 79"/>
                <a:gd name="T5" fmla="*/ 67 h 95"/>
                <a:gd name="T6" fmla="*/ 57 w 79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95">
                  <a:moveTo>
                    <a:pt x="57" y="0"/>
                  </a:moveTo>
                  <a:cubicBezTo>
                    <a:pt x="55" y="0"/>
                    <a:pt x="9" y="1"/>
                    <a:pt x="0" y="56"/>
                  </a:cubicBezTo>
                  <a:cubicBezTo>
                    <a:pt x="0" y="56"/>
                    <a:pt x="34" y="95"/>
                    <a:pt x="79" y="67"/>
                  </a:cubicBezTo>
                  <a:cubicBezTo>
                    <a:pt x="57" y="0"/>
                    <a:pt x="57" y="0"/>
                    <a:pt x="57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72A68604-EDE2-447B-916C-ED8101DD5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6" y="4005"/>
              <a:ext cx="64" cy="56"/>
            </a:xfrm>
            <a:custGeom>
              <a:avLst/>
              <a:gdLst>
                <a:gd name="T0" fmla="*/ 95 w 95"/>
                <a:gd name="T1" fmla="*/ 44 h 85"/>
                <a:gd name="T2" fmla="*/ 26 w 95"/>
                <a:gd name="T3" fmla="*/ 8 h 85"/>
                <a:gd name="T4" fmla="*/ 39 w 95"/>
                <a:gd name="T5" fmla="*/ 85 h 85"/>
                <a:gd name="T6" fmla="*/ 95 w 95"/>
                <a:gd name="T7" fmla="*/ 4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85">
                  <a:moveTo>
                    <a:pt x="95" y="44"/>
                  </a:moveTo>
                  <a:cubicBezTo>
                    <a:pt x="95" y="42"/>
                    <a:pt x="80" y="0"/>
                    <a:pt x="26" y="8"/>
                  </a:cubicBezTo>
                  <a:cubicBezTo>
                    <a:pt x="26" y="8"/>
                    <a:pt x="0" y="51"/>
                    <a:pt x="39" y="85"/>
                  </a:cubicBezTo>
                  <a:cubicBezTo>
                    <a:pt x="95" y="44"/>
                    <a:pt x="95" y="44"/>
                    <a:pt x="95" y="44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9474B093-7BA3-4151-B2CF-5BD41EB14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" y="4002"/>
              <a:ext cx="62" cy="59"/>
            </a:xfrm>
            <a:custGeom>
              <a:avLst/>
              <a:gdLst>
                <a:gd name="T0" fmla="*/ 56 w 93"/>
                <a:gd name="T1" fmla="*/ 89 h 89"/>
                <a:gd name="T2" fmla="*/ 69 w 93"/>
                <a:gd name="T3" fmla="*/ 12 h 89"/>
                <a:gd name="T4" fmla="*/ 0 w 93"/>
                <a:gd name="T5" fmla="*/ 48 h 89"/>
                <a:gd name="T6" fmla="*/ 56 w 93"/>
                <a:gd name="T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9">
                  <a:moveTo>
                    <a:pt x="56" y="89"/>
                  </a:moveTo>
                  <a:cubicBezTo>
                    <a:pt x="58" y="88"/>
                    <a:pt x="93" y="61"/>
                    <a:pt x="69" y="12"/>
                  </a:cubicBezTo>
                  <a:cubicBezTo>
                    <a:pt x="69" y="12"/>
                    <a:pt x="20" y="0"/>
                    <a:pt x="0" y="48"/>
                  </a:cubicBezTo>
                  <a:cubicBezTo>
                    <a:pt x="56" y="89"/>
                    <a:pt x="56" y="89"/>
                    <a:pt x="56" y="89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F9F80862-834E-4A02-8EAC-D0FFA04DB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3" y="4069"/>
              <a:ext cx="52" cy="63"/>
            </a:xfrm>
            <a:custGeom>
              <a:avLst/>
              <a:gdLst>
                <a:gd name="T0" fmla="*/ 0 w 78"/>
                <a:gd name="T1" fmla="*/ 67 h 95"/>
                <a:gd name="T2" fmla="*/ 78 w 78"/>
                <a:gd name="T3" fmla="*/ 56 h 95"/>
                <a:gd name="T4" fmla="*/ 21 w 78"/>
                <a:gd name="T5" fmla="*/ 0 h 95"/>
                <a:gd name="T6" fmla="*/ 0 w 78"/>
                <a:gd name="T7" fmla="*/ 6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95">
                  <a:moveTo>
                    <a:pt x="0" y="67"/>
                  </a:moveTo>
                  <a:cubicBezTo>
                    <a:pt x="1" y="69"/>
                    <a:pt x="39" y="95"/>
                    <a:pt x="78" y="56"/>
                  </a:cubicBezTo>
                  <a:cubicBezTo>
                    <a:pt x="78" y="56"/>
                    <a:pt x="74" y="4"/>
                    <a:pt x="21" y="0"/>
                  </a:cubicBezTo>
                  <a:cubicBezTo>
                    <a:pt x="0" y="67"/>
                    <a:pt x="0" y="67"/>
                    <a:pt x="0" y="67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6585707A-616E-4ACF-BC95-7EB4A91C80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0" y="4053"/>
              <a:ext cx="59" cy="71"/>
            </a:xfrm>
            <a:custGeom>
              <a:avLst/>
              <a:gdLst>
                <a:gd name="T0" fmla="*/ 56 w 89"/>
                <a:gd name="T1" fmla="*/ 100 h 105"/>
                <a:gd name="T2" fmla="*/ 56 w 89"/>
                <a:gd name="T3" fmla="*/ 105 h 105"/>
                <a:gd name="T4" fmla="*/ 0 w 89"/>
                <a:gd name="T5" fmla="*/ 105 h 105"/>
                <a:gd name="T6" fmla="*/ 0 w 89"/>
                <a:gd name="T7" fmla="*/ 100 h 105"/>
                <a:gd name="T8" fmla="*/ 19 w 89"/>
                <a:gd name="T9" fmla="*/ 71 h 105"/>
                <a:gd name="T10" fmla="*/ 19 w 89"/>
                <a:gd name="T11" fmla="*/ 33 h 105"/>
                <a:gd name="T12" fmla="*/ 0 w 89"/>
                <a:gd name="T13" fmla="*/ 4 h 105"/>
                <a:gd name="T14" fmla="*/ 0 w 89"/>
                <a:gd name="T15" fmla="*/ 0 h 105"/>
                <a:gd name="T16" fmla="*/ 50 w 89"/>
                <a:gd name="T17" fmla="*/ 0 h 105"/>
                <a:gd name="T18" fmla="*/ 89 w 89"/>
                <a:gd name="T19" fmla="*/ 30 h 105"/>
                <a:gd name="T20" fmla="*/ 50 w 89"/>
                <a:gd name="T21" fmla="*/ 60 h 105"/>
                <a:gd name="T22" fmla="*/ 37 w 89"/>
                <a:gd name="T23" fmla="*/ 60 h 105"/>
                <a:gd name="T24" fmla="*/ 37 w 89"/>
                <a:gd name="T25" fmla="*/ 71 h 105"/>
                <a:gd name="T26" fmla="*/ 56 w 89"/>
                <a:gd name="T27" fmla="*/ 100 h 105"/>
                <a:gd name="T28" fmla="*/ 50 w 89"/>
                <a:gd name="T29" fmla="*/ 8 h 105"/>
                <a:gd name="T30" fmla="*/ 37 w 89"/>
                <a:gd name="T31" fmla="*/ 8 h 105"/>
                <a:gd name="T32" fmla="*/ 37 w 89"/>
                <a:gd name="T33" fmla="*/ 51 h 105"/>
                <a:gd name="T34" fmla="*/ 50 w 89"/>
                <a:gd name="T35" fmla="*/ 51 h 105"/>
                <a:gd name="T36" fmla="*/ 70 w 89"/>
                <a:gd name="T37" fmla="*/ 30 h 105"/>
                <a:gd name="T38" fmla="*/ 50 w 89"/>
                <a:gd name="T39" fmla="*/ 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9" h="105">
                  <a:moveTo>
                    <a:pt x="56" y="100"/>
                  </a:moveTo>
                  <a:cubicBezTo>
                    <a:pt x="56" y="105"/>
                    <a:pt x="56" y="105"/>
                    <a:pt x="56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7" y="100"/>
                    <a:pt x="19" y="96"/>
                    <a:pt x="19" y="71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8"/>
                    <a:pt x="17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75" y="0"/>
                    <a:pt x="89" y="12"/>
                    <a:pt x="89" y="30"/>
                  </a:cubicBezTo>
                  <a:cubicBezTo>
                    <a:pt x="89" y="46"/>
                    <a:pt x="75" y="60"/>
                    <a:pt x="50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7" y="96"/>
                    <a:pt x="40" y="100"/>
                    <a:pt x="56" y="100"/>
                  </a:cubicBezTo>
                  <a:moveTo>
                    <a:pt x="50" y="8"/>
                  </a:moveTo>
                  <a:cubicBezTo>
                    <a:pt x="37" y="8"/>
                    <a:pt x="37" y="8"/>
                    <a:pt x="37" y="8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64" y="51"/>
                    <a:pt x="70" y="41"/>
                    <a:pt x="70" y="30"/>
                  </a:cubicBezTo>
                  <a:cubicBezTo>
                    <a:pt x="70" y="18"/>
                    <a:pt x="64" y="8"/>
                    <a:pt x="50" y="8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FCE251D7-0A15-44A6-9CAA-C29832D18A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16" y="4051"/>
              <a:ext cx="79" cy="75"/>
            </a:xfrm>
            <a:custGeom>
              <a:avLst/>
              <a:gdLst>
                <a:gd name="T0" fmla="*/ 59 w 118"/>
                <a:gd name="T1" fmla="*/ 113 h 113"/>
                <a:gd name="T2" fmla="*/ 0 w 118"/>
                <a:gd name="T3" fmla="*/ 56 h 113"/>
                <a:gd name="T4" fmla="*/ 59 w 118"/>
                <a:gd name="T5" fmla="*/ 0 h 113"/>
                <a:gd name="T6" fmla="*/ 118 w 118"/>
                <a:gd name="T7" fmla="*/ 56 h 113"/>
                <a:gd name="T8" fmla="*/ 59 w 118"/>
                <a:gd name="T9" fmla="*/ 113 h 113"/>
                <a:gd name="T10" fmla="*/ 59 w 118"/>
                <a:gd name="T11" fmla="*/ 9 h 113"/>
                <a:gd name="T12" fmla="*/ 19 w 118"/>
                <a:gd name="T13" fmla="*/ 56 h 113"/>
                <a:gd name="T14" fmla="*/ 59 w 118"/>
                <a:gd name="T15" fmla="*/ 103 h 113"/>
                <a:gd name="T16" fmla="*/ 98 w 118"/>
                <a:gd name="T17" fmla="*/ 56 h 113"/>
                <a:gd name="T18" fmla="*/ 59 w 118"/>
                <a:gd name="T19" fmla="*/ 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13">
                  <a:moveTo>
                    <a:pt x="59" y="113"/>
                  </a:moveTo>
                  <a:cubicBezTo>
                    <a:pt x="26" y="113"/>
                    <a:pt x="0" y="87"/>
                    <a:pt x="0" y="56"/>
                  </a:cubicBezTo>
                  <a:cubicBezTo>
                    <a:pt x="0" y="25"/>
                    <a:pt x="26" y="0"/>
                    <a:pt x="59" y="0"/>
                  </a:cubicBezTo>
                  <a:cubicBezTo>
                    <a:pt x="91" y="0"/>
                    <a:pt x="118" y="25"/>
                    <a:pt x="118" y="56"/>
                  </a:cubicBezTo>
                  <a:cubicBezTo>
                    <a:pt x="118" y="87"/>
                    <a:pt x="91" y="113"/>
                    <a:pt x="59" y="113"/>
                  </a:cubicBezTo>
                  <a:moveTo>
                    <a:pt x="59" y="9"/>
                  </a:moveTo>
                  <a:cubicBezTo>
                    <a:pt x="30" y="9"/>
                    <a:pt x="19" y="35"/>
                    <a:pt x="19" y="56"/>
                  </a:cubicBezTo>
                  <a:cubicBezTo>
                    <a:pt x="19" y="77"/>
                    <a:pt x="30" y="103"/>
                    <a:pt x="59" y="103"/>
                  </a:cubicBezTo>
                  <a:cubicBezTo>
                    <a:pt x="87" y="103"/>
                    <a:pt x="98" y="77"/>
                    <a:pt x="98" y="56"/>
                  </a:cubicBezTo>
                  <a:cubicBezTo>
                    <a:pt x="98" y="35"/>
                    <a:pt x="87" y="9"/>
                    <a:pt x="59" y="9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88B915F8-B37D-47E0-A47C-EAAF8DB9B1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2" y="4053"/>
              <a:ext cx="71" cy="71"/>
            </a:xfrm>
            <a:custGeom>
              <a:avLst/>
              <a:gdLst>
                <a:gd name="T0" fmla="*/ 74 w 107"/>
                <a:gd name="T1" fmla="*/ 77 h 105"/>
                <a:gd name="T2" fmla="*/ 107 w 107"/>
                <a:gd name="T3" fmla="*/ 100 h 105"/>
                <a:gd name="T4" fmla="*/ 107 w 107"/>
                <a:gd name="T5" fmla="*/ 105 h 105"/>
                <a:gd name="T6" fmla="*/ 76 w 107"/>
                <a:gd name="T7" fmla="*/ 105 h 105"/>
                <a:gd name="T8" fmla="*/ 43 w 107"/>
                <a:gd name="T9" fmla="*/ 60 h 105"/>
                <a:gd name="T10" fmla="*/ 36 w 107"/>
                <a:gd name="T11" fmla="*/ 60 h 105"/>
                <a:gd name="T12" fmla="*/ 36 w 107"/>
                <a:gd name="T13" fmla="*/ 71 h 105"/>
                <a:gd name="T14" fmla="*/ 55 w 107"/>
                <a:gd name="T15" fmla="*/ 100 h 105"/>
                <a:gd name="T16" fmla="*/ 55 w 107"/>
                <a:gd name="T17" fmla="*/ 105 h 105"/>
                <a:gd name="T18" fmla="*/ 0 w 107"/>
                <a:gd name="T19" fmla="*/ 105 h 105"/>
                <a:gd name="T20" fmla="*/ 0 w 107"/>
                <a:gd name="T21" fmla="*/ 100 h 105"/>
                <a:gd name="T22" fmla="*/ 19 w 107"/>
                <a:gd name="T23" fmla="*/ 71 h 105"/>
                <a:gd name="T24" fmla="*/ 19 w 107"/>
                <a:gd name="T25" fmla="*/ 33 h 105"/>
                <a:gd name="T26" fmla="*/ 0 w 107"/>
                <a:gd name="T27" fmla="*/ 4 h 105"/>
                <a:gd name="T28" fmla="*/ 0 w 107"/>
                <a:gd name="T29" fmla="*/ 0 h 105"/>
                <a:gd name="T30" fmla="*/ 50 w 107"/>
                <a:gd name="T31" fmla="*/ 0 h 105"/>
                <a:gd name="T32" fmla="*/ 88 w 107"/>
                <a:gd name="T33" fmla="*/ 30 h 105"/>
                <a:gd name="T34" fmla="*/ 59 w 107"/>
                <a:gd name="T35" fmla="*/ 59 h 105"/>
                <a:gd name="T36" fmla="*/ 74 w 107"/>
                <a:gd name="T37" fmla="*/ 77 h 105"/>
                <a:gd name="T38" fmla="*/ 50 w 107"/>
                <a:gd name="T39" fmla="*/ 8 h 105"/>
                <a:gd name="T40" fmla="*/ 36 w 107"/>
                <a:gd name="T41" fmla="*/ 8 h 105"/>
                <a:gd name="T42" fmla="*/ 36 w 107"/>
                <a:gd name="T43" fmla="*/ 51 h 105"/>
                <a:gd name="T44" fmla="*/ 50 w 107"/>
                <a:gd name="T45" fmla="*/ 51 h 105"/>
                <a:gd name="T46" fmla="*/ 70 w 107"/>
                <a:gd name="T47" fmla="*/ 30 h 105"/>
                <a:gd name="T48" fmla="*/ 50 w 107"/>
                <a:gd name="T49" fmla="*/ 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7" h="105">
                  <a:moveTo>
                    <a:pt x="74" y="77"/>
                  </a:moveTo>
                  <a:cubicBezTo>
                    <a:pt x="84" y="89"/>
                    <a:pt x="95" y="98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36" y="96"/>
                    <a:pt x="39" y="100"/>
                    <a:pt x="55" y="100"/>
                  </a:cubicBezTo>
                  <a:cubicBezTo>
                    <a:pt x="55" y="105"/>
                    <a:pt x="55" y="105"/>
                    <a:pt x="55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6" y="100"/>
                    <a:pt x="19" y="96"/>
                    <a:pt x="19" y="71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8"/>
                    <a:pt x="16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75" y="0"/>
                    <a:pt x="88" y="12"/>
                    <a:pt x="88" y="30"/>
                  </a:cubicBezTo>
                  <a:cubicBezTo>
                    <a:pt x="88" y="44"/>
                    <a:pt x="77" y="57"/>
                    <a:pt x="59" y="59"/>
                  </a:cubicBezTo>
                  <a:lnTo>
                    <a:pt x="74" y="77"/>
                  </a:lnTo>
                  <a:close/>
                  <a:moveTo>
                    <a:pt x="50" y="8"/>
                  </a:moveTo>
                  <a:cubicBezTo>
                    <a:pt x="36" y="8"/>
                    <a:pt x="36" y="8"/>
                    <a:pt x="36" y="8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63" y="51"/>
                    <a:pt x="70" y="41"/>
                    <a:pt x="70" y="30"/>
                  </a:cubicBezTo>
                  <a:cubicBezTo>
                    <a:pt x="70" y="18"/>
                    <a:pt x="63" y="8"/>
                    <a:pt x="50" y="8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29107360-BEA3-4017-857A-BEC8C483C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8" y="4053"/>
              <a:ext cx="82" cy="73"/>
            </a:xfrm>
            <a:custGeom>
              <a:avLst/>
              <a:gdLst>
                <a:gd name="T0" fmla="*/ 98 w 123"/>
                <a:gd name="T1" fmla="*/ 26 h 109"/>
                <a:gd name="T2" fmla="*/ 63 w 123"/>
                <a:gd name="T3" fmla="*/ 109 h 109"/>
                <a:gd name="T4" fmla="*/ 59 w 123"/>
                <a:gd name="T5" fmla="*/ 109 h 109"/>
                <a:gd name="T6" fmla="*/ 24 w 123"/>
                <a:gd name="T7" fmla="*/ 26 h 109"/>
                <a:gd name="T8" fmla="*/ 0 w 123"/>
                <a:gd name="T9" fmla="*/ 4 h 109"/>
                <a:gd name="T10" fmla="*/ 0 w 123"/>
                <a:gd name="T11" fmla="*/ 0 h 109"/>
                <a:gd name="T12" fmla="*/ 54 w 123"/>
                <a:gd name="T13" fmla="*/ 0 h 109"/>
                <a:gd name="T14" fmla="*/ 54 w 123"/>
                <a:gd name="T15" fmla="*/ 4 h 109"/>
                <a:gd name="T16" fmla="*/ 41 w 123"/>
                <a:gd name="T17" fmla="*/ 23 h 109"/>
                <a:gd name="T18" fmla="*/ 66 w 123"/>
                <a:gd name="T19" fmla="*/ 80 h 109"/>
                <a:gd name="T20" fmla="*/ 91 w 123"/>
                <a:gd name="T21" fmla="*/ 23 h 109"/>
                <a:gd name="T22" fmla="*/ 78 w 123"/>
                <a:gd name="T23" fmla="*/ 4 h 109"/>
                <a:gd name="T24" fmla="*/ 78 w 123"/>
                <a:gd name="T25" fmla="*/ 0 h 109"/>
                <a:gd name="T26" fmla="*/ 123 w 123"/>
                <a:gd name="T27" fmla="*/ 0 h 109"/>
                <a:gd name="T28" fmla="*/ 123 w 123"/>
                <a:gd name="T29" fmla="*/ 4 h 109"/>
                <a:gd name="T30" fmla="*/ 98 w 123"/>
                <a:gd name="T31" fmla="*/ 2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" h="109">
                  <a:moveTo>
                    <a:pt x="98" y="26"/>
                  </a:moveTo>
                  <a:cubicBezTo>
                    <a:pt x="63" y="109"/>
                    <a:pt x="63" y="109"/>
                    <a:pt x="63" y="109"/>
                  </a:cubicBezTo>
                  <a:cubicBezTo>
                    <a:pt x="59" y="109"/>
                    <a:pt x="59" y="109"/>
                    <a:pt x="59" y="109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16" y="7"/>
                    <a:pt x="13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37" y="4"/>
                    <a:pt x="35" y="9"/>
                    <a:pt x="41" y="23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97" y="9"/>
                    <a:pt x="97" y="4"/>
                    <a:pt x="78" y="4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09" y="4"/>
                    <a:pt x="106" y="7"/>
                    <a:pt x="98" y="26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D9E25AF4-E70B-415A-ABF7-106F808D7C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07" y="4051"/>
              <a:ext cx="80" cy="75"/>
            </a:xfrm>
            <a:custGeom>
              <a:avLst/>
              <a:gdLst>
                <a:gd name="T0" fmla="*/ 59 w 119"/>
                <a:gd name="T1" fmla="*/ 113 h 113"/>
                <a:gd name="T2" fmla="*/ 0 w 119"/>
                <a:gd name="T3" fmla="*/ 56 h 113"/>
                <a:gd name="T4" fmla="*/ 59 w 119"/>
                <a:gd name="T5" fmla="*/ 0 h 113"/>
                <a:gd name="T6" fmla="*/ 119 w 119"/>
                <a:gd name="T7" fmla="*/ 56 h 113"/>
                <a:gd name="T8" fmla="*/ 59 w 119"/>
                <a:gd name="T9" fmla="*/ 113 h 113"/>
                <a:gd name="T10" fmla="*/ 59 w 119"/>
                <a:gd name="T11" fmla="*/ 9 h 113"/>
                <a:gd name="T12" fmla="*/ 20 w 119"/>
                <a:gd name="T13" fmla="*/ 56 h 113"/>
                <a:gd name="T14" fmla="*/ 59 w 119"/>
                <a:gd name="T15" fmla="*/ 103 h 113"/>
                <a:gd name="T16" fmla="*/ 99 w 119"/>
                <a:gd name="T17" fmla="*/ 56 h 113"/>
                <a:gd name="T18" fmla="*/ 59 w 119"/>
                <a:gd name="T19" fmla="*/ 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113">
                  <a:moveTo>
                    <a:pt x="59" y="113"/>
                  </a:moveTo>
                  <a:cubicBezTo>
                    <a:pt x="27" y="113"/>
                    <a:pt x="0" y="87"/>
                    <a:pt x="0" y="56"/>
                  </a:cubicBezTo>
                  <a:cubicBezTo>
                    <a:pt x="0" y="25"/>
                    <a:pt x="27" y="0"/>
                    <a:pt x="59" y="0"/>
                  </a:cubicBezTo>
                  <a:cubicBezTo>
                    <a:pt x="92" y="0"/>
                    <a:pt x="119" y="25"/>
                    <a:pt x="119" y="56"/>
                  </a:cubicBezTo>
                  <a:cubicBezTo>
                    <a:pt x="119" y="87"/>
                    <a:pt x="92" y="113"/>
                    <a:pt x="59" y="113"/>
                  </a:cubicBezTo>
                  <a:moveTo>
                    <a:pt x="59" y="9"/>
                  </a:moveTo>
                  <a:cubicBezTo>
                    <a:pt x="31" y="9"/>
                    <a:pt x="20" y="35"/>
                    <a:pt x="20" y="56"/>
                  </a:cubicBezTo>
                  <a:cubicBezTo>
                    <a:pt x="20" y="77"/>
                    <a:pt x="31" y="103"/>
                    <a:pt x="59" y="103"/>
                  </a:cubicBezTo>
                  <a:cubicBezTo>
                    <a:pt x="88" y="103"/>
                    <a:pt x="99" y="77"/>
                    <a:pt x="99" y="56"/>
                  </a:cubicBezTo>
                  <a:cubicBezTo>
                    <a:pt x="99" y="35"/>
                    <a:pt x="88" y="9"/>
                    <a:pt x="59" y="9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id="{21C03091-3148-46CD-95B7-AE6AF0FF9D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13" y="4051"/>
              <a:ext cx="79" cy="75"/>
            </a:xfrm>
            <a:custGeom>
              <a:avLst/>
              <a:gdLst>
                <a:gd name="T0" fmla="*/ 60 w 119"/>
                <a:gd name="T1" fmla="*/ 113 h 113"/>
                <a:gd name="T2" fmla="*/ 0 w 119"/>
                <a:gd name="T3" fmla="*/ 56 h 113"/>
                <a:gd name="T4" fmla="*/ 60 w 119"/>
                <a:gd name="T5" fmla="*/ 0 h 113"/>
                <a:gd name="T6" fmla="*/ 119 w 119"/>
                <a:gd name="T7" fmla="*/ 56 h 113"/>
                <a:gd name="T8" fmla="*/ 60 w 119"/>
                <a:gd name="T9" fmla="*/ 113 h 113"/>
                <a:gd name="T10" fmla="*/ 60 w 119"/>
                <a:gd name="T11" fmla="*/ 9 h 113"/>
                <a:gd name="T12" fmla="*/ 20 w 119"/>
                <a:gd name="T13" fmla="*/ 56 h 113"/>
                <a:gd name="T14" fmla="*/ 60 w 119"/>
                <a:gd name="T15" fmla="*/ 103 h 113"/>
                <a:gd name="T16" fmla="*/ 99 w 119"/>
                <a:gd name="T17" fmla="*/ 56 h 113"/>
                <a:gd name="T18" fmla="*/ 60 w 119"/>
                <a:gd name="T19" fmla="*/ 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113">
                  <a:moveTo>
                    <a:pt x="60" y="113"/>
                  </a:moveTo>
                  <a:cubicBezTo>
                    <a:pt x="27" y="113"/>
                    <a:pt x="0" y="87"/>
                    <a:pt x="0" y="56"/>
                  </a:cubicBezTo>
                  <a:cubicBezTo>
                    <a:pt x="0" y="25"/>
                    <a:pt x="27" y="0"/>
                    <a:pt x="60" y="0"/>
                  </a:cubicBezTo>
                  <a:cubicBezTo>
                    <a:pt x="92" y="0"/>
                    <a:pt x="119" y="25"/>
                    <a:pt x="119" y="56"/>
                  </a:cubicBezTo>
                  <a:cubicBezTo>
                    <a:pt x="119" y="87"/>
                    <a:pt x="92" y="113"/>
                    <a:pt x="60" y="113"/>
                  </a:cubicBezTo>
                  <a:moveTo>
                    <a:pt x="60" y="9"/>
                  </a:moveTo>
                  <a:cubicBezTo>
                    <a:pt x="31" y="9"/>
                    <a:pt x="20" y="35"/>
                    <a:pt x="20" y="56"/>
                  </a:cubicBezTo>
                  <a:cubicBezTo>
                    <a:pt x="20" y="77"/>
                    <a:pt x="31" y="103"/>
                    <a:pt x="60" y="103"/>
                  </a:cubicBezTo>
                  <a:cubicBezTo>
                    <a:pt x="88" y="103"/>
                    <a:pt x="99" y="77"/>
                    <a:pt x="99" y="56"/>
                  </a:cubicBezTo>
                  <a:cubicBezTo>
                    <a:pt x="99" y="35"/>
                    <a:pt x="88" y="9"/>
                    <a:pt x="60" y="9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16">
              <a:extLst>
                <a:ext uri="{FF2B5EF4-FFF2-40B4-BE49-F238E27FC236}">
                  <a16:creationId xmlns:a16="http://schemas.microsoft.com/office/drawing/2014/main" id="{BA7BDFE6-E02C-405C-9BAD-A9533C9FCA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6" y="4053"/>
              <a:ext cx="64" cy="71"/>
            </a:xfrm>
            <a:custGeom>
              <a:avLst/>
              <a:gdLst>
                <a:gd name="T0" fmla="*/ 0 w 95"/>
                <a:gd name="T1" fmla="*/ 100 h 105"/>
                <a:gd name="T2" fmla="*/ 19 w 95"/>
                <a:gd name="T3" fmla="*/ 71 h 105"/>
                <a:gd name="T4" fmla="*/ 19 w 95"/>
                <a:gd name="T5" fmla="*/ 33 h 105"/>
                <a:gd name="T6" fmla="*/ 0 w 95"/>
                <a:gd name="T7" fmla="*/ 4 h 105"/>
                <a:gd name="T8" fmla="*/ 0 w 95"/>
                <a:gd name="T9" fmla="*/ 0 h 105"/>
                <a:gd name="T10" fmla="*/ 27 w 95"/>
                <a:gd name="T11" fmla="*/ 0 h 105"/>
                <a:gd name="T12" fmla="*/ 51 w 95"/>
                <a:gd name="T13" fmla="*/ 0 h 105"/>
                <a:gd name="T14" fmla="*/ 86 w 95"/>
                <a:gd name="T15" fmla="*/ 26 h 105"/>
                <a:gd name="T16" fmla="*/ 76 w 95"/>
                <a:gd name="T17" fmla="*/ 47 h 105"/>
                <a:gd name="T18" fmla="*/ 95 w 95"/>
                <a:gd name="T19" fmla="*/ 75 h 105"/>
                <a:gd name="T20" fmla="*/ 56 w 95"/>
                <a:gd name="T21" fmla="*/ 105 h 105"/>
                <a:gd name="T22" fmla="*/ 27 w 95"/>
                <a:gd name="T23" fmla="*/ 105 h 105"/>
                <a:gd name="T24" fmla="*/ 0 w 95"/>
                <a:gd name="T25" fmla="*/ 105 h 105"/>
                <a:gd name="T26" fmla="*/ 0 w 95"/>
                <a:gd name="T27" fmla="*/ 100 h 105"/>
                <a:gd name="T28" fmla="*/ 51 w 95"/>
                <a:gd name="T29" fmla="*/ 8 h 105"/>
                <a:gd name="T30" fmla="*/ 36 w 95"/>
                <a:gd name="T31" fmla="*/ 8 h 105"/>
                <a:gd name="T32" fmla="*/ 36 w 95"/>
                <a:gd name="T33" fmla="*/ 44 h 105"/>
                <a:gd name="T34" fmla="*/ 51 w 95"/>
                <a:gd name="T35" fmla="*/ 44 h 105"/>
                <a:gd name="T36" fmla="*/ 68 w 95"/>
                <a:gd name="T37" fmla="*/ 27 h 105"/>
                <a:gd name="T38" fmla="*/ 51 w 95"/>
                <a:gd name="T39" fmla="*/ 8 h 105"/>
                <a:gd name="T40" fmla="*/ 56 w 95"/>
                <a:gd name="T41" fmla="*/ 53 h 105"/>
                <a:gd name="T42" fmla="*/ 36 w 95"/>
                <a:gd name="T43" fmla="*/ 53 h 105"/>
                <a:gd name="T44" fmla="*/ 36 w 95"/>
                <a:gd name="T45" fmla="*/ 77 h 105"/>
                <a:gd name="T46" fmla="*/ 51 w 95"/>
                <a:gd name="T47" fmla="*/ 96 h 105"/>
                <a:gd name="T48" fmla="*/ 56 w 95"/>
                <a:gd name="T49" fmla="*/ 96 h 105"/>
                <a:gd name="T50" fmla="*/ 77 w 95"/>
                <a:gd name="T51" fmla="*/ 75 h 105"/>
                <a:gd name="T52" fmla="*/ 56 w 95"/>
                <a:gd name="T53" fmla="*/ 5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5" h="105">
                  <a:moveTo>
                    <a:pt x="0" y="100"/>
                  </a:moveTo>
                  <a:cubicBezTo>
                    <a:pt x="16" y="100"/>
                    <a:pt x="19" y="96"/>
                    <a:pt x="19" y="71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8"/>
                    <a:pt x="16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74" y="0"/>
                    <a:pt x="86" y="11"/>
                    <a:pt x="86" y="26"/>
                  </a:cubicBezTo>
                  <a:cubicBezTo>
                    <a:pt x="86" y="35"/>
                    <a:pt x="82" y="42"/>
                    <a:pt x="76" y="47"/>
                  </a:cubicBezTo>
                  <a:cubicBezTo>
                    <a:pt x="88" y="52"/>
                    <a:pt x="95" y="63"/>
                    <a:pt x="95" y="75"/>
                  </a:cubicBezTo>
                  <a:cubicBezTo>
                    <a:pt x="95" y="92"/>
                    <a:pt x="81" y="105"/>
                    <a:pt x="56" y="105"/>
                  </a:cubicBezTo>
                  <a:cubicBezTo>
                    <a:pt x="27" y="105"/>
                    <a:pt x="27" y="105"/>
                    <a:pt x="27" y="105"/>
                  </a:cubicBezTo>
                  <a:cubicBezTo>
                    <a:pt x="0" y="105"/>
                    <a:pt x="0" y="105"/>
                    <a:pt x="0" y="105"/>
                  </a:cubicBezTo>
                  <a:lnTo>
                    <a:pt x="0" y="100"/>
                  </a:lnTo>
                  <a:close/>
                  <a:moveTo>
                    <a:pt x="51" y="8"/>
                  </a:moveTo>
                  <a:cubicBezTo>
                    <a:pt x="36" y="8"/>
                    <a:pt x="36" y="8"/>
                    <a:pt x="36" y="8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63" y="44"/>
                    <a:pt x="68" y="36"/>
                    <a:pt x="68" y="27"/>
                  </a:cubicBezTo>
                  <a:cubicBezTo>
                    <a:pt x="68" y="17"/>
                    <a:pt x="63" y="8"/>
                    <a:pt x="51" y="8"/>
                  </a:cubicBezTo>
                  <a:moveTo>
                    <a:pt x="56" y="53"/>
                  </a:moveTo>
                  <a:cubicBezTo>
                    <a:pt x="36" y="53"/>
                    <a:pt x="36" y="53"/>
                    <a:pt x="36" y="53"/>
                  </a:cubicBezTo>
                  <a:cubicBezTo>
                    <a:pt x="36" y="77"/>
                    <a:pt x="36" y="77"/>
                    <a:pt x="36" y="77"/>
                  </a:cubicBezTo>
                  <a:cubicBezTo>
                    <a:pt x="36" y="93"/>
                    <a:pt x="38" y="96"/>
                    <a:pt x="51" y="96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70" y="96"/>
                    <a:pt x="77" y="86"/>
                    <a:pt x="77" y="75"/>
                  </a:cubicBezTo>
                  <a:cubicBezTo>
                    <a:pt x="77" y="63"/>
                    <a:pt x="70" y="53"/>
                    <a:pt x="56" y="53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17">
              <a:extLst>
                <a:ext uri="{FF2B5EF4-FFF2-40B4-BE49-F238E27FC236}">
                  <a16:creationId xmlns:a16="http://schemas.microsoft.com/office/drawing/2014/main" id="{03FA6278-3B1A-43A0-BB2A-024B51960C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11" y="4051"/>
              <a:ext cx="79" cy="75"/>
            </a:xfrm>
            <a:custGeom>
              <a:avLst/>
              <a:gdLst>
                <a:gd name="T0" fmla="*/ 59 w 119"/>
                <a:gd name="T1" fmla="*/ 113 h 113"/>
                <a:gd name="T2" fmla="*/ 0 w 119"/>
                <a:gd name="T3" fmla="*/ 56 h 113"/>
                <a:gd name="T4" fmla="*/ 59 w 119"/>
                <a:gd name="T5" fmla="*/ 0 h 113"/>
                <a:gd name="T6" fmla="*/ 119 w 119"/>
                <a:gd name="T7" fmla="*/ 56 h 113"/>
                <a:gd name="T8" fmla="*/ 59 w 119"/>
                <a:gd name="T9" fmla="*/ 113 h 113"/>
                <a:gd name="T10" fmla="*/ 59 w 119"/>
                <a:gd name="T11" fmla="*/ 9 h 113"/>
                <a:gd name="T12" fmla="*/ 20 w 119"/>
                <a:gd name="T13" fmla="*/ 56 h 113"/>
                <a:gd name="T14" fmla="*/ 59 w 119"/>
                <a:gd name="T15" fmla="*/ 103 h 113"/>
                <a:gd name="T16" fmla="*/ 99 w 119"/>
                <a:gd name="T17" fmla="*/ 56 h 113"/>
                <a:gd name="T18" fmla="*/ 59 w 119"/>
                <a:gd name="T19" fmla="*/ 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113">
                  <a:moveTo>
                    <a:pt x="59" y="113"/>
                  </a:moveTo>
                  <a:cubicBezTo>
                    <a:pt x="27" y="113"/>
                    <a:pt x="0" y="87"/>
                    <a:pt x="0" y="56"/>
                  </a:cubicBezTo>
                  <a:cubicBezTo>
                    <a:pt x="0" y="25"/>
                    <a:pt x="27" y="0"/>
                    <a:pt x="59" y="0"/>
                  </a:cubicBezTo>
                  <a:cubicBezTo>
                    <a:pt x="92" y="0"/>
                    <a:pt x="119" y="25"/>
                    <a:pt x="119" y="56"/>
                  </a:cubicBezTo>
                  <a:cubicBezTo>
                    <a:pt x="119" y="87"/>
                    <a:pt x="92" y="113"/>
                    <a:pt x="59" y="113"/>
                  </a:cubicBezTo>
                  <a:moveTo>
                    <a:pt x="59" y="9"/>
                  </a:moveTo>
                  <a:cubicBezTo>
                    <a:pt x="31" y="9"/>
                    <a:pt x="20" y="35"/>
                    <a:pt x="20" y="56"/>
                  </a:cubicBezTo>
                  <a:cubicBezTo>
                    <a:pt x="20" y="77"/>
                    <a:pt x="31" y="103"/>
                    <a:pt x="59" y="103"/>
                  </a:cubicBezTo>
                  <a:cubicBezTo>
                    <a:pt x="88" y="103"/>
                    <a:pt x="99" y="77"/>
                    <a:pt x="99" y="56"/>
                  </a:cubicBezTo>
                  <a:cubicBezTo>
                    <a:pt x="99" y="35"/>
                    <a:pt x="88" y="9"/>
                    <a:pt x="59" y="9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18">
              <a:extLst>
                <a:ext uri="{FF2B5EF4-FFF2-40B4-BE49-F238E27FC236}">
                  <a16:creationId xmlns:a16="http://schemas.microsoft.com/office/drawing/2014/main" id="{D11356BB-014D-4FA0-B13A-57728FC4B5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1" y="4053"/>
              <a:ext cx="71" cy="71"/>
            </a:xfrm>
            <a:custGeom>
              <a:avLst/>
              <a:gdLst>
                <a:gd name="T0" fmla="*/ 75 w 107"/>
                <a:gd name="T1" fmla="*/ 77 h 105"/>
                <a:gd name="T2" fmla="*/ 107 w 107"/>
                <a:gd name="T3" fmla="*/ 100 h 105"/>
                <a:gd name="T4" fmla="*/ 107 w 107"/>
                <a:gd name="T5" fmla="*/ 105 h 105"/>
                <a:gd name="T6" fmla="*/ 76 w 107"/>
                <a:gd name="T7" fmla="*/ 105 h 105"/>
                <a:gd name="T8" fmla="*/ 43 w 107"/>
                <a:gd name="T9" fmla="*/ 60 h 105"/>
                <a:gd name="T10" fmla="*/ 36 w 107"/>
                <a:gd name="T11" fmla="*/ 60 h 105"/>
                <a:gd name="T12" fmla="*/ 36 w 107"/>
                <a:gd name="T13" fmla="*/ 71 h 105"/>
                <a:gd name="T14" fmla="*/ 56 w 107"/>
                <a:gd name="T15" fmla="*/ 100 h 105"/>
                <a:gd name="T16" fmla="*/ 56 w 107"/>
                <a:gd name="T17" fmla="*/ 105 h 105"/>
                <a:gd name="T18" fmla="*/ 0 w 107"/>
                <a:gd name="T19" fmla="*/ 105 h 105"/>
                <a:gd name="T20" fmla="*/ 0 w 107"/>
                <a:gd name="T21" fmla="*/ 100 h 105"/>
                <a:gd name="T22" fmla="*/ 19 w 107"/>
                <a:gd name="T23" fmla="*/ 71 h 105"/>
                <a:gd name="T24" fmla="*/ 19 w 107"/>
                <a:gd name="T25" fmla="*/ 33 h 105"/>
                <a:gd name="T26" fmla="*/ 0 w 107"/>
                <a:gd name="T27" fmla="*/ 4 h 105"/>
                <a:gd name="T28" fmla="*/ 0 w 107"/>
                <a:gd name="T29" fmla="*/ 0 h 105"/>
                <a:gd name="T30" fmla="*/ 50 w 107"/>
                <a:gd name="T31" fmla="*/ 0 h 105"/>
                <a:gd name="T32" fmla="*/ 89 w 107"/>
                <a:gd name="T33" fmla="*/ 30 h 105"/>
                <a:gd name="T34" fmla="*/ 60 w 107"/>
                <a:gd name="T35" fmla="*/ 59 h 105"/>
                <a:gd name="T36" fmla="*/ 75 w 107"/>
                <a:gd name="T37" fmla="*/ 77 h 105"/>
                <a:gd name="T38" fmla="*/ 50 w 107"/>
                <a:gd name="T39" fmla="*/ 8 h 105"/>
                <a:gd name="T40" fmla="*/ 36 w 107"/>
                <a:gd name="T41" fmla="*/ 8 h 105"/>
                <a:gd name="T42" fmla="*/ 36 w 107"/>
                <a:gd name="T43" fmla="*/ 51 h 105"/>
                <a:gd name="T44" fmla="*/ 50 w 107"/>
                <a:gd name="T45" fmla="*/ 51 h 105"/>
                <a:gd name="T46" fmla="*/ 70 w 107"/>
                <a:gd name="T47" fmla="*/ 30 h 105"/>
                <a:gd name="T48" fmla="*/ 50 w 107"/>
                <a:gd name="T49" fmla="*/ 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7" h="105">
                  <a:moveTo>
                    <a:pt x="75" y="77"/>
                  </a:moveTo>
                  <a:cubicBezTo>
                    <a:pt x="84" y="89"/>
                    <a:pt x="96" y="98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36" y="96"/>
                    <a:pt x="39" y="100"/>
                    <a:pt x="56" y="100"/>
                  </a:cubicBezTo>
                  <a:cubicBezTo>
                    <a:pt x="56" y="105"/>
                    <a:pt x="56" y="105"/>
                    <a:pt x="56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6" y="100"/>
                    <a:pt x="19" y="96"/>
                    <a:pt x="19" y="71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8"/>
                    <a:pt x="16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75" y="0"/>
                    <a:pt x="89" y="12"/>
                    <a:pt x="89" y="30"/>
                  </a:cubicBezTo>
                  <a:cubicBezTo>
                    <a:pt x="89" y="44"/>
                    <a:pt x="78" y="57"/>
                    <a:pt x="60" y="59"/>
                  </a:cubicBezTo>
                  <a:lnTo>
                    <a:pt x="75" y="77"/>
                  </a:lnTo>
                  <a:close/>
                  <a:moveTo>
                    <a:pt x="50" y="8"/>
                  </a:moveTo>
                  <a:cubicBezTo>
                    <a:pt x="36" y="8"/>
                    <a:pt x="36" y="8"/>
                    <a:pt x="36" y="8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64" y="51"/>
                    <a:pt x="70" y="41"/>
                    <a:pt x="70" y="30"/>
                  </a:cubicBezTo>
                  <a:cubicBezTo>
                    <a:pt x="70" y="18"/>
                    <a:pt x="64" y="8"/>
                    <a:pt x="50" y="8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19">
              <a:extLst>
                <a:ext uri="{FF2B5EF4-FFF2-40B4-BE49-F238E27FC236}">
                  <a16:creationId xmlns:a16="http://schemas.microsoft.com/office/drawing/2014/main" id="{45AF0FCE-B545-4408-91C8-A07D8AED4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5" y="4051"/>
              <a:ext cx="79" cy="75"/>
            </a:xfrm>
            <a:custGeom>
              <a:avLst/>
              <a:gdLst>
                <a:gd name="T0" fmla="*/ 55 w 118"/>
                <a:gd name="T1" fmla="*/ 113 h 113"/>
                <a:gd name="T2" fmla="*/ 0 w 118"/>
                <a:gd name="T3" fmla="*/ 56 h 113"/>
                <a:gd name="T4" fmla="*/ 55 w 118"/>
                <a:gd name="T5" fmla="*/ 0 h 113"/>
                <a:gd name="T6" fmla="*/ 87 w 118"/>
                <a:gd name="T7" fmla="*/ 16 h 113"/>
                <a:gd name="T8" fmla="*/ 91 w 118"/>
                <a:gd name="T9" fmla="*/ 4 h 113"/>
                <a:gd name="T10" fmla="*/ 96 w 118"/>
                <a:gd name="T11" fmla="*/ 4 h 113"/>
                <a:gd name="T12" fmla="*/ 96 w 118"/>
                <a:gd name="T13" fmla="*/ 46 h 113"/>
                <a:gd name="T14" fmla="*/ 91 w 118"/>
                <a:gd name="T15" fmla="*/ 46 h 113"/>
                <a:gd name="T16" fmla="*/ 55 w 118"/>
                <a:gd name="T17" fmla="*/ 9 h 113"/>
                <a:gd name="T18" fmla="*/ 19 w 118"/>
                <a:gd name="T19" fmla="*/ 56 h 113"/>
                <a:gd name="T20" fmla="*/ 55 w 118"/>
                <a:gd name="T21" fmla="*/ 103 h 113"/>
                <a:gd name="T22" fmla="*/ 86 w 118"/>
                <a:gd name="T23" fmla="*/ 83 h 113"/>
                <a:gd name="T24" fmla="*/ 65 w 118"/>
                <a:gd name="T25" fmla="*/ 68 h 113"/>
                <a:gd name="T26" fmla="*/ 65 w 118"/>
                <a:gd name="T27" fmla="*/ 63 h 113"/>
                <a:gd name="T28" fmla="*/ 118 w 118"/>
                <a:gd name="T29" fmla="*/ 63 h 113"/>
                <a:gd name="T30" fmla="*/ 118 w 118"/>
                <a:gd name="T31" fmla="*/ 68 h 113"/>
                <a:gd name="T32" fmla="*/ 99 w 118"/>
                <a:gd name="T33" fmla="*/ 96 h 113"/>
                <a:gd name="T34" fmla="*/ 99 w 118"/>
                <a:gd name="T35" fmla="*/ 104 h 113"/>
                <a:gd name="T36" fmla="*/ 55 w 118"/>
                <a:gd name="T37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8" h="113">
                  <a:moveTo>
                    <a:pt x="55" y="113"/>
                  </a:moveTo>
                  <a:cubicBezTo>
                    <a:pt x="25" y="113"/>
                    <a:pt x="0" y="87"/>
                    <a:pt x="0" y="56"/>
                  </a:cubicBezTo>
                  <a:cubicBezTo>
                    <a:pt x="0" y="25"/>
                    <a:pt x="25" y="0"/>
                    <a:pt x="55" y="0"/>
                  </a:cubicBezTo>
                  <a:cubicBezTo>
                    <a:pt x="67" y="0"/>
                    <a:pt x="80" y="6"/>
                    <a:pt x="87" y="16"/>
                  </a:cubicBezTo>
                  <a:cubicBezTo>
                    <a:pt x="89" y="14"/>
                    <a:pt x="90" y="8"/>
                    <a:pt x="91" y="4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46"/>
                    <a:pt x="96" y="46"/>
                    <a:pt x="96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86" y="23"/>
                    <a:pt x="74" y="9"/>
                    <a:pt x="55" y="9"/>
                  </a:cubicBezTo>
                  <a:cubicBezTo>
                    <a:pt x="28" y="9"/>
                    <a:pt x="19" y="36"/>
                    <a:pt x="19" y="56"/>
                  </a:cubicBezTo>
                  <a:cubicBezTo>
                    <a:pt x="19" y="77"/>
                    <a:pt x="28" y="103"/>
                    <a:pt x="55" y="103"/>
                  </a:cubicBezTo>
                  <a:cubicBezTo>
                    <a:pt x="67" y="103"/>
                    <a:pt x="86" y="96"/>
                    <a:pt x="86" y="83"/>
                  </a:cubicBezTo>
                  <a:cubicBezTo>
                    <a:pt x="86" y="73"/>
                    <a:pt x="77" y="68"/>
                    <a:pt x="65" y="68"/>
                  </a:cubicBezTo>
                  <a:cubicBezTo>
                    <a:pt x="65" y="63"/>
                    <a:pt x="65" y="63"/>
                    <a:pt x="65" y="63"/>
                  </a:cubicBezTo>
                  <a:cubicBezTo>
                    <a:pt x="118" y="63"/>
                    <a:pt x="118" y="63"/>
                    <a:pt x="118" y="63"/>
                  </a:cubicBezTo>
                  <a:cubicBezTo>
                    <a:pt x="118" y="68"/>
                    <a:pt x="118" y="68"/>
                    <a:pt x="118" y="68"/>
                  </a:cubicBezTo>
                  <a:cubicBezTo>
                    <a:pt x="102" y="68"/>
                    <a:pt x="99" y="72"/>
                    <a:pt x="99" y="96"/>
                  </a:cubicBezTo>
                  <a:cubicBezTo>
                    <a:pt x="99" y="104"/>
                    <a:pt x="99" y="104"/>
                    <a:pt x="99" y="104"/>
                  </a:cubicBezTo>
                  <a:cubicBezTo>
                    <a:pt x="84" y="104"/>
                    <a:pt x="69" y="113"/>
                    <a:pt x="55" y="113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20">
              <a:extLst>
                <a:ext uri="{FF2B5EF4-FFF2-40B4-BE49-F238E27FC236}">
                  <a16:creationId xmlns:a16="http://schemas.microsoft.com/office/drawing/2014/main" id="{AB286299-FAE3-411E-A75E-DABC2D816C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12" y="4014"/>
              <a:ext cx="82" cy="110"/>
            </a:xfrm>
            <a:custGeom>
              <a:avLst/>
              <a:gdLst>
                <a:gd name="T0" fmla="*/ 33 w 123"/>
                <a:gd name="T1" fmla="*/ 140 h 164"/>
                <a:gd name="T2" fmla="*/ 46 w 123"/>
                <a:gd name="T3" fmla="*/ 159 h 164"/>
                <a:gd name="T4" fmla="*/ 46 w 123"/>
                <a:gd name="T5" fmla="*/ 164 h 164"/>
                <a:gd name="T6" fmla="*/ 0 w 123"/>
                <a:gd name="T7" fmla="*/ 164 h 164"/>
                <a:gd name="T8" fmla="*/ 0 w 123"/>
                <a:gd name="T9" fmla="*/ 159 h 164"/>
                <a:gd name="T10" fmla="*/ 25 w 123"/>
                <a:gd name="T11" fmla="*/ 137 h 164"/>
                <a:gd name="T12" fmla="*/ 61 w 123"/>
                <a:gd name="T13" fmla="*/ 55 h 164"/>
                <a:gd name="T14" fmla="*/ 64 w 123"/>
                <a:gd name="T15" fmla="*/ 55 h 164"/>
                <a:gd name="T16" fmla="*/ 100 w 123"/>
                <a:gd name="T17" fmla="*/ 137 h 164"/>
                <a:gd name="T18" fmla="*/ 123 w 123"/>
                <a:gd name="T19" fmla="*/ 159 h 164"/>
                <a:gd name="T20" fmla="*/ 123 w 123"/>
                <a:gd name="T21" fmla="*/ 164 h 164"/>
                <a:gd name="T22" fmla="*/ 69 w 123"/>
                <a:gd name="T23" fmla="*/ 164 h 164"/>
                <a:gd name="T24" fmla="*/ 69 w 123"/>
                <a:gd name="T25" fmla="*/ 159 h 164"/>
                <a:gd name="T26" fmla="*/ 82 w 123"/>
                <a:gd name="T27" fmla="*/ 140 h 164"/>
                <a:gd name="T28" fmla="*/ 77 w 123"/>
                <a:gd name="T29" fmla="*/ 129 h 164"/>
                <a:gd name="T30" fmla="*/ 38 w 123"/>
                <a:gd name="T31" fmla="*/ 129 h 164"/>
                <a:gd name="T32" fmla="*/ 33 w 123"/>
                <a:gd name="T33" fmla="*/ 140 h 164"/>
                <a:gd name="T34" fmla="*/ 58 w 123"/>
                <a:gd name="T35" fmla="*/ 83 h 164"/>
                <a:gd name="T36" fmla="*/ 42 w 123"/>
                <a:gd name="T37" fmla="*/ 120 h 164"/>
                <a:gd name="T38" fmla="*/ 74 w 123"/>
                <a:gd name="T39" fmla="*/ 120 h 164"/>
                <a:gd name="T40" fmla="*/ 58 w 123"/>
                <a:gd name="T41" fmla="*/ 83 h 164"/>
                <a:gd name="T42" fmla="*/ 82 w 123"/>
                <a:gd name="T43" fmla="*/ 21 h 164"/>
                <a:gd name="T44" fmla="*/ 62 w 123"/>
                <a:gd name="T45" fmla="*/ 40 h 164"/>
                <a:gd name="T46" fmla="*/ 42 w 123"/>
                <a:gd name="T47" fmla="*/ 21 h 164"/>
                <a:gd name="T48" fmla="*/ 62 w 123"/>
                <a:gd name="T49" fmla="*/ 0 h 164"/>
                <a:gd name="T50" fmla="*/ 82 w 123"/>
                <a:gd name="T51" fmla="*/ 21 h 164"/>
                <a:gd name="T52" fmla="*/ 51 w 123"/>
                <a:gd name="T53" fmla="*/ 21 h 164"/>
                <a:gd name="T54" fmla="*/ 62 w 123"/>
                <a:gd name="T55" fmla="*/ 32 h 164"/>
                <a:gd name="T56" fmla="*/ 73 w 123"/>
                <a:gd name="T57" fmla="*/ 21 h 164"/>
                <a:gd name="T58" fmla="*/ 62 w 123"/>
                <a:gd name="T59" fmla="*/ 9 h 164"/>
                <a:gd name="T60" fmla="*/ 51 w 123"/>
                <a:gd name="T61" fmla="*/ 2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3" h="164">
                  <a:moveTo>
                    <a:pt x="33" y="140"/>
                  </a:moveTo>
                  <a:cubicBezTo>
                    <a:pt x="27" y="154"/>
                    <a:pt x="27" y="159"/>
                    <a:pt x="46" y="159"/>
                  </a:cubicBezTo>
                  <a:cubicBezTo>
                    <a:pt x="46" y="164"/>
                    <a:pt x="46" y="164"/>
                    <a:pt x="46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15" y="159"/>
                    <a:pt x="17" y="156"/>
                    <a:pt x="25" y="137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100" y="137"/>
                    <a:pt x="100" y="137"/>
                    <a:pt x="100" y="137"/>
                  </a:cubicBezTo>
                  <a:cubicBezTo>
                    <a:pt x="108" y="156"/>
                    <a:pt x="111" y="159"/>
                    <a:pt x="123" y="159"/>
                  </a:cubicBezTo>
                  <a:cubicBezTo>
                    <a:pt x="123" y="164"/>
                    <a:pt x="123" y="164"/>
                    <a:pt x="123" y="164"/>
                  </a:cubicBezTo>
                  <a:cubicBezTo>
                    <a:pt x="69" y="164"/>
                    <a:pt x="69" y="164"/>
                    <a:pt x="69" y="164"/>
                  </a:cubicBezTo>
                  <a:cubicBezTo>
                    <a:pt x="69" y="159"/>
                    <a:pt x="69" y="159"/>
                    <a:pt x="69" y="159"/>
                  </a:cubicBezTo>
                  <a:cubicBezTo>
                    <a:pt x="87" y="159"/>
                    <a:pt x="88" y="154"/>
                    <a:pt x="82" y="140"/>
                  </a:cubicBezTo>
                  <a:cubicBezTo>
                    <a:pt x="77" y="129"/>
                    <a:pt x="77" y="129"/>
                    <a:pt x="77" y="129"/>
                  </a:cubicBezTo>
                  <a:cubicBezTo>
                    <a:pt x="38" y="129"/>
                    <a:pt x="38" y="129"/>
                    <a:pt x="38" y="129"/>
                  </a:cubicBezTo>
                  <a:lnTo>
                    <a:pt x="33" y="140"/>
                  </a:lnTo>
                  <a:close/>
                  <a:moveTo>
                    <a:pt x="58" y="83"/>
                  </a:moveTo>
                  <a:cubicBezTo>
                    <a:pt x="42" y="120"/>
                    <a:pt x="42" y="120"/>
                    <a:pt x="42" y="120"/>
                  </a:cubicBezTo>
                  <a:cubicBezTo>
                    <a:pt x="74" y="120"/>
                    <a:pt x="74" y="120"/>
                    <a:pt x="74" y="120"/>
                  </a:cubicBezTo>
                  <a:lnTo>
                    <a:pt x="58" y="83"/>
                  </a:lnTo>
                  <a:close/>
                  <a:moveTo>
                    <a:pt x="82" y="21"/>
                  </a:moveTo>
                  <a:cubicBezTo>
                    <a:pt x="82" y="32"/>
                    <a:pt x="73" y="40"/>
                    <a:pt x="62" y="40"/>
                  </a:cubicBezTo>
                  <a:cubicBezTo>
                    <a:pt x="51" y="40"/>
                    <a:pt x="42" y="32"/>
                    <a:pt x="42" y="21"/>
                  </a:cubicBezTo>
                  <a:cubicBezTo>
                    <a:pt x="42" y="9"/>
                    <a:pt x="51" y="0"/>
                    <a:pt x="62" y="0"/>
                  </a:cubicBezTo>
                  <a:cubicBezTo>
                    <a:pt x="73" y="0"/>
                    <a:pt x="82" y="9"/>
                    <a:pt x="82" y="21"/>
                  </a:cubicBezTo>
                  <a:moveTo>
                    <a:pt x="51" y="21"/>
                  </a:moveTo>
                  <a:cubicBezTo>
                    <a:pt x="51" y="27"/>
                    <a:pt x="56" y="32"/>
                    <a:pt x="62" y="32"/>
                  </a:cubicBezTo>
                  <a:cubicBezTo>
                    <a:pt x="68" y="32"/>
                    <a:pt x="73" y="27"/>
                    <a:pt x="73" y="21"/>
                  </a:cubicBezTo>
                  <a:cubicBezTo>
                    <a:pt x="73" y="15"/>
                    <a:pt x="68" y="9"/>
                    <a:pt x="62" y="9"/>
                  </a:cubicBezTo>
                  <a:cubicBezTo>
                    <a:pt x="56" y="9"/>
                    <a:pt x="51" y="15"/>
                    <a:pt x="51" y="21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996287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26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10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52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394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736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078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45600" y="360000"/>
            <a:ext cx="11016000" cy="720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GB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5600" y="1350000"/>
            <a:ext cx="11016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  <a:p>
            <a:pPr lvl="5"/>
            <a:r>
              <a:rPr lang="fi-FI"/>
              <a:t>6</a:t>
            </a:r>
          </a:p>
          <a:p>
            <a:pPr lvl="6"/>
            <a:r>
              <a:rPr lang="fi-FI"/>
              <a:t>7</a:t>
            </a:r>
          </a:p>
          <a:p>
            <a:pPr lvl="7"/>
            <a:r>
              <a:rPr lang="fi-FI"/>
              <a:t>8</a:t>
            </a:r>
          </a:p>
          <a:p>
            <a:pPr lvl="8"/>
            <a:r>
              <a:rPr lang="fi-FI"/>
              <a:t>9</a:t>
            </a:r>
            <a:endParaRPr lang="en-GB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C4A7AF21-D3C7-432F-8F36-CE42A7DEA7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5600" y="6290550"/>
            <a:ext cx="1133950" cy="162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800" i="0">
                <a:solidFill>
                  <a:schemeClr val="bg1"/>
                </a:solidFill>
                <a:latin typeface="+mn-lt"/>
              </a:defRPr>
            </a:lvl1pPr>
          </a:lstStyle>
          <a:p>
            <a:fld id="{2C6E62D4-80C2-4D8F-B777-34CE1D21109F}" type="datetime1">
              <a:rPr lang="fi-FI" smtClean="0"/>
              <a:t>7.12.2023</a:t>
            </a:fld>
            <a:endParaRPr lang="fi-FI"/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3E5567A8-927A-4BBA-AE12-6FF433C79D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5600" y="6470400"/>
            <a:ext cx="5428800" cy="162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80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F2B80514-A05E-4789-9E43-4335E414B7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79550" y="6290550"/>
            <a:ext cx="504000" cy="162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800" i="0">
                <a:solidFill>
                  <a:schemeClr val="bg1"/>
                </a:solidFill>
                <a:latin typeface="+mn-lt"/>
              </a:defRPr>
            </a:lvl1pPr>
          </a:lstStyle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C4BBB859-8965-4D58-A0D5-1A4E57BB0409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08" b="29890"/>
          <a:stretch/>
        </p:blipFill>
        <p:spPr bwMode="black">
          <a:xfrm>
            <a:off x="9382987" y="6423000"/>
            <a:ext cx="2196000" cy="36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34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cap="none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684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026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368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710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052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6pPr>
      <a:lvl7pPr marL="2394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7pPr>
      <a:lvl8pPr marL="2736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8pPr>
      <a:lvl9pPr marL="3078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isällön paikkamerkki 4">
            <a:extLst>
              <a:ext uri="{FF2B5EF4-FFF2-40B4-BE49-F238E27FC236}">
                <a16:creationId xmlns:a16="http://schemas.microsoft.com/office/drawing/2014/main" id="{B3D5E068-6387-66EA-FD35-1007C26AE2A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3846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Kuva, joka sisältää kohteen logo&#10;&#10;Kuvaus luotu automaattisesti">
            <a:extLst>
              <a:ext uri="{FF2B5EF4-FFF2-40B4-BE49-F238E27FC236}">
                <a16:creationId xmlns:a16="http://schemas.microsoft.com/office/drawing/2014/main" id="{C993D519-F355-DFE8-36AD-9A96B1B3C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900738"/>
            <a:ext cx="249555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609DC07F-49A3-4B38-9083-13A9D8ED51D7}"/>
              </a:ext>
            </a:extLst>
          </p:cNvPr>
          <p:cNvSpPr txBox="1"/>
          <p:nvPr/>
        </p:nvSpPr>
        <p:spPr>
          <a:xfrm>
            <a:off x="990600" y="955029"/>
            <a:ext cx="10429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/>
              <a:t>Liikuntaneuvonnan palveluketju Itä-Uudenmaan hyvinvointialueella</a:t>
            </a:r>
          </a:p>
        </p:txBody>
      </p:sp>
    </p:spTree>
    <p:extLst>
      <p:ext uri="{BB962C8B-B14F-4D97-AF65-F5344CB8AC3E}">
        <p14:creationId xmlns:p14="http://schemas.microsoft.com/office/powerpoint/2010/main" val="4241729121"/>
      </p:ext>
    </p:extLst>
  </p:cSld>
  <p:clrMapOvr>
    <a:masterClrMapping/>
  </p:clrMapOvr>
</p:sld>
</file>

<file path=ppt/theme/theme1.xml><?xml version="1.0" encoding="utf-8"?>
<a:theme xmlns:a="http://schemas.openxmlformats.org/drawingml/2006/main" name="Vaaleanpunainen-teema">
  <a:themeElements>
    <a:clrScheme name="Itä-Uusimaa">
      <a:dk1>
        <a:srgbClr val="3F5FA7"/>
      </a:dk1>
      <a:lt1>
        <a:sysClr val="window" lastClr="FFFFFF"/>
      </a:lt1>
      <a:dk2>
        <a:srgbClr val="3F5FA7"/>
      </a:dk2>
      <a:lt2>
        <a:srgbClr val="FFFFFF"/>
      </a:lt2>
      <a:accent1>
        <a:srgbClr val="3F5FA7"/>
      </a:accent1>
      <a:accent2>
        <a:srgbClr val="F4AACC"/>
      </a:accent2>
      <a:accent3>
        <a:srgbClr val="399A67"/>
      </a:accent3>
      <a:accent4>
        <a:srgbClr val="EBB815"/>
      </a:accent4>
      <a:accent5>
        <a:srgbClr val="CA4154"/>
      </a:accent5>
      <a:accent6>
        <a:srgbClr val="000000"/>
      </a:accent6>
      <a:hlink>
        <a:srgbClr val="000000"/>
      </a:hlink>
      <a:folHlink>
        <a:srgbClr val="000000"/>
      </a:folHlink>
    </a:clrScheme>
    <a:fontScheme name="Itä-Uusimaa">
      <a:majorFont>
        <a:latin typeface="Arial Nov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112D743-0A70-4416-A4A2-99BA120E0E76}" vid="{32A7D557-572A-4439-9F15-B072354D809F}"/>
    </a:ext>
  </a:extLst>
</a:theme>
</file>

<file path=ppt/theme/theme2.xml><?xml version="1.0" encoding="utf-8"?>
<a:theme xmlns:a="http://schemas.openxmlformats.org/drawingml/2006/main" name="1_Vaaleanpunainen-teema">
  <a:themeElements>
    <a:clrScheme name="Itä-Uusimaa">
      <a:dk1>
        <a:srgbClr val="3F5FA7"/>
      </a:dk1>
      <a:lt1>
        <a:sysClr val="window" lastClr="FFFFFF"/>
      </a:lt1>
      <a:dk2>
        <a:srgbClr val="3F5FA7"/>
      </a:dk2>
      <a:lt2>
        <a:srgbClr val="FFFFFF"/>
      </a:lt2>
      <a:accent1>
        <a:srgbClr val="3F5FA7"/>
      </a:accent1>
      <a:accent2>
        <a:srgbClr val="F4AACC"/>
      </a:accent2>
      <a:accent3>
        <a:srgbClr val="399A67"/>
      </a:accent3>
      <a:accent4>
        <a:srgbClr val="EBB815"/>
      </a:accent4>
      <a:accent5>
        <a:srgbClr val="CA4154"/>
      </a:accent5>
      <a:accent6>
        <a:srgbClr val="000000"/>
      </a:accent6>
      <a:hlink>
        <a:srgbClr val="000000"/>
      </a:hlink>
      <a:folHlink>
        <a:srgbClr val="000000"/>
      </a:folHlink>
    </a:clrScheme>
    <a:fontScheme name="Itä-Uusimaa">
      <a:majorFont>
        <a:latin typeface="Arial Nov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112D743-0A70-4416-A4A2-99BA120E0E76}" vid="{4C3D1118-A77E-47E4-8C5E-D487782A94D2}"/>
    </a:ext>
  </a:extLst>
</a:theme>
</file>

<file path=ppt/theme/theme3.xml><?xml version="1.0" encoding="utf-8"?>
<a:theme xmlns:a="http://schemas.openxmlformats.org/drawingml/2006/main" name="Porvoo">
  <a:themeElements>
    <a:clrScheme name="Porvoo uusi">
      <a:dk1>
        <a:srgbClr val="000000"/>
      </a:dk1>
      <a:lt1>
        <a:sysClr val="window" lastClr="FFFFFF"/>
      </a:lt1>
      <a:dk2>
        <a:srgbClr val="C84436"/>
      </a:dk2>
      <a:lt2>
        <a:srgbClr val="8996A0"/>
      </a:lt2>
      <a:accent1>
        <a:srgbClr val="8996A0"/>
      </a:accent1>
      <a:accent2>
        <a:srgbClr val="64D2A7"/>
      </a:accent2>
      <a:accent3>
        <a:srgbClr val="0065BD"/>
      </a:accent3>
      <a:accent4>
        <a:srgbClr val="FFD953"/>
      </a:accent4>
      <a:accent5>
        <a:srgbClr val="C84436"/>
      </a:accent5>
      <a:accent6>
        <a:srgbClr val="D3BF96"/>
      </a:accent6>
      <a:hlink>
        <a:srgbClr val="0065BD"/>
      </a:hlink>
      <a:folHlink>
        <a:srgbClr val="64D2A7"/>
      </a:folHlink>
    </a:clrScheme>
    <a:fontScheme name="Porvoo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112D743-0A70-4416-A4A2-99BA120E0E76}" vid="{74801293-4A82-4080-ADAD-8A778EDC655B}"/>
    </a:ext>
  </a:extLst>
</a:theme>
</file>

<file path=ppt/theme/theme4.xml><?xml version="1.0" encoding="utf-8"?>
<a:theme xmlns:a="http://schemas.openxmlformats.org/drawingml/2006/main" name="Aloitusdiat">
  <a:themeElements>
    <a:clrScheme name="Porvoo uusi">
      <a:dk1>
        <a:srgbClr val="000000"/>
      </a:dk1>
      <a:lt1>
        <a:sysClr val="window" lastClr="FFFFFF"/>
      </a:lt1>
      <a:dk2>
        <a:srgbClr val="C84436"/>
      </a:dk2>
      <a:lt2>
        <a:srgbClr val="8996A0"/>
      </a:lt2>
      <a:accent1>
        <a:srgbClr val="8996A0"/>
      </a:accent1>
      <a:accent2>
        <a:srgbClr val="64D2A7"/>
      </a:accent2>
      <a:accent3>
        <a:srgbClr val="0065BD"/>
      </a:accent3>
      <a:accent4>
        <a:srgbClr val="FFD953"/>
      </a:accent4>
      <a:accent5>
        <a:srgbClr val="C84436"/>
      </a:accent5>
      <a:accent6>
        <a:srgbClr val="D3BF96"/>
      </a:accent6>
      <a:hlink>
        <a:srgbClr val="0065BD"/>
      </a:hlink>
      <a:folHlink>
        <a:srgbClr val="64D2A7"/>
      </a:folHlink>
    </a:clrScheme>
    <a:fontScheme name="Porvoo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112D743-0A70-4416-A4A2-99BA120E0E76}" vid="{AF92E268-564D-49BD-A3FD-942A666F2FFC}"/>
    </a:ext>
  </a:extLst>
</a:theme>
</file>

<file path=ppt/theme/theme5.xml><?xml version="1.0" encoding="utf-8"?>
<a:theme xmlns:a="http://schemas.openxmlformats.org/drawingml/2006/main" name="Porvoo puisto">
  <a:themeElements>
    <a:clrScheme name="Porvoo uusi">
      <a:dk1>
        <a:srgbClr val="000000"/>
      </a:dk1>
      <a:lt1>
        <a:sysClr val="window" lastClr="FFFFFF"/>
      </a:lt1>
      <a:dk2>
        <a:srgbClr val="C84436"/>
      </a:dk2>
      <a:lt2>
        <a:srgbClr val="8996A0"/>
      </a:lt2>
      <a:accent1>
        <a:srgbClr val="8996A0"/>
      </a:accent1>
      <a:accent2>
        <a:srgbClr val="64D2A7"/>
      </a:accent2>
      <a:accent3>
        <a:srgbClr val="0065BD"/>
      </a:accent3>
      <a:accent4>
        <a:srgbClr val="FFD953"/>
      </a:accent4>
      <a:accent5>
        <a:srgbClr val="C84436"/>
      </a:accent5>
      <a:accent6>
        <a:srgbClr val="D3BF96"/>
      </a:accent6>
      <a:hlink>
        <a:srgbClr val="0065BD"/>
      </a:hlink>
      <a:folHlink>
        <a:srgbClr val="64D2A7"/>
      </a:folHlink>
    </a:clrScheme>
    <a:fontScheme name="Porvoo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112D743-0A70-4416-A4A2-99BA120E0E76}" vid="{75690023-5F49-4C69-A7FE-66FFD18CFAB8}"/>
    </a:ext>
  </a:extLst>
</a:theme>
</file>

<file path=ppt/theme/theme6.xml><?xml version="1.0" encoding="utf-8"?>
<a:theme xmlns:a="http://schemas.openxmlformats.org/drawingml/2006/main" name="Porvoo sininen">
  <a:themeElements>
    <a:clrScheme name="Porvoo uusi">
      <a:dk1>
        <a:srgbClr val="000000"/>
      </a:dk1>
      <a:lt1>
        <a:sysClr val="window" lastClr="FFFFFF"/>
      </a:lt1>
      <a:dk2>
        <a:srgbClr val="C84436"/>
      </a:dk2>
      <a:lt2>
        <a:srgbClr val="8996A0"/>
      </a:lt2>
      <a:accent1>
        <a:srgbClr val="8996A0"/>
      </a:accent1>
      <a:accent2>
        <a:srgbClr val="64D2A7"/>
      </a:accent2>
      <a:accent3>
        <a:srgbClr val="0065BD"/>
      </a:accent3>
      <a:accent4>
        <a:srgbClr val="FFD953"/>
      </a:accent4>
      <a:accent5>
        <a:srgbClr val="C84436"/>
      </a:accent5>
      <a:accent6>
        <a:srgbClr val="D3BF96"/>
      </a:accent6>
      <a:hlink>
        <a:srgbClr val="0065BD"/>
      </a:hlink>
      <a:folHlink>
        <a:srgbClr val="64D2A7"/>
      </a:folHlink>
    </a:clrScheme>
    <a:fontScheme name="Porvoo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112D743-0A70-4416-A4A2-99BA120E0E76}" vid="{56068825-779F-4E48-B145-B4BCFFE9A65B}"/>
    </a:ext>
  </a:extLst>
</a:theme>
</file>

<file path=ppt/theme/theme7.xml><?xml version="1.0" encoding="utf-8"?>
<a:theme xmlns:a="http://schemas.openxmlformats.org/drawingml/2006/main" name="Porvoo keltamulta">
  <a:themeElements>
    <a:clrScheme name="Porvoo uusi">
      <a:dk1>
        <a:srgbClr val="000000"/>
      </a:dk1>
      <a:lt1>
        <a:sysClr val="window" lastClr="FFFFFF"/>
      </a:lt1>
      <a:dk2>
        <a:srgbClr val="C84436"/>
      </a:dk2>
      <a:lt2>
        <a:srgbClr val="8996A0"/>
      </a:lt2>
      <a:accent1>
        <a:srgbClr val="8996A0"/>
      </a:accent1>
      <a:accent2>
        <a:srgbClr val="64D2A7"/>
      </a:accent2>
      <a:accent3>
        <a:srgbClr val="0065BD"/>
      </a:accent3>
      <a:accent4>
        <a:srgbClr val="FFD953"/>
      </a:accent4>
      <a:accent5>
        <a:srgbClr val="C84436"/>
      </a:accent5>
      <a:accent6>
        <a:srgbClr val="D3BF96"/>
      </a:accent6>
      <a:hlink>
        <a:srgbClr val="0065BD"/>
      </a:hlink>
      <a:folHlink>
        <a:srgbClr val="64D2A7"/>
      </a:folHlink>
    </a:clrScheme>
    <a:fontScheme name="Porvoo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112D743-0A70-4416-A4A2-99BA120E0E76}" vid="{3C9D58A4-60C2-4175-A1C0-F29FDF29C8A3}"/>
    </a:ext>
  </a:extLst>
</a:theme>
</file>

<file path=ppt/theme/theme8.xml><?xml version="1.0" encoding="utf-8"?>
<a:theme xmlns:a="http://schemas.openxmlformats.org/drawingml/2006/main" name="Porvoo punamulta">
  <a:themeElements>
    <a:clrScheme name="Porvoo uusi">
      <a:dk1>
        <a:srgbClr val="000000"/>
      </a:dk1>
      <a:lt1>
        <a:sysClr val="window" lastClr="FFFFFF"/>
      </a:lt1>
      <a:dk2>
        <a:srgbClr val="C84436"/>
      </a:dk2>
      <a:lt2>
        <a:srgbClr val="8996A0"/>
      </a:lt2>
      <a:accent1>
        <a:srgbClr val="8996A0"/>
      </a:accent1>
      <a:accent2>
        <a:srgbClr val="64D2A7"/>
      </a:accent2>
      <a:accent3>
        <a:srgbClr val="0065BD"/>
      </a:accent3>
      <a:accent4>
        <a:srgbClr val="FFD953"/>
      </a:accent4>
      <a:accent5>
        <a:srgbClr val="C84436"/>
      </a:accent5>
      <a:accent6>
        <a:srgbClr val="D3BF96"/>
      </a:accent6>
      <a:hlink>
        <a:srgbClr val="0065BD"/>
      </a:hlink>
      <a:folHlink>
        <a:srgbClr val="64D2A7"/>
      </a:folHlink>
    </a:clrScheme>
    <a:fontScheme name="Porvoo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112D743-0A70-4416-A4A2-99BA120E0E76}" vid="{9597256A-65AD-41F4-8E99-5A302040CB7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C32056C4096F4EA15312A282DF5820" ma:contentTypeVersion="5" ma:contentTypeDescription="Create a new document." ma:contentTypeScope="" ma:versionID="54cdcce2e50dc816d739d151defefc2f">
  <xsd:schema xmlns:xsd="http://www.w3.org/2001/XMLSchema" xmlns:xs="http://www.w3.org/2001/XMLSchema" xmlns:p="http://schemas.microsoft.com/office/2006/metadata/properties" xmlns:ns2="9d74b176-9080-411b-887f-d1c150802bf5" xmlns:ns3="d808dae6-33f8-4bf4-8a7a-59dc714dcd3a" targetNamespace="http://schemas.microsoft.com/office/2006/metadata/properties" ma:root="true" ma:fieldsID="c17bd7c04cf1f702713d392d0c4b434b" ns2:_="" ns3:_="">
    <xsd:import namespace="9d74b176-9080-411b-887f-d1c150802bf5"/>
    <xsd:import namespace="d808dae6-33f8-4bf4-8a7a-59dc714dcd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74b176-9080-411b-887f-d1c150802b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08dae6-33f8-4bf4-8a7a-59dc714dcd3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ECAF5B-2500-46B8-878B-C421FA977D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6167E0-F5EF-4D92-B549-7263558BFAE1}">
  <ds:schemaRefs>
    <ds:schemaRef ds:uri="9d74b176-9080-411b-887f-d1c150802bf5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infopath/2007/PartnerControls"/>
    <ds:schemaRef ds:uri="d808dae6-33f8-4bf4-8a7a-59dc714dcd3a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8FFC6BC-4827-4DA5-812E-19B2FF3D03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74b176-9080-411b-887f-d1c150802bf5"/>
    <ds:schemaRef ds:uri="d808dae6-33f8-4bf4-8a7a-59dc714dcd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Esityspohja-ROOSA (2)</Template>
  <TotalTime>141</TotalTime>
  <Words>159</Words>
  <Application>Microsoft Office PowerPoint</Application>
  <PresentationFormat>Laajakuva</PresentationFormat>
  <Paragraphs>11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8</vt:i4>
      </vt:variant>
      <vt:variant>
        <vt:lpstr>Dian otsikot</vt:lpstr>
      </vt:variant>
      <vt:variant>
        <vt:i4>1</vt:i4>
      </vt:variant>
    </vt:vector>
  </HeadingPairs>
  <TitlesOfParts>
    <vt:vector size="13" baseType="lpstr">
      <vt:lpstr>Arial</vt:lpstr>
      <vt:lpstr>Arial Nova</vt:lpstr>
      <vt:lpstr>Calibri</vt:lpstr>
      <vt:lpstr>Georgia</vt:lpstr>
      <vt:lpstr>Vaaleanpunainen-teema</vt:lpstr>
      <vt:lpstr>1_Vaaleanpunainen-teema</vt:lpstr>
      <vt:lpstr>Porvoo</vt:lpstr>
      <vt:lpstr>Aloitusdiat</vt:lpstr>
      <vt:lpstr>Porvoo puisto</vt:lpstr>
      <vt:lpstr>Porvoo sininen</vt:lpstr>
      <vt:lpstr>Porvoo keltamulta</vt:lpstr>
      <vt:lpstr>Porvoo punamulta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Mattila Minna</dc:creator>
  <cp:lastModifiedBy>Heikkinen Malin</cp:lastModifiedBy>
  <cp:revision>15</cp:revision>
  <dcterms:created xsi:type="dcterms:W3CDTF">2023-10-04T11:57:36Z</dcterms:created>
  <dcterms:modified xsi:type="dcterms:W3CDTF">2023-12-07T12:17:27Z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0x0101003FC32056C4096F4EA15312A282DF5820</vt:lpwstr>
  </property>
  <property fmtid="{D5CDD505-2E9C-101B-9397-08002B2CF9AE}" pid="3" name="MediaServiceImageTags">
    <vt:lpwstr/>
  </property>
  <property fmtid="{D5CDD505-2E9C-101B-9397-08002B2CF9AE}" pid="4" name="MSIP_Label_defa4170-0d19-0005-0004-bc88714345d2_Enabled">
    <vt:lpwstr>true</vt:lpwstr>
  </property>
  <property fmtid="{D5CDD505-2E9C-101B-9397-08002B2CF9AE}" pid="5" name="MSIP_Label_defa4170-0d19-0005-0004-bc88714345d2_SetDate">
    <vt:lpwstr>2023-04-25T10:22:07Z</vt:lpwstr>
  </property>
  <property fmtid="{D5CDD505-2E9C-101B-9397-08002B2CF9AE}" pid="6" name="MSIP_Label_defa4170-0d19-0005-0004-bc88714345d2_Method">
    <vt:lpwstr>Standard</vt:lpwstr>
  </property>
  <property fmtid="{D5CDD505-2E9C-101B-9397-08002B2CF9AE}" pid="7" name="MSIP_Label_defa4170-0d19-0005-0004-bc88714345d2_Name">
    <vt:lpwstr>defa4170-0d19-0005-0004-bc88714345d2</vt:lpwstr>
  </property>
  <property fmtid="{D5CDD505-2E9C-101B-9397-08002B2CF9AE}" pid="8" name="MSIP_Label_defa4170-0d19-0005-0004-bc88714345d2_SiteId">
    <vt:lpwstr>7905aa14-906d-47e2-b767-fea91efe0dbb</vt:lpwstr>
  </property>
  <property fmtid="{D5CDD505-2E9C-101B-9397-08002B2CF9AE}" pid="9" name="MSIP_Label_defa4170-0d19-0005-0004-bc88714345d2_ActionId">
    <vt:lpwstr>8e36ec2f-03bf-487d-83e8-d41d34d19a49</vt:lpwstr>
  </property>
  <property fmtid="{D5CDD505-2E9C-101B-9397-08002B2CF9AE}" pid="10" name="MSIP_Label_defa4170-0d19-0005-0004-bc88714345d2_ContentBits">
    <vt:lpwstr>0</vt:lpwstr>
  </property>
</Properties>
</file>