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1019" r:id="rId6"/>
    <p:sldId id="1017" r:id="rId7"/>
    <p:sldId id="1013" r:id="rId8"/>
    <p:sldId id="1018" r:id="rId9"/>
    <p:sldId id="1016" r:id="rId10"/>
    <p:sldId id="1015" r:id="rId11"/>
  </p:sldIdLst>
  <p:sldSz cx="9144000" cy="5143500" type="screen16x9"/>
  <p:notesSz cx="6858000" cy="9144000"/>
  <p:defaultTextStyle>
    <a:defPPr>
      <a:defRPr lang="en-FI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B7C"/>
    <a:srgbClr val="00816E"/>
    <a:srgbClr val="009F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95"/>
    <p:restoredTop sz="96327"/>
  </p:normalViewPr>
  <p:slideViewPr>
    <p:cSldViewPr snapToGrid="0">
      <p:cViewPr varScale="1">
        <p:scale>
          <a:sx n="91" d="100"/>
          <a:sy n="91" d="100"/>
        </p:scale>
        <p:origin x="6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68" d="100"/>
          <a:sy n="168" d="100"/>
        </p:scale>
        <p:origin x="66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E67F4-69CD-9245-A80C-C191EC8650E2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22D9B4A-D664-3C4E-BC0C-C89CE0E2361D}">
      <dgm:prSet phldrT="[Teksti]"/>
      <dgm:spPr/>
      <dgm:t>
        <a:bodyPr/>
        <a:lstStyle/>
        <a:p>
          <a:r>
            <a:rPr lang="fi-FI" dirty="0"/>
            <a:t>Uuden työntekijän esihenkilö on yhteydessä yhdyshenkilöön ja ilmoittaa mentoroinnin tarpeesta</a:t>
          </a:r>
        </a:p>
      </dgm:t>
    </dgm:pt>
    <dgm:pt modelId="{7B80C597-3115-7D45-92B6-EFB052C0BDAB}" type="parTrans" cxnId="{37479428-B11A-CC49-AC22-7D7DCC0BDA17}">
      <dgm:prSet/>
      <dgm:spPr/>
      <dgm:t>
        <a:bodyPr/>
        <a:lstStyle/>
        <a:p>
          <a:endParaRPr lang="fi-FI"/>
        </a:p>
      </dgm:t>
    </dgm:pt>
    <dgm:pt modelId="{9FC61E50-1AC1-3346-A9E0-C322EE649E48}" type="sibTrans" cxnId="{37479428-B11A-CC49-AC22-7D7DCC0BDA17}">
      <dgm:prSet/>
      <dgm:spPr/>
      <dgm:t>
        <a:bodyPr/>
        <a:lstStyle/>
        <a:p>
          <a:endParaRPr lang="fi-FI"/>
        </a:p>
      </dgm:t>
    </dgm:pt>
    <dgm:pt modelId="{3F8F2284-5070-FA4B-B85F-FB3D055440B8}">
      <dgm:prSet phldrT="[Teksti]"/>
      <dgm:spPr/>
      <dgm:t>
        <a:bodyPr/>
        <a:lstStyle/>
        <a:p>
          <a:r>
            <a:rPr lang="fi-FI"/>
            <a:t>Yhdyshenkilö etsii sopivan mentorin aktorille </a:t>
          </a:r>
          <a:endParaRPr lang="fi-FI" dirty="0"/>
        </a:p>
      </dgm:t>
    </dgm:pt>
    <dgm:pt modelId="{C05A09D7-5CF1-FD4B-8C82-7C52DE8B3C31}" type="parTrans" cxnId="{EF31FAA8-3BD7-5242-A993-998F1FE3F744}">
      <dgm:prSet/>
      <dgm:spPr/>
      <dgm:t>
        <a:bodyPr/>
        <a:lstStyle/>
        <a:p>
          <a:endParaRPr lang="fi-FI"/>
        </a:p>
      </dgm:t>
    </dgm:pt>
    <dgm:pt modelId="{3762D4DD-5668-3446-902B-8CE0462F3F5D}" type="sibTrans" cxnId="{EF31FAA8-3BD7-5242-A993-998F1FE3F744}">
      <dgm:prSet/>
      <dgm:spPr/>
      <dgm:t>
        <a:bodyPr/>
        <a:lstStyle/>
        <a:p>
          <a:endParaRPr lang="fi-FI"/>
        </a:p>
      </dgm:t>
    </dgm:pt>
    <dgm:pt modelId="{2D931F67-2A40-164F-9B0D-9B428AFBC2DD}">
      <dgm:prSet phldrT="[Teksti]"/>
      <dgm:spPr/>
      <dgm:t>
        <a:bodyPr/>
        <a:lstStyle/>
        <a:p>
          <a:r>
            <a:rPr lang="fi-FI" dirty="0"/>
            <a:t>Mentori keskustelee oman esihenkilönsä kanssa mahdollisuudestaan sitoutua mentorointiprosessiin</a:t>
          </a:r>
        </a:p>
      </dgm:t>
    </dgm:pt>
    <dgm:pt modelId="{9D34165B-7BEA-7143-99B4-0C212647D054}" type="parTrans" cxnId="{EFC2E412-88E1-0B40-AAD3-834AEF63E1F2}">
      <dgm:prSet/>
      <dgm:spPr/>
      <dgm:t>
        <a:bodyPr/>
        <a:lstStyle/>
        <a:p>
          <a:endParaRPr lang="fi-FI"/>
        </a:p>
      </dgm:t>
    </dgm:pt>
    <dgm:pt modelId="{7B7F1882-0FCB-6A48-AFB5-9BAFD13DA30D}" type="sibTrans" cxnId="{EFC2E412-88E1-0B40-AAD3-834AEF63E1F2}">
      <dgm:prSet/>
      <dgm:spPr/>
      <dgm:t>
        <a:bodyPr/>
        <a:lstStyle/>
        <a:p>
          <a:endParaRPr lang="fi-FI"/>
        </a:p>
      </dgm:t>
    </dgm:pt>
    <dgm:pt modelId="{5EBFB818-3AC6-3440-9342-AA7DF7EC47CF}">
      <dgm:prSet phldrT="[Teksti]"/>
      <dgm:spPr/>
      <dgm:t>
        <a:bodyPr/>
        <a:lstStyle/>
        <a:p>
          <a:r>
            <a:rPr lang="fi-FI" dirty="0"/>
            <a:t>Yhdyshenkilö ilmoittaa </a:t>
          </a:r>
          <a:r>
            <a:rPr lang="fi-FI" dirty="0" err="1"/>
            <a:t>aktorin</a:t>
          </a:r>
          <a:r>
            <a:rPr lang="fi-FI" dirty="0"/>
            <a:t> esihenkilölle sopivasta mentorista</a:t>
          </a:r>
        </a:p>
      </dgm:t>
    </dgm:pt>
    <dgm:pt modelId="{537E4590-F28C-8141-97EB-EB163DB5A4A5}" type="parTrans" cxnId="{C4DF18ED-FB49-6542-A75A-EFDDCF70CB35}">
      <dgm:prSet/>
      <dgm:spPr/>
      <dgm:t>
        <a:bodyPr/>
        <a:lstStyle/>
        <a:p>
          <a:endParaRPr lang="fi-FI"/>
        </a:p>
      </dgm:t>
    </dgm:pt>
    <dgm:pt modelId="{8F6698AD-4880-7843-B47F-FDF63180F3FE}" type="sibTrans" cxnId="{C4DF18ED-FB49-6542-A75A-EFDDCF70CB35}">
      <dgm:prSet/>
      <dgm:spPr/>
      <dgm:t>
        <a:bodyPr/>
        <a:lstStyle/>
        <a:p>
          <a:endParaRPr lang="fi-FI"/>
        </a:p>
      </dgm:t>
    </dgm:pt>
    <dgm:pt modelId="{FECE903E-D408-0E43-BAE2-129876575B82}">
      <dgm:prSet phldrT="[Teksti]"/>
      <dgm:spPr/>
      <dgm:t>
        <a:bodyPr/>
        <a:lstStyle/>
        <a:p>
          <a:r>
            <a:rPr lang="fi-FI" dirty="0" err="1"/>
            <a:t>Aktori</a:t>
          </a:r>
          <a:r>
            <a:rPr lang="fi-FI" dirty="0"/>
            <a:t>, mentori ja esihenkilö allekirjoittavat mentorointisopimuksen yhdyshenkilön johdolla </a:t>
          </a:r>
        </a:p>
      </dgm:t>
    </dgm:pt>
    <dgm:pt modelId="{96A174FA-F6CD-F749-8FB6-270CA0D919C1}" type="parTrans" cxnId="{A8B16EA3-C1A6-C54D-8EBF-489843CA67B9}">
      <dgm:prSet/>
      <dgm:spPr/>
      <dgm:t>
        <a:bodyPr/>
        <a:lstStyle/>
        <a:p>
          <a:endParaRPr lang="fi-FI"/>
        </a:p>
      </dgm:t>
    </dgm:pt>
    <dgm:pt modelId="{94E99AEB-CA9C-A04F-85CD-0BBA55D97796}" type="sibTrans" cxnId="{A8B16EA3-C1A6-C54D-8EBF-489843CA67B9}">
      <dgm:prSet/>
      <dgm:spPr/>
      <dgm:t>
        <a:bodyPr/>
        <a:lstStyle/>
        <a:p>
          <a:endParaRPr lang="fi-FI"/>
        </a:p>
      </dgm:t>
    </dgm:pt>
    <dgm:pt modelId="{882F3C9F-4C83-A34B-AFF2-DF4565449C64}">
      <dgm:prSet/>
      <dgm:spPr/>
      <dgm:t>
        <a:bodyPr/>
        <a:lstStyle/>
        <a:p>
          <a:r>
            <a:rPr lang="fi-FI" dirty="0" err="1"/>
            <a:t>Aktorin</a:t>
          </a:r>
          <a:r>
            <a:rPr lang="fi-FI" dirty="0"/>
            <a:t> ja mentorin tapaamisia noin kerran kuukaudessa vuoden ajan</a:t>
          </a:r>
        </a:p>
      </dgm:t>
    </dgm:pt>
    <dgm:pt modelId="{6F074E83-96DE-C747-A41F-38E4AE7C2B32}" type="parTrans" cxnId="{39A33290-4432-7940-AAFA-E7DDFF36D725}">
      <dgm:prSet/>
      <dgm:spPr/>
      <dgm:t>
        <a:bodyPr/>
        <a:lstStyle/>
        <a:p>
          <a:endParaRPr lang="fi-FI"/>
        </a:p>
      </dgm:t>
    </dgm:pt>
    <dgm:pt modelId="{8362B6BD-97E8-1B40-95E4-321CB6CDFB54}" type="sibTrans" cxnId="{39A33290-4432-7940-AAFA-E7DDFF36D725}">
      <dgm:prSet/>
      <dgm:spPr/>
      <dgm:t>
        <a:bodyPr/>
        <a:lstStyle/>
        <a:p>
          <a:endParaRPr lang="fi-FI"/>
        </a:p>
      </dgm:t>
    </dgm:pt>
    <dgm:pt modelId="{BA819F4F-00C7-8F45-9E23-65EDF3E40642}">
      <dgm:prSet/>
      <dgm:spPr/>
      <dgm:t>
        <a:bodyPr/>
        <a:lstStyle/>
        <a:p>
          <a:r>
            <a:rPr lang="fi-FI" dirty="0"/>
            <a:t>Aloitustapaaminen, jossa </a:t>
          </a:r>
          <a:r>
            <a:rPr lang="fi-FI" dirty="0" err="1"/>
            <a:t>aktori</a:t>
          </a:r>
          <a:r>
            <a:rPr lang="fi-FI" dirty="0"/>
            <a:t> ja mentori sopivat käytännön asioista ja asettavat työskentelylle tavoitteet</a:t>
          </a:r>
        </a:p>
      </dgm:t>
    </dgm:pt>
    <dgm:pt modelId="{D233EECC-C027-314C-8DD0-E30EECB24FBE}" type="parTrans" cxnId="{18199E26-79C8-3741-940C-AFBBE7696C8D}">
      <dgm:prSet/>
      <dgm:spPr/>
      <dgm:t>
        <a:bodyPr/>
        <a:lstStyle/>
        <a:p>
          <a:endParaRPr lang="fi-FI"/>
        </a:p>
      </dgm:t>
    </dgm:pt>
    <dgm:pt modelId="{EE264971-FBF4-9D42-9DEA-C391AEFDE934}" type="sibTrans" cxnId="{18199E26-79C8-3741-940C-AFBBE7696C8D}">
      <dgm:prSet/>
      <dgm:spPr/>
      <dgm:t>
        <a:bodyPr/>
        <a:lstStyle/>
        <a:p>
          <a:endParaRPr lang="fi-FI"/>
        </a:p>
      </dgm:t>
    </dgm:pt>
    <dgm:pt modelId="{EAF1019C-3D3E-104F-9F63-56C1163006B1}">
      <dgm:prSet/>
      <dgm:spPr/>
      <dgm:t>
        <a:bodyPr/>
        <a:lstStyle/>
        <a:p>
          <a:r>
            <a:rPr lang="fi-FI" dirty="0"/>
            <a:t>Palautteen kerääminen </a:t>
          </a:r>
          <a:r>
            <a:rPr lang="fi-FI" dirty="0" err="1"/>
            <a:t>aktorilta</a:t>
          </a:r>
          <a:r>
            <a:rPr lang="fi-FI" dirty="0"/>
            <a:t> ja mentorilta</a:t>
          </a:r>
        </a:p>
      </dgm:t>
    </dgm:pt>
    <dgm:pt modelId="{CB03711E-0C34-2D44-A53F-01BC88591C97}" type="parTrans" cxnId="{3AF3F671-DB58-A143-A0E8-00260C7D9980}">
      <dgm:prSet/>
      <dgm:spPr/>
      <dgm:t>
        <a:bodyPr/>
        <a:lstStyle/>
        <a:p>
          <a:endParaRPr lang="fi-FI"/>
        </a:p>
      </dgm:t>
    </dgm:pt>
    <dgm:pt modelId="{7C96EAD9-052B-4244-8EEF-64A578AAEF76}" type="sibTrans" cxnId="{3AF3F671-DB58-A143-A0E8-00260C7D9980}">
      <dgm:prSet/>
      <dgm:spPr/>
      <dgm:t>
        <a:bodyPr/>
        <a:lstStyle/>
        <a:p>
          <a:endParaRPr lang="fi-FI"/>
        </a:p>
      </dgm:t>
    </dgm:pt>
    <dgm:pt modelId="{BE4D4EF7-FC0F-7E4B-99BE-0E13D0B3C75A}">
      <dgm:prSet/>
      <dgm:spPr/>
      <dgm:t>
        <a:bodyPr/>
        <a:lstStyle/>
        <a:p>
          <a:r>
            <a:rPr lang="fi-FI" dirty="0"/>
            <a:t>Mentoroinnin lopetus</a:t>
          </a:r>
        </a:p>
      </dgm:t>
    </dgm:pt>
    <dgm:pt modelId="{039A3F30-073E-D24E-B19E-EA86E942DC8F}" type="parTrans" cxnId="{ADBA1BCE-8861-4945-B50F-192FEED02457}">
      <dgm:prSet/>
      <dgm:spPr/>
      <dgm:t>
        <a:bodyPr/>
        <a:lstStyle/>
        <a:p>
          <a:endParaRPr lang="fi-FI"/>
        </a:p>
      </dgm:t>
    </dgm:pt>
    <dgm:pt modelId="{9596EC44-4FC4-064F-8252-CFE1D6D7E601}" type="sibTrans" cxnId="{ADBA1BCE-8861-4945-B50F-192FEED02457}">
      <dgm:prSet/>
      <dgm:spPr/>
      <dgm:t>
        <a:bodyPr/>
        <a:lstStyle/>
        <a:p>
          <a:endParaRPr lang="fi-FI"/>
        </a:p>
      </dgm:t>
    </dgm:pt>
    <dgm:pt modelId="{DE27AEA2-D50B-C948-A8E8-232506A35172}">
      <dgm:prSet/>
      <dgm:spPr/>
      <dgm:t>
        <a:bodyPr/>
        <a:lstStyle/>
        <a:p>
          <a:r>
            <a:rPr lang="fi-FI" dirty="0"/>
            <a:t>Yhdyshenkilö kyselee työskentelyn aikana kuulumisia </a:t>
          </a:r>
          <a:r>
            <a:rPr lang="fi-FI" dirty="0" err="1"/>
            <a:t>aktorilta</a:t>
          </a:r>
          <a:r>
            <a:rPr lang="fi-FI" dirty="0"/>
            <a:t> ja mentorilta</a:t>
          </a:r>
        </a:p>
      </dgm:t>
    </dgm:pt>
    <dgm:pt modelId="{8C9E3737-A9CC-0744-95E6-8B1D70C4FABC}" type="parTrans" cxnId="{CBBFBE6C-8FE4-A446-95EC-CCAAFC411FBC}">
      <dgm:prSet/>
      <dgm:spPr/>
      <dgm:t>
        <a:bodyPr/>
        <a:lstStyle/>
        <a:p>
          <a:endParaRPr lang="fi-FI"/>
        </a:p>
      </dgm:t>
    </dgm:pt>
    <dgm:pt modelId="{C915B4DC-15A9-F149-9DCD-7D2F5476459C}" type="sibTrans" cxnId="{CBBFBE6C-8FE4-A446-95EC-CCAAFC411FBC}">
      <dgm:prSet/>
      <dgm:spPr/>
      <dgm:t>
        <a:bodyPr/>
        <a:lstStyle/>
        <a:p>
          <a:endParaRPr lang="fi-FI"/>
        </a:p>
      </dgm:t>
    </dgm:pt>
    <dgm:pt modelId="{94D083B3-3F13-9D4F-8D16-06F836829DFE}" type="pres">
      <dgm:prSet presAssocID="{BDDE67F4-69CD-9245-A80C-C191EC8650E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2909935F-56FE-D143-90C3-FE688FAC73F8}" type="pres">
      <dgm:prSet presAssocID="{922D9B4A-D664-3C4E-BC0C-C89CE0E2361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30A8608-FF2C-7040-8320-2BB0F7007F52}" type="pres">
      <dgm:prSet presAssocID="{9FC61E50-1AC1-3346-A9E0-C322EE649E48}" presName="sibTrans" presStyleLbl="sibTrans2D1" presStyleIdx="0" presStyleCnt="9"/>
      <dgm:spPr/>
      <dgm:t>
        <a:bodyPr/>
        <a:lstStyle/>
        <a:p>
          <a:endParaRPr lang="fi-FI"/>
        </a:p>
      </dgm:t>
    </dgm:pt>
    <dgm:pt modelId="{FD2022C0-99CC-1A42-9D84-2457D45E9FB7}" type="pres">
      <dgm:prSet presAssocID="{9FC61E50-1AC1-3346-A9E0-C322EE649E48}" presName="connectorText" presStyleLbl="sibTrans2D1" presStyleIdx="0" presStyleCnt="9"/>
      <dgm:spPr/>
      <dgm:t>
        <a:bodyPr/>
        <a:lstStyle/>
        <a:p>
          <a:endParaRPr lang="fi-FI"/>
        </a:p>
      </dgm:t>
    </dgm:pt>
    <dgm:pt modelId="{2AFF9DAF-8C98-C94B-AC03-7C9BCC483049}" type="pres">
      <dgm:prSet presAssocID="{3F8F2284-5070-FA4B-B85F-FB3D055440B8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F7F9429-22D5-3741-95B4-0A1D0DF86FFA}" type="pres">
      <dgm:prSet presAssocID="{3762D4DD-5668-3446-902B-8CE0462F3F5D}" presName="sibTrans" presStyleLbl="sibTrans2D1" presStyleIdx="1" presStyleCnt="9"/>
      <dgm:spPr/>
      <dgm:t>
        <a:bodyPr/>
        <a:lstStyle/>
        <a:p>
          <a:endParaRPr lang="fi-FI"/>
        </a:p>
      </dgm:t>
    </dgm:pt>
    <dgm:pt modelId="{33F3CCCB-3D38-7A41-8A2E-3A1D840C187A}" type="pres">
      <dgm:prSet presAssocID="{3762D4DD-5668-3446-902B-8CE0462F3F5D}" presName="connectorText" presStyleLbl="sibTrans2D1" presStyleIdx="1" presStyleCnt="9"/>
      <dgm:spPr/>
      <dgm:t>
        <a:bodyPr/>
        <a:lstStyle/>
        <a:p>
          <a:endParaRPr lang="fi-FI"/>
        </a:p>
      </dgm:t>
    </dgm:pt>
    <dgm:pt modelId="{7737DC87-6BF4-BF4A-92A7-25AF4E805A5B}" type="pres">
      <dgm:prSet presAssocID="{2D931F67-2A40-164F-9B0D-9B428AFBC2DD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43857B3-545A-3048-8E2A-A9C7F65BB350}" type="pres">
      <dgm:prSet presAssocID="{7B7F1882-0FCB-6A48-AFB5-9BAFD13DA30D}" presName="sibTrans" presStyleLbl="sibTrans2D1" presStyleIdx="2" presStyleCnt="9"/>
      <dgm:spPr/>
      <dgm:t>
        <a:bodyPr/>
        <a:lstStyle/>
        <a:p>
          <a:endParaRPr lang="fi-FI"/>
        </a:p>
      </dgm:t>
    </dgm:pt>
    <dgm:pt modelId="{499EE926-266E-0542-99D7-1B14BB4DE1D4}" type="pres">
      <dgm:prSet presAssocID="{7B7F1882-0FCB-6A48-AFB5-9BAFD13DA30D}" presName="connectorText" presStyleLbl="sibTrans2D1" presStyleIdx="2" presStyleCnt="9"/>
      <dgm:spPr/>
      <dgm:t>
        <a:bodyPr/>
        <a:lstStyle/>
        <a:p>
          <a:endParaRPr lang="fi-FI"/>
        </a:p>
      </dgm:t>
    </dgm:pt>
    <dgm:pt modelId="{3B8E4985-3688-B243-962E-5D9ADEC0A5E1}" type="pres">
      <dgm:prSet presAssocID="{5EBFB818-3AC6-3440-9342-AA7DF7EC47C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6131DB3-AD42-B34B-8D17-EB2F18666327}" type="pres">
      <dgm:prSet presAssocID="{8F6698AD-4880-7843-B47F-FDF63180F3FE}" presName="sibTrans" presStyleLbl="sibTrans2D1" presStyleIdx="3" presStyleCnt="9"/>
      <dgm:spPr/>
      <dgm:t>
        <a:bodyPr/>
        <a:lstStyle/>
        <a:p>
          <a:endParaRPr lang="fi-FI"/>
        </a:p>
      </dgm:t>
    </dgm:pt>
    <dgm:pt modelId="{41F30513-2554-6F49-88F6-963C9AB3B357}" type="pres">
      <dgm:prSet presAssocID="{8F6698AD-4880-7843-B47F-FDF63180F3FE}" presName="connectorText" presStyleLbl="sibTrans2D1" presStyleIdx="3" presStyleCnt="9"/>
      <dgm:spPr/>
      <dgm:t>
        <a:bodyPr/>
        <a:lstStyle/>
        <a:p>
          <a:endParaRPr lang="fi-FI"/>
        </a:p>
      </dgm:t>
    </dgm:pt>
    <dgm:pt modelId="{BDF7A6D5-247F-B345-A4BC-2810FEEED4AD}" type="pres">
      <dgm:prSet presAssocID="{FECE903E-D408-0E43-BAE2-129876575B8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649942D-89C6-8444-BB7A-C5012382592E}" type="pres">
      <dgm:prSet presAssocID="{94E99AEB-CA9C-A04F-85CD-0BBA55D97796}" presName="sibTrans" presStyleLbl="sibTrans2D1" presStyleIdx="4" presStyleCnt="9"/>
      <dgm:spPr/>
      <dgm:t>
        <a:bodyPr/>
        <a:lstStyle/>
        <a:p>
          <a:endParaRPr lang="fi-FI"/>
        </a:p>
      </dgm:t>
    </dgm:pt>
    <dgm:pt modelId="{EC436DFB-C13A-7D4C-B5C5-C81A01869673}" type="pres">
      <dgm:prSet presAssocID="{94E99AEB-CA9C-A04F-85CD-0BBA55D97796}" presName="connectorText" presStyleLbl="sibTrans2D1" presStyleIdx="4" presStyleCnt="9"/>
      <dgm:spPr/>
      <dgm:t>
        <a:bodyPr/>
        <a:lstStyle/>
        <a:p>
          <a:endParaRPr lang="fi-FI"/>
        </a:p>
      </dgm:t>
    </dgm:pt>
    <dgm:pt modelId="{D14F2F59-AE5D-0746-BF81-0597CE1DC7A5}" type="pres">
      <dgm:prSet presAssocID="{BA819F4F-00C7-8F45-9E23-65EDF3E4064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C474F2D-ED84-E04E-974F-4AA9AFFBA315}" type="pres">
      <dgm:prSet presAssocID="{EE264971-FBF4-9D42-9DEA-C391AEFDE934}" presName="sibTrans" presStyleLbl="sibTrans2D1" presStyleIdx="5" presStyleCnt="9"/>
      <dgm:spPr/>
      <dgm:t>
        <a:bodyPr/>
        <a:lstStyle/>
        <a:p>
          <a:endParaRPr lang="fi-FI"/>
        </a:p>
      </dgm:t>
    </dgm:pt>
    <dgm:pt modelId="{476FDB69-CC9B-D442-AE0D-0C04407A3138}" type="pres">
      <dgm:prSet presAssocID="{EE264971-FBF4-9D42-9DEA-C391AEFDE934}" presName="connectorText" presStyleLbl="sibTrans2D1" presStyleIdx="5" presStyleCnt="9"/>
      <dgm:spPr/>
      <dgm:t>
        <a:bodyPr/>
        <a:lstStyle/>
        <a:p>
          <a:endParaRPr lang="fi-FI"/>
        </a:p>
      </dgm:t>
    </dgm:pt>
    <dgm:pt modelId="{ED3B26A3-A41F-E946-BE37-F595316EB5B9}" type="pres">
      <dgm:prSet presAssocID="{882F3C9F-4C83-A34B-AFF2-DF4565449C64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4F75761-782E-8848-A276-44493B634631}" type="pres">
      <dgm:prSet presAssocID="{8362B6BD-97E8-1B40-95E4-321CB6CDFB54}" presName="sibTrans" presStyleLbl="sibTrans2D1" presStyleIdx="6" presStyleCnt="9"/>
      <dgm:spPr/>
      <dgm:t>
        <a:bodyPr/>
        <a:lstStyle/>
        <a:p>
          <a:endParaRPr lang="fi-FI"/>
        </a:p>
      </dgm:t>
    </dgm:pt>
    <dgm:pt modelId="{AD2F36A0-01E5-0C46-B07A-F54E0A878B75}" type="pres">
      <dgm:prSet presAssocID="{8362B6BD-97E8-1B40-95E4-321CB6CDFB54}" presName="connectorText" presStyleLbl="sibTrans2D1" presStyleIdx="6" presStyleCnt="9"/>
      <dgm:spPr/>
      <dgm:t>
        <a:bodyPr/>
        <a:lstStyle/>
        <a:p>
          <a:endParaRPr lang="fi-FI"/>
        </a:p>
      </dgm:t>
    </dgm:pt>
    <dgm:pt modelId="{30752F84-3BF7-E148-9DAE-7B1D5CF95EC2}" type="pres">
      <dgm:prSet presAssocID="{DE27AEA2-D50B-C948-A8E8-232506A35172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6F4DEA-76C5-1E42-87C4-0BD46E20D2DB}" type="pres">
      <dgm:prSet presAssocID="{C915B4DC-15A9-F149-9DCD-7D2F5476459C}" presName="sibTrans" presStyleLbl="sibTrans2D1" presStyleIdx="7" presStyleCnt="9"/>
      <dgm:spPr/>
      <dgm:t>
        <a:bodyPr/>
        <a:lstStyle/>
        <a:p>
          <a:endParaRPr lang="fi-FI"/>
        </a:p>
      </dgm:t>
    </dgm:pt>
    <dgm:pt modelId="{2BFC5273-D028-1A42-9678-9743FACE9E26}" type="pres">
      <dgm:prSet presAssocID="{C915B4DC-15A9-F149-9DCD-7D2F5476459C}" presName="connectorText" presStyleLbl="sibTrans2D1" presStyleIdx="7" presStyleCnt="9"/>
      <dgm:spPr/>
      <dgm:t>
        <a:bodyPr/>
        <a:lstStyle/>
        <a:p>
          <a:endParaRPr lang="fi-FI"/>
        </a:p>
      </dgm:t>
    </dgm:pt>
    <dgm:pt modelId="{04DBE44C-D485-E24D-844E-3E69174F4C1B}" type="pres">
      <dgm:prSet presAssocID="{EAF1019C-3D3E-104F-9F63-56C1163006B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84C01D7-2614-B24E-B8F3-076F05FDD3A4}" type="pres">
      <dgm:prSet presAssocID="{7C96EAD9-052B-4244-8EEF-64A578AAEF76}" presName="sibTrans" presStyleLbl="sibTrans2D1" presStyleIdx="8" presStyleCnt="9"/>
      <dgm:spPr/>
      <dgm:t>
        <a:bodyPr/>
        <a:lstStyle/>
        <a:p>
          <a:endParaRPr lang="fi-FI"/>
        </a:p>
      </dgm:t>
    </dgm:pt>
    <dgm:pt modelId="{05E1E418-0A7D-844B-82BB-6EA601D5BABF}" type="pres">
      <dgm:prSet presAssocID="{7C96EAD9-052B-4244-8EEF-64A578AAEF76}" presName="connectorText" presStyleLbl="sibTrans2D1" presStyleIdx="8" presStyleCnt="9"/>
      <dgm:spPr/>
      <dgm:t>
        <a:bodyPr/>
        <a:lstStyle/>
        <a:p>
          <a:endParaRPr lang="fi-FI"/>
        </a:p>
      </dgm:t>
    </dgm:pt>
    <dgm:pt modelId="{ECDB37AD-D6CB-0C4C-884B-B2E649E05198}" type="pres">
      <dgm:prSet presAssocID="{BE4D4EF7-FC0F-7E4B-99BE-0E13D0B3C75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A3977330-1BD3-9643-9589-4190FFA90F3F}" type="presOf" srcId="{2D931F67-2A40-164F-9B0D-9B428AFBC2DD}" destId="{7737DC87-6BF4-BF4A-92A7-25AF4E805A5B}" srcOrd="0" destOrd="0" presId="urn:microsoft.com/office/officeart/2005/8/layout/process5"/>
    <dgm:cxn modelId="{9108858C-0A78-984D-B3C6-11ACBC4223DF}" type="presOf" srcId="{8362B6BD-97E8-1B40-95E4-321CB6CDFB54}" destId="{AD2F36A0-01E5-0C46-B07A-F54E0A878B75}" srcOrd="1" destOrd="0" presId="urn:microsoft.com/office/officeart/2005/8/layout/process5"/>
    <dgm:cxn modelId="{DA86F939-09FB-104B-939F-B2AB622EC74C}" type="presOf" srcId="{C915B4DC-15A9-F149-9DCD-7D2F5476459C}" destId="{0A6F4DEA-76C5-1E42-87C4-0BD46E20D2DB}" srcOrd="0" destOrd="0" presId="urn:microsoft.com/office/officeart/2005/8/layout/process5"/>
    <dgm:cxn modelId="{ADBA1BCE-8861-4945-B50F-192FEED02457}" srcId="{BDDE67F4-69CD-9245-A80C-C191EC8650E2}" destId="{BE4D4EF7-FC0F-7E4B-99BE-0E13D0B3C75A}" srcOrd="9" destOrd="0" parTransId="{039A3F30-073E-D24E-B19E-EA86E942DC8F}" sibTransId="{9596EC44-4FC4-064F-8252-CFE1D6D7E601}"/>
    <dgm:cxn modelId="{4437836F-D72C-AA4D-968E-5F31504DC0EF}" type="presOf" srcId="{EAF1019C-3D3E-104F-9F63-56C1163006B1}" destId="{04DBE44C-D485-E24D-844E-3E69174F4C1B}" srcOrd="0" destOrd="0" presId="urn:microsoft.com/office/officeart/2005/8/layout/process5"/>
    <dgm:cxn modelId="{E6D6D13A-8923-7F4C-9760-FBDE6AC83BFB}" type="presOf" srcId="{7B7F1882-0FCB-6A48-AFB5-9BAFD13DA30D}" destId="{D43857B3-545A-3048-8E2A-A9C7F65BB350}" srcOrd="0" destOrd="0" presId="urn:microsoft.com/office/officeart/2005/8/layout/process5"/>
    <dgm:cxn modelId="{EFC2E412-88E1-0B40-AAD3-834AEF63E1F2}" srcId="{BDDE67F4-69CD-9245-A80C-C191EC8650E2}" destId="{2D931F67-2A40-164F-9B0D-9B428AFBC2DD}" srcOrd="2" destOrd="0" parTransId="{9D34165B-7BEA-7143-99B4-0C212647D054}" sibTransId="{7B7F1882-0FCB-6A48-AFB5-9BAFD13DA30D}"/>
    <dgm:cxn modelId="{7E9B9EE0-1577-404E-B6F4-C08B8BB6BCB1}" type="presOf" srcId="{7C96EAD9-052B-4244-8EEF-64A578AAEF76}" destId="{E84C01D7-2614-B24E-B8F3-076F05FDD3A4}" srcOrd="0" destOrd="0" presId="urn:microsoft.com/office/officeart/2005/8/layout/process5"/>
    <dgm:cxn modelId="{7E21002C-279F-5445-BDB7-94D7CC4CBC09}" type="presOf" srcId="{FECE903E-D408-0E43-BAE2-129876575B82}" destId="{BDF7A6D5-247F-B345-A4BC-2810FEEED4AD}" srcOrd="0" destOrd="0" presId="urn:microsoft.com/office/officeart/2005/8/layout/process5"/>
    <dgm:cxn modelId="{2423F1CA-20BE-F44A-96CF-81D39CCB0A6F}" type="presOf" srcId="{7B7F1882-0FCB-6A48-AFB5-9BAFD13DA30D}" destId="{499EE926-266E-0542-99D7-1B14BB4DE1D4}" srcOrd="1" destOrd="0" presId="urn:microsoft.com/office/officeart/2005/8/layout/process5"/>
    <dgm:cxn modelId="{EAB2DA75-BF3B-2843-BD88-CC5A7721183C}" type="presOf" srcId="{5EBFB818-3AC6-3440-9342-AA7DF7EC47CF}" destId="{3B8E4985-3688-B243-962E-5D9ADEC0A5E1}" srcOrd="0" destOrd="0" presId="urn:microsoft.com/office/officeart/2005/8/layout/process5"/>
    <dgm:cxn modelId="{18199E26-79C8-3741-940C-AFBBE7696C8D}" srcId="{BDDE67F4-69CD-9245-A80C-C191EC8650E2}" destId="{BA819F4F-00C7-8F45-9E23-65EDF3E40642}" srcOrd="5" destOrd="0" parTransId="{D233EECC-C027-314C-8DD0-E30EECB24FBE}" sibTransId="{EE264971-FBF4-9D42-9DEA-C391AEFDE934}"/>
    <dgm:cxn modelId="{ECA52547-774D-E345-848C-44ED05DA884A}" type="presOf" srcId="{8362B6BD-97E8-1B40-95E4-321CB6CDFB54}" destId="{04F75761-782E-8848-A276-44493B634631}" srcOrd="0" destOrd="0" presId="urn:microsoft.com/office/officeart/2005/8/layout/process5"/>
    <dgm:cxn modelId="{FF055A56-C347-0D46-954E-EC4ACC442CF7}" type="presOf" srcId="{3F8F2284-5070-FA4B-B85F-FB3D055440B8}" destId="{2AFF9DAF-8C98-C94B-AC03-7C9BCC483049}" srcOrd="0" destOrd="0" presId="urn:microsoft.com/office/officeart/2005/8/layout/process5"/>
    <dgm:cxn modelId="{C1F2CD0A-D4FA-0B46-9158-97BB39DE0F25}" type="presOf" srcId="{8F6698AD-4880-7843-B47F-FDF63180F3FE}" destId="{41F30513-2554-6F49-88F6-963C9AB3B357}" srcOrd="1" destOrd="0" presId="urn:microsoft.com/office/officeart/2005/8/layout/process5"/>
    <dgm:cxn modelId="{3AF3F671-DB58-A143-A0E8-00260C7D9980}" srcId="{BDDE67F4-69CD-9245-A80C-C191EC8650E2}" destId="{EAF1019C-3D3E-104F-9F63-56C1163006B1}" srcOrd="8" destOrd="0" parTransId="{CB03711E-0C34-2D44-A53F-01BC88591C97}" sibTransId="{7C96EAD9-052B-4244-8EEF-64A578AAEF76}"/>
    <dgm:cxn modelId="{984AC840-C2A3-3F41-9A53-3C4DCAECBF23}" type="presOf" srcId="{882F3C9F-4C83-A34B-AFF2-DF4565449C64}" destId="{ED3B26A3-A41F-E946-BE37-F595316EB5B9}" srcOrd="0" destOrd="0" presId="urn:microsoft.com/office/officeart/2005/8/layout/process5"/>
    <dgm:cxn modelId="{37479428-B11A-CC49-AC22-7D7DCC0BDA17}" srcId="{BDDE67F4-69CD-9245-A80C-C191EC8650E2}" destId="{922D9B4A-D664-3C4E-BC0C-C89CE0E2361D}" srcOrd="0" destOrd="0" parTransId="{7B80C597-3115-7D45-92B6-EFB052C0BDAB}" sibTransId="{9FC61E50-1AC1-3346-A9E0-C322EE649E48}"/>
    <dgm:cxn modelId="{C4DF18ED-FB49-6542-A75A-EFDDCF70CB35}" srcId="{BDDE67F4-69CD-9245-A80C-C191EC8650E2}" destId="{5EBFB818-3AC6-3440-9342-AA7DF7EC47CF}" srcOrd="3" destOrd="0" parTransId="{537E4590-F28C-8141-97EB-EB163DB5A4A5}" sibTransId="{8F6698AD-4880-7843-B47F-FDF63180F3FE}"/>
    <dgm:cxn modelId="{F49234CC-A629-2743-8152-F1D5C513E762}" type="presOf" srcId="{BA819F4F-00C7-8F45-9E23-65EDF3E40642}" destId="{D14F2F59-AE5D-0746-BF81-0597CE1DC7A5}" srcOrd="0" destOrd="0" presId="urn:microsoft.com/office/officeart/2005/8/layout/process5"/>
    <dgm:cxn modelId="{B5CF7BF6-08C8-9D4D-9353-DA53964021D4}" type="presOf" srcId="{C915B4DC-15A9-F149-9DCD-7D2F5476459C}" destId="{2BFC5273-D028-1A42-9678-9743FACE9E26}" srcOrd="1" destOrd="0" presId="urn:microsoft.com/office/officeart/2005/8/layout/process5"/>
    <dgm:cxn modelId="{F149E652-5C9E-D64C-82FE-9528C903C674}" type="presOf" srcId="{922D9B4A-D664-3C4E-BC0C-C89CE0E2361D}" destId="{2909935F-56FE-D143-90C3-FE688FAC73F8}" srcOrd="0" destOrd="0" presId="urn:microsoft.com/office/officeart/2005/8/layout/process5"/>
    <dgm:cxn modelId="{E022CA4B-4CD4-1A4E-AA22-22F9AA39A9AE}" type="presOf" srcId="{9FC61E50-1AC1-3346-A9E0-C322EE649E48}" destId="{FD2022C0-99CC-1A42-9D84-2457D45E9FB7}" srcOrd="1" destOrd="0" presId="urn:microsoft.com/office/officeart/2005/8/layout/process5"/>
    <dgm:cxn modelId="{39A33290-4432-7940-AAFA-E7DDFF36D725}" srcId="{BDDE67F4-69CD-9245-A80C-C191EC8650E2}" destId="{882F3C9F-4C83-A34B-AFF2-DF4565449C64}" srcOrd="6" destOrd="0" parTransId="{6F074E83-96DE-C747-A41F-38E4AE7C2B32}" sibTransId="{8362B6BD-97E8-1B40-95E4-321CB6CDFB54}"/>
    <dgm:cxn modelId="{C3720BC4-DFDE-BD4E-9171-6FF0620C47FC}" type="presOf" srcId="{9FC61E50-1AC1-3346-A9E0-C322EE649E48}" destId="{730A8608-FF2C-7040-8320-2BB0F7007F52}" srcOrd="0" destOrd="0" presId="urn:microsoft.com/office/officeart/2005/8/layout/process5"/>
    <dgm:cxn modelId="{B4E4C616-ED01-4042-B8FC-960423DA1E37}" type="presOf" srcId="{3762D4DD-5668-3446-902B-8CE0462F3F5D}" destId="{33F3CCCB-3D38-7A41-8A2E-3A1D840C187A}" srcOrd="1" destOrd="0" presId="urn:microsoft.com/office/officeart/2005/8/layout/process5"/>
    <dgm:cxn modelId="{38177A48-9E22-794C-AE34-454D49406DA8}" type="presOf" srcId="{8F6698AD-4880-7843-B47F-FDF63180F3FE}" destId="{46131DB3-AD42-B34B-8D17-EB2F18666327}" srcOrd="0" destOrd="0" presId="urn:microsoft.com/office/officeart/2005/8/layout/process5"/>
    <dgm:cxn modelId="{EAA30594-93A5-7045-B4D1-1A30F77C56D7}" type="presOf" srcId="{EE264971-FBF4-9D42-9DEA-C391AEFDE934}" destId="{7C474F2D-ED84-E04E-974F-4AA9AFFBA315}" srcOrd="0" destOrd="0" presId="urn:microsoft.com/office/officeart/2005/8/layout/process5"/>
    <dgm:cxn modelId="{9DEE2BB4-5E62-4844-A541-342E6FCC7530}" type="presOf" srcId="{DE27AEA2-D50B-C948-A8E8-232506A35172}" destId="{30752F84-3BF7-E148-9DAE-7B1D5CF95EC2}" srcOrd="0" destOrd="0" presId="urn:microsoft.com/office/officeart/2005/8/layout/process5"/>
    <dgm:cxn modelId="{CFF0C189-615E-704E-B39A-CE221C2DD988}" type="presOf" srcId="{94E99AEB-CA9C-A04F-85CD-0BBA55D97796}" destId="{EC436DFB-C13A-7D4C-B5C5-C81A01869673}" srcOrd="1" destOrd="0" presId="urn:microsoft.com/office/officeart/2005/8/layout/process5"/>
    <dgm:cxn modelId="{F749F614-D3B1-704C-BCEF-54DE8A52DC19}" type="presOf" srcId="{7C96EAD9-052B-4244-8EEF-64A578AAEF76}" destId="{05E1E418-0A7D-844B-82BB-6EA601D5BABF}" srcOrd="1" destOrd="0" presId="urn:microsoft.com/office/officeart/2005/8/layout/process5"/>
    <dgm:cxn modelId="{EF31FAA8-3BD7-5242-A993-998F1FE3F744}" srcId="{BDDE67F4-69CD-9245-A80C-C191EC8650E2}" destId="{3F8F2284-5070-FA4B-B85F-FB3D055440B8}" srcOrd="1" destOrd="0" parTransId="{C05A09D7-5CF1-FD4B-8C82-7C52DE8B3C31}" sibTransId="{3762D4DD-5668-3446-902B-8CE0462F3F5D}"/>
    <dgm:cxn modelId="{A8B16EA3-C1A6-C54D-8EBF-489843CA67B9}" srcId="{BDDE67F4-69CD-9245-A80C-C191EC8650E2}" destId="{FECE903E-D408-0E43-BAE2-129876575B82}" srcOrd="4" destOrd="0" parTransId="{96A174FA-F6CD-F749-8FB6-270CA0D919C1}" sibTransId="{94E99AEB-CA9C-A04F-85CD-0BBA55D97796}"/>
    <dgm:cxn modelId="{457C8DC5-2AE2-5A43-A09D-0DE3467D5632}" type="presOf" srcId="{BDDE67F4-69CD-9245-A80C-C191EC8650E2}" destId="{94D083B3-3F13-9D4F-8D16-06F836829DFE}" srcOrd="0" destOrd="0" presId="urn:microsoft.com/office/officeart/2005/8/layout/process5"/>
    <dgm:cxn modelId="{2F2CF640-21C8-0B43-9EFC-C7FF8EB78530}" type="presOf" srcId="{EE264971-FBF4-9D42-9DEA-C391AEFDE934}" destId="{476FDB69-CC9B-D442-AE0D-0C04407A3138}" srcOrd="1" destOrd="0" presId="urn:microsoft.com/office/officeart/2005/8/layout/process5"/>
    <dgm:cxn modelId="{CBBFBE6C-8FE4-A446-95EC-CCAAFC411FBC}" srcId="{BDDE67F4-69CD-9245-A80C-C191EC8650E2}" destId="{DE27AEA2-D50B-C948-A8E8-232506A35172}" srcOrd="7" destOrd="0" parTransId="{8C9E3737-A9CC-0744-95E6-8B1D70C4FABC}" sibTransId="{C915B4DC-15A9-F149-9DCD-7D2F5476459C}"/>
    <dgm:cxn modelId="{CF4C3001-7E67-9648-8F7B-18CAF407CCA7}" type="presOf" srcId="{3762D4DD-5668-3446-902B-8CE0462F3F5D}" destId="{7F7F9429-22D5-3741-95B4-0A1D0DF86FFA}" srcOrd="0" destOrd="0" presId="urn:microsoft.com/office/officeart/2005/8/layout/process5"/>
    <dgm:cxn modelId="{C93177BE-7E8E-494F-AED6-9B4A22D841E8}" type="presOf" srcId="{BE4D4EF7-FC0F-7E4B-99BE-0E13D0B3C75A}" destId="{ECDB37AD-D6CB-0C4C-884B-B2E649E05198}" srcOrd="0" destOrd="0" presId="urn:microsoft.com/office/officeart/2005/8/layout/process5"/>
    <dgm:cxn modelId="{C3ADCDF2-C5ED-1F49-858C-F0E160915943}" type="presOf" srcId="{94E99AEB-CA9C-A04F-85CD-0BBA55D97796}" destId="{5649942D-89C6-8444-BB7A-C5012382592E}" srcOrd="0" destOrd="0" presId="urn:microsoft.com/office/officeart/2005/8/layout/process5"/>
    <dgm:cxn modelId="{61A03D08-1023-5D40-B5B6-4F23C73FC93C}" type="presParOf" srcId="{94D083B3-3F13-9D4F-8D16-06F836829DFE}" destId="{2909935F-56FE-D143-90C3-FE688FAC73F8}" srcOrd="0" destOrd="0" presId="urn:microsoft.com/office/officeart/2005/8/layout/process5"/>
    <dgm:cxn modelId="{BCE2E326-8FEA-4E44-A603-5EA17567FE33}" type="presParOf" srcId="{94D083B3-3F13-9D4F-8D16-06F836829DFE}" destId="{730A8608-FF2C-7040-8320-2BB0F7007F52}" srcOrd="1" destOrd="0" presId="urn:microsoft.com/office/officeart/2005/8/layout/process5"/>
    <dgm:cxn modelId="{E4D90FD9-B98D-C041-BB93-83C395953F1B}" type="presParOf" srcId="{730A8608-FF2C-7040-8320-2BB0F7007F52}" destId="{FD2022C0-99CC-1A42-9D84-2457D45E9FB7}" srcOrd="0" destOrd="0" presId="urn:microsoft.com/office/officeart/2005/8/layout/process5"/>
    <dgm:cxn modelId="{4699E86F-5067-E340-9E6F-7070864554ED}" type="presParOf" srcId="{94D083B3-3F13-9D4F-8D16-06F836829DFE}" destId="{2AFF9DAF-8C98-C94B-AC03-7C9BCC483049}" srcOrd="2" destOrd="0" presId="urn:microsoft.com/office/officeart/2005/8/layout/process5"/>
    <dgm:cxn modelId="{3D4ED1F6-1BD5-D84E-ACD4-73C1CBC34101}" type="presParOf" srcId="{94D083B3-3F13-9D4F-8D16-06F836829DFE}" destId="{7F7F9429-22D5-3741-95B4-0A1D0DF86FFA}" srcOrd="3" destOrd="0" presId="urn:microsoft.com/office/officeart/2005/8/layout/process5"/>
    <dgm:cxn modelId="{0960C659-F244-3145-8BA6-38C59A02D7FB}" type="presParOf" srcId="{7F7F9429-22D5-3741-95B4-0A1D0DF86FFA}" destId="{33F3CCCB-3D38-7A41-8A2E-3A1D840C187A}" srcOrd="0" destOrd="0" presId="urn:microsoft.com/office/officeart/2005/8/layout/process5"/>
    <dgm:cxn modelId="{F36C7DC1-A5D7-AF4E-8495-6F89ACF0672B}" type="presParOf" srcId="{94D083B3-3F13-9D4F-8D16-06F836829DFE}" destId="{7737DC87-6BF4-BF4A-92A7-25AF4E805A5B}" srcOrd="4" destOrd="0" presId="urn:microsoft.com/office/officeart/2005/8/layout/process5"/>
    <dgm:cxn modelId="{DE39F0CF-69FE-BA4D-AB1E-0F0A28BA26F3}" type="presParOf" srcId="{94D083B3-3F13-9D4F-8D16-06F836829DFE}" destId="{D43857B3-545A-3048-8E2A-A9C7F65BB350}" srcOrd="5" destOrd="0" presId="urn:microsoft.com/office/officeart/2005/8/layout/process5"/>
    <dgm:cxn modelId="{2B4B03C0-793B-D24D-BDA4-19495D836058}" type="presParOf" srcId="{D43857B3-545A-3048-8E2A-A9C7F65BB350}" destId="{499EE926-266E-0542-99D7-1B14BB4DE1D4}" srcOrd="0" destOrd="0" presId="urn:microsoft.com/office/officeart/2005/8/layout/process5"/>
    <dgm:cxn modelId="{98F686A8-91F9-E04A-BDBB-A3E85801FDD9}" type="presParOf" srcId="{94D083B3-3F13-9D4F-8D16-06F836829DFE}" destId="{3B8E4985-3688-B243-962E-5D9ADEC0A5E1}" srcOrd="6" destOrd="0" presId="urn:microsoft.com/office/officeart/2005/8/layout/process5"/>
    <dgm:cxn modelId="{E7FBA7B4-1C76-124E-AA2E-42DE23691C25}" type="presParOf" srcId="{94D083B3-3F13-9D4F-8D16-06F836829DFE}" destId="{46131DB3-AD42-B34B-8D17-EB2F18666327}" srcOrd="7" destOrd="0" presId="urn:microsoft.com/office/officeart/2005/8/layout/process5"/>
    <dgm:cxn modelId="{3D514F26-8873-C04F-970E-878F32274C89}" type="presParOf" srcId="{46131DB3-AD42-B34B-8D17-EB2F18666327}" destId="{41F30513-2554-6F49-88F6-963C9AB3B357}" srcOrd="0" destOrd="0" presId="urn:microsoft.com/office/officeart/2005/8/layout/process5"/>
    <dgm:cxn modelId="{3100043D-9087-0A48-B16E-E97077B648A5}" type="presParOf" srcId="{94D083B3-3F13-9D4F-8D16-06F836829DFE}" destId="{BDF7A6D5-247F-B345-A4BC-2810FEEED4AD}" srcOrd="8" destOrd="0" presId="urn:microsoft.com/office/officeart/2005/8/layout/process5"/>
    <dgm:cxn modelId="{56D54FED-C64B-3C44-8EA0-71093628AE5C}" type="presParOf" srcId="{94D083B3-3F13-9D4F-8D16-06F836829DFE}" destId="{5649942D-89C6-8444-BB7A-C5012382592E}" srcOrd="9" destOrd="0" presId="urn:microsoft.com/office/officeart/2005/8/layout/process5"/>
    <dgm:cxn modelId="{203BB96B-3230-2645-9F82-4DE2070DC682}" type="presParOf" srcId="{5649942D-89C6-8444-BB7A-C5012382592E}" destId="{EC436DFB-C13A-7D4C-B5C5-C81A01869673}" srcOrd="0" destOrd="0" presId="urn:microsoft.com/office/officeart/2005/8/layout/process5"/>
    <dgm:cxn modelId="{EA985300-67B4-8A44-A233-477234F91E39}" type="presParOf" srcId="{94D083B3-3F13-9D4F-8D16-06F836829DFE}" destId="{D14F2F59-AE5D-0746-BF81-0597CE1DC7A5}" srcOrd="10" destOrd="0" presId="urn:microsoft.com/office/officeart/2005/8/layout/process5"/>
    <dgm:cxn modelId="{88DC28E8-90D6-0149-BB30-9E874FC34BCF}" type="presParOf" srcId="{94D083B3-3F13-9D4F-8D16-06F836829DFE}" destId="{7C474F2D-ED84-E04E-974F-4AA9AFFBA315}" srcOrd="11" destOrd="0" presId="urn:microsoft.com/office/officeart/2005/8/layout/process5"/>
    <dgm:cxn modelId="{7FA03DFC-5D5D-1C40-9667-ADC3459C8FC8}" type="presParOf" srcId="{7C474F2D-ED84-E04E-974F-4AA9AFFBA315}" destId="{476FDB69-CC9B-D442-AE0D-0C04407A3138}" srcOrd="0" destOrd="0" presId="urn:microsoft.com/office/officeart/2005/8/layout/process5"/>
    <dgm:cxn modelId="{15522DE6-341E-3D4A-833D-0F3BEEA574DA}" type="presParOf" srcId="{94D083B3-3F13-9D4F-8D16-06F836829DFE}" destId="{ED3B26A3-A41F-E946-BE37-F595316EB5B9}" srcOrd="12" destOrd="0" presId="urn:microsoft.com/office/officeart/2005/8/layout/process5"/>
    <dgm:cxn modelId="{1272E5F6-2558-1044-9893-20F0233415DA}" type="presParOf" srcId="{94D083B3-3F13-9D4F-8D16-06F836829DFE}" destId="{04F75761-782E-8848-A276-44493B634631}" srcOrd="13" destOrd="0" presId="urn:microsoft.com/office/officeart/2005/8/layout/process5"/>
    <dgm:cxn modelId="{8502E621-405B-1842-AA3E-D96B36E7E4D0}" type="presParOf" srcId="{04F75761-782E-8848-A276-44493B634631}" destId="{AD2F36A0-01E5-0C46-B07A-F54E0A878B75}" srcOrd="0" destOrd="0" presId="urn:microsoft.com/office/officeart/2005/8/layout/process5"/>
    <dgm:cxn modelId="{E8124531-AF8E-AB46-AC3D-DAB89ACED48A}" type="presParOf" srcId="{94D083B3-3F13-9D4F-8D16-06F836829DFE}" destId="{30752F84-3BF7-E148-9DAE-7B1D5CF95EC2}" srcOrd="14" destOrd="0" presId="urn:microsoft.com/office/officeart/2005/8/layout/process5"/>
    <dgm:cxn modelId="{C7D054F8-8589-C346-B4DE-A8151615CD40}" type="presParOf" srcId="{94D083B3-3F13-9D4F-8D16-06F836829DFE}" destId="{0A6F4DEA-76C5-1E42-87C4-0BD46E20D2DB}" srcOrd="15" destOrd="0" presId="urn:microsoft.com/office/officeart/2005/8/layout/process5"/>
    <dgm:cxn modelId="{9D95AE98-C333-D144-8C63-14DD19388745}" type="presParOf" srcId="{0A6F4DEA-76C5-1E42-87C4-0BD46E20D2DB}" destId="{2BFC5273-D028-1A42-9678-9743FACE9E26}" srcOrd="0" destOrd="0" presId="urn:microsoft.com/office/officeart/2005/8/layout/process5"/>
    <dgm:cxn modelId="{17F4B01B-6386-CD4B-A44C-92ABCDC406CF}" type="presParOf" srcId="{94D083B3-3F13-9D4F-8D16-06F836829DFE}" destId="{04DBE44C-D485-E24D-844E-3E69174F4C1B}" srcOrd="16" destOrd="0" presId="urn:microsoft.com/office/officeart/2005/8/layout/process5"/>
    <dgm:cxn modelId="{5B828859-A902-8A41-B16E-B097A814FB52}" type="presParOf" srcId="{94D083B3-3F13-9D4F-8D16-06F836829DFE}" destId="{E84C01D7-2614-B24E-B8F3-076F05FDD3A4}" srcOrd="17" destOrd="0" presId="urn:microsoft.com/office/officeart/2005/8/layout/process5"/>
    <dgm:cxn modelId="{5F90F951-5BC6-2641-B824-03E8FA88925A}" type="presParOf" srcId="{E84C01D7-2614-B24E-B8F3-076F05FDD3A4}" destId="{05E1E418-0A7D-844B-82BB-6EA601D5BABF}" srcOrd="0" destOrd="0" presId="urn:microsoft.com/office/officeart/2005/8/layout/process5"/>
    <dgm:cxn modelId="{84D9DC0B-2BC5-5640-8760-BD9CEEAFF562}" type="presParOf" srcId="{94D083B3-3F13-9D4F-8D16-06F836829DFE}" destId="{ECDB37AD-D6CB-0C4C-884B-B2E649E05198}" srcOrd="1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9935F-56FE-D143-90C3-FE688FAC73F8}">
      <dsp:nvSpPr>
        <dsp:cNvPr id="0" name=""/>
        <dsp:cNvSpPr/>
      </dsp:nvSpPr>
      <dsp:spPr>
        <a:xfrm>
          <a:off x="4324" y="669572"/>
          <a:ext cx="1340678" cy="804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/>
            <a:t>Uuden työntekijän esihenkilö on yhteydessä yhdyshenkilöön ja ilmoittaa mentoroinnin tarpeesta</a:t>
          </a:r>
        </a:p>
      </dsp:txBody>
      <dsp:txXfrm>
        <a:off x="27884" y="693132"/>
        <a:ext cx="1293558" cy="757287"/>
      </dsp:txXfrm>
    </dsp:sp>
    <dsp:sp modelId="{730A8608-FF2C-7040-8320-2BB0F7007F52}">
      <dsp:nvSpPr>
        <dsp:cNvPr id="0" name=""/>
        <dsp:cNvSpPr/>
      </dsp:nvSpPr>
      <dsp:spPr>
        <a:xfrm>
          <a:off x="1462983" y="905531"/>
          <a:ext cx="284223" cy="33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700" kern="1200"/>
        </a:p>
      </dsp:txBody>
      <dsp:txXfrm>
        <a:off x="1462983" y="972029"/>
        <a:ext cx="198956" cy="199492"/>
      </dsp:txXfrm>
    </dsp:sp>
    <dsp:sp modelId="{2AFF9DAF-8C98-C94B-AC03-7C9BCC483049}">
      <dsp:nvSpPr>
        <dsp:cNvPr id="0" name=""/>
        <dsp:cNvSpPr/>
      </dsp:nvSpPr>
      <dsp:spPr>
        <a:xfrm>
          <a:off x="1881274" y="669572"/>
          <a:ext cx="1340678" cy="804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/>
            <a:t>Yhdyshenkilö etsii sopivan mentorin aktorille </a:t>
          </a:r>
          <a:endParaRPr lang="fi-FI" sz="800" kern="1200" dirty="0"/>
        </a:p>
      </dsp:txBody>
      <dsp:txXfrm>
        <a:off x="1904834" y="693132"/>
        <a:ext cx="1293558" cy="757287"/>
      </dsp:txXfrm>
    </dsp:sp>
    <dsp:sp modelId="{7F7F9429-22D5-3741-95B4-0A1D0DF86FFA}">
      <dsp:nvSpPr>
        <dsp:cNvPr id="0" name=""/>
        <dsp:cNvSpPr/>
      </dsp:nvSpPr>
      <dsp:spPr>
        <a:xfrm>
          <a:off x="3339933" y="905531"/>
          <a:ext cx="284223" cy="33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700" kern="1200"/>
        </a:p>
      </dsp:txBody>
      <dsp:txXfrm>
        <a:off x="3339933" y="972029"/>
        <a:ext cx="198956" cy="199492"/>
      </dsp:txXfrm>
    </dsp:sp>
    <dsp:sp modelId="{7737DC87-6BF4-BF4A-92A7-25AF4E805A5B}">
      <dsp:nvSpPr>
        <dsp:cNvPr id="0" name=""/>
        <dsp:cNvSpPr/>
      </dsp:nvSpPr>
      <dsp:spPr>
        <a:xfrm>
          <a:off x="3758225" y="669572"/>
          <a:ext cx="1340678" cy="804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/>
            <a:t>Mentori keskustelee oman esihenkilönsä kanssa mahdollisuudestaan sitoutua mentorointiprosessiin</a:t>
          </a:r>
        </a:p>
      </dsp:txBody>
      <dsp:txXfrm>
        <a:off x="3781785" y="693132"/>
        <a:ext cx="1293558" cy="757287"/>
      </dsp:txXfrm>
    </dsp:sp>
    <dsp:sp modelId="{D43857B3-545A-3048-8E2A-A9C7F65BB350}">
      <dsp:nvSpPr>
        <dsp:cNvPr id="0" name=""/>
        <dsp:cNvSpPr/>
      </dsp:nvSpPr>
      <dsp:spPr>
        <a:xfrm>
          <a:off x="5216883" y="905531"/>
          <a:ext cx="284223" cy="33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700" kern="1200"/>
        </a:p>
      </dsp:txBody>
      <dsp:txXfrm>
        <a:off x="5216883" y="972029"/>
        <a:ext cx="198956" cy="199492"/>
      </dsp:txXfrm>
    </dsp:sp>
    <dsp:sp modelId="{3B8E4985-3688-B243-962E-5D9ADEC0A5E1}">
      <dsp:nvSpPr>
        <dsp:cNvPr id="0" name=""/>
        <dsp:cNvSpPr/>
      </dsp:nvSpPr>
      <dsp:spPr>
        <a:xfrm>
          <a:off x="5635175" y="669572"/>
          <a:ext cx="1340678" cy="804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/>
            <a:t>Yhdyshenkilö ilmoittaa </a:t>
          </a:r>
          <a:r>
            <a:rPr lang="fi-FI" sz="800" kern="1200" dirty="0" err="1"/>
            <a:t>aktorin</a:t>
          </a:r>
          <a:r>
            <a:rPr lang="fi-FI" sz="800" kern="1200" dirty="0"/>
            <a:t> esihenkilölle sopivasta mentorista</a:t>
          </a:r>
        </a:p>
      </dsp:txBody>
      <dsp:txXfrm>
        <a:off x="5658735" y="693132"/>
        <a:ext cx="1293558" cy="757287"/>
      </dsp:txXfrm>
    </dsp:sp>
    <dsp:sp modelId="{46131DB3-AD42-B34B-8D17-EB2F18666327}">
      <dsp:nvSpPr>
        <dsp:cNvPr id="0" name=""/>
        <dsp:cNvSpPr/>
      </dsp:nvSpPr>
      <dsp:spPr>
        <a:xfrm>
          <a:off x="7093833" y="905531"/>
          <a:ext cx="284223" cy="33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700" kern="1200"/>
        </a:p>
      </dsp:txBody>
      <dsp:txXfrm>
        <a:off x="7093833" y="972029"/>
        <a:ext cx="198956" cy="199492"/>
      </dsp:txXfrm>
    </dsp:sp>
    <dsp:sp modelId="{BDF7A6D5-247F-B345-A4BC-2810FEEED4AD}">
      <dsp:nvSpPr>
        <dsp:cNvPr id="0" name=""/>
        <dsp:cNvSpPr/>
      </dsp:nvSpPr>
      <dsp:spPr>
        <a:xfrm>
          <a:off x="7512125" y="669572"/>
          <a:ext cx="1340678" cy="804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err="1"/>
            <a:t>Aktori</a:t>
          </a:r>
          <a:r>
            <a:rPr lang="fi-FI" sz="800" kern="1200" dirty="0"/>
            <a:t>, mentori ja esihenkilö allekirjoittavat mentorointisopimuksen yhdyshenkilön johdolla </a:t>
          </a:r>
        </a:p>
      </dsp:txBody>
      <dsp:txXfrm>
        <a:off x="7535685" y="693132"/>
        <a:ext cx="1293558" cy="757287"/>
      </dsp:txXfrm>
    </dsp:sp>
    <dsp:sp modelId="{5649942D-89C6-8444-BB7A-C5012382592E}">
      <dsp:nvSpPr>
        <dsp:cNvPr id="0" name=""/>
        <dsp:cNvSpPr/>
      </dsp:nvSpPr>
      <dsp:spPr>
        <a:xfrm rot="5400000">
          <a:off x="8040352" y="1567827"/>
          <a:ext cx="284223" cy="33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700" kern="1200"/>
        </a:p>
      </dsp:txBody>
      <dsp:txXfrm rot="-5400000">
        <a:off x="8082718" y="1591960"/>
        <a:ext cx="199492" cy="198956"/>
      </dsp:txXfrm>
    </dsp:sp>
    <dsp:sp modelId="{D14F2F59-AE5D-0746-BF81-0597CE1DC7A5}">
      <dsp:nvSpPr>
        <dsp:cNvPr id="0" name=""/>
        <dsp:cNvSpPr/>
      </dsp:nvSpPr>
      <dsp:spPr>
        <a:xfrm>
          <a:off x="7512125" y="2010251"/>
          <a:ext cx="1340678" cy="804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/>
            <a:t>Aloitustapaaminen, jossa </a:t>
          </a:r>
          <a:r>
            <a:rPr lang="fi-FI" sz="800" kern="1200" dirty="0" err="1"/>
            <a:t>aktori</a:t>
          </a:r>
          <a:r>
            <a:rPr lang="fi-FI" sz="800" kern="1200" dirty="0"/>
            <a:t> ja mentori sopivat käytännön asioista ja asettavat työskentelylle tavoitteet</a:t>
          </a:r>
        </a:p>
      </dsp:txBody>
      <dsp:txXfrm>
        <a:off x="7535685" y="2033811"/>
        <a:ext cx="1293558" cy="757287"/>
      </dsp:txXfrm>
    </dsp:sp>
    <dsp:sp modelId="{7C474F2D-ED84-E04E-974F-4AA9AFFBA315}">
      <dsp:nvSpPr>
        <dsp:cNvPr id="0" name=""/>
        <dsp:cNvSpPr/>
      </dsp:nvSpPr>
      <dsp:spPr>
        <a:xfrm rot="10800000">
          <a:off x="7109921" y="2246210"/>
          <a:ext cx="284223" cy="33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700" kern="1200"/>
        </a:p>
      </dsp:txBody>
      <dsp:txXfrm rot="10800000">
        <a:off x="7195188" y="2312708"/>
        <a:ext cx="198956" cy="199492"/>
      </dsp:txXfrm>
    </dsp:sp>
    <dsp:sp modelId="{ED3B26A3-A41F-E946-BE37-F595316EB5B9}">
      <dsp:nvSpPr>
        <dsp:cNvPr id="0" name=""/>
        <dsp:cNvSpPr/>
      </dsp:nvSpPr>
      <dsp:spPr>
        <a:xfrm>
          <a:off x="5635175" y="2010251"/>
          <a:ext cx="1340678" cy="804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 err="1"/>
            <a:t>Aktorin</a:t>
          </a:r>
          <a:r>
            <a:rPr lang="fi-FI" sz="800" kern="1200" dirty="0"/>
            <a:t> ja mentorin tapaamisia noin kerran kuukaudessa vuoden ajan</a:t>
          </a:r>
        </a:p>
      </dsp:txBody>
      <dsp:txXfrm>
        <a:off x="5658735" y="2033811"/>
        <a:ext cx="1293558" cy="757287"/>
      </dsp:txXfrm>
    </dsp:sp>
    <dsp:sp modelId="{04F75761-782E-8848-A276-44493B634631}">
      <dsp:nvSpPr>
        <dsp:cNvPr id="0" name=""/>
        <dsp:cNvSpPr/>
      </dsp:nvSpPr>
      <dsp:spPr>
        <a:xfrm rot="10800000">
          <a:off x="5232971" y="2246210"/>
          <a:ext cx="284223" cy="33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700" kern="1200"/>
        </a:p>
      </dsp:txBody>
      <dsp:txXfrm rot="10800000">
        <a:off x="5318238" y="2312708"/>
        <a:ext cx="198956" cy="199492"/>
      </dsp:txXfrm>
    </dsp:sp>
    <dsp:sp modelId="{30752F84-3BF7-E148-9DAE-7B1D5CF95EC2}">
      <dsp:nvSpPr>
        <dsp:cNvPr id="0" name=""/>
        <dsp:cNvSpPr/>
      </dsp:nvSpPr>
      <dsp:spPr>
        <a:xfrm>
          <a:off x="3758225" y="2010251"/>
          <a:ext cx="1340678" cy="804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/>
            <a:t>Yhdyshenkilö kyselee työskentelyn aikana kuulumisia </a:t>
          </a:r>
          <a:r>
            <a:rPr lang="fi-FI" sz="800" kern="1200" dirty="0" err="1"/>
            <a:t>aktorilta</a:t>
          </a:r>
          <a:r>
            <a:rPr lang="fi-FI" sz="800" kern="1200" dirty="0"/>
            <a:t> ja mentorilta</a:t>
          </a:r>
        </a:p>
      </dsp:txBody>
      <dsp:txXfrm>
        <a:off x="3781785" y="2033811"/>
        <a:ext cx="1293558" cy="757287"/>
      </dsp:txXfrm>
    </dsp:sp>
    <dsp:sp modelId="{0A6F4DEA-76C5-1E42-87C4-0BD46E20D2DB}">
      <dsp:nvSpPr>
        <dsp:cNvPr id="0" name=""/>
        <dsp:cNvSpPr/>
      </dsp:nvSpPr>
      <dsp:spPr>
        <a:xfrm rot="10800000">
          <a:off x="3356021" y="2246210"/>
          <a:ext cx="284223" cy="33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700" kern="1200"/>
        </a:p>
      </dsp:txBody>
      <dsp:txXfrm rot="10800000">
        <a:off x="3441288" y="2312708"/>
        <a:ext cx="198956" cy="199492"/>
      </dsp:txXfrm>
    </dsp:sp>
    <dsp:sp modelId="{04DBE44C-D485-E24D-844E-3E69174F4C1B}">
      <dsp:nvSpPr>
        <dsp:cNvPr id="0" name=""/>
        <dsp:cNvSpPr/>
      </dsp:nvSpPr>
      <dsp:spPr>
        <a:xfrm>
          <a:off x="1881274" y="2010251"/>
          <a:ext cx="1340678" cy="804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/>
            <a:t>Palautteen kerääminen </a:t>
          </a:r>
          <a:r>
            <a:rPr lang="fi-FI" sz="800" kern="1200" dirty="0" err="1"/>
            <a:t>aktorilta</a:t>
          </a:r>
          <a:r>
            <a:rPr lang="fi-FI" sz="800" kern="1200" dirty="0"/>
            <a:t> ja mentorilta</a:t>
          </a:r>
        </a:p>
      </dsp:txBody>
      <dsp:txXfrm>
        <a:off x="1904834" y="2033811"/>
        <a:ext cx="1293558" cy="757287"/>
      </dsp:txXfrm>
    </dsp:sp>
    <dsp:sp modelId="{E84C01D7-2614-B24E-B8F3-076F05FDD3A4}">
      <dsp:nvSpPr>
        <dsp:cNvPr id="0" name=""/>
        <dsp:cNvSpPr/>
      </dsp:nvSpPr>
      <dsp:spPr>
        <a:xfrm rot="10800000">
          <a:off x="1479071" y="2246210"/>
          <a:ext cx="284223" cy="3324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700" kern="1200"/>
        </a:p>
      </dsp:txBody>
      <dsp:txXfrm rot="10800000">
        <a:off x="1564338" y="2312708"/>
        <a:ext cx="198956" cy="199492"/>
      </dsp:txXfrm>
    </dsp:sp>
    <dsp:sp modelId="{ECDB37AD-D6CB-0C4C-884B-B2E649E05198}">
      <dsp:nvSpPr>
        <dsp:cNvPr id="0" name=""/>
        <dsp:cNvSpPr/>
      </dsp:nvSpPr>
      <dsp:spPr>
        <a:xfrm>
          <a:off x="4324" y="2010251"/>
          <a:ext cx="1340678" cy="8044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800" kern="1200" dirty="0"/>
            <a:t>Mentoroinnin lopetus</a:t>
          </a:r>
        </a:p>
      </dsp:txBody>
      <dsp:txXfrm>
        <a:off x="27884" y="2033811"/>
        <a:ext cx="1293558" cy="757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779E01-C6EF-C0E3-27E1-F6B1BDE034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8D50A-320D-4F36-25B2-46A3752FB4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0EFF4-3C34-EB45-9C36-42925F6D1E34}" type="datetimeFigureOut">
              <a:rPr lang="en-FI" smtClean="0"/>
              <a:t>12/13/2023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C0FD9-B0D5-D697-8C4C-FD21BC38A0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8F1C8-2361-51F8-54CA-38C62BCC03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40BBC-03D2-A84A-8343-92E20813579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72754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6896A-4E19-1B4E-A2B4-AEA7C7F3C4B2}" type="datetimeFigureOut">
              <a:rPr lang="fi-FI" smtClean="0"/>
              <a:t>13.12.2023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E63BB-9EEF-6742-A020-BEAC7C69C3D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250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8CE14D94-8194-FD19-940B-6DBE5F2DEB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92666" y="399957"/>
            <a:ext cx="5118805" cy="4264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11928"/>
            <a:ext cx="9144000" cy="51435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571750"/>
            <a:ext cx="4158114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1954A9D1-5695-4485-B02C-4874622E8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756" y="277379"/>
            <a:ext cx="1728669" cy="517431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E95CD0E2-8E4C-BA0D-A36C-99867EF0C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5618" y="272744"/>
            <a:ext cx="5316342" cy="44294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2167A8-7B60-BD1D-2753-33351AFBA9E1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5DFC8A-14E2-9F7E-87D7-A3274FF21A2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A6D79-7EFC-E1F7-880B-D5568A104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073805"/>
            <a:ext cx="6858000" cy="17907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3" name="Picture 2" descr="Varha - Varsinais-Suomen hyvinvointialue, Egentilga Finlands välfärdsområde ">
            <a:extLst>
              <a:ext uri="{FF2B5EF4-FFF2-40B4-BE49-F238E27FC236}">
                <a16:creationId xmlns:a16="http://schemas.microsoft.com/office/drawing/2014/main" id="{3244DE5C-CE17-9ADB-F8FD-247393D25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756" y="277379"/>
            <a:ext cx="1728669" cy="5174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D2D5F3-79D0-35B1-2B19-11E970AE5BC3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202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83E7AB3-CAA3-1A7D-4864-370F100546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8753" y="1368000"/>
            <a:ext cx="8609713" cy="32099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B0C437-2B09-A68F-0773-21F9212077D7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396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D502719-5FAF-7F13-0BB7-A332466DB3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04889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7A404EF-7A29-4A24-84C6-C658C872A8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755" y="1371599"/>
            <a:ext cx="4184942" cy="3119967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4B76B-6347-F6B9-B4FD-6A7AC5DAA95F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26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5" y="344410"/>
            <a:ext cx="8601075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 dirty="0"/>
          </a:p>
        </p:txBody>
      </p:sp>
      <p:pic>
        <p:nvPicPr>
          <p:cNvPr id="6" name="Picture 5" descr="Varha logo">
            <a:extLst>
              <a:ext uri="{FF2B5EF4-FFF2-40B4-BE49-F238E27FC236}">
                <a16:creationId xmlns:a16="http://schemas.microsoft.com/office/drawing/2014/main" id="{7E6651AA-666B-8440-4B97-317739951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DD6417-D490-3746-6576-906E6C71C158}"/>
              </a:ext>
            </a:extLst>
          </p:cNvPr>
          <p:cNvSpPr/>
          <p:nvPr userDrawn="1"/>
        </p:nvSpPr>
        <p:spPr>
          <a:xfrm>
            <a:off x="4704889" y="1367366"/>
            <a:ext cx="4184941" cy="31199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ln>
                <a:noFill/>
              </a:ln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AF85DA5-D035-63BF-0B0F-9AA288AAAE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150359" cy="32099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A49E7BE-8C9C-9235-86F0-E2296E8C49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6080" y="1586723"/>
            <a:ext cx="3695687" cy="2655078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None/>
              <a:defRPr sz="1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6E5E7B-16C9-3FF2-D1E4-62DB50712A8A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49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6" y="344410"/>
            <a:ext cx="4756657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3C2B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pic>
        <p:nvPicPr>
          <p:cNvPr id="3" name="Picture 2" descr="Varha logo">
            <a:extLst>
              <a:ext uri="{FF2B5EF4-FFF2-40B4-BE49-F238E27FC236}">
                <a16:creationId xmlns:a16="http://schemas.microsoft.com/office/drawing/2014/main" id="{BB9844DF-4DE9-4398-EED5-8D18A438B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19515" y="4701864"/>
            <a:ext cx="736793" cy="292032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756657" cy="31627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30AA9E-E208-1E18-A27C-A646855BE71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289550" y="-1"/>
            <a:ext cx="3854450" cy="4530726"/>
          </a:xfrm>
        </p:spPr>
        <p:txBody>
          <a:bodyPr anchor="ctr"/>
          <a:lstStyle>
            <a:lvl1pPr marL="0" indent="0" algn="ctr">
              <a:buNone/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Kuva, </a:t>
            </a:r>
            <a:r>
              <a:rPr lang="en-GB" dirty="0" err="1"/>
              <a:t>taulukko</a:t>
            </a:r>
            <a:r>
              <a:rPr lang="en-GB" dirty="0"/>
              <a:t> tai </a:t>
            </a:r>
            <a:r>
              <a:rPr lang="en-GB" dirty="0" err="1"/>
              <a:t>muu</a:t>
            </a:r>
            <a:r>
              <a:rPr lang="en-GB" dirty="0"/>
              <a:t> </a:t>
            </a:r>
            <a:r>
              <a:rPr lang="en-GB" dirty="0" err="1"/>
              <a:t>elementti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A39A6-E8F5-4190-1EE9-48EF72F4EDC0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6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DA8663-BC8C-0B88-120C-C2B7BFEC8DD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C2B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6EE12E-333A-1408-1758-B01EEA06A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6" y="344410"/>
            <a:ext cx="4184941" cy="812067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FI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9C31137-8D34-71B8-191D-EA0486427E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8753" y="1368000"/>
            <a:ext cx="4184941" cy="3162725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3C2B7C"/>
              </a:buClr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3C2B7C"/>
              </a:buClr>
              <a:defRPr sz="11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3C2B7C"/>
              </a:buClr>
              <a:defRPr sz="105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20A79B07-E862-4617-B61A-1DCE3E2AE9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6975" y="344411"/>
            <a:ext cx="4401306" cy="3907922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0224EC-5F8B-C89D-EFFB-5A24506F58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4701600"/>
            <a:ext cx="735706" cy="29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126284-18A5-3853-D543-AF49D667B101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17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D043F9-26D9-3FD4-2744-6C854E32340B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FI" sz="3200" b="1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BF1EEF3B-F8F1-EA08-E410-5DFC9A922B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5618" y="272744"/>
            <a:ext cx="5316342" cy="44294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F8C021D-A927-1452-2101-4955460AF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8" y="2571750"/>
            <a:ext cx="4158114" cy="1790700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FBA719-349B-5C9B-9412-D886F8506B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18800" y="4701600"/>
            <a:ext cx="735706" cy="291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FD3D40-20D3-B7D4-186A-C684E68FF046}"/>
              </a:ext>
            </a:extLst>
          </p:cNvPr>
          <p:cNvSpPr txBox="1"/>
          <p:nvPr userDrawn="1"/>
        </p:nvSpPr>
        <p:spPr>
          <a:xfrm>
            <a:off x="261931" y="4726255"/>
            <a:ext cx="41849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Varsinais-Suomen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hyvinvointialue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Egentliga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Finlands</a:t>
            </a:r>
            <a:r>
              <a:rPr lang="en-GB" sz="9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b="0" i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välfärdsområde</a:t>
            </a:r>
            <a:endParaRPr lang="en-FI" sz="900" b="0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1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E8882-F9F0-9A7B-28C2-201F603F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0076A-E874-BD48-BA44-539520A7B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5F421-CD7F-15F1-4A69-40A4BDD27C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8E5D-1947-8049-8662-B11007AD2347}" type="datetimeFigureOut">
              <a:rPr lang="en-FI" smtClean="0"/>
              <a:t>12/13/2023</a:t>
            </a:fld>
            <a:endParaRPr lang="en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4A668-586C-E0EC-7961-74C0960D3C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66424-98B0-9540-79B2-90917191C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C7672-3E82-8244-8E55-14A7E22784BE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1183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52" r:id="rId3"/>
    <p:sldLayoutId id="2147483683" r:id="rId4"/>
    <p:sldLayoutId id="2147483675" r:id="rId5"/>
    <p:sldLayoutId id="2147483664" r:id="rId6"/>
    <p:sldLayoutId id="2147483685" r:id="rId7"/>
    <p:sldLayoutId id="2147483676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CCF860-3C01-DE29-7343-2E1457AAC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Sosiaalityöntekijän mentorivalmennus ja mentorointi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73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Mentorivalmennus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Mentorivalmennus on kehitetty osana Tulevaisuuden </a:t>
            </a:r>
            <a:r>
              <a:rPr lang="fi-FI" dirty="0" smtClean="0"/>
              <a:t>sote-keskuksen </a:t>
            </a:r>
            <a:r>
              <a:rPr lang="fi-FI" dirty="0" smtClean="0"/>
              <a:t>lastensuojelun ja lapsiperheiden kehittämishanketta </a:t>
            </a:r>
            <a:r>
              <a:rPr lang="fi-FI" dirty="0" smtClean="0"/>
              <a:t>2022-2023</a:t>
            </a:r>
            <a:endParaRPr lang="fi-FI" dirty="0" smtClean="0"/>
          </a:p>
          <a:p>
            <a:r>
              <a:rPr lang="fi-FI" dirty="0" smtClean="0"/>
              <a:t>Pilottiryhmä on suorittanut mentorivalmennuksen keväällä </a:t>
            </a:r>
            <a:r>
              <a:rPr lang="fi-FI" dirty="0" smtClean="0"/>
              <a:t>2023</a:t>
            </a:r>
            <a:endParaRPr lang="fi-FI" dirty="0" smtClean="0"/>
          </a:p>
          <a:p>
            <a:r>
              <a:rPr lang="fi-FI" dirty="0"/>
              <a:t>V</a:t>
            </a:r>
            <a:r>
              <a:rPr lang="fi-FI" dirty="0" smtClean="0"/>
              <a:t>almennuksen käynnistäminen </a:t>
            </a:r>
            <a:r>
              <a:rPr lang="fi-FI" dirty="0" err="1" smtClean="0"/>
              <a:t>Varhalla</a:t>
            </a:r>
            <a:r>
              <a:rPr lang="fi-FI" dirty="0" smtClean="0"/>
              <a:t> on vielä </a:t>
            </a:r>
            <a:r>
              <a:rPr lang="fi-FI" dirty="0" smtClean="0"/>
              <a:t>kesken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7103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Mentorivalmennus verkkoympäristössä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fi-FI" dirty="0"/>
              <a:t>Mentorivalmennus on rakennettu sähköiseen </a:t>
            </a:r>
            <a:r>
              <a:rPr lang="fi-FI" dirty="0" err="1"/>
              <a:t>Howspace</a:t>
            </a:r>
            <a:r>
              <a:rPr lang="fi-FI" dirty="0"/>
              <a:t>-koulutustilaan. Valmennusosiot koostuvat videoista, teorioista ja tehtävistä. Valmennuksen tavoitteena on pysäyttää tuleva mentori pohtimaan omaa rooliaan mentorina ja saada aikaa vertaiskeskustelua valmennukseen osallistuvien välillä</a:t>
            </a:r>
            <a:r>
              <a:rPr lang="fi-FI" dirty="0" smtClean="0"/>
              <a:t>.</a:t>
            </a:r>
          </a:p>
          <a:p>
            <a:pPr fontAlgn="base"/>
            <a:r>
              <a:rPr lang="fi-FI" dirty="0" smtClean="0"/>
              <a:t>Valmennukseen </a:t>
            </a:r>
            <a:r>
              <a:rPr lang="fi-FI" dirty="0"/>
              <a:t>ohjaudutaan </a:t>
            </a:r>
            <a:r>
              <a:rPr lang="fi-FI" dirty="0" smtClean="0"/>
              <a:t>esihenkilön </a:t>
            </a:r>
            <a:r>
              <a:rPr lang="fi-FI" dirty="0"/>
              <a:t>kautta; mentoriksi hakeva tarvitsee valmennukseen päästäkseen </a:t>
            </a:r>
            <a:r>
              <a:rPr lang="fi-FI" dirty="0" smtClean="0"/>
              <a:t>esihenkilön suosituksen ja lisäksi </a:t>
            </a:r>
            <a:r>
              <a:rPr lang="fi-FI" dirty="0"/>
              <a:t>vähintään kolmen vuoden </a:t>
            </a:r>
            <a:r>
              <a:rPr lang="fi-FI" dirty="0" smtClean="0"/>
              <a:t>työkokemuksen sosiaalityöntekijänä </a:t>
            </a:r>
            <a:r>
              <a:rPr lang="fi-FI" dirty="0"/>
              <a:t>toimimisesta. </a:t>
            </a:r>
          </a:p>
          <a:p>
            <a:pPr fontAlgn="base"/>
            <a:r>
              <a:rPr lang="fi-FI" dirty="0" smtClean="0"/>
              <a:t>Valmennuksen </a:t>
            </a:r>
            <a:r>
              <a:rPr lang="fi-FI" dirty="0"/>
              <a:t>suoritettuaan osallistuja saa todistuksen ja hän voi tämän jälkeen toimia sosiaalityön </a:t>
            </a:r>
            <a:r>
              <a:rPr lang="fi-FI" dirty="0" smtClean="0"/>
              <a:t>valmentajana </a:t>
            </a:r>
            <a:r>
              <a:rPr lang="fi-FI" dirty="0" err="1" smtClean="0"/>
              <a:t>Varhan</a:t>
            </a:r>
            <a:r>
              <a:rPr lang="fi-FI" dirty="0" smtClean="0"/>
              <a:t> hyvinvointialueella</a:t>
            </a:r>
            <a:r>
              <a:rPr lang="fi-FI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78572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Valmennuksen osa-alueet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pPr lvl="0" fontAlgn="base"/>
            <a:r>
              <a:rPr lang="fi-FI" dirty="0"/>
              <a:t>Johdatus mentorointiin: mentoroinnin tavoitteet, vuorovaikutus mentoroinnissa, mentoriprosessin haasteet ja </a:t>
            </a:r>
            <a:r>
              <a:rPr lang="fi-FI" dirty="0" smtClean="0"/>
              <a:t>ratkaisut.</a:t>
            </a:r>
            <a:endParaRPr lang="fi-FI" dirty="0"/>
          </a:p>
          <a:p>
            <a:pPr fontAlgn="base"/>
            <a:r>
              <a:rPr lang="fi-FI" dirty="0"/>
              <a:t>Mentoroinnin teemat: ammatillinen kasvu, työhyvinvointi, muutokset ja </a:t>
            </a:r>
            <a:r>
              <a:rPr lang="fi-FI" dirty="0" smtClean="0"/>
              <a:t>siirtymät. Juridinen </a:t>
            </a:r>
            <a:r>
              <a:rPr lang="fi-FI" dirty="0"/>
              <a:t>osaaminen </a:t>
            </a:r>
            <a:r>
              <a:rPr lang="fi-FI" dirty="0" smtClean="0"/>
              <a:t>sosiaalityössä.</a:t>
            </a:r>
            <a:r>
              <a:rPr lang="fi-FI" dirty="0"/>
              <a:t> </a:t>
            </a:r>
          </a:p>
          <a:p>
            <a:pPr lvl="0" fontAlgn="base"/>
            <a:r>
              <a:rPr lang="fi-FI" dirty="0"/>
              <a:t>Mentoriprosessin rakenne ja </a:t>
            </a:r>
            <a:r>
              <a:rPr lang="fi-FI" dirty="0" smtClean="0"/>
              <a:t>kesto.</a:t>
            </a:r>
          </a:p>
          <a:p>
            <a:pPr lvl="0" fontAlgn="base"/>
            <a:r>
              <a:rPr lang="fi-FI" dirty="0" smtClean="0"/>
              <a:t>Systeeminen </a:t>
            </a:r>
            <a:r>
              <a:rPr lang="fi-FI" dirty="0"/>
              <a:t>ajattelu </a:t>
            </a:r>
            <a:r>
              <a:rPr lang="fi-FI" dirty="0" smtClean="0"/>
              <a:t>mentoroinnissa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496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Valmennus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fi-FI" dirty="0"/>
              <a:t>Mentorivalmennuksen saa suorittaa työaikana ja myös mentorointi tapahtuu työajalla. </a:t>
            </a:r>
            <a:endParaRPr lang="fi-FI" dirty="0" smtClean="0"/>
          </a:p>
          <a:p>
            <a:pPr fontAlgn="base"/>
            <a:r>
              <a:rPr lang="fi-FI" dirty="0" smtClean="0"/>
              <a:t>Valmennettava </a:t>
            </a:r>
            <a:r>
              <a:rPr lang="fi-FI" dirty="0"/>
              <a:t>varaa aikaa mentorivalmennuksen suorittamiseen noin 1.5 – 2 tuntia </a:t>
            </a:r>
            <a:r>
              <a:rPr lang="fi-FI" dirty="0" smtClean="0"/>
              <a:t>viikossa n. kuuden </a:t>
            </a:r>
            <a:r>
              <a:rPr lang="fi-FI" dirty="0"/>
              <a:t>viikon ajan. </a:t>
            </a:r>
            <a:endParaRPr lang="fi-FI" dirty="0" smtClean="0"/>
          </a:p>
          <a:p>
            <a:pPr fontAlgn="base"/>
            <a:r>
              <a:rPr lang="fi-FI" dirty="0" smtClean="0"/>
              <a:t>Valmennuksen alussa ja lopussa on yhteinen </a:t>
            </a:r>
            <a:r>
              <a:rPr lang="fi-FI" dirty="0" err="1" smtClean="0"/>
              <a:t>Teams</a:t>
            </a:r>
            <a:r>
              <a:rPr lang="fi-FI" dirty="0" smtClean="0"/>
              <a:t>-tapaaminen valmennettavien ja valmentajien kanssa. </a:t>
            </a:r>
          </a:p>
          <a:p>
            <a:pPr fontAlgn="base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5361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CCF860-3C01-DE29-7343-2E1457AAC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757" y="2571750"/>
            <a:ext cx="4525289" cy="1790700"/>
          </a:xfrm>
        </p:spPr>
        <p:txBody>
          <a:bodyPr/>
          <a:lstStyle/>
          <a:p>
            <a:r>
              <a:rPr lang="fi-FI" dirty="0"/>
              <a:t>Sosiaalityöntekijöiden mentorointi </a:t>
            </a:r>
            <a:r>
              <a:rPr lang="fi-FI" dirty="0" err="1"/>
              <a:t>Varhalla</a:t>
            </a:r>
            <a:r>
              <a:rPr lang="fi-FI" dirty="0"/>
              <a:t> - prosessikaavio</a:t>
            </a:r>
          </a:p>
        </p:txBody>
      </p:sp>
    </p:spTree>
    <p:extLst>
      <p:ext uri="{BB962C8B-B14F-4D97-AF65-F5344CB8AC3E}">
        <p14:creationId xmlns:p14="http://schemas.microsoft.com/office/powerpoint/2010/main" val="21468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467443-4559-B87D-7FED-54E19358A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391" y="335520"/>
            <a:ext cx="8601075" cy="758171"/>
          </a:xfrm>
        </p:spPr>
        <p:txBody>
          <a:bodyPr/>
          <a:lstStyle/>
          <a:p>
            <a:r>
              <a:rPr lang="fi-FI" dirty="0" smtClean="0"/>
              <a:t>Mentorointiprosessi (valmennusjakso </a:t>
            </a:r>
            <a:r>
              <a:rPr lang="fi-FI" dirty="0" err="1" smtClean="0"/>
              <a:t>aktorin</a:t>
            </a:r>
            <a:r>
              <a:rPr lang="fi-FI" dirty="0" smtClean="0"/>
              <a:t> kanssa kestää noin vuosi)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80EB2C-04CB-B2FA-2D75-E2AF1380C8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8D39F337-9135-9ED7-BF68-66CA8134B1B3}"/>
              </a:ext>
            </a:extLst>
          </p:cNvPr>
          <p:cNvGraphicFramePr/>
          <p:nvPr>
            <p:extLst/>
          </p:nvPr>
        </p:nvGraphicFramePr>
        <p:xfrm>
          <a:off x="143435" y="1093693"/>
          <a:ext cx="8857129" cy="348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87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arha">
      <a:dk1>
        <a:srgbClr val="000000"/>
      </a:dk1>
      <a:lt1>
        <a:srgbClr val="FFFFFF"/>
      </a:lt1>
      <a:dk2>
        <a:srgbClr val="3C2B7C"/>
      </a:dk2>
      <a:lt2>
        <a:srgbClr val="009F8D"/>
      </a:lt2>
      <a:accent1>
        <a:srgbClr val="3C2B7C"/>
      </a:accent1>
      <a:accent2>
        <a:srgbClr val="009F8D"/>
      </a:accent2>
      <a:accent3>
        <a:srgbClr val="9990C0"/>
      </a:accent3>
      <a:accent4>
        <a:srgbClr val="D7EAEA"/>
      </a:accent4>
      <a:accent5>
        <a:srgbClr val="F39300"/>
      </a:accent5>
      <a:accent6>
        <a:srgbClr val="145E40"/>
      </a:accent6>
      <a:hlink>
        <a:srgbClr val="F39300"/>
      </a:hlink>
      <a:folHlink>
        <a:srgbClr val="145E4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4704A40-BDB6-D348-BE58-D14FAC197787}" vid="{A24B36F8-F9D4-5445-AED9-CDA78D3FD0D3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CB862385CC234CA38F1C8AA478C2D2" ma:contentTypeVersion="2" ma:contentTypeDescription="Create a new document." ma:contentTypeScope="" ma:versionID="b9c1553c794b4cc91ad4a5fd1296d9ad">
  <xsd:schema xmlns:xsd="http://www.w3.org/2001/XMLSchema" xmlns:xs="http://www.w3.org/2001/XMLSchema" xmlns:p="http://schemas.microsoft.com/office/2006/metadata/properties" xmlns:ns2="faddea96-528f-4847-adc7-3447eaee965d" targetNamespace="http://schemas.microsoft.com/office/2006/metadata/properties" ma:root="true" ma:fieldsID="bf59e53e8524f8e177d54a971ffb365a" ns2:_="">
    <xsd:import namespace="faddea96-528f-4847-adc7-3447eaee9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dea96-528f-4847-adc7-3447eaee96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D4270D-E353-48A0-A66F-1EC15BB522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8694CC-8F47-4283-B6E0-888C13701415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faddea96-528f-4847-adc7-3447eaee965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A6C3447-BC3E-449A-85BE-591E7FD0C09D}">
  <ds:schemaRefs>
    <ds:schemaRef ds:uri="faddea96-528f-4847-adc7-3447eaee96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273</Words>
  <Application>Microsoft Office PowerPoint</Application>
  <PresentationFormat>Näytössä katseltava esitys (16:9)</PresentationFormat>
  <Paragraphs>30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Sosiaalityöntekijän mentorivalmennus ja mentorointi</vt:lpstr>
      <vt:lpstr>Mentorivalmennus</vt:lpstr>
      <vt:lpstr>Mentorivalmennus verkkoympäristössä</vt:lpstr>
      <vt:lpstr>Valmennuksen osa-alueet</vt:lpstr>
      <vt:lpstr>Valmennus</vt:lpstr>
      <vt:lpstr>Sosiaalityöntekijöiden mentorointi Varhalla - prosessikaavio</vt:lpstr>
      <vt:lpstr>Mentorointiprosessi (valmennusjakso aktorin kanssa kestää noin vuosi)</vt:lpstr>
    </vt:vector>
  </TitlesOfParts>
  <Company>Varsinais-Suomen hyvinvointialue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Rantala Leena</dc:creator>
  <cp:lastModifiedBy>Lumio Milla</cp:lastModifiedBy>
  <cp:revision>58</cp:revision>
  <dcterms:created xsi:type="dcterms:W3CDTF">2022-11-17T08:06:18Z</dcterms:created>
  <dcterms:modified xsi:type="dcterms:W3CDTF">2023-12-13T11:27:11Z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0x010100B7CB862385CC234CA38F1C8AA478C2D2</vt:lpwstr>
  </property>
</Properties>
</file>