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27" r:id="rId5"/>
  </p:sldMasterIdLst>
  <p:notesMasterIdLst>
    <p:notesMasterId r:id="rId15"/>
  </p:notesMasterIdLst>
  <p:sldIdLst>
    <p:sldId id="2145706477" r:id="rId6"/>
    <p:sldId id="257" r:id="rId7"/>
    <p:sldId id="2145706498" r:id="rId8"/>
    <p:sldId id="2145706520" r:id="rId9"/>
    <p:sldId id="2145706514" r:id="rId10"/>
    <p:sldId id="2145706515" r:id="rId11"/>
    <p:sldId id="2145706516" r:id="rId12"/>
    <p:sldId id="2145706517" r:id="rId13"/>
    <p:sldId id="2145706491" r:id="rId1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C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5416C0-E5D8-403F-B276-40CDB646831C}" v="47" dt="2023-11-29T13:04:58.846"/>
    <p1510:client id="{28685D5F-7D65-4A93-9FDA-278EB5FDC76C}" v="20" dt="2023-11-30T07:32:37.454"/>
    <p1510:client id="{5FE11429-8385-4A50-AC98-1FC54460EB8B}" v="86" dt="2023-11-29T12:56:49.671"/>
    <p1510:client id="{63B541BE-4E86-4230-16FD-2E5FCDB42F77}" v="12" dt="2023-11-29T13:58:06.752"/>
    <p1510:client id="{6C1DB687-9811-4C56-A102-CD04F63BCA2C}" v="109" dt="2023-11-29T11:38:34.667"/>
    <p1510:client id="{8CA52DA7-D11F-4486-8699-0F30F0CBBFA9}" v="8" dt="2023-11-29T11:24:07.355"/>
    <p1510:client id="{FF0BAAF0-EEA2-4F70-9348-22D817EA7BCE}" v="221" dt="2024-01-15T12:04:08.5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80000063_3A240646.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80000064_61851C9F.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err="1">
                <a:latin typeface="+mj-lt"/>
                <a:cs typeface="Poppins ExtraBold" panose="00000900000000000000" pitchFamily="2" charset="0"/>
              </a:rPr>
              <a:t>Otsikko</a:t>
            </a:r>
            <a:endParaRPr lang="en-US" b="1">
              <a:latin typeface="+mj-lt"/>
              <a:cs typeface="Poppins ExtraBold" panose="00000900000000000000" pitchFamily="2"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pieChart>
        <c:varyColors val="1"/>
        <c:ser>
          <c:idx val="0"/>
          <c:order val="0"/>
          <c:tx>
            <c:strRef>
              <c:f>Sheet1!$B$1</c:f>
              <c:strCache>
                <c:ptCount val="1"/>
                <c:pt idx="0">
                  <c:v>Otsikko</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CB7-4791-A73E-4A68E1AE518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CB7-4791-A73E-4A68E1AE518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CB7-4791-A73E-4A68E1AE518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CB7-4791-A73E-4A68E1AE518C}"/>
              </c:ext>
            </c:extLst>
          </c:dPt>
          <c:cat>
            <c:strRef>
              <c:f>Sheet1!$A$2:$A$5</c:f>
              <c:strCache>
                <c:ptCount val="4"/>
                <c:pt idx="0">
                  <c:v>1. Arvo</c:v>
                </c:pt>
                <c:pt idx="1">
                  <c:v>2. Arvo</c:v>
                </c:pt>
                <c:pt idx="2">
                  <c:v>3. Arvo</c:v>
                </c:pt>
                <c:pt idx="3">
                  <c:v>4. Arvo</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7B0C-420B-8DDE-C48B689B0C4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Arial" panose="020B0604020202020204" pitchFamily="34" charset="0"/>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j-lt"/>
              <a:ea typeface="+mn-ea"/>
              <a:cs typeface="Poppins ExtraBold" panose="00000900000000000000" pitchFamily="2" charset="0"/>
            </a:defRPr>
          </a:pPr>
          <a:endParaRPr lang="fi-FI"/>
        </a:p>
      </c:txPr>
    </c:title>
    <c:autoTitleDeleted val="0"/>
    <c:plotArea>
      <c:layout/>
      <c:barChart>
        <c:barDir val="col"/>
        <c:grouping val="clustered"/>
        <c:varyColors val="0"/>
        <c:ser>
          <c:idx val="0"/>
          <c:order val="0"/>
          <c:tx>
            <c:strRef>
              <c:f>Sheet1!$B$1</c:f>
              <c:strCache>
                <c:ptCount val="1"/>
                <c:pt idx="0">
                  <c:v>Otsikko</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AF11-4B94-9622-BFE5B72FC45B}"/>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AF11-4B94-9622-BFE5B72FC45B}"/>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AF11-4B94-9622-BFE5B72FC45B}"/>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AF11-4B94-9622-BFE5B72FC45B}"/>
              </c:ext>
            </c:extLst>
          </c:dPt>
          <c:cat>
            <c:strRef>
              <c:f>Sheet1!$A$2:$A$5</c:f>
              <c:strCache>
                <c:ptCount val="4"/>
                <c:pt idx="0">
                  <c:v>1. Arvo</c:v>
                </c:pt>
                <c:pt idx="1">
                  <c:v>2. Arvo</c:v>
                </c:pt>
                <c:pt idx="2">
                  <c:v>3. Arvo</c:v>
                </c:pt>
                <c:pt idx="3">
                  <c:v>4. Arvo</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7B0C-420B-8DDE-C48B689B0C48}"/>
            </c:ext>
          </c:extLst>
        </c:ser>
        <c:dLbls>
          <c:showLegendKey val="0"/>
          <c:showVal val="0"/>
          <c:showCatName val="0"/>
          <c:showSerName val="0"/>
          <c:showPercent val="0"/>
          <c:showBubbleSize val="0"/>
        </c:dLbls>
        <c:gapWidth val="100"/>
        <c:axId val="473923376"/>
        <c:axId val="473925344"/>
      </c:barChart>
      <c:catAx>
        <c:axId val="4739233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Arial" panose="020B0604020202020204" pitchFamily="34" charset="0"/>
              </a:defRPr>
            </a:pPr>
            <a:endParaRPr lang="fi-FI"/>
          </a:p>
        </c:txPr>
        <c:crossAx val="473925344"/>
        <c:crosses val="autoZero"/>
        <c:auto val="1"/>
        <c:lblAlgn val="ctr"/>
        <c:lblOffset val="100"/>
        <c:noMultiLvlLbl val="0"/>
      </c:catAx>
      <c:valAx>
        <c:axId val="473925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47392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Arial" panose="020B0604020202020204" pitchFamily="34" charset="0"/>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5C56C2-BF74-4044-B5E7-1E0350CE589A}" type="datetimeFigureOut">
              <a:t>15.1.2024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0E1DC0-ED2F-45B9-872C-E6412CE0CECE}" type="slidenum">
              <a:t>‹#›</a:t>
            </a:fld>
            <a:endParaRPr lang="fi-FI"/>
          </a:p>
        </p:txBody>
      </p:sp>
    </p:spTree>
    <p:extLst>
      <p:ext uri="{BB962C8B-B14F-4D97-AF65-F5344CB8AC3E}">
        <p14:creationId xmlns:p14="http://schemas.microsoft.com/office/powerpoint/2010/main" val="153264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fontAlgn="base">
              <a:buFont typeface="Arial" panose="020B0604020202020204" pitchFamily="34" charset="0"/>
              <a:buChar char="•"/>
            </a:pPr>
            <a:r>
              <a:rPr lang="fi-FI" b="0" i="0" u="none" strike="noStrike">
                <a:solidFill>
                  <a:srgbClr val="000000"/>
                </a:solidFill>
                <a:effectLst/>
                <a:latin typeface="Calibri" panose="020F0502020204030204" pitchFamily="34" charset="0"/>
              </a:rPr>
              <a:t>etsivä työ</a:t>
            </a:r>
            <a:r>
              <a:rPr lang="en-US" b="0" i="0">
                <a:solidFill>
                  <a:srgbClr val="000000"/>
                </a:solidFill>
                <a:effectLst/>
                <a:latin typeface="Calibri" panose="020F0502020204030204" pitchFamily="34" charset="0"/>
              </a:rPr>
              <a:t>​</a:t>
            </a:r>
          </a:p>
          <a:p>
            <a:pPr lvl="1" algn="l" rtl="0" fontAlgn="base">
              <a:buFont typeface="Arial" panose="020B0604020202020204" pitchFamily="34" charset="0"/>
              <a:buChar char="•"/>
            </a:pPr>
            <a:r>
              <a:rPr lang="en-US" b="0" i="0" err="1">
                <a:solidFill>
                  <a:srgbClr val="000000"/>
                </a:solidFill>
                <a:effectLst/>
                <a:latin typeface="Calibri" panose="020F0502020204030204" pitchFamily="34" charset="0"/>
              </a:rPr>
              <a:t>Seuraavassa</a:t>
            </a:r>
            <a:r>
              <a:rPr lang="en-US" b="0" i="0">
                <a:solidFill>
                  <a:srgbClr val="000000"/>
                </a:solidFill>
                <a:effectLst/>
                <a:latin typeface="Calibri" panose="020F0502020204030204" pitchFamily="34" charset="0"/>
              </a:rPr>
              <a:t> </a:t>
            </a:r>
            <a:r>
              <a:rPr lang="en-US" b="0" i="0" err="1">
                <a:solidFill>
                  <a:srgbClr val="000000"/>
                </a:solidFill>
                <a:effectLst/>
                <a:latin typeface="Calibri" panose="020F0502020204030204" pitchFamily="34" charset="0"/>
              </a:rPr>
              <a:t>diassa</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fi-FI" b="0" i="0" u="none" strike="noStrike">
                <a:solidFill>
                  <a:srgbClr val="000000"/>
                </a:solidFill>
                <a:effectLst/>
                <a:latin typeface="Calibri" panose="020F0502020204030204" pitchFamily="34" charset="0"/>
              </a:rPr>
              <a:t>jalkautuminen asiakkaan kanssa palveluihin</a:t>
            </a:r>
          </a:p>
          <a:p>
            <a:pPr lvl="1" algn="l" rtl="0" fontAlgn="base">
              <a:buFont typeface="Arial" panose="020B0604020202020204" pitchFamily="34" charset="0"/>
              <a:buChar char="•"/>
            </a:pPr>
            <a:r>
              <a:rPr lang="en-US" b="0" i="0" err="1">
                <a:solidFill>
                  <a:srgbClr val="000000"/>
                </a:solidFill>
                <a:effectLst/>
                <a:latin typeface="Arial" panose="020B0604020202020204" pitchFamily="34" charset="0"/>
              </a:rPr>
              <a:t>Erotuksen</a:t>
            </a:r>
            <a:r>
              <a:rPr lang="en-US" b="0" i="0">
                <a:solidFill>
                  <a:srgbClr val="000000"/>
                </a:solidFill>
                <a:effectLst/>
                <a:latin typeface="Arial" panose="020B0604020202020204" pitchFamily="34" charset="0"/>
              </a:rPr>
              <a:t> </a:t>
            </a:r>
            <a:r>
              <a:rPr lang="en-US" b="0" i="0" err="1">
                <a:solidFill>
                  <a:srgbClr val="000000"/>
                </a:solidFill>
                <a:effectLst/>
                <a:latin typeface="Arial" panose="020B0604020202020204" pitchFamily="34" charset="0"/>
              </a:rPr>
              <a:t>edelliseen</a:t>
            </a:r>
            <a:r>
              <a:rPr lang="en-US" b="0" i="0">
                <a:solidFill>
                  <a:srgbClr val="000000"/>
                </a:solidFill>
                <a:effectLst/>
                <a:latin typeface="Arial" panose="020B0604020202020204" pitchFamily="34" charset="0"/>
              </a:rPr>
              <a:t>, </a:t>
            </a:r>
            <a:r>
              <a:rPr lang="en-US" b="0" i="0" err="1">
                <a:solidFill>
                  <a:srgbClr val="000000"/>
                </a:solidFill>
                <a:effectLst/>
                <a:latin typeface="Arial" panose="020B0604020202020204" pitchFamily="34" charset="0"/>
              </a:rPr>
              <a:t>molempia</a:t>
            </a:r>
            <a:r>
              <a:rPr lang="en-US" b="0" i="0">
                <a:solidFill>
                  <a:srgbClr val="000000"/>
                </a:solidFill>
                <a:effectLst/>
                <a:latin typeface="Arial" panose="020B0604020202020204" pitchFamily="34" charset="0"/>
              </a:rPr>
              <a:t> </a:t>
            </a:r>
            <a:r>
              <a:rPr lang="en-US" b="0" i="0" err="1">
                <a:solidFill>
                  <a:srgbClr val="000000"/>
                </a:solidFill>
                <a:effectLst/>
                <a:latin typeface="Arial" panose="020B0604020202020204" pitchFamily="34" charset="0"/>
              </a:rPr>
              <a:t>tehdään</a:t>
            </a:r>
            <a:r>
              <a:rPr lang="en-US" b="0" i="0">
                <a:solidFill>
                  <a:srgbClr val="000000"/>
                </a:solidFill>
                <a:effectLst/>
                <a:latin typeface="Arial" panose="020B0604020202020204" pitchFamily="34" charset="0"/>
              </a:rPr>
              <a:t> (</a:t>
            </a:r>
            <a:r>
              <a:rPr lang="en-US" b="0" i="0" err="1">
                <a:solidFill>
                  <a:srgbClr val="000000"/>
                </a:solidFill>
                <a:effectLst/>
                <a:latin typeface="Arial" panose="020B0604020202020204" pitchFamily="34" charset="0"/>
              </a:rPr>
              <a:t>työnjako</a:t>
            </a:r>
            <a:r>
              <a:rPr lang="en-US" b="0" i="0">
                <a:solidFill>
                  <a:srgbClr val="000000"/>
                </a:solidFill>
                <a:effectLst/>
                <a:latin typeface="Arial" panose="020B0604020202020204" pitchFamily="34" charset="0"/>
              </a:rPr>
              <a:t>)</a:t>
            </a:r>
          </a:p>
          <a:p>
            <a:pPr lvl="1" algn="l" rtl="0" fontAlgn="base">
              <a:buFont typeface="Arial" panose="020B0604020202020204" pitchFamily="34" charset="0"/>
              <a:buChar char="•"/>
            </a:pPr>
            <a:r>
              <a:rPr lang="en-US" b="0" i="0" err="1">
                <a:solidFill>
                  <a:srgbClr val="000000"/>
                </a:solidFill>
                <a:effectLst/>
                <a:latin typeface="Arial" panose="020B0604020202020204" pitchFamily="34" charset="0"/>
              </a:rPr>
              <a:t>Sosiaalitoimeen</a:t>
            </a:r>
            <a:r>
              <a:rPr lang="en-US" b="0" i="0">
                <a:solidFill>
                  <a:srgbClr val="000000"/>
                </a:solidFill>
                <a:effectLst/>
                <a:latin typeface="Arial" panose="020B0604020202020204" pitchFamily="34" charset="0"/>
              </a:rPr>
              <a:t> ja </a:t>
            </a:r>
            <a:r>
              <a:rPr lang="en-US" b="0" i="0" err="1">
                <a:solidFill>
                  <a:srgbClr val="000000"/>
                </a:solidFill>
                <a:effectLst/>
                <a:latin typeface="Arial" panose="020B0604020202020204" pitchFamily="34" charset="0"/>
              </a:rPr>
              <a:t>terveydenhuoltoon</a:t>
            </a:r>
            <a:endParaRPr lang="en-US" b="0" i="0">
              <a:solidFill>
                <a:srgbClr val="000000"/>
              </a:solidFill>
              <a:effectLst/>
              <a:latin typeface="Arial" panose="020B0604020202020204" pitchFamily="34" charset="0"/>
            </a:endParaRPr>
          </a:p>
          <a:p>
            <a:pPr lvl="1" algn="l" rtl="0" fontAlgn="base">
              <a:buFont typeface="Arial" panose="020B0604020202020204" pitchFamily="34" charset="0"/>
              <a:buChar char="•"/>
            </a:pPr>
            <a:r>
              <a:rPr lang="en-US" b="0" i="0">
                <a:solidFill>
                  <a:srgbClr val="000000"/>
                </a:solidFill>
                <a:effectLst/>
                <a:latin typeface="Arial" panose="020B0604020202020204" pitchFamily="34" charset="0"/>
              </a:rPr>
              <a:t>Koko </a:t>
            </a:r>
            <a:r>
              <a:rPr lang="en-US" b="0" i="0" err="1">
                <a:solidFill>
                  <a:srgbClr val="000000"/>
                </a:solidFill>
                <a:effectLst/>
                <a:latin typeface="Arial" panose="020B0604020202020204" pitchFamily="34" charset="0"/>
              </a:rPr>
              <a:t>verkoston</a:t>
            </a:r>
            <a:r>
              <a:rPr lang="en-US" b="0" i="0">
                <a:solidFill>
                  <a:srgbClr val="000000"/>
                </a:solidFill>
                <a:effectLst/>
                <a:latin typeface="Arial" panose="020B0604020202020204" pitchFamily="34" charset="0"/>
              </a:rPr>
              <a:t> </a:t>
            </a:r>
            <a:r>
              <a:rPr lang="en-US" b="0" i="0" err="1">
                <a:solidFill>
                  <a:srgbClr val="000000"/>
                </a:solidFill>
                <a:effectLst/>
                <a:latin typeface="Arial" panose="020B0604020202020204" pitchFamily="34" charset="0"/>
              </a:rPr>
              <a:t>toimipisteet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fi-FI" b="0" i="0" u="none" strike="noStrike">
                <a:solidFill>
                  <a:srgbClr val="000000"/>
                </a:solidFill>
                <a:effectLst/>
                <a:latin typeface="Calibri" panose="020F0502020204030204" pitchFamily="34" charset="0"/>
              </a:rPr>
              <a:t>Moniammatillinen työskentely</a:t>
            </a:r>
            <a:endParaRPr lang="fi-FI" b="0" i="0">
              <a:solidFill>
                <a:srgbClr val="000000"/>
              </a:solidFill>
              <a:effectLst/>
              <a:latin typeface="Calibri" panose="020F0502020204030204" pitchFamily="34" charset="0"/>
            </a:endParaRPr>
          </a:p>
          <a:p>
            <a:pPr lvl="1" algn="l" rtl="0" fontAlgn="base">
              <a:buFont typeface="Arial" panose="020B0604020202020204" pitchFamily="34" charset="0"/>
              <a:buChar char="•"/>
            </a:pPr>
            <a:r>
              <a:rPr lang="fi-FI" b="0" i="0">
                <a:solidFill>
                  <a:srgbClr val="000000"/>
                </a:solidFill>
                <a:effectLst/>
                <a:latin typeface="Calibri" panose="020F0502020204030204" pitchFamily="34" charset="0"/>
              </a:rPr>
              <a:t>Case-työskentelyä…</a:t>
            </a:r>
          </a:p>
          <a:p>
            <a:pPr lvl="1" algn="l" rtl="0" fontAlgn="base">
              <a:buFont typeface="Arial" panose="020B0604020202020204" pitchFamily="34" charset="0"/>
              <a:buChar char="•"/>
            </a:pPr>
            <a:r>
              <a:rPr lang="fi-FI" b="0" i="0">
                <a:solidFill>
                  <a:srgbClr val="000000"/>
                </a:solidFill>
                <a:effectLst/>
                <a:latin typeface="Calibri" panose="020F0502020204030204" pitchFamily="34" charset="0"/>
              </a:rPr>
              <a:t>Toteutuu sanan </a:t>
            </a:r>
            <a:r>
              <a:rPr lang="fi-FI" b="0" i="0" err="1">
                <a:solidFill>
                  <a:srgbClr val="000000"/>
                </a:solidFill>
                <a:effectLst/>
                <a:latin typeface="Calibri" panose="020F0502020204030204" pitchFamily="34" charset="0"/>
              </a:rPr>
              <a:t>varsinaisssa</a:t>
            </a:r>
            <a:r>
              <a:rPr lang="fi-FI" b="0" i="0">
                <a:solidFill>
                  <a:srgbClr val="000000"/>
                </a:solidFill>
                <a:effectLst/>
                <a:latin typeface="Calibri" panose="020F0502020204030204" pitchFamily="34" charset="0"/>
              </a:rPr>
              <a:t> merkityksessä</a:t>
            </a:r>
            <a:endParaRPr lang="fi-FI" b="0" i="0">
              <a:solidFill>
                <a:srgbClr val="000000"/>
              </a:solidFill>
              <a:effectLst/>
              <a:latin typeface="Arial" panose="020B0604020202020204" pitchFamily="34" charset="0"/>
            </a:endParaRPr>
          </a:p>
          <a:p>
            <a:pPr algn="l" rtl="0" fontAlgn="base">
              <a:buFont typeface="Arial" panose="020B0604020202020204" pitchFamily="34" charset="0"/>
              <a:buChar char="•"/>
            </a:pPr>
            <a:r>
              <a:rPr lang="fi-FI" b="0" i="0" u="none" strike="noStrike">
                <a:solidFill>
                  <a:srgbClr val="000000"/>
                </a:solidFill>
                <a:effectLst/>
                <a:latin typeface="Calibri" panose="020F0502020204030204" pitchFamily="34" charset="0"/>
              </a:rPr>
              <a:t>tilanteet ja päätökset työstetään yhdessä koko prosessin ajan</a:t>
            </a:r>
            <a:r>
              <a:rPr lang="fi-FI" b="0" i="0">
                <a:solidFill>
                  <a:srgbClr val="000000"/>
                </a:solidFill>
                <a:effectLst/>
                <a:latin typeface="Calibri" panose="020F0502020204030204" pitchFamily="34" charset="0"/>
              </a:rPr>
              <a:t>​</a:t>
            </a:r>
            <a:endParaRPr lang="fi-FI" b="0" i="0">
              <a:solidFill>
                <a:srgbClr val="000000"/>
              </a:solidFill>
              <a:effectLst/>
              <a:latin typeface="Arial" panose="020B0604020202020204" pitchFamily="34" charset="0"/>
            </a:endParaRPr>
          </a:p>
          <a:p>
            <a:pPr algn="l" rtl="0" fontAlgn="base">
              <a:buFont typeface="Arial" panose="020B0604020202020204" pitchFamily="34" charset="0"/>
              <a:buChar char="•"/>
            </a:pPr>
            <a:r>
              <a:rPr lang="fi-FI">
                <a:solidFill>
                  <a:srgbClr val="000000"/>
                </a:solidFill>
                <a:latin typeface="Calibri" panose="020F0502020204030204" pitchFamily="34" charset="0"/>
              </a:rPr>
              <a:t>y</a:t>
            </a:r>
            <a:r>
              <a:rPr lang="fi-FI" b="0" i="0" u="none" strike="noStrike">
                <a:solidFill>
                  <a:srgbClr val="000000"/>
                </a:solidFill>
                <a:effectLst/>
                <a:latin typeface="Calibri" panose="020F0502020204030204" pitchFamily="34" charset="0"/>
              </a:rPr>
              <a:t>ksilö-, pari- ja </a:t>
            </a:r>
            <a:r>
              <a:rPr lang="en-US" b="0" i="0" err="1">
                <a:solidFill>
                  <a:srgbClr val="000000"/>
                </a:solidFill>
                <a:effectLst/>
                <a:latin typeface="Calibri" panose="020F0502020204030204" pitchFamily="34" charset="0"/>
              </a:rPr>
              <a:t>verkostotyö</a:t>
            </a:r>
            <a:r>
              <a:rPr lang="en-US" b="0" i="0">
                <a:solidFill>
                  <a:srgbClr val="000000"/>
                </a:solidFill>
                <a:effectLst/>
                <a:latin typeface="Calibri" panose="020F0502020204030204" pitchFamily="34" charset="0"/>
              </a:rPr>
              <a:t> (</a:t>
            </a:r>
            <a:r>
              <a:rPr lang="en-US" b="0" i="0" err="1">
                <a:solidFill>
                  <a:srgbClr val="000000"/>
                </a:solidFill>
                <a:effectLst/>
                <a:latin typeface="Calibri" panose="020F0502020204030204" pitchFamily="34" charset="0"/>
              </a:rPr>
              <a:t>julkinen</a:t>
            </a:r>
            <a:r>
              <a:rPr lang="en-US" b="0" i="0">
                <a:solidFill>
                  <a:srgbClr val="000000"/>
                </a:solidFill>
                <a:effectLst/>
                <a:latin typeface="Calibri" panose="020F0502020204030204" pitchFamily="34" charset="0"/>
              </a:rPr>
              <a:t>, </a:t>
            </a:r>
            <a:r>
              <a:rPr lang="en-US" b="0" i="0" err="1">
                <a:solidFill>
                  <a:srgbClr val="000000"/>
                </a:solidFill>
                <a:effectLst/>
                <a:latin typeface="Calibri" panose="020F0502020204030204" pitchFamily="34" charset="0"/>
              </a:rPr>
              <a:t>kolmas</a:t>
            </a:r>
            <a:r>
              <a:rPr lang="en-US" b="0" i="0">
                <a:solidFill>
                  <a:srgbClr val="000000"/>
                </a:solidFill>
                <a:effectLst/>
                <a:latin typeface="Calibri" panose="020F0502020204030204" pitchFamily="34" charset="0"/>
              </a:rPr>
              <a:t> </a:t>
            </a:r>
            <a:r>
              <a:rPr lang="en-US" b="0" i="0" err="1">
                <a:solidFill>
                  <a:srgbClr val="000000"/>
                </a:solidFill>
                <a:effectLst/>
                <a:latin typeface="Calibri" panose="020F0502020204030204" pitchFamily="34" charset="0"/>
              </a:rPr>
              <a:t>sektori</a:t>
            </a:r>
            <a:r>
              <a:rPr lang="en-US" b="0" i="0">
                <a:solidFill>
                  <a:srgbClr val="000000"/>
                </a:solidFill>
                <a:effectLst/>
                <a:latin typeface="Calibri" panose="020F0502020204030204" pitchFamily="34" charset="0"/>
              </a:rPr>
              <a:t>, </a:t>
            </a:r>
            <a:r>
              <a:rPr lang="en-US" b="0" i="0" err="1">
                <a:solidFill>
                  <a:srgbClr val="000000"/>
                </a:solidFill>
                <a:effectLst/>
                <a:latin typeface="Calibri" panose="020F0502020204030204" pitchFamily="34" charset="0"/>
              </a:rPr>
              <a:t>srk</a:t>
            </a:r>
            <a:r>
              <a:rPr lang="en-US">
                <a:solidFill>
                  <a:srgbClr val="000000"/>
                </a:solidFill>
                <a:latin typeface="Calibri" panose="020F0502020204030204" pitchFamily="34" charset="0"/>
              </a:rPr>
              <a:t>)</a:t>
            </a:r>
            <a:endParaRPr lang="en-US" b="0" i="0">
              <a:solidFill>
                <a:srgbClr val="000000"/>
              </a:solidFill>
              <a:effectLst/>
              <a:latin typeface="Calibri" panose="020F0502020204030204" pitchFamily="34" charset="0"/>
            </a:endParaRPr>
          </a:p>
          <a:p>
            <a:pPr lvl="1" algn="l" rtl="0" fontAlgn="base">
              <a:buFont typeface="Arial" panose="020B0604020202020204" pitchFamily="34" charset="0"/>
              <a:buChar char="•"/>
            </a:pPr>
            <a:r>
              <a:rPr lang="en-US" b="0" i="0" err="1">
                <a:solidFill>
                  <a:srgbClr val="000000"/>
                </a:solidFill>
                <a:effectLst/>
                <a:latin typeface="Calibri" panose="020F0502020204030204" pitchFamily="34" charset="0"/>
              </a:rPr>
              <a:t>Työpari</a:t>
            </a:r>
            <a:r>
              <a:rPr lang="en-US" b="0" i="0">
                <a:solidFill>
                  <a:srgbClr val="000000"/>
                </a:solidFill>
                <a:effectLst/>
                <a:latin typeface="Calibri" panose="020F0502020204030204" pitchFamily="34" charset="0"/>
              </a:rPr>
              <a:t> </a:t>
            </a:r>
            <a:r>
              <a:rPr lang="en-US" b="0" i="0" err="1">
                <a:solidFill>
                  <a:srgbClr val="000000"/>
                </a:solidFill>
                <a:effectLst/>
                <a:latin typeface="Calibri" panose="020F0502020204030204" pitchFamily="34" charset="0"/>
              </a:rPr>
              <a:t>voi</a:t>
            </a:r>
            <a:r>
              <a:rPr lang="en-US" b="0" i="0">
                <a:solidFill>
                  <a:srgbClr val="000000"/>
                </a:solidFill>
                <a:effectLst/>
                <a:latin typeface="Calibri" panose="020F0502020204030204" pitchFamily="34" charset="0"/>
              </a:rPr>
              <a:t> olla </a:t>
            </a:r>
            <a:r>
              <a:rPr lang="en-US" b="0" i="0" err="1">
                <a:solidFill>
                  <a:srgbClr val="000000"/>
                </a:solidFill>
                <a:effectLst/>
                <a:latin typeface="Calibri" panose="020F0502020204030204" pitchFamily="34" charset="0"/>
              </a:rPr>
              <a:t>toisesta</a:t>
            </a:r>
            <a:r>
              <a:rPr lang="en-US" b="0" i="0">
                <a:solidFill>
                  <a:srgbClr val="000000"/>
                </a:solidFill>
                <a:effectLst/>
                <a:latin typeface="Calibri" panose="020F0502020204030204" pitchFamily="34" charset="0"/>
              </a:rPr>
              <a:t> </a:t>
            </a:r>
            <a:r>
              <a:rPr lang="en-US" b="0" i="0" err="1">
                <a:solidFill>
                  <a:srgbClr val="000000"/>
                </a:solidFill>
                <a:effectLst/>
                <a:latin typeface="Calibri" panose="020F0502020204030204" pitchFamily="34" charset="0"/>
              </a:rPr>
              <a:t>organisaatiosta</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fi-FI" b="0" i="0" u="none" strike="noStrike">
                <a:solidFill>
                  <a:srgbClr val="000000"/>
                </a:solidFill>
                <a:effectLst/>
                <a:latin typeface="Calibri" panose="020F0502020204030204" pitchFamily="34" charset="0"/>
              </a:rPr>
              <a:t>asiakas-</a:t>
            </a:r>
            <a:r>
              <a:rPr lang="fi-FI">
                <a:solidFill>
                  <a:srgbClr val="000000"/>
                </a:solidFill>
                <a:latin typeface="Calibri" panose="020F0502020204030204" pitchFamily="34" charset="0"/>
              </a:rPr>
              <a:t> ja </a:t>
            </a:r>
            <a:r>
              <a:rPr lang="fi-FI" b="0" i="0" u="none" strike="noStrike">
                <a:solidFill>
                  <a:srgbClr val="000000"/>
                </a:solidFill>
                <a:effectLst/>
                <a:latin typeface="Calibri" panose="020F0502020204030204" pitchFamily="34" charset="0"/>
              </a:rPr>
              <a:t>tarvelähtöisyys</a:t>
            </a:r>
            <a:r>
              <a:rPr lang="fi-FI" b="0" i="0">
                <a:solidFill>
                  <a:srgbClr val="000000"/>
                </a:solidFill>
                <a:effectLst/>
                <a:latin typeface="Calibri" panose="020F0502020204030204" pitchFamily="34" charset="0"/>
              </a:rPr>
              <a:t>​</a:t>
            </a:r>
            <a:endParaRPr lang="fi-FI" b="0" i="0">
              <a:solidFill>
                <a:srgbClr val="000000"/>
              </a:solidFill>
              <a:effectLst/>
              <a:latin typeface="Arial" panose="020B0604020202020204" pitchFamily="34" charset="0"/>
            </a:endParaRPr>
          </a:p>
          <a:p>
            <a:pPr algn="l" rtl="0" fontAlgn="base">
              <a:buFont typeface="Arial" panose="020B0604020202020204" pitchFamily="34" charset="0"/>
              <a:buChar char="•"/>
            </a:pPr>
            <a:r>
              <a:rPr lang="fi-FI" b="0" i="0" u="none" strike="noStrike">
                <a:solidFill>
                  <a:srgbClr val="000000"/>
                </a:solidFill>
                <a:effectLst/>
                <a:latin typeface="Calibri"/>
                <a:cs typeface="Poppins ExtraLight"/>
              </a:rPr>
              <a:t>tapaamiset asiakkaan toivomassa tai hänelle mahdollisimman parhaassa paikassa</a:t>
            </a:r>
          </a:p>
          <a:p>
            <a:pPr algn="l" rtl="0" fontAlgn="base">
              <a:buFont typeface="Arial" panose="020B0604020202020204" pitchFamily="34" charset="0"/>
              <a:buChar char="•"/>
            </a:pPr>
            <a:r>
              <a:rPr lang="fi-FI">
                <a:solidFill>
                  <a:srgbClr val="000000"/>
                </a:solidFill>
                <a:latin typeface="Calibri"/>
                <a:cs typeface="Poppins ExtraLight"/>
              </a:rPr>
              <a:t>kiinnipitävä työote</a:t>
            </a:r>
            <a:endParaRPr lang="fi-FI" b="0" i="0" u="none" strike="noStrike">
              <a:solidFill>
                <a:srgbClr val="000000"/>
              </a:solidFill>
              <a:effectLst/>
              <a:latin typeface="Calibri"/>
              <a:cs typeface="Poppins ExtraLight"/>
            </a:endParaRPr>
          </a:p>
          <a:p>
            <a:endParaRPr lang="fi-FI"/>
          </a:p>
        </p:txBody>
      </p:sp>
      <p:sp>
        <p:nvSpPr>
          <p:cNvPr id="4" name="Dian numeron paikkamerkki 3"/>
          <p:cNvSpPr>
            <a:spLocks noGrp="1"/>
          </p:cNvSpPr>
          <p:nvPr>
            <p:ph type="sldNum" sz="quarter" idx="5"/>
          </p:nvPr>
        </p:nvSpPr>
        <p:spPr/>
        <p:txBody>
          <a:bodyPr/>
          <a:lstStyle/>
          <a:p>
            <a:fld id="{A70E1DC0-ED2F-45B9-872C-E6412CE0CECE}" type="slidenum">
              <a:rPr lang="fi-FI" smtClean="0"/>
              <a:t>4</a:t>
            </a:fld>
            <a:endParaRPr lang="fi-FI"/>
          </a:p>
        </p:txBody>
      </p:sp>
    </p:spTree>
    <p:extLst>
      <p:ext uri="{BB962C8B-B14F-4D97-AF65-F5344CB8AC3E}">
        <p14:creationId xmlns:p14="http://schemas.microsoft.com/office/powerpoint/2010/main" val="2544177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fontAlgn="base">
              <a:buFont typeface="Arial" panose="020B0604020202020204" pitchFamily="34" charset="0"/>
              <a:buChar char="•"/>
            </a:pPr>
            <a:r>
              <a:rPr lang="fi-FI" b="0" i="0" u="none" strike="noStrike">
                <a:solidFill>
                  <a:srgbClr val="000000"/>
                </a:solidFill>
                <a:effectLst/>
                <a:latin typeface="Calibri" panose="020F0502020204030204" pitchFamily="34" charset="0"/>
              </a:rPr>
              <a:t>etsivä työ</a:t>
            </a:r>
            <a:r>
              <a:rPr lang="en-US" b="0" i="0">
                <a:solidFill>
                  <a:srgbClr val="000000"/>
                </a:solidFill>
                <a:effectLst/>
                <a:latin typeface="Calibri" panose="020F0502020204030204" pitchFamily="34" charset="0"/>
              </a:rPr>
              <a:t>​</a:t>
            </a:r>
          </a:p>
          <a:p>
            <a:pPr lvl="1" algn="l" rtl="0" fontAlgn="base">
              <a:buFont typeface="Arial" panose="020B0604020202020204" pitchFamily="34" charset="0"/>
              <a:buChar char="•"/>
            </a:pPr>
            <a:r>
              <a:rPr lang="en-US" b="0" i="0" err="1">
                <a:solidFill>
                  <a:srgbClr val="000000"/>
                </a:solidFill>
                <a:effectLst/>
                <a:latin typeface="Calibri" panose="020F0502020204030204" pitchFamily="34" charset="0"/>
              </a:rPr>
              <a:t>Seuraavassa</a:t>
            </a:r>
            <a:r>
              <a:rPr lang="en-US" b="0" i="0">
                <a:solidFill>
                  <a:srgbClr val="000000"/>
                </a:solidFill>
                <a:effectLst/>
                <a:latin typeface="Calibri" panose="020F0502020204030204" pitchFamily="34" charset="0"/>
              </a:rPr>
              <a:t> </a:t>
            </a:r>
            <a:r>
              <a:rPr lang="en-US" b="0" i="0" err="1">
                <a:solidFill>
                  <a:srgbClr val="000000"/>
                </a:solidFill>
                <a:effectLst/>
                <a:latin typeface="Calibri" panose="020F0502020204030204" pitchFamily="34" charset="0"/>
              </a:rPr>
              <a:t>diassa</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fi-FI" b="0" i="0" u="none" strike="noStrike">
                <a:solidFill>
                  <a:srgbClr val="000000"/>
                </a:solidFill>
                <a:effectLst/>
                <a:latin typeface="Calibri" panose="020F0502020204030204" pitchFamily="34" charset="0"/>
              </a:rPr>
              <a:t>jalkautuminen asiakkaan kanssa palveluihin</a:t>
            </a:r>
          </a:p>
          <a:p>
            <a:pPr lvl="1" algn="l" rtl="0" fontAlgn="base">
              <a:buFont typeface="Arial" panose="020B0604020202020204" pitchFamily="34" charset="0"/>
              <a:buChar char="•"/>
            </a:pPr>
            <a:r>
              <a:rPr lang="en-US" b="0" i="0" err="1">
                <a:solidFill>
                  <a:srgbClr val="000000"/>
                </a:solidFill>
                <a:effectLst/>
                <a:latin typeface="Arial" panose="020B0604020202020204" pitchFamily="34" charset="0"/>
              </a:rPr>
              <a:t>Erotuksen</a:t>
            </a:r>
            <a:r>
              <a:rPr lang="en-US" b="0" i="0">
                <a:solidFill>
                  <a:srgbClr val="000000"/>
                </a:solidFill>
                <a:effectLst/>
                <a:latin typeface="Arial" panose="020B0604020202020204" pitchFamily="34" charset="0"/>
              </a:rPr>
              <a:t> </a:t>
            </a:r>
            <a:r>
              <a:rPr lang="en-US" b="0" i="0" err="1">
                <a:solidFill>
                  <a:srgbClr val="000000"/>
                </a:solidFill>
                <a:effectLst/>
                <a:latin typeface="Arial" panose="020B0604020202020204" pitchFamily="34" charset="0"/>
              </a:rPr>
              <a:t>edelliseen</a:t>
            </a:r>
            <a:r>
              <a:rPr lang="en-US" b="0" i="0">
                <a:solidFill>
                  <a:srgbClr val="000000"/>
                </a:solidFill>
                <a:effectLst/>
                <a:latin typeface="Arial" panose="020B0604020202020204" pitchFamily="34" charset="0"/>
              </a:rPr>
              <a:t>, </a:t>
            </a:r>
            <a:r>
              <a:rPr lang="en-US" b="0" i="0" err="1">
                <a:solidFill>
                  <a:srgbClr val="000000"/>
                </a:solidFill>
                <a:effectLst/>
                <a:latin typeface="Arial" panose="020B0604020202020204" pitchFamily="34" charset="0"/>
              </a:rPr>
              <a:t>molempia</a:t>
            </a:r>
            <a:r>
              <a:rPr lang="en-US" b="0" i="0">
                <a:solidFill>
                  <a:srgbClr val="000000"/>
                </a:solidFill>
                <a:effectLst/>
                <a:latin typeface="Arial" panose="020B0604020202020204" pitchFamily="34" charset="0"/>
              </a:rPr>
              <a:t> </a:t>
            </a:r>
            <a:r>
              <a:rPr lang="en-US" b="0" i="0" err="1">
                <a:solidFill>
                  <a:srgbClr val="000000"/>
                </a:solidFill>
                <a:effectLst/>
                <a:latin typeface="Arial" panose="020B0604020202020204" pitchFamily="34" charset="0"/>
              </a:rPr>
              <a:t>tehdään</a:t>
            </a:r>
            <a:r>
              <a:rPr lang="en-US" b="0" i="0">
                <a:solidFill>
                  <a:srgbClr val="000000"/>
                </a:solidFill>
                <a:effectLst/>
                <a:latin typeface="Arial" panose="020B0604020202020204" pitchFamily="34" charset="0"/>
              </a:rPr>
              <a:t> (</a:t>
            </a:r>
            <a:r>
              <a:rPr lang="en-US" b="0" i="0" err="1">
                <a:solidFill>
                  <a:srgbClr val="000000"/>
                </a:solidFill>
                <a:effectLst/>
                <a:latin typeface="Arial" panose="020B0604020202020204" pitchFamily="34" charset="0"/>
              </a:rPr>
              <a:t>työnjako</a:t>
            </a:r>
            <a:r>
              <a:rPr lang="en-US" b="0" i="0">
                <a:solidFill>
                  <a:srgbClr val="000000"/>
                </a:solidFill>
                <a:effectLst/>
                <a:latin typeface="Arial" panose="020B0604020202020204" pitchFamily="34" charset="0"/>
              </a:rPr>
              <a:t>)</a:t>
            </a:r>
          </a:p>
          <a:p>
            <a:pPr lvl="1" algn="l" rtl="0" fontAlgn="base">
              <a:buFont typeface="Arial" panose="020B0604020202020204" pitchFamily="34" charset="0"/>
              <a:buChar char="•"/>
            </a:pPr>
            <a:r>
              <a:rPr lang="en-US" b="0" i="0" err="1">
                <a:solidFill>
                  <a:srgbClr val="000000"/>
                </a:solidFill>
                <a:effectLst/>
                <a:latin typeface="Arial" panose="020B0604020202020204" pitchFamily="34" charset="0"/>
              </a:rPr>
              <a:t>Sosiaalitoimeen</a:t>
            </a:r>
            <a:r>
              <a:rPr lang="en-US" b="0" i="0">
                <a:solidFill>
                  <a:srgbClr val="000000"/>
                </a:solidFill>
                <a:effectLst/>
                <a:latin typeface="Arial" panose="020B0604020202020204" pitchFamily="34" charset="0"/>
              </a:rPr>
              <a:t> ja </a:t>
            </a:r>
            <a:r>
              <a:rPr lang="en-US" b="0" i="0" err="1">
                <a:solidFill>
                  <a:srgbClr val="000000"/>
                </a:solidFill>
                <a:effectLst/>
                <a:latin typeface="Arial" panose="020B0604020202020204" pitchFamily="34" charset="0"/>
              </a:rPr>
              <a:t>terveydenhuoltoon</a:t>
            </a:r>
            <a:endParaRPr lang="en-US" b="0" i="0">
              <a:solidFill>
                <a:srgbClr val="000000"/>
              </a:solidFill>
              <a:effectLst/>
              <a:latin typeface="Arial" panose="020B0604020202020204" pitchFamily="34" charset="0"/>
            </a:endParaRPr>
          </a:p>
          <a:p>
            <a:pPr lvl="1" algn="l" rtl="0" fontAlgn="base">
              <a:buFont typeface="Arial" panose="020B0604020202020204" pitchFamily="34" charset="0"/>
              <a:buChar char="•"/>
            </a:pPr>
            <a:r>
              <a:rPr lang="en-US" b="0" i="0">
                <a:solidFill>
                  <a:srgbClr val="000000"/>
                </a:solidFill>
                <a:effectLst/>
                <a:latin typeface="Arial" panose="020B0604020202020204" pitchFamily="34" charset="0"/>
              </a:rPr>
              <a:t>Koko </a:t>
            </a:r>
            <a:r>
              <a:rPr lang="en-US" b="0" i="0" err="1">
                <a:solidFill>
                  <a:srgbClr val="000000"/>
                </a:solidFill>
                <a:effectLst/>
                <a:latin typeface="Arial" panose="020B0604020202020204" pitchFamily="34" charset="0"/>
              </a:rPr>
              <a:t>verkoston</a:t>
            </a:r>
            <a:r>
              <a:rPr lang="en-US" b="0" i="0">
                <a:solidFill>
                  <a:srgbClr val="000000"/>
                </a:solidFill>
                <a:effectLst/>
                <a:latin typeface="Arial" panose="020B0604020202020204" pitchFamily="34" charset="0"/>
              </a:rPr>
              <a:t> </a:t>
            </a:r>
            <a:r>
              <a:rPr lang="en-US" b="0" i="0" err="1">
                <a:solidFill>
                  <a:srgbClr val="000000"/>
                </a:solidFill>
                <a:effectLst/>
                <a:latin typeface="Arial" panose="020B0604020202020204" pitchFamily="34" charset="0"/>
              </a:rPr>
              <a:t>toimipisteet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fi-FI" b="0" i="0" u="none" strike="noStrike">
                <a:solidFill>
                  <a:srgbClr val="000000"/>
                </a:solidFill>
                <a:effectLst/>
                <a:latin typeface="Calibri" panose="020F0502020204030204" pitchFamily="34" charset="0"/>
              </a:rPr>
              <a:t>Moniammatillinen työskentely</a:t>
            </a:r>
            <a:endParaRPr lang="fi-FI" b="0" i="0">
              <a:solidFill>
                <a:srgbClr val="000000"/>
              </a:solidFill>
              <a:effectLst/>
              <a:latin typeface="Calibri" panose="020F0502020204030204" pitchFamily="34" charset="0"/>
            </a:endParaRPr>
          </a:p>
          <a:p>
            <a:pPr lvl="1" algn="l" rtl="0" fontAlgn="base">
              <a:buFont typeface="Arial" panose="020B0604020202020204" pitchFamily="34" charset="0"/>
              <a:buChar char="•"/>
            </a:pPr>
            <a:r>
              <a:rPr lang="fi-FI" b="0" i="0">
                <a:solidFill>
                  <a:srgbClr val="000000"/>
                </a:solidFill>
                <a:effectLst/>
                <a:latin typeface="Calibri" panose="020F0502020204030204" pitchFamily="34" charset="0"/>
              </a:rPr>
              <a:t>Case-työskentelyä…</a:t>
            </a:r>
          </a:p>
          <a:p>
            <a:pPr lvl="1" algn="l" rtl="0" fontAlgn="base">
              <a:buFont typeface="Arial" panose="020B0604020202020204" pitchFamily="34" charset="0"/>
              <a:buChar char="•"/>
            </a:pPr>
            <a:r>
              <a:rPr lang="fi-FI" b="0" i="0">
                <a:solidFill>
                  <a:srgbClr val="000000"/>
                </a:solidFill>
                <a:effectLst/>
                <a:latin typeface="Calibri" panose="020F0502020204030204" pitchFamily="34" charset="0"/>
              </a:rPr>
              <a:t>Toteutuu sanan </a:t>
            </a:r>
            <a:r>
              <a:rPr lang="fi-FI" b="0" i="0" err="1">
                <a:solidFill>
                  <a:srgbClr val="000000"/>
                </a:solidFill>
                <a:effectLst/>
                <a:latin typeface="Calibri" panose="020F0502020204030204" pitchFamily="34" charset="0"/>
              </a:rPr>
              <a:t>varsinaisssa</a:t>
            </a:r>
            <a:r>
              <a:rPr lang="fi-FI" b="0" i="0">
                <a:solidFill>
                  <a:srgbClr val="000000"/>
                </a:solidFill>
                <a:effectLst/>
                <a:latin typeface="Calibri" panose="020F0502020204030204" pitchFamily="34" charset="0"/>
              </a:rPr>
              <a:t> merkityksessä</a:t>
            </a:r>
            <a:endParaRPr lang="fi-FI" b="0" i="0">
              <a:solidFill>
                <a:srgbClr val="000000"/>
              </a:solidFill>
              <a:effectLst/>
              <a:latin typeface="Arial" panose="020B0604020202020204" pitchFamily="34" charset="0"/>
            </a:endParaRPr>
          </a:p>
          <a:p>
            <a:pPr algn="l" rtl="0" fontAlgn="base">
              <a:buFont typeface="Arial" panose="020B0604020202020204" pitchFamily="34" charset="0"/>
              <a:buChar char="•"/>
            </a:pPr>
            <a:r>
              <a:rPr lang="fi-FI" b="0" i="0" u="none" strike="noStrike">
                <a:solidFill>
                  <a:srgbClr val="000000"/>
                </a:solidFill>
                <a:effectLst/>
                <a:latin typeface="Calibri" panose="020F0502020204030204" pitchFamily="34" charset="0"/>
              </a:rPr>
              <a:t>tilanteet ja päätökset työstetään yhdessä koko prosessin ajan</a:t>
            </a:r>
            <a:r>
              <a:rPr lang="fi-FI" b="0" i="0">
                <a:solidFill>
                  <a:srgbClr val="000000"/>
                </a:solidFill>
                <a:effectLst/>
                <a:latin typeface="Calibri" panose="020F0502020204030204" pitchFamily="34" charset="0"/>
              </a:rPr>
              <a:t>​</a:t>
            </a:r>
            <a:endParaRPr lang="fi-FI" b="0" i="0">
              <a:solidFill>
                <a:srgbClr val="000000"/>
              </a:solidFill>
              <a:effectLst/>
              <a:latin typeface="Arial" panose="020B0604020202020204" pitchFamily="34" charset="0"/>
            </a:endParaRPr>
          </a:p>
          <a:p>
            <a:pPr algn="l" rtl="0" fontAlgn="base">
              <a:buFont typeface="Arial" panose="020B0604020202020204" pitchFamily="34" charset="0"/>
              <a:buChar char="•"/>
            </a:pPr>
            <a:r>
              <a:rPr lang="fi-FI">
                <a:solidFill>
                  <a:srgbClr val="000000"/>
                </a:solidFill>
                <a:latin typeface="Calibri" panose="020F0502020204030204" pitchFamily="34" charset="0"/>
              </a:rPr>
              <a:t>y</a:t>
            </a:r>
            <a:r>
              <a:rPr lang="fi-FI" b="0" i="0" u="none" strike="noStrike">
                <a:solidFill>
                  <a:srgbClr val="000000"/>
                </a:solidFill>
                <a:effectLst/>
                <a:latin typeface="Calibri" panose="020F0502020204030204" pitchFamily="34" charset="0"/>
              </a:rPr>
              <a:t>ksilö-, pari- ja </a:t>
            </a:r>
            <a:r>
              <a:rPr lang="en-US" b="0" i="0" err="1">
                <a:solidFill>
                  <a:srgbClr val="000000"/>
                </a:solidFill>
                <a:effectLst/>
                <a:latin typeface="Calibri" panose="020F0502020204030204" pitchFamily="34" charset="0"/>
              </a:rPr>
              <a:t>verkostotyö</a:t>
            </a:r>
            <a:r>
              <a:rPr lang="en-US" b="0" i="0">
                <a:solidFill>
                  <a:srgbClr val="000000"/>
                </a:solidFill>
                <a:effectLst/>
                <a:latin typeface="Calibri" panose="020F0502020204030204" pitchFamily="34" charset="0"/>
              </a:rPr>
              <a:t> (</a:t>
            </a:r>
            <a:r>
              <a:rPr lang="en-US" b="0" i="0" err="1">
                <a:solidFill>
                  <a:srgbClr val="000000"/>
                </a:solidFill>
                <a:effectLst/>
                <a:latin typeface="Calibri" panose="020F0502020204030204" pitchFamily="34" charset="0"/>
              </a:rPr>
              <a:t>julkinen</a:t>
            </a:r>
            <a:r>
              <a:rPr lang="en-US" b="0" i="0">
                <a:solidFill>
                  <a:srgbClr val="000000"/>
                </a:solidFill>
                <a:effectLst/>
                <a:latin typeface="Calibri" panose="020F0502020204030204" pitchFamily="34" charset="0"/>
              </a:rPr>
              <a:t>, </a:t>
            </a:r>
            <a:r>
              <a:rPr lang="en-US" b="0" i="0" err="1">
                <a:solidFill>
                  <a:srgbClr val="000000"/>
                </a:solidFill>
                <a:effectLst/>
                <a:latin typeface="Calibri" panose="020F0502020204030204" pitchFamily="34" charset="0"/>
              </a:rPr>
              <a:t>kolmas</a:t>
            </a:r>
            <a:r>
              <a:rPr lang="en-US" b="0" i="0">
                <a:solidFill>
                  <a:srgbClr val="000000"/>
                </a:solidFill>
                <a:effectLst/>
                <a:latin typeface="Calibri" panose="020F0502020204030204" pitchFamily="34" charset="0"/>
              </a:rPr>
              <a:t> </a:t>
            </a:r>
            <a:r>
              <a:rPr lang="en-US" b="0" i="0" err="1">
                <a:solidFill>
                  <a:srgbClr val="000000"/>
                </a:solidFill>
                <a:effectLst/>
                <a:latin typeface="Calibri" panose="020F0502020204030204" pitchFamily="34" charset="0"/>
              </a:rPr>
              <a:t>sektori</a:t>
            </a:r>
            <a:r>
              <a:rPr lang="en-US" b="0" i="0">
                <a:solidFill>
                  <a:srgbClr val="000000"/>
                </a:solidFill>
                <a:effectLst/>
                <a:latin typeface="Calibri" panose="020F0502020204030204" pitchFamily="34" charset="0"/>
              </a:rPr>
              <a:t>, </a:t>
            </a:r>
            <a:r>
              <a:rPr lang="en-US" b="0" i="0" err="1">
                <a:solidFill>
                  <a:srgbClr val="000000"/>
                </a:solidFill>
                <a:effectLst/>
                <a:latin typeface="Calibri" panose="020F0502020204030204" pitchFamily="34" charset="0"/>
              </a:rPr>
              <a:t>srk</a:t>
            </a:r>
            <a:r>
              <a:rPr lang="en-US">
                <a:solidFill>
                  <a:srgbClr val="000000"/>
                </a:solidFill>
                <a:latin typeface="Calibri" panose="020F0502020204030204" pitchFamily="34" charset="0"/>
              </a:rPr>
              <a:t>)</a:t>
            </a:r>
            <a:endParaRPr lang="en-US" b="0" i="0">
              <a:solidFill>
                <a:srgbClr val="000000"/>
              </a:solidFill>
              <a:effectLst/>
              <a:latin typeface="Calibri" panose="020F0502020204030204" pitchFamily="34" charset="0"/>
            </a:endParaRPr>
          </a:p>
          <a:p>
            <a:pPr lvl="1" algn="l" rtl="0" fontAlgn="base">
              <a:buFont typeface="Arial" panose="020B0604020202020204" pitchFamily="34" charset="0"/>
              <a:buChar char="•"/>
            </a:pPr>
            <a:r>
              <a:rPr lang="en-US" b="0" i="0" err="1">
                <a:solidFill>
                  <a:srgbClr val="000000"/>
                </a:solidFill>
                <a:effectLst/>
                <a:latin typeface="Calibri" panose="020F0502020204030204" pitchFamily="34" charset="0"/>
              </a:rPr>
              <a:t>Työpari</a:t>
            </a:r>
            <a:r>
              <a:rPr lang="en-US" b="0" i="0">
                <a:solidFill>
                  <a:srgbClr val="000000"/>
                </a:solidFill>
                <a:effectLst/>
                <a:latin typeface="Calibri" panose="020F0502020204030204" pitchFamily="34" charset="0"/>
              </a:rPr>
              <a:t> </a:t>
            </a:r>
            <a:r>
              <a:rPr lang="en-US" b="0" i="0" err="1">
                <a:solidFill>
                  <a:srgbClr val="000000"/>
                </a:solidFill>
                <a:effectLst/>
                <a:latin typeface="Calibri" panose="020F0502020204030204" pitchFamily="34" charset="0"/>
              </a:rPr>
              <a:t>voi</a:t>
            </a:r>
            <a:r>
              <a:rPr lang="en-US" b="0" i="0">
                <a:solidFill>
                  <a:srgbClr val="000000"/>
                </a:solidFill>
                <a:effectLst/>
                <a:latin typeface="Calibri" panose="020F0502020204030204" pitchFamily="34" charset="0"/>
              </a:rPr>
              <a:t> olla </a:t>
            </a:r>
            <a:r>
              <a:rPr lang="en-US" b="0" i="0" err="1">
                <a:solidFill>
                  <a:srgbClr val="000000"/>
                </a:solidFill>
                <a:effectLst/>
                <a:latin typeface="Calibri" panose="020F0502020204030204" pitchFamily="34" charset="0"/>
              </a:rPr>
              <a:t>toisesta</a:t>
            </a:r>
            <a:r>
              <a:rPr lang="en-US" b="0" i="0">
                <a:solidFill>
                  <a:srgbClr val="000000"/>
                </a:solidFill>
                <a:effectLst/>
                <a:latin typeface="Calibri" panose="020F0502020204030204" pitchFamily="34" charset="0"/>
              </a:rPr>
              <a:t> </a:t>
            </a:r>
            <a:r>
              <a:rPr lang="en-US" b="0" i="0" err="1">
                <a:solidFill>
                  <a:srgbClr val="000000"/>
                </a:solidFill>
                <a:effectLst/>
                <a:latin typeface="Calibri" panose="020F0502020204030204" pitchFamily="34" charset="0"/>
              </a:rPr>
              <a:t>organisaatiosta</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fi-FI" b="0" i="0" u="none" strike="noStrike">
                <a:solidFill>
                  <a:srgbClr val="000000"/>
                </a:solidFill>
                <a:effectLst/>
                <a:latin typeface="Calibri" panose="020F0502020204030204" pitchFamily="34" charset="0"/>
              </a:rPr>
              <a:t>asiakas-</a:t>
            </a:r>
            <a:r>
              <a:rPr lang="fi-FI">
                <a:solidFill>
                  <a:srgbClr val="000000"/>
                </a:solidFill>
                <a:latin typeface="Calibri" panose="020F0502020204030204" pitchFamily="34" charset="0"/>
              </a:rPr>
              <a:t> ja </a:t>
            </a:r>
            <a:r>
              <a:rPr lang="fi-FI" b="0" i="0" u="none" strike="noStrike">
                <a:solidFill>
                  <a:srgbClr val="000000"/>
                </a:solidFill>
                <a:effectLst/>
                <a:latin typeface="Calibri" panose="020F0502020204030204" pitchFamily="34" charset="0"/>
              </a:rPr>
              <a:t>tarvelähtöisyys</a:t>
            </a:r>
            <a:r>
              <a:rPr lang="fi-FI" b="0" i="0">
                <a:solidFill>
                  <a:srgbClr val="000000"/>
                </a:solidFill>
                <a:effectLst/>
                <a:latin typeface="Calibri" panose="020F0502020204030204" pitchFamily="34" charset="0"/>
              </a:rPr>
              <a:t>​</a:t>
            </a:r>
            <a:endParaRPr lang="fi-FI" b="0" i="0">
              <a:solidFill>
                <a:srgbClr val="000000"/>
              </a:solidFill>
              <a:effectLst/>
              <a:latin typeface="Arial" panose="020B0604020202020204" pitchFamily="34" charset="0"/>
            </a:endParaRPr>
          </a:p>
          <a:p>
            <a:pPr algn="l" rtl="0" fontAlgn="base">
              <a:buFont typeface="Arial" panose="020B0604020202020204" pitchFamily="34" charset="0"/>
              <a:buChar char="•"/>
            </a:pPr>
            <a:r>
              <a:rPr lang="fi-FI" b="0" i="0" u="none" strike="noStrike">
                <a:solidFill>
                  <a:srgbClr val="000000"/>
                </a:solidFill>
                <a:effectLst/>
                <a:latin typeface="Calibri"/>
                <a:cs typeface="Poppins ExtraLight"/>
              </a:rPr>
              <a:t>tapaamiset asiakkaan toivomassa tai hänelle mahdollisimman parhaassa paikassa</a:t>
            </a:r>
          </a:p>
          <a:p>
            <a:pPr algn="l" rtl="0" fontAlgn="base">
              <a:buFont typeface="Arial" panose="020B0604020202020204" pitchFamily="34" charset="0"/>
              <a:buChar char="•"/>
            </a:pPr>
            <a:r>
              <a:rPr lang="fi-FI">
                <a:solidFill>
                  <a:srgbClr val="000000"/>
                </a:solidFill>
                <a:latin typeface="Calibri"/>
                <a:cs typeface="Poppins ExtraLight"/>
              </a:rPr>
              <a:t>kiinnipitävä työote</a:t>
            </a:r>
            <a:endParaRPr lang="fi-FI" b="0" i="0" u="none" strike="noStrike">
              <a:solidFill>
                <a:srgbClr val="000000"/>
              </a:solidFill>
              <a:effectLst/>
              <a:latin typeface="Calibri"/>
              <a:cs typeface="Poppins ExtraLight"/>
            </a:endParaRPr>
          </a:p>
          <a:p>
            <a:endParaRPr lang="fi-FI"/>
          </a:p>
        </p:txBody>
      </p:sp>
      <p:sp>
        <p:nvSpPr>
          <p:cNvPr id="4" name="Dian numeron paikkamerkki 3"/>
          <p:cNvSpPr>
            <a:spLocks noGrp="1"/>
          </p:cNvSpPr>
          <p:nvPr>
            <p:ph type="sldNum" sz="quarter" idx="5"/>
          </p:nvPr>
        </p:nvSpPr>
        <p:spPr/>
        <p:txBody>
          <a:bodyPr/>
          <a:lstStyle/>
          <a:p>
            <a:fld id="{A70E1DC0-ED2F-45B9-872C-E6412CE0CECE}" type="slidenum">
              <a:rPr lang="fi-FI" smtClean="0"/>
              <a:t>9</a:t>
            </a:fld>
            <a:endParaRPr lang="fi-FI"/>
          </a:p>
        </p:txBody>
      </p:sp>
    </p:spTree>
    <p:extLst>
      <p:ext uri="{BB962C8B-B14F-4D97-AF65-F5344CB8AC3E}">
        <p14:creationId xmlns:p14="http://schemas.microsoft.com/office/powerpoint/2010/main" val="180281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DF19771-E49A-D1A5-2DC5-C8064B54A691}"/>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CD2E5D86-AA98-7393-56BA-6DD62A440D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24808C9A-2764-D59F-5E6B-0288D8E88C8D}"/>
              </a:ext>
            </a:extLst>
          </p:cNvPr>
          <p:cNvSpPr>
            <a:spLocks noGrp="1"/>
          </p:cNvSpPr>
          <p:nvPr>
            <p:ph type="dt" sz="half" idx="10"/>
          </p:nvPr>
        </p:nvSpPr>
        <p:spPr/>
        <p:txBody>
          <a:bodyPr/>
          <a:lstStyle/>
          <a:p>
            <a:fld id="{986E1EBD-02EC-4DA7-B5DB-EA892F5D6726}" type="datetimeFigureOut">
              <a:rPr lang="fi-FI" smtClean="0"/>
              <a:t>15.1.2024</a:t>
            </a:fld>
            <a:endParaRPr lang="fi-FI"/>
          </a:p>
        </p:txBody>
      </p:sp>
      <p:sp>
        <p:nvSpPr>
          <p:cNvPr id="5" name="Alatunnisteen paikkamerkki 4">
            <a:extLst>
              <a:ext uri="{FF2B5EF4-FFF2-40B4-BE49-F238E27FC236}">
                <a16:creationId xmlns:a16="http://schemas.microsoft.com/office/drawing/2014/main" id="{0C7DA5AE-5FF2-A97A-843C-853762797F8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91E650C-EBCA-731E-066D-3A1B017C8CC6}"/>
              </a:ext>
            </a:extLst>
          </p:cNvPr>
          <p:cNvSpPr>
            <a:spLocks noGrp="1"/>
          </p:cNvSpPr>
          <p:nvPr>
            <p:ph type="sldNum" sz="quarter" idx="12"/>
          </p:nvPr>
        </p:nvSpPr>
        <p:spPr/>
        <p:txBody>
          <a:bodyPr/>
          <a:lstStyle/>
          <a:p>
            <a:fld id="{E1FD92DC-D78D-4708-B2B3-F99152BAFE81}" type="slidenum">
              <a:rPr lang="fi-FI" smtClean="0"/>
              <a:t>‹#›</a:t>
            </a:fld>
            <a:endParaRPr lang="fi-FI"/>
          </a:p>
        </p:txBody>
      </p:sp>
    </p:spTree>
    <p:extLst>
      <p:ext uri="{BB962C8B-B14F-4D97-AF65-F5344CB8AC3E}">
        <p14:creationId xmlns:p14="http://schemas.microsoft.com/office/powerpoint/2010/main" val="454455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969A51-A8B8-6AB9-6B73-F6A5444AED23}"/>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7FD78B9-3A1E-F09A-CEE4-47FE7E8610A7}"/>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0856005-171E-9FB6-C8A2-C39E386E8CBB}"/>
              </a:ext>
            </a:extLst>
          </p:cNvPr>
          <p:cNvSpPr>
            <a:spLocks noGrp="1"/>
          </p:cNvSpPr>
          <p:nvPr>
            <p:ph type="dt" sz="half" idx="10"/>
          </p:nvPr>
        </p:nvSpPr>
        <p:spPr/>
        <p:txBody>
          <a:bodyPr/>
          <a:lstStyle/>
          <a:p>
            <a:fld id="{986E1EBD-02EC-4DA7-B5DB-EA892F5D6726}" type="datetimeFigureOut">
              <a:rPr lang="fi-FI" smtClean="0"/>
              <a:t>15.1.2024</a:t>
            </a:fld>
            <a:endParaRPr lang="fi-FI"/>
          </a:p>
        </p:txBody>
      </p:sp>
      <p:sp>
        <p:nvSpPr>
          <p:cNvPr id="5" name="Alatunnisteen paikkamerkki 4">
            <a:extLst>
              <a:ext uri="{FF2B5EF4-FFF2-40B4-BE49-F238E27FC236}">
                <a16:creationId xmlns:a16="http://schemas.microsoft.com/office/drawing/2014/main" id="{A952C45B-7D25-39D2-A662-951267D2206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AF54F7D-4877-38C4-2170-E6B11AC55A2C}"/>
              </a:ext>
            </a:extLst>
          </p:cNvPr>
          <p:cNvSpPr>
            <a:spLocks noGrp="1"/>
          </p:cNvSpPr>
          <p:nvPr>
            <p:ph type="sldNum" sz="quarter" idx="12"/>
          </p:nvPr>
        </p:nvSpPr>
        <p:spPr/>
        <p:txBody>
          <a:bodyPr/>
          <a:lstStyle/>
          <a:p>
            <a:fld id="{E1FD92DC-D78D-4708-B2B3-F99152BAFE81}" type="slidenum">
              <a:rPr lang="fi-FI" smtClean="0"/>
              <a:t>‹#›</a:t>
            </a:fld>
            <a:endParaRPr lang="fi-FI"/>
          </a:p>
        </p:txBody>
      </p:sp>
    </p:spTree>
    <p:extLst>
      <p:ext uri="{BB962C8B-B14F-4D97-AF65-F5344CB8AC3E}">
        <p14:creationId xmlns:p14="http://schemas.microsoft.com/office/powerpoint/2010/main" val="1639332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AE7B04E2-82A1-5E18-0ABD-C62AB9FFAE68}"/>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B4FC4470-1335-A376-22CB-354CE9B66379}"/>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8936386-C696-520B-8A01-09956CE4C9FB}"/>
              </a:ext>
            </a:extLst>
          </p:cNvPr>
          <p:cNvSpPr>
            <a:spLocks noGrp="1"/>
          </p:cNvSpPr>
          <p:nvPr>
            <p:ph type="dt" sz="half" idx="10"/>
          </p:nvPr>
        </p:nvSpPr>
        <p:spPr/>
        <p:txBody>
          <a:bodyPr/>
          <a:lstStyle/>
          <a:p>
            <a:fld id="{986E1EBD-02EC-4DA7-B5DB-EA892F5D6726}" type="datetimeFigureOut">
              <a:rPr lang="fi-FI" smtClean="0"/>
              <a:t>15.1.2024</a:t>
            </a:fld>
            <a:endParaRPr lang="fi-FI"/>
          </a:p>
        </p:txBody>
      </p:sp>
      <p:sp>
        <p:nvSpPr>
          <p:cNvPr id="5" name="Alatunnisteen paikkamerkki 4">
            <a:extLst>
              <a:ext uri="{FF2B5EF4-FFF2-40B4-BE49-F238E27FC236}">
                <a16:creationId xmlns:a16="http://schemas.microsoft.com/office/drawing/2014/main" id="{3C36DB32-EA60-9FBF-89AF-58AB79DE250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D08A015-3671-12B9-42AA-A46222DEA33F}"/>
              </a:ext>
            </a:extLst>
          </p:cNvPr>
          <p:cNvSpPr>
            <a:spLocks noGrp="1"/>
          </p:cNvSpPr>
          <p:nvPr>
            <p:ph type="sldNum" sz="quarter" idx="12"/>
          </p:nvPr>
        </p:nvSpPr>
        <p:spPr/>
        <p:txBody>
          <a:bodyPr/>
          <a:lstStyle/>
          <a:p>
            <a:fld id="{E1FD92DC-D78D-4708-B2B3-F99152BAFE81}" type="slidenum">
              <a:rPr lang="fi-FI" smtClean="0"/>
              <a:t>‹#›</a:t>
            </a:fld>
            <a:endParaRPr lang="fi-FI"/>
          </a:p>
        </p:txBody>
      </p:sp>
    </p:spTree>
    <p:extLst>
      <p:ext uri="{BB962C8B-B14F-4D97-AF65-F5344CB8AC3E}">
        <p14:creationId xmlns:p14="http://schemas.microsoft.com/office/powerpoint/2010/main" val="4102607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loitusruutu_valkoin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C8FAA00-08CB-4D42-BC42-5FD10B8E1D58}"/>
              </a:ext>
            </a:extLst>
          </p:cNvPr>
          <p:cNvSpPr>
            <a:spLocks noGrp="1"/>
          </p:cNvSpPr>
          <p:nvPr>
            <p:ph type="dt" sz="half" idx="10"/>
          </p:nvPr>
        </p:nvSpPr>
        <p:spPr/>
        <p:txBody>
          <a:bodyPr/>
          <a:lstStyle/>
          <a:p>
            <a:fld id="{54D43059-99C1-4944-9656-B1D921B30889}" type="datetime1">
              <a:rPr lang="fi-FI" smtClean="0"/>
              <a:t>15.1.2024</a:t>
            </a:fld>
            <a:endParaRPr lang="fi-FI"/>
          </a:p>
        </p:txBody>
      </p:sp>
      <p:sp>
        <p:nvSpPr>
          <p:cNvPr id="6" name="Slide Number Placeholder 5">
            <a:extLst>
              <a:ext uri="{FF2B5EF4-FFF2-40B4-BE49-F238E27FC236}">
                <a16:creationId xmlns:a16="http://schemas.microsoft.com/office/drawing/2014/main" id="{B1B36D59-2219-4745-8866-3C10FB77AB53}"/>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11" name="Title 1">
            <a:extLst>
              <a:ext uri="{FF2B5EF4-FFF2-40B4-BE49-F238E27FC236}">
                <a16:creationId xmlns:a16="http://schemas.microsoft.com/office/drawing/2014/main" id="{F5469C93-8108-497E-AE09-69B91A1ABF4D}"/>
              </a:ext>
            </a:extLst>
          </p:cNvPr>
          <p:cNvSpPr>
            <a:spLocks noGrp="1"/>
          </p:cNvSpPr>
          <p:nvPr>
            <p:ph type="ctrTitle"/>
          </p:nvPr>
        </p:nvSpPr>
        <p:spPr>
          <a:xfrm>
            <a:off x="548116" y="2000187"/>
            <a:ext cx="7407164" cy="2387600"/>
          </a:xfrm>
        </p:spPr>
        <p:txBody>
          <a:bodyPr anchor="b"/>
          <a:lstStyle>
            <a:lvl1pPr algn="l">
              <a:defRPr sz="6000">
                <a:solidFill>
                  <a:schemeClr val="tx1"/>
                </a:solidFill>
              </a:defRPr>
            </a:lvl1pPr>
          </a:lstStyle>
          <a:p>
            <a:r>
              <a:rPr lang="en-US"/>
              <a:t>Click to edit Master title style</a:t>
            </a:r>
            <a:endParaRPr lang="fi-FI"/>
          </a:p>
        </p:txBody>
      </p:sp>
      <p:sp>
        <p:nvSpPr>
          <p:cNvPr id="12" name="Subtitle 2">
            <a:extLst>
              <a:ext uri="{FF2B5EF4-FFF2-40B4-BE49-F238E27FC236}">
                <a16:creationId xmlns:a16="http://schemas.microsoft.com/office/drawing/2014/main" id="{EEFA9397-4EC2-428C-8028-EC8F9418B720}"/>
              </a:ext>
            </a:extLst>
          </p:cNvPr>
          <p:cNvSpPr>
            <a:spLocks noGrp="1"/>
          </p:cNvSpPr>
          <p:nvPr>
            <p:ph type="subTitle" idx="1"/>
          </p:nvPr>
        </p:nvSpPr>
        <p:spPr>
          <a:xfrm>
            <a:off x="548116" y="4562158"/>
            <a:ext cx="7407164" cy="1655762"/>
          </a:xfrm>
        </p:spPr>
        <p:txBody>
          <a:bodyPr/>
          <a:lstStyle>
            <a:lvl1pPr marL="0" indent="0" algn="l">
              <a:buNone/>
              <a:defRPr sz="2400">
                <a:solidFill>
                  <a:schemeClr val="tx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13" name="Picture 12" descr="A picture containing building, clipart&#10;&#10;Description automatically generated">
            <a:extLst>
              <a:ext uri="{FF2B5EF4-FFF2-40B4-BE49-F238E27FC236}">
                <a16:creationId xmlns:a16="http://schemas.microsoft.com/office/drawing/2014/main" id="{7042E8DA-BDAD-400E-B10D-5DDB2028D5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sp>
        <p:nvSpPr>
          <p:cNvPr id="14" name="Rectangle 13">
            <a:extLst>
              <a:ext uri="{FF2B5EF4-FFF2-40B4-BE49-F238E27FC236}">
                <a16:creationId xmlns:a16="http://schemas.microsoft.com/office/drawing/2014/main" id="{E5960C26-0006-4CDB-BFA6-EED7F960FBB8}"/>
              </a:ext>
            </a:extLst>
          </p:cNvPr>
          <p:cNvSpPr/>
          <p:nvPr userDrawn="1"/>
        </p:nvSpPr>
        <p:spPr>
          <a:xfrm>
            <a:off x="9983495" y="0"/>
            <a:ext cx="2208505" cy="1615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7633F30-81AA-4E31-B02C-5D35D29203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50902" y="2000060"/>
            <a:ext cx="3645475" cy="3089974"/>
          </a:xfrm>
          <a:prstGeom prst="rect">
            <a:avLst/>
          </a:prstGeom>
        </p:spPr>
      </p:pic>
      <p:sp>
        <p:nvSpPr>
          <p:cNvPr id="16" name="Footer Placeholder 4">
            <a:extLst>
              <a:ext uri="{FF2B5EF4-FFF2-40B4-BE49-F238E27FC236}">
                <a16:creationId xmlns:a16="http://schemas.microsoft.com/office/drawing/2014/main" id="{60B4022C-4631-4B82-ABDB-2F2B7E3881CC}"/>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110965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tsikko_ranskalaiset_viiva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1133D-692A-4488-9BA5-BB01BBC4CA7A}"/>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3A405DE7-9A18-4FFD-BB85-379C5A20C666}"/>
              </a:ext>
            </a:extLst>
          </p:cNvPr>
          <p:cNvSpPr>
            <a:spLocks noGrp="1"/>
          </p:cNvSpPr>
          <p:nvPr>
            <p:ph type="dt" sz="half" idx="10"/>
          </p:nvPr>
        </p:nvSpPr>
        <p:spPr>
          <a:xfrm>
            <a:off x="10024539" y="6257749"/>
            <a:ext cx="945718" cy="365125"/>
          </a:xfrm>
        </p:spPr>
        <p:txBody>
          <a:bodyPr/>
          <a:lstStyle/>
          <a:p>
            <a:fld id="{CCE76DBD-9ABD-401A-ACC4-8E3C979D470F}" type="datetime1">
              <a:rPr lang="fi-FI" smtClean="0"/>
              <a:t>15.1.2024</a:t>
            </a:fld>
            <a:endParaRPr lang="fi-FI"/>
          </a:p>
        </p:txBody>
      </p:sp>
      <p:sp>
        <p:nvSpPr>
          <p:cNvPr id="6" name="Slide Number Placeholder 5">
            <a:extLst>
              <a:ext uri="{FF2B5EF4-FFF2-40B4-BE49-F238E27FC236}">
                <a16:creationId xmlns:a16="http://schemas.microsoft.com/office/drawing/2014/main" id="{2A863EE8-A52B-409A-9FBC-73FBB2C25005}"/>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15" name="Text Placeholder 2">
            <a:extLst>
              <a:ext uri="{FF2B5EF4-FFF2-40B4-BE49-F238E27FC236}">
                <a16:creationId xmlns:a16="http://schemas.microsoft.com/office/drawing/2014/main" id="{36539525-7551-48F7-8D8F-A020ECBC39F0}"/>
              </a:ext>
            </a:extLst>
          </p:cNvPr>
          <p:cNvSpPr>
            <a:spLocks noGrp="1"/>
          </p:cNvSpPr>
          <p:nvPr>
            <p:ph idx="1"/>
          </p:nvPr>
        </p:nvSpPr>
        <p:spPr>
          <a:xfrm>
            <a:off x="673669" y="1299308"/>
            <a:ext cx="11205372" cy="47293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Footer Placeholder 4">
            <a:extLst>
              <a:ext uri="{FF2B5EF4-FFF2-40B4-BE49-F238E27FC236}">
                <a16:creationId xmlns:a16="http://schemas.microsoft.com/office/drawing/2014/main" id="{FB766A24-A8D9-4DFA-BA8B-3E0D6E55AD27}"/>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354538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yhj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92760E5C-EBDA-4D35-835F-C4EA74A72D71}" type="datetime1">
              <a:rPr lang="fi-FI" smtClean="0"/>
              <a:t>15.1.2024</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5" name="Footer Placeholder 4">
            <a:extLst>
              <a:ext uri="{FF2B5EF4-FFF2-40B4-BE49-F238E27FC236}">
                <a16:creationId xmlns:a16="http://schemas.microsoft.com/office/drawing/2014/main" id="{8A456CC2-9C69-4506-ADB6-C3431FE02F53}"/>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20169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oitusruutu_valkoinen">
    <p:spTree>
      <p:nvGrpSpPr>
        <p:cNvPr id="1" name=""/>
        <p:cNvGrpSpPr/>
        <p:nvPr/>
      </p:nvGrpSpPr>
      <p:grpSpPr>
        <a:xfrm>
          <a:off x="0" y="0"/>
          <a:ext cx="0" cy="0"/>
          <a:chOff x="0" y="0"/>
          <a:chExt cx="0" cy="0"/>
        </a:xfrm>
      </p:grpSpPr>
      <p:pic>
        <p:nvPicPr>
          <p:cNvPr id="13" name="Picture 12" descr="A picture containing building, clipart&#10;&#10;Description automatically generated">
            <a:extLst>
              <a:ext uri="{FF2B5EF4-FFF2-40B4-BE49-F238E27FC236}">
                <a16:creationId xmlns:a16="http://schemas.microsoft.com/office/drawing/2014/main" id="{7042E8DA-BDAD-400E-B10D-5DDB2028D5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sp>
        <p:nvSpPr>
          <p:cNvPr id="14" name="Rectangle 13">
            <a:extLst>
              <a:ext uri="{FF2B5EF4-FFF2-40B4-BE49-F238E27FC236}">
                <a16:creationId xmlns:a16="http://schemas.microsoft.com/office/drawing/2014/main" id="{E5960C26-0006-4CDB-BFA6-EED7F960FBB8}"/>
              </a:ext>
            </a:extLst>
          </p:cNvPr>
          <p:cNvSpPr/>
          <p:nvPr userDrawn="1"/>
        </p:nvSpPr>
        <p:spPr>
          <a:xfrm>
            <a:off x="9983495" y="0"/>
            <a:ext cx="2208505" cy="1615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15" name="Picture 14">
            <a:extLst>
              <a:ext uri="{FF2B5EF4-FFF2-40B4-BE49-F238E27FC236}">
                <a16:creationId xmlns:a16="http://schemas.microsoft.com/office/drawing/2014/main" id="{A7633F30-81AA-4E31-B02C-5D35D29203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50902" y="2000060"/>
            <a:ext cx="3645475" cy="3089974"/>
          </a:xfrm>
          <a:prstGeom prst="rect">
            <a:avLst/>
          </a:prstGeom>
        </p:spPr>
      </p:pic>
      <p:sp>
        <p:nvSpPr>
          <p:cNvPr id="10" name="Title 1">
            <a:extLst>
              <a:ext uri="{FF2B5EF4-FFF2-40B4-BE49-F238E27FC236}">
                <a16:creationId xmlns:a16="http://schemas.microsoft.com/office/drawing/2014/main" id="{E1BDC3D3-EB17-0487-C235-F850563BC9A6}"/>
              </a:ext>
            </a:extLst>
          </p:cNvPr>
          <p:cNvSpPr>
            <a:spLocks noGrp="1"/>
          </p:cNvSpPr>
          <p:nvPr>
            <p:ph type="ctrTitle"/>
          </p:nvPr>
        </p:nvSpPr>
        <p:spPr>
          <a:xfrm>
            <a:off x="548116" y="1807147"/>
            <a:ext cx="7407164" cy="2387600"/>
          </a:xfrm>
          <a:prstGeom prst="rect">
            <a:avLst/>
          </a:prstGeom>
        </p:spPr>
        <p:txBody>
          <a:bodyPr anchor="b"/>
          <a:lstStyle>
            <a:lvl1pPr algn="l">
              <a:defRPr sz="6000">
                <a:solidFill>
                  <a:schemeClr val="tx1"/>
                </a:solidFill>
              </a:defRPr>
            </a:lvl1pPr>
          </a:lstStyle>
          <a:p>
            <a:r>
              <a:rPr lang="en-US"/>
              <a:t>Click to edit Master title style</a:t>
            </a:r>
            <a:endParaRPr lang="fi-FI"/>
          </a:p>
        </p:txBody>
      </p:sp>
      <p:sp>
        <p:nvSpPr>
          <p:cNvPr id="17" name="Subtitle 2">
            <a:extLst>
              <a:ext uri="{FF2B5EF4-FFF2-40B4-BE49-F238E27FC236}">
                <a16:creationId xmlns:a16="http://schemas.microsoft.com/office/drawing/2014/main" id="{DA486FA2-7EDF-3CDE-B2A8-1996C5B90363}"/>
              </a:ext>
            </a:extLst>
          </p:cNvPr>
          <p:cNvSpPr>
            <a:spLocks noGrp="1"/>
          </p:cNvSpPr>
          <p:nvPr>
            <p:ph type="subTitle" idx="1"/>
          </p:nvPr>
        </p:nvSpPr>
        <p:spPr>
          <a:xfrm>
            <a:off x="548116" y="4369118"/>
            <a:ext cx="7407164" cy="1655762"/>
          </a:xfrm>
          <a:prstGeom prst="rect">
            <a:avLst/>
          </a:prstGeom>
        </p:spPr>
        <p:txBody>
          <a:bodyPr/>
          <a:lstStyle>
            <a:lvl1pPr marL="0" indent="0" algn="l">
              <a:buNone/>
              <a:defRPr sz="2400" b="1">
                <a:solidFill>
                  <a:schemeClr val="tx1"/>
                </a:solidFill>
                <a:latin typeface="+mj-lt"/>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Tree>
    <p:extLst>
      <p:ext uri="{BB962C8B-B14F-4D97-AF65-F5344CB8AC3E}">
        <p14:creationId xmlns:p14="http://schemas.microsoft.com/office/powerpoint/2010/main" val="270495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oitusruutu_Tumma_fuks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Picture 5">
            <a:extLst>
              <a:ext uri="{FF2B5EF4-FFF2-40B4-BE49-F238E27FC236}">
                <a16:creationId xmlns:a16="http://schemas.microsoft.com/office/drawing/2014/main" id="{23DB6CCF-4A6C-4CF2-81A9-169BDCA233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6397" y="6013609"/>
            <a:ext cx="3995613" cy="808531"/>
          </a:xfrm>
          <a:prstGeom prst="rect">
            <a:avLst/>
          </a:prstGeom>
        </p:spPr>
      </p:pic>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sp>
        <p:nvSpPr>
          <p:cNvPr id="8" name="Title 1">
            <a:extLst>
              <a:ext uri="{FF2B5EF4-FFF2-40B4-BE49-F238E27FC236}">
                <a16:creationId xmlns:a16="http://schemas.microsoft.com/office/drawing/2014/main" id="{3D2381EF-57A8-1C05-84A9-9F84FAD18E7B}"/>
              </a:ext>
            </a:extLst>
          </p:cNvPr>
          <p:cNvSpPr>
            <a:spLocks noGrp="1"/>
          </p:cNvSpPr>
          <p:nvPr>
            <p:ph type="ctrTitle"/>
          </p:nvPr>
        </p:nvSpPr>
        <p:spPr>
          <a:xfrm>
            <a:off x="548116" y="1807147"/>
            <a:ext cx="7407164" cy="2387600"/>
          </a:xfrm>
          <a:prstGeom prst="rect">
            <a:avLst/>
          </a:prstGeom>
        </p:spPr>
        <p:txBody>
          <a:bodyPr anchor="b"/>
          <a:lstStyle>
            <a:lvl1pPr algn="l">
              <a:defRPr sz="6000">
                <a:solidFill>
                  <a:schemeClr val="bg1"/>
                </a:solidFill>
              </a:defRPr>
            </a:lvl1pPr>
          </a:lstStyle>
          <a:p>
            <a:r>
              <a:rPr lang="en-US"/>
              <a:t>Click to edit Master title style</a:t>
            </a:r>
            <a:endParaRPr lang="fi-FI"/>
          </a:p>
        </p:txBody>
      </p:sp>
      <p:sp>
        <p:nvSpPr>
          <p:cNvPr id="9" name="Subtitle 2">
            <a:extLst>
              <a:ext uri="{FF2B5EF4-FFF2-40B4-BE49-F238E27FC236}">
                <a16:creationId xmlns:a16="http://schemas.microsoft.com/office/drawing/2014/main" id="{46246D6B-7EFD-7283-0002-4A923D4ACAAF}"/>
              </a:ext>
            </a:extLst>
          </p:cNvPr>
          <p:cNvSpPr>
            <a:spLocks noGrp="1"/>
          </p:cNvSpPr>
          <p:nvPr>
            <p:ph type="subTitle" idx="1"/>
          </p:nvPr>
        </p:nvSpPr>
        <p:spPr>
          <a:xfrm>
            <a:off x="548116" y="4369118"/>
            <a:ext cx="7407164" cy="1655762"/>
          </a:xfrm>
          <a:prstGeom prst="rect">
            <a:avLst/>
          </a:prstGeom>
        </p:spPr>
        <p:txBody>
          <a:bodyPr/>
          <a:lstStyle>
            <a:lvl1pPr marL="0" indent="0" algn="l">
              <a:buNone/>
              <a:defRPr sz="2400" b="1">
                <a:solidFill>
                  <a:schemeClr val="bg1"/>
                </a:solidFill>
                <a:latin typeface="+mj-lt"/>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Tree>
    <p:extLst>
      <p:ext uri="{BB962C8B-B14F-4D97-AF65-F5344CB8AC3E}">
        <p14:creationId xmlns:p14="http://schemas.microsoft.com/office/powerpoint/2010/main" val="104667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oitusruutu_vaalea_fuks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sp>
        <p:nvSpPr>
          <p:cNvPr id="9" name="Title 1">
            <a:extLst>
              <a:ext uri="{FF2B5EF4-FFF2-40B4-BE49-F238E27FC236}">
                <a16:creationId xmlns:a16="http://schemas.microsoft.com/office/drawing/2014/main" id="{04789E84-8A5C-DB4D-D671-48F749607012}"/>
              </a:ext>
            </a:extLst>
          </p:cNvPr>
          <p:cNvSpPr>
            <a:spLocks noGrp="1"/>
          </p:cNvSpPr>
          <p:nvPr>
            <p:ph type="ctrTitle"/>
          </p:nvPr>
        </p:nvSpPr>
        <p:spPr>
          <a:xfrm>
            <a:off x="548116" y="1807147"/>
            <a:ext cx="7407164" cy="2387600"/>
          </a:xfrm>
          <a:prstGeom prst="rect">
            <a:avLst/>
          </a:prstGeom>
        </p:spPr>
        <p:txBody>
          <a:bodyPr anchor="b"/>
          <a:lstStyle>
            <a:lvl1pPr algn="l">
              <a:defRPr sz="6000">
                <a:solidFill>
                  <a:schemeClr val="bg1"/>
                </a:solidFill>
              </a:defRPr>
            </a:lvl1pPr>
          </a:lstStyle>
          <a:p>
            <a:r>
              <a:rPr lang="en-US"/>
              <a:t>Click to edit Master title style</a:t>
            </a:r>
            <a:endParaRPr lang="fi-FI"/>
          </a:p>
        </p:txBody>
      </p:sp>
      <p:sp>
        <p:nvSpPr>
          <p:cNvPr id="2" name="Subtitle 2">
            <a:extLst>
              <a:ext uri="{FF2B5EF4-FFF2-40B4-BE49-F238E27FC236}">
                <a16:creationId xmlns:a16="http://schemas.microsoft.com/office/drawing/2014/main" id="{582796DA-BEA0-4465-9E93-22077412D3D8}"/>
              </a:ext>
            </a:extLst>
          </p:cNvPr>
          <p:cNvSpPr>
            <a:spLocks noGrp="1"/>
          </p:cNvSpPr>
          <p:nvPr>
            <p:ph type="subTitle" idx="1"/>
          </p:nvPr>
        </p:nvSpPr>
        <p:spPr>
          <a:xfrm>
            <a:off x="548116" y="4369118"/>
            <a:ext cx="7407164" cy="1655762"/>
          </a:xfrm>
          <a:prstGeom prst="rect">
            <a:avLst/>
          </a:prstGeom>
        </p:spPr>
        <p:txBody>
          <a:bodyPr/>
          <a:lstStyle>
            <a:lvl1pPr marL="0" indent="0" algn="l">
              <a:buNone/>
              <a:defRPr sz="2400" b="1">
                <a:solidFill>
                  <a:schemeClr val="bg1"/>
                </a:solidFill>
                <a:latin typeface="+mj-lt"/>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3" name="Picture 2">
            <a:extLst>
              <a:ext uri="{FF2B5EF4-FFF2-40B4-BE49-F238E27FC236}">
                <a16:creationId xmlns:a16="http://schemas.microsoft.com/office/drawing/2014/main" id="{76BF84B0-2C02-F0EA-E198-48708A5C6ED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6397" y="6013609"/>
            <a:ext cx="3995613" cy="808531"/>
          </a:xfrm>
          <a:prstGeom prst="rect">
            <a:avLst/>
          </a:prstGeom>
        </p:spPr>
      </p:pic>
    </p:spTree>
    <p:extLst>
      <p:ext uri="{BB962C8B-B14F-4D97-AF65-F5344CB8AC3E}">
        <p14:creationId xmlns:p14="http://schemas.microsoft.com/office/powerpoint/2010/main" val="73188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loitusruutu_tumman_vihreä">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sp>
        <p:nvSpPr>
          <p:cNvPr id="9" name="Title 1">
            <a:extLst>
              <a:ext uri="{FF2B5EF4-FFF2-40B4-BE49-F238E27FC236}">
                <a16:creationId xmlns:a16="http://schemas.microsoft.com/office/drawing/2014/main" id="{6D39C43C-5564-E805-F83D-57CA4C6278C6}"/>
              </a:ext>
            </a:extLst>
          </p:cNvPr>
          <p:cNvSpPr>
            <a:spLocks noGrp="1"/>
          </p:cNvSpPr>
          <p:nvPr>
            <p:ph type="ctrTitle"/>
          </p:nvPr>
        </p:nvSpPr>
        <p:spPr>
          <a:xfrm>
            <a:off x="548116" y="1807147"/>
            <a:ext cx="7407164" cy="2387600"/>
          </a:xfrm>
          <a:prstGeom prst="rect">
            <a:avLst/>
          </a:prstGeom>
        </p:spPr>
        <p:txBody>
          <a:bodyPr anchor="b"/>
          <a:lstStyle>
            <a:lvl1pPr algn="l">
              <a:defRPr sz="6000">
                <a:solidFill>
                  <a:schemeClr val="bg1"/>
                </a:solidFill>
              </a:defRPr>
            </a:lvl1pPr>
          </a:lstStyle>
          <a:p>
            <a:r>
              <a:rPr lang="en-US"/>
              <a:t>Click to edit Master title style</a:t>
            </a:r>
            <a:endParaRPr lang="fi-FI"/>
          </a:p>
        </p:txBody>
      </p:sp>
      <p:sp>
        <p:nvSpPr>
          <p:cNvPr id="2" name="Subtitle 2">
            <a:extLst>
              <a:ext uri="{FF2B5EF4-FFF2-40B4-BE49-F238E27FC236}">
                <a16:creationId xmlns:a16="http://schemas.microsoft.com/office/drawing/2014/main" id="{77287D95-9B25-2EEE-C282-35C35AAE97FE}"/>
              </a:ext>
            </a:extLst>
          </p:cNvPr>
          <p:cNvSpPr>
            <a:spLocks noGrp="1"/>
          </p:cNvSpPr>
          <p:nvPr>
            <p:ph type="subTitle" idx="1"/>
          </p:nvPr>
        </p:nvSpPr>
        <p:spPr>
          <a:xfrm>
            <a:off x="548116" y="4369118"/>
            <a:ext cx="7407164" cy="1655762"/>
          </a:xfrm>
          <a:prstGeom prst="rect">
            <a:avLst/>
          </a:prstGeom>
        </p:spPr>
        <p:txBody>
          <a:bodyPr/>
          <a:lstStyle>
            <a:lvl1pPr marL="0" indent="0" algn="l">
              <a:buNone/>
              <a:defRPr sz="2400" b="1">
                <a:solidFill>
                  <a:schemeClr val="bg1"/>
                </a:solidFill>
                <a:latin typeface="+mj-lt"/>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3" name="Picture 2">
            <a:extLst>
              <a:ext uri="{FF2B5EF4-FFF2-40B4-BE49-F238E27FC236}">
                <a16:creationId xmlns:a16="http://schemas.microsoft.com/office/drawing/2014/main" id="{F4DAD851-75FD-EE7E-0311-160F142B6E2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6397" y="6013609"/>
            <a:ext cx="3995613" cy="808531"/>
          </a:xfrm>
          <a:prstGeom prst="rect">
            <a:avLst/>
          </a:prstGeom>
        </p:spPr>
      </p:pic>
    </p:spTree>
    <p:extLst>
      <p:ext uri="{BB962C8B-B14F-4D97-AF65-F5344CB8AC3E}">
        <p14:creationId xmlns:p14="http://schemas.microsoft.com/office/powerpoint/2010/main" val="286298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loitusruutu_vaalean_vihreä">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itle 1">
            <a:extLst>
              <a:ext uri="{FF2B5EF4-FFF2-40B4-BE49-F238E27FC236}">
                <a16:creationId xmlns:a16="http://schemas.microsoft.com/office/drawing/2014/main" id="{6A9E8124-A72D-82EF-A10A-6207675890F7}"/>
              </a:ext>
            </a:extLst>
          </p:cNvPr>
          <p:cNvSpPr>
            <a:spLocks noGrp="1"/>
          </p:cNvSpPr>
          <p:nvPr>
            <p:ph type="ctrTitle"/>
          </p:nvPr>
        </p:nvSpPr>
        <p:spPr>
          <a:xfrm>
            <a:off x="548116" y="1807147"/>
            <a:ext cx="7407164" cy="2387600"/>
          </a:xfrm>
          <a:prstGeom prst="rect">
            <a:avLst/>
          </a:prstGeom>
        </p:spPr>
        <p:txBody>
          <a:bodyPr anchor="b"/>
          <a:lstStyle>
            <a:lvl1pPr algn="l">
              <a:defRPr sz="6000">
                <a:solidFill>
                  <a:schemeClr val="tx1"/>
                </a:solidFill>
              </a:defRPr>
            </a:lvl1pPr>
          </a:lstStyle>
          <a:p>
            <a:r>
              <a:rPr lang="en-US"/>
              <a:t>Click to edit Master title style</a:t>
            </a:r>
            <a:endParaRPr lang="fi-FI"/>
          </a:p>
        </p:txBody>
      </p:sp>
      <p:pic>
        <p:nvPicPr>
          <p:cNvPr id="11" name="Picture 10">
            <a:extLst>
              <a:ext uri="{FF2B5EF4-FFF2-40B4-BE49-F238E27FC236}">
                <a16:creationId xmlns:a16="http://schemas.microsoft.com/office/drawing/2014/main" id="{6C52CFC2-F2C6-6CB2-C15F-59B17FEF56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99073" y="451821"/>
            <a:ext cx="6715713" cy="6156071"/>
          </a:xfrm>
          <a:prstGeom prst="rect">
            <a:avLst/>
          </a:prstGeom>
        </p:spPr>
      </p:pic>
      <p:sp>
        <p:nvSpPr>
          <p:cNvPr id="2" name="Subtitle 2">
            <a:extLst>
              <a:ext uri="{FF2B5EF4-FFF2-40B4-BE49-F238E27FC236}">
                <a16:creationId xmlns:a16="http://schemas.microsoft.com/office/drawing/2014/main" id="{CAFC004A-208D-2813-7671-A92B7400477F}"/>
              </a:ext>
            </a:extLst>
          </p:cNvPr>
          <p:cNvSpPr>
            <a:spLocks noGrp="1"/>
          </p:cNvSpPr>
          <p:nvPr>
            <p:ph type="subTitle" idx="1"/>
          </p:nvPr>
        </p:nvSpPr>
        <p:spPr>
          <a:xfrm>
            <a:off x="548116" y="4369118"/>
            <a:ext cx="7407164" cy="1655762"/>
          </a:xfrm>
          <a:prstGeom prst="rect">
            <a:avLst/>
          </a:prstGeom>
        </p:spPr>
        <p:txBody>
          <a:bodyPr/>
          <a:lstStyle>
            <a:lvl1pPr marL="0" indent="0" algn="l">
              <a:buNone/>
              <a:defRPr sz="2400" b="1">
                <a:solidFill>
                  <a:schemeClr val="tx1"/>
                </a:solidFill>
                <a:latin typeface="+mj-lt"/>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3" name="Picture 2">
            <a:extLst>
              <a:ext uri="{FF2B5EF4-FFF2-40B4-BE49-F238E27FC236}">
                <a16:creationId xmlns:a16="http://schemas.microsoft.com/office/drawing/2014/main" id="{43A85ABF-EA37-24F1-7E54-E0F5F2650EA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80771" y="6013609"/>
            <a:ext cx="3786865" cy="808531"/>
          </a:xfrm>
          <a:prstGeom prst="rect">
            <a:avLst/>
          </a:prstGeom>
        </p:spPr>
      </p:pic>
    </p:spTree>
    <p:extLst>
      <p:ext uri="{BB962C8B-B14F-4D97-AF65-F5344CB8AC3E}">
        <p14:creationId xmlns:p14="http://schemas.microsoft.com/office/powerpoint/2010/main" val="182205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84BEF0-DECC-E988-046A-F93E6C64E216}"/>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6230270C-92B0-5D5C-E869-D2A365CD4CE5}"/>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6595A74-B6D5-B167-CDBB-5267AEF80C08}"/>
              </a:ext>
            </a:extLst>
          </p:cNvPr>
          <p:cNvSpPr>
            <a:spLocks noGrp="1"/>
          </p:cNvSpPr>
          <p:nvPr>
            <p:ph type="dt" sz="half" idx="10"/>
          </p:nvPr>
        </p:nvSpPr>
        <p:spPr/>
        <p:txBody>
          <a:bodyPr/>
          <a:lstStyle/>
          <a:p>
            <a:fld id="{986E1EBD-02EC-4DA7-B5DB-EA892F5D6726}" type="datetimeFigureOut">
              <a:rPr lang="fi-FI" smtClean="0"/>
              <a:t>15.1.2024</a:t>
            </a:fld>
            <a:endParaRPr lang="fi-FI"/>
          </a:p>
        </p:txBody>
      </p:sp>
      <p:sp>
        <p:nvSpPr>
          <p:cNvPr id="5" name="Alatunnisteen paikkamerkki 4">
            <a:extLst>
              <a:ext uri="{FF2B5EF4-FFF2-40B4-BE49-F238E27FC236}">
                <a16:creationId xmlns:a16="http://schemas.microsoft.com/office/drawing/2014/main" id="{DB6BA8F1-2E83-58B4-68D8-6BFFFEB5854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DDFF5D4-7AB9-B6B8-21BC-E45CC8E67C55}"/>
              </a:ext>
            </a:extLst>
          </p:cNvPr>
          <p:cNvSpPr>
            <a:spLocks noGrp="1"/>
          </p:cNvSpPr>
          <p:nvPr>
            <p:ph type="sldNum" sz="quarter" idx="12"/>
          </p:nvPr>
        </p:nvSpPr>
        <p:spPr/>
        <p:txBody>
          <a:bodyPr/>
          <a:lstStyle/>
          <a:p>
            <a:fld id="{E1FD92DC-D78D-4708-B2B3-F99152BAFE81}" type="slidenum">
              <a:rPr lang="fi-FI" smtClean="0"/>
              <a:t>‹#›</a:t>
            </a:fld>
            <a:endParaRPr lang="fi-FI"/>
          </a:p>
        </p:txBody>
      </p:sp>
    </p:spTree>
    <p:extLst>
      <p:ext uri="{BB962C8B-B14F-4D97-AF65-F5344CB8AC3E}">
        <p14:creationId xmlns:p14="http://schemas.microsoft.com/office/powerpoint/2010/main" val="3255102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loitusruutu_tumman_sinin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sp>
        <p:nvSpPr>
          <p:cNvPr id="9" name="Title 1">
            <a:extLst>
              <a:ext uri="{FF2B5EF4-FFF2-40B4-BE49-F238E27FC236}">
                <a16:creationId xmlns:a16="http://schemas.microsoft.com/office/drawing/2014/main" id="{CDD34969-E7E7-A1CC-2089-9286F0AD5B6C}"/>
              </a:ext>
            </a:extLst>
          </p:cNvPr>
          <p:cNvSpPr>
            <a:spLocks noGrp="1"/>
          </p:cNvSpPr>
          <p:nvPr>
            <p:ph type="ctrTitle"/>
          </p:nvPr>
        </p:nvSpPr>
        <p:spPr>
          <a:xfrm>
            <a:off x="548116" y="1807147"/>
            <a:ext cx="7407164" cy="2387600"/>
          </a:xfrm>
          <a:prstGeom prst="rect">
            <a:avLst/>
          </a:prstGeom>
        </p:spPr>
        <p:txBody>
          <a:bodyPr anchor="b"/>
          <a:lstStyle>
            <a:lvl1pPr algn="l">
              <a:defRPr sz="6000">
                <a:solidFill>
                  <a:schemeClr val="bg1"/>
                </a:solidFill>
              </a:defRPr>
            </a:lvl1pPr>
          </a:lstStyle>
          <a:p>
            <a:r>
              <a:rPr lang="en-US"/>
              <a:t>Click to edit Master title style</a:t>
            </a:r>
            <a:endParaRPr lang="fi-FI"/>
          </a:p>
        </p:txBody>
      </p:sp>
      <p:sp>
        <p:nvSpPr>
          <p:cNvPr id="2" name="Subtitle 2">
            <a:extLst>
              <a:ext uri="{FF2B5EF4-FFF2-40B4-BE49-F238E27FC236}">
                <a16:creationId xmlns:a16="http://schemas.microsoft.com/office/drawing/2014/main" id="{7932645C-9B8B-CE6D-9E8D-3CFC3CAFE116}"/>
              </a:ext>
            </a:extLst>
          </p:cNvPr>
          <p:cNvSpPr>
            <a:spLocks noGrp="1"/>
          </p:cNvSpPr>
          <p:nvPr>
            <p:ph type="subTitle" idx="1"/>
          </p:nvPr>
        </p:nvSpPr>
        <p:spPr>
          <a:xfrm>
            <a:off x="548116" y="4369118"/>
            <a:ext cx="7407164" cy="1655762"/>
          </a:xfrm>
          <a:prstGeom prst="rect">
            <a:avLst/>
          </a:prstGeom>
        </p:spPr>
        <p:txBody>
          <a:bodyPr/>
          <a:lstStyle>
            <a:lvl1pPr marL="0" indent="0" algn="l">
              <a:buNone/>
              <a:defRPr sz="2400" b="1">
                <a:solidFill>
                  <a:schemeClr val="bg1"/>
                </a:solidFill>
                <a:latin typeface="+mj-lt"/>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3" name="Picture 2">
            <a:extLst>
              <a:ext uri="{FF2B5EF4-FFF2-40B4-BE49-F238E27FC236}">
                <a16:creationId xmlns:a16="http://schemas.microsoft.com/office/drawing/2014/main" id="{BF51B1B1-E887-A8B2-96BE-5C348E9827E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6397" y="6013609"/>
            <a:ext cx="3995613" cy="808531"/>
          </a:xfrm>
          <a:prstGeom prst="rect">
            <a:avLst/>
          </a:prstGeom>
        </p:spPr>
      </p:pic>
    </p:spTree>
    <p:extLst>
      <p:ext uri="{BB962C8B-B14F-4D97-AF65-F5344CB8AC3E}">
        <p14:creationId xmlns:p14="http://schemas.microsoft.com/office/powerpoint/2010/main" val="353752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loitusruutu_vaalean_sinin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itle 1">
            <a:extLst>
              <a:ext uri="{FF2B5EF4-FFF2-40B4-BE49-F238E27FC236}">
                <a16:creationId xmlns:a16="http://schemas.microsoft.com/office/drawing/2014/main" id="{6E686C3A-3338-33B3-4014-A81860A03E43}"/>
              </a:ext>
            </a:extLst>
          </p:cNvPr>
          <p:cNvSpPr>
            <a:spLocks noGrp="1"/>
          </p:cNvSpPr>
          <p:nvPr>
            <p:ph type="ctrTitle"/>
          </p:nvPr>
        </p:nvSpPr>
        <p:spPr>
          <a:xfrm>
            <a:off x="548116" y="1807147"/>
            <a:ext cx="7407164" cy="2387600"/>
          </a:xfrm>
          <a:prstGeom prst="rect">
            <a:avLst/>
          </a:prstGeom>
        </p:spPr>
        <p:txBody>
          <a:bodyPr anchor="b"/>
          <a:lstStyle>
            <a:lvl1pPr algn="l">
              <a:defRPr sz="6000">
                <a:solidFill>
                  <a:schemeClr val="tx1"/>
                </a:solidFill>
              </a:defRPr>
            </a:lvl1pPr>
          </a:lstStyle>
          <a:p>
            <a:r>
              <a:rPr lang="en-US"/>
              <a:t>Click to edit Master title style</a:t>
            </a:r>
            <a:endParaRPr lang="fi-FI"/>
          </a:p>
        </p:txBody>
      </p:sp>
      <p:pic>
        <p:nvPicPr>
          <p:cNvPr id="11" name="Picture 10">
            <a:extLst>
              <a:ext uri="{FF2B5EF4-FFF2-40B4-BE49-F238E27FC236}">
                <a16:creationId xmlns:a16="http://schemas.microsoft.com/office/drawing/2014/main" id="{D9D96DF4-A755-9C6C-D0AF-F7BF23E8EE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99073" y="451821"/>
            <a:ext cx="6715713" cy="6156071"/>
          </a:xfrm>
          <a:prstGeom prst="rect">
            <a:avLst/>
          </a:prstGeom>
        </p:spPr>
      </p:pic>
      <p:sp>
        <p:nvSpPr>
          <p:cNvPr id="2" name="Subtitle 2">
            <a:extLst>
              <a:ext uri="{FF2B5EF4-FFF2-40B4-BE49-F238E27FC236}">
                <a16:creationId xmlns:a16="http://schemas.microsoft.com/office/drawing/2014/main" id="{56DF2EC5-DFA4-5829-E4D2-3DB5E9CD8062}"/>
              </a:ext>
            </a:extLst>
          </p:cNvPr>
          <p:cNvSpPr>
            <a:spLocks noGrp="1"/>
          </p:cNvSpPr>
          <p:nvPr>
            <p:ph type="subTitle" idx="1"/>
          </p:nvPr>
        </p:nvSpPr>
        <p:spPr>
          <a:xfrm>
            <a:off x="548116" y="4369118"/>
            <a:ext cx="7407164" cy="1655762"/>
          </a:xfrm>
          <a:prstGeom prst="rect">
            <a:avLst/>
          </a:prstGeom>
        </p:spPr>
        <p:txBody>
          <a:bodyPr/>
          <a:lstStyle>
            <a:lvl1pPr marL="0" indent="0" algn="l">
              <a:buNone/>
              <a:defRPr sz="2400" b="1">
                <a:solidFill>
                  <a:schemeClr val="tx1"/>
                </a:solidFill>
                <a:latin typeface="+mj-lt"/>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3" name="Picture 2">
            <a:extLst>
              <a:ext uri="{FF2B5EF4-FFF2-40B4-BE49-F238E27FC236}">
                <a16:creationId xmlns:a16="http://schemas.microsoft.com/office/drawing/2014/main" id="{D82352E5-E8E2-69F4-E113-3A0204B6361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80771" y="6013609"/>
            <a:ext cx="3786865" cy="808531"/>
          </a:xfrm>
          <a:prstGeom prst="rect">
            <a:avLst/>
          </a:prstGeom>
        </p:spPr>
      </p:pic>
    </p:spTree>
    <p:extLst>
      <p:ext uri="{BB962C8B-B14F-4D97-AF65-F5344CB8AC3E}">
        <p14:creationId xmlns:p14="http://schemas.microsoft.com/office/powerpoint/2010/main" val="83465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tsikko_ranskalaiset_viiva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1133D-692A-4488-9BA5-BB01BBC4CA7A}"/>
              </a:ext>
            </a:extLst>
          </p:cNvPr>
          <p:cNvSpPr>
            <a:spLocks noGrp="1"/>
          </p:cNvSpPr>
          <p:nvPr>
            <p:ph type="title"/>
          </p:nvPr>
        </p:nvSpPr>
        <p:spPr>
          <a:xfrm>
            <a:off x="673668" y="487242"/>
            <a:ext cx="9841931" cy="613182"/>
          </a:xfrm>
          <a:prstGeom prst="rect">
            <a:avLst/>
          </a:prstGeom>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3A405DE7-9A18-4FFD-BB85-379C5A20C666}"/>
              </a:ext>
            </a:extLst>
          </p:cNvPr>
          <p:cNvSpPr>
            <a:spLocks noGrp="1"/>
          </p:cNvSpPr>
          <p:nvPr>
            <p:ph type="dt" sz="half" idx="10"/>
          </p:nvPr>
        </p:nvSpPr>
        <p:spPr>
          <a:xfrm>
            <a:off x="10024539" y="6257749"/>
            <a:ext cx="945718" cy="365125"/>
          </a:xfrm>
        </p:spPr>
        <p:txBody>
          <a:bodyPr/>
          <a:lstStyle>
            <a:lvl1pPr>
              <a:defRPr>
                <a:latin typeface="+mn-lt"/>
              </a:defRPr>
            </a:lvl1pPr>
          </a:lstStyle>
          <a:p>
            <a:fld id="{CCE76DBD-9ABD-401A-ACC4-8E3C979D470F}" type="datetime1">
              <a:rPr lang="fi-FI" smtClean="0"/>
              <a:pPr/>
              <a:t>15.1.2024</a:t>
            </a:fld>
            <a:endParaRPr lang="fi-FI"/>
          </a:p>
        </p:txBody>
      </p:sp>
      <p:sp>
        <p:nvSpPr>
          <p:cNvPr id="6" name="Slide Number Placeholder 5">
            <a:extLst>
              <a:ext uri="{FF2B5EF4-FFF2-40B4-BE49-F238E27FC236}">
                <a16:creationId xmlns:a16="http://schemas.microsoft.com/office/drawing/2014/main" id="{2A863EE8-A52B-409A-9FBC-73FBB2C25005}"/>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sp>
        <p:nvSpPr>
          <p:cNvPr id="15" name="Text Placeholder 2">
            <a:extLst>
              <a:ext uri="{FF2B5EF4-FFF2-40B4-BE49-F238E27FC236}">
                <a16:creationId xmlns:a16="http://schemas.microsoft.com/office/drawing/2014/main" id="{36539525-7551-48F7-8D8F-A020ECBC39F0}"/>
              </a:ext>
            </a:extLst>
          </p:cNvPr>
          <p:cNvSpPr>
            <a:spLocks noGrp="1"/>
          </p:cNvSpPr>
          <p:nvPr>
            <p:ph idx="1"/>
          </p:nvPr>
        </p:nvSpPr>
        <p:spPr>
          <a:xfrm>
            <a:off x="673669" y="1299308"/>
            <a:ext cx="9841931" cy="47293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Footer Placeholder 4">
            <a:extLst>
              <a:ext uri="{FF2B5EF4-FFF2-40B4-BE49-F238E27FC236}">
                <a16:creationId xmlns:a16="http://schemas.microsoft.com/office/drawing/2014/main" id="{FB766A24-A8D9-4DFA-BA8B-3E0D6E55AD27}"/>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47181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tsikko_ranskalaiset_viivat_iso_kontrasti">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B1E6AE-7991-4811-B577-296CC00A000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Date Placeholder 3">
            <a:extLst>
              <a:ext uri="{FF2B5EF4-FFF2-40B4-BE49-F238E27FC236}">
                <a16:creationId xmlns:a16="http://schemas.microsoft.com/office/drawing/2014/main" id="{3A405DE7-9A18-4FFD-BB85-379C5A20C666}"/>
              </a:ext>
            </a:extLst>
          </p:cNvPr>
          <p:cNvSpPr>
            <a:spLocks noGrp="1"/>
          </p:cNvSpPr>
          <p:nvPr>
            <p:ph type="dt" sz="half" idx="10"/>
          </p:nvPr>
        </p:nvSpPr>
        <p:spPr/>
        <p:txBody>
          <a:bodyPr/>
          <a:lstStyle>
            <a:lvl1pPr>
              <a:defRPr>
                <a:solidFill>
                  <a:schemeClr val="bg1"/>
                </a:solidFill>
                <a:latin typeface="+mn-lt"/>
                <a:cs typeface="Poppins ExtraBold" panose="00000900000000000000" pitchFamily="2" charset="0"/>
              </a:defRPr>
            </a:lvl1pPr>
          </a:lstStyle>
          <a:p>
            <a:fld id="{8EA296CD-E0BD-4577-BBD9-E7A21CDFDC56}" type="datetime1">
              <a:rPr lang="fi-FI" smtClean="0"/>
              <a:pPr/>
              <a:t>15.1.2024</a:t>
            </a:fld>
            <a:endParaRPr lang="fi-FI"/>
          </a:p>
        </p:txBody>
      </p:sp>
      <p:sp>
        <p:nvSpPr>
          <p:cNvPr id="6" name="Slide Number Placeholder 5">
            <a:extLst>
              <a:ext uri="{FF2B5EF4-FFF2-40B4-BE49-F238E27FC236}">
                <a16:creationId xmlns:a16="http://schemas.microsoft.com/office/drawing/2014/main" id="{2A863EE8-A52B-409A-9FBC-73FBB2C25005}"/>
              </a:ext>
            </a:extLst>
          </p:cNvPr>
          <p:cNvSpPr>
            <a:spLocks noGrp="1"/>
          </p:cNvSpPr>
          <p:nvPr>
            <p:ph type="sldNum" sz="quarter" idx="12"/>
          </p:nvPr>
        </p:nvSpPr>
        <p:spPr/>
        <p:txBody>
          <a:bodyPr/>
          <a:lstStyle>
            <a:lvl1pPr>
              <a:defRPr>
                <a:solidFill>
                  <a:schemeClr val="bg1"/>
                </a:solidFill>
                <a:latin typeface="+mn-lt"/>
                <a:cs typeface="Poppins ExtraBold" panose="00000900000000000000" pitchFamily="2" charset="0"/>
              </a:defRPr>
            </a:lvl1pPr>
          </a:lstStyle>
          <a:p>
            <a:fld id="{D5C7B8F6-2765-465B-BF52-D1DF320C1AE3}" type="slidenum">
              <a:rPr lang="fi-FI" smtClean="0"/>
              <a:pPr/>
              <a:t>‹#›</a:t>
            </a:fld>
            <a:endParaRPr lang="fi-FI"/>
          </a:p>
        </p:txBody>
      </p:sp>
      <p:pic>
        <p:nvPicPr>
          <p:cNvPr id="9" name="Picture 8" descr="A picture containing building, clipart&#10;&#10;Description automatically generated">
            <a:extLst>
              <a:ext uri="{FF2B5EF4-FFF2-40B4-BE49-F238E27FC236}">
                <a16:creationId xmlns:a16="http://schemas.microsoft.com/office/drawing/2014/main" id="{3143DAC5-3469-4AA9-93A1-540B07AA9A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
        <p:nvSpPr>
          <p:cNvPr id="11" name="Footer Placeholder 4">
            <a:extLst>
              <a:ext uri="{FF2B5EF4-FFF2-40B4-BE49-F238E27FC236}">
                <a16:creationId xmlns:a16="http://schemas.microsoft.com/office/drawing/2014/main" id="{D377B993-D7C1-4A56-8EFB-3F16258CA599}"/>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bg1"/>
                </a:solidFill>
                <a:latin typeface="+mn-lt"/>
                <a:cs typeface="Poppins ExtraBold" panose="00000900000000000000" pitchFamily="2" charset="0"/>
              </a:defRPr>
            </a:lvl1pPr>
          </a:lstStyle>
          <a:p>
            <a:pPr algn="ctr"/>
            <a:r>
              <a:rPr lang="fi-FI"/>
              <a:t>Alatunniste</a:t>
            </a:r>
          </a:p>
        </p:txBody>
      </p:sp>
      <p:sp>
        <p:nvSpPr>
          <p:cNvPr id="10" name="Title 1">
            <a:extLst>
              <a:ext uri="{FF2B5EF4-FFF2-40B4-BE49-F238E27FC236}">
                <a16:creationId xmlns:a16="http://schemas.microsoft.com/office/drawing/2014/main" id="{6C9103EF-D491-2B2E-5A12-8423BBBC2E49}"/>
              </a:ext>
            </a:extLst>
          </p:cNvPr>
          <p:cNvSpPr>
            <a:spLocks noGrp="1"/>
          </p:cNvSpPr>
          <p:nvPr>
            <p:ph type="title"/>
          </p:nvPr>
        </p:nvSpPr>
        <p:spPr>
          <a:xfrm>
            <a:off x="673668" y="487242"/>
            <a:ext cx="9841931" cy="613182"/>
          </a:xfrm>
          <a:prstGeom prst="rect">
            <a:avLst/>
          </a:prstGeom>
        </p:spPr>
        <p:txBody>
          <a:bodyPr/>
          <a:lstStyle>
            <a:lvl1pPr>
              <a:defRPr>
                <a:solidFill>
                  <a:schemeClr val="bg1"/>
                </a:solidFill>
              </a:defRPr>
            </a:lvl1pPr>
          </a:lstStyle>
          <a:p>
            <a:r>
              <a:rPr lang="en-US"/>
              <a:t>Click to edit Master title style</a:t>
            </a:r>
            <a:endParaRPr lang="fi-FI"/>
          </a:p>
        </p:txBody>
      </p:sp>
      <p:sp>
        <p:nvSpPr>
          <p:cNvPr id="13" name="Text Placeholder 2">
            <a:extLst>
              <a:ext uri="{FF2B5EF4-FFF2-40B4-BE49-F238E27FC236}">
                <a16:creationId xmlns:a16="http://schemas.microsoft.com/office/drawing/2014/main" id="{521A9D2E-6634-2D56-5A08-813213E31D78}"/>
              </a:ext>
            </a:extLst>
          </p:cNvPr>
          <p:cNvSpPr>
            <a:spLocks noGrp="1"/>
          </p:cNvSpPr>
          <p:nvPr>
            <p:ph idx="1"/>
          </p:nvPr>
        </p:nvSpPr>
        <p:spPr>
          <a:xfrm>
            <a:off x="673669" y="1299308"/>
            <a:ext cx="9841931" cy="4729357"/>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2" name="Picture 1">
            <a:extLst>
              <a:ext uri="{FF2B5EF4-FFF2-40B4-BE49-F238E27FC236}">
                <a16:creationId xmlns:a16="http://schemas.microsoft.com/office/drawing/2014/main" id="{C4452896-9341-9DAA-EF28-6A97DA17E5C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6397" y="6013609"/>
            <a:ext cx="3995613" cy="808531"/>
          </a:xfrm>
          <a:prstGeom prst="rect">
            <a:avLst/>
          </a:prstGeom>
        </p:spPr>
      </p:pic>
    </p:spTree>
    <p:extLst>
      <p:ext uri="{BB962C8B-B14F-4D97-AF65-F5344CB8AC3E}">
        <p14:creationId xmlns:p14="http://schemas.microsoft.com/office/powerpoint/2010/main" val="288858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tsikko_perusteksti">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lvl1pPr>
              <a:defRPr>
                <a:latin typeface="+mn-lt"/>
              </a:defRPr>
            </a:lvl1pPr>
          </a:lstStyle>
          <a:p>
            <a:fld id="{7C46CF40-C63D-4563-8757-6DC4E6BF2D21}" type="datetime1">
              <a:rPr lang="fi-FI" smtClean="0"/>
              <a:pPr/>
              <a:t>15.1.2024</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sp>
        <p:nvSpPr>
          <p:cNvPr id="7" name="Footer Placeholder 4">
            <a:extLst>
              <a:ext uri="{FF2B5EF4-FFF2-40B4-BE49-F238E27FC236}">
                <a16:creationId xmlns:a16="http://schemas.microsoft.com/office/drawing/2014/main" id="{07BE2601-7626-456C-A31B-5113E25B12AD}"/>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sp>
        <p:nvSpPr>
          <p:cNvPr id="8" name="Title 1">
            <a:extLst>
              <a:ext uri="{FF2B5EF4-FFF2-40B4-BE49-F238E27FC236}">
                <a16:creationId xmlns:a16="http://schemas.microsoft.com/office/drawing/2014/main" id="{748D8EFF-79FA-76DF-9282-F58DADE0E53E}"/>
              </a:ext>
            </a:extLst>
          </p:cNvPr>
          <p:cNvSpPr>
            <a:spLocks noGrp="1"/>
          </p:cNvSpPr>
          <p:nvPr>
            <p:ph type="title"/>
          </p:nvPr>
        </p:nvSpPr>
        <p:spPr>
          <a:xfrm>
            <a:off x="673668" y="487242"/>
            <a:ext cx="9841931" cy="613182"/>
          </a:xfrm>
          <a:prstGeom prst="rect">
            <a:avLst/>
          </a:prstGeom>
        </p:spPr>
        <p:txBody>
          <a:bodyPr/>
          <a:lstStyle/>
          <a:p>
            <a:r>
              <a:rPr lang="en-US"/>
              <a:t>Click to edit Master title style</a:t>
            </a:r>
            <a:endParaRPr lang="fi-FI"/>
          </a:p>
        </p:txBody>
      </p:sp>
      <p:sp>
        <p:nvSpPr>
          <p:cNvPr id="9" name="Text Placeholder 2">
            <a:extLst>
              <a:ext uri="{FF2B5EF4-FFF2-40B4-BE49-F238E27FC236}">
                <a16:creationId xmlns:a16="http://schemas.microsoft.com/office/drawing/2014/main" id="{5408F79D-00A7-29E0-6FB4-D2FA43767271}"/>
              </a:ext>
            </a:extLst>
          </p:cNvPr>
          <p:cNvSpPr>
            <a:spLocks noGrp="1"/>
          </p:cNvSpPr>
          <p:nvPr>
            <p:ph idx="1"/>
          </p:nvPr>
        </p:nvSpPr>
        <p:spPr>
          <a:xfrm>
            <a:off x="673669" y="1299308"/>
            <a:ext cx="9841931" cy="47293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388909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aksi_palstaa_ranskalaiset-viiva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D75F-9311-4EB4-B38D-B4E0EE179A08}"/>
              </a:ext>
            </a:extLst>
          </p:cNvPr>
          <p:cNvSpPr>
            <a:spLocks noGrp="1"/>
          </p:cNvSpPr>
          <p:nvPr>
            <p:ph type="title"/>
          </p:nvPr>
        </p:nvSpPr>
        <p:spPr>
          <a:xfrm>
            <a:off x="673668" y="487242"/>
            <a:ext cx="9569557" cy="613182"/>
          </a:xfrm>
          <a:prstGeom prst="rect">
            <a:avLst/>
          </a:prstGeom>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C68F0DA0-946D-445D-ADA1-18880E3EC973}"/>
              </a:ext>
            </a:extLst>
          </p:cNvPr>
          <p:cNvSpPr>
            <a:spLocks noGrp="1"/>
          </p:cNvSpPr>
          <p:nvPr>
            <p:ph type="dt" sz="half" idx="10"/>
          </p:nvPr>
        </p:nvSpPr>
        <p:spPr/>
        <p:txBody>
          <a:bodyPr/>
          <a:lstStyle>
            <a:lvl1pPr>
              <a:defRPr>
                <a:latin typeface="+mn-lt"/>
              </a:defRPr>
            </a:lvl1pPr>
          </a:lstStyle>
          <a:p>
            <a:fld id="{D5FE38DE-4805-4D44-9515-01E7263DA904}" type="datetime1">
              <a:rPr lang="fi-FI" smtClean="0"/>
              <a:pPr/>
              <a:t>15.1.2024</a:t>
            </a:fld>
            <a:endParaRPr lang="fi-FI"/>
          </a:p>
        </p:txBody>
      </p:sp>
      <p:sp>
        <p:nvSpPr>
          <p:cNvPr id="7" name="Slide Number Placeholder 6">
            <a:extLst>
              <a:ext uri="{FF2B5EF4-FFF2-40B4-BE49-F238E27FC236}">
                <a16:creationId xmlns:a16="http://schemas.microsoft.com/office/drawing/2014/main" id="{6506BF10-D4FF-4D46-9E24-ADC7CD834E50}"/>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sp>
        <p:nvSpPr>
          <p:cNvPr id="8" name="Content Placeholder 2">
            <a:extLst>
              <a:ext uri="{FF2B5EF4-FFF2-40B4-BE49-F238E27FC236}">
                <a16:creationId xmlns:a16="http://schemas.microsoft.com/office/drawing/2014/main" id="{CA6BCEC4-81A3-42F5-B62D-4067B34C561A}"/>
              </a:ext>
            </a:extLst>
          </p:cNvPr>
          <p:cNvSpPr>
            <a:spLocks noGrp="1"/>
          </p:cNvSpPr>
          <p:nvPr>
            <p:ph idx="13"/>
          </p:nvPr>
        </p:nvSpPr>
        <p:spPr>
          <a:xfrm>
            <a:off x="673667" y="1299308"/>
            <a:ext cx="5114544" cy="472935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Content Placeholder 2">
            <a:extLst>
              <a:ext uri="{FF2B5EF4-FFF2-40B4-BE49-F238E27FC236}">
                <a16:creationId xmlns:a16="http://schemas.microsoft.com/office/drawing/2014/main" id="{F9AF520A-DFB6-46AA-A90E-73856CB6FBB9}"/>
              </a:ext>
            </a:extLst>
          </p:cNvPr>
          <p:cNvSpPr>
            <a:spLocks noGrp="1"/>
          </p:cNvSpPr>
          <p:nvPr>
            <p:ph idx="14"/>
          </p:nvPr>
        </p:nvSpPr>
        <p:spPr>
          <a:xfrm>
            <a:off x="5943756" y="1299307"/>
            <a:ext cx="5114543" cy="472935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0" name="Footer Placeholder 4">
            <a:extLst>
              <a:ext uri="{FF2B5EF4-FFF2-40B4-BE49-F238E27FC236}">
                <a16:creationId xmlns:a16="http://schemas.microsoft.com/office/drawing/2014/main" id="{B8DAE261-03D8-472D-B14F-C1DF423A713F}"/>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385445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aliotsikko_valkoin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2BFC5D1-A434-41C0-A0AC-FA8C98998B5A}"/>
              </a:ext>
            </a:extLst>
          </p:cNvPr>
          <p:cNvSpPr>
            <a:spLocks noGrp="1"/>
          </p:cNvSpPr>
          <p:nvPr>
            <p:ph type="dt" sz="half" idx="10"/>
          </p:nvPr>
        </p:nvSpPr>
        <p:spPr/>
        <p:txBody>
          <a:bodyPr/>
          <a:lstStyle/>
          <a:p>
            <a:fld id="{1D0B1729-6068-4313-B10B-F87937706A72}" type="datetime1">
              <a:rPr lang="fi-FI" smtClean="0"/>
              <a:t>15.1.2024</a:t>
            </a:fld>
            <a:endParaRPr lang="fi-FI"/>
          </a:p>
        </p:txBody>
      </p:sp>
      <p:sp>
        <p:nvSpPr>
          <p:cNvPr id="6" name="Slide Number Placeholder 5">
            <a:extLst>
              <a:ext uri="{FF2B5EF4-FFF2-40B4-BE49-F238E27FC236}">
                <a16:creationId xmlns:a16="http://schemas.microsoft.com/office/drawing/2014/main" id="{032A87B9-8B1F-4CE1-B8BD-8B9631551770}"/>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8" name="Title 1">
            <a:extLst>
              <a:ext uri="{FF2B5EF4-FFF2-40B4-BE49-F238E27FC236}">
                <a16:creationId xmlns:a16="http://schemas.microsoft.com/office/drawing/2014/main" id="{A1378340-C080-47C5-983F-3EEBF0D75E02}"/>
              </a:ext>
            </a:extLst>
          </p:cNvPr>
          <p:cNvSpPr>
            <a:spLocks noGrp="1"/>
          </p:cNvSpPr>
          <p:nvPr>
            <p:ph type="title"/>
          </p:nvPr>
        </p:nvSpPr>
        <p:spPr>
          <a:xfrm>
            <a:off x="831850" y="2504504"/>
            <a:ext cx="10515600" cy="1500187"/>
          </a:xfrm>
          <a:prstGeom prst="rect">
            <a:avLst/>
          </a:prstGeom>
        </p:spPr>
        <p:txBody>
          <a:bodyPr anchor="b">
            <a:normAutofit/>
          </a:bodyPr>
          <a:lstStyle>
            <a:lvl1pPr>
              <a:defRPr sz="4400">
                <a:solidFill>
                  <a:schemeClr val="tx1"/>
                </a:solidFill>
              </a:defRPr>
            </a:lvl1pPr>
          </a:lstStyle>
          <a:p>
            <a:r>
              <a:rPr lang="en-US"/>
              <a:t>Click to edit Master title style</a:t>
            </a:r>
            <a:endParaRPr lang="fi-FI"/>
          </a:p>
        </p:txBody>
      </p:sp>
      <p:sp>
        <p:nvSpPr>
          <p:cNvPr id="9" name="Text Placeholder 2">
            <a:extLst>
              <a:ext uri="{FF2B5EF4-FFF2-40B4-BE49-F238E27FC236}">
                <a16:creationId xmlns:a16="http://schemas.microsoft.com/office/drawing/2014/main" id="{E074EB3E-6D1F-4DA0-B8DD-662308A06C3A}"/>
              </a:ext>
            </a:extLst>
          </p:cNvPr>
          <p:cNvSpPr>
            <a:spLocks noGrp="1"/>
          </p:cNvSpPr>
          <p:nvPr>
            <p:ph type="body" idx="1"/>
          </p:nvPr>
        </p:nvSpPr>
        <p:spPr>
          <a:xfrm>
            <a:off x="831850" y="4196271"/>
            <a:ext cx="10515600" cy="1500187"/>
          </a:xfrm>
          <a:prstGeom prst="rect">
            <a:avLst/>
          </a:prstGeom>
        </p:spPr>
        <p:txBody>
          <a:bodyPr>
            <a:normAutofit/>
          </a:bodyPr>
          <a:lstStyle>
            <a:lvl1pPr marL="0" indent="0">
              <a:buNone/>
              <a:defRPr sz="2400" b="1">
                <a:solidFill>
                  <a:schemeClr val="tx1"/>
                </a:solidFill>
                <a:latin typeface="+mj-lt"/>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Footer Placeholder 4">
            <a:extLst>
              <a:ext uri="{FF2B5EF4-FFF2-40B4-BE49-F238E27FC236}">
                <a16:creationId xmlns:a16="http://schemas.microsoft.com/office/drawing/2014/main" id="{E1F1CEFC-91A9-4473-A413-6D4A96A9FA7B}"/>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3015635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aliotsikko_tumma_fuks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5B7F77-A7E2-4A93-AF37-79AB66521759}"/>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0CB7582F-B7A6-4B6B-AF59-21885C1D6E7C}"/>
              </a:ext>
            </a:extLst>
          </p:cNvPr>
          <p:cNvSpPr>
            <a:spLocks noGrp="1"/>
          </p:cNvSpPr>
          <p:nvPr>
            <p:ph type="title"/>
          </p:nvPr>
        </p:nvSpPr>
        <p:spPr>
          <a:xfrm>
            <a:off x="831850" y="2504504"/>
            <a:ext cx="10515600" cy="1500187"/>
          </a:xfrm>
          <a:prstGeom prst="rect">
            <a:avLst/>
          </a:prstGeom>
        </p:spPr>
        <p:txBody>
          <a:bodyPr anchor="b">
            <a:normAutofit/>
          </a:bodyPr>
          <a:lstStyle>
            <a:lvl1pPr>
              <a:defRPr sz="4400">
                <a:solidFill>
                  <a:schemeClr val="bg1"/>
                </a:solidFill>
              </a:defRPr>
            </a:lvl1pPr>
          </a:lstStyle>
          <a:p>
            <a:r>
              <a:rPr lang="en-US"/>
              <a:t>Click to edit Master title style</a:t>
            </a:r>
            <a:endParaRPr lang="fi-FI"/>
          </a:p>
        </p:txBody>
      </p:sp>
      <p:pic>
        <p:nvPicPr>
          <p:cNvPr id="10" name="Picture 9" descr="A picture containing building, clipart&#10;&#10;Description automatically generated">
            <a:extLst>
              <a:ext uri="{FF2B5EF4-FFF2-40B4-BE49-F238E27FC236}">
                <a16:creationId xmlns:a16="http://schemas.microsoft.com/office/drawing/2014/main" id="{33F4A4EE-00AB-4282-8B80-FFBD6A5975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
        <p:nvSpPr>
          <p:cNvPr id="4" name="Text Placeholder 2">
            <a:extLst>
              <a:ext uri="{FF2B5EF4-FFF2-40B4-BE49-F238E27FC236}">
                <a16:creationId xmlns:a16="http://schemas.microsoft.com/office/drawing/2014/main" id="{D22E29E6-9516-AE5D-6DBA-246EE865A895}"/>
              </a:ext>
            </a:extLst>
          </p:cNvPr>
          <p:cNvSpPr>
            <a:spLocks noGrp="1"/>
          </p:cNvSpPr>
          <p:nvPr>
            <p:ph type="body" idx="1"/>
          </p:nvPr>
        </p:nvSpPr>
        <p:spPr>
          <a:xfrm>
            <a:off x="831850" y="4196271"/>
            <a:ext cx="10515600" cy="1500187"/>
          </a:xfrm>
          <a:prstGeom prst="rect">
            <a:avLst/>
          </a:prstGeom>
        </p:spPr>
        <p:txBody>
          <a:bodyPr>
            <a:normAutofit/>
          </a:bodyPr>
          <a:lstStyle>
            <a:lvl1pPr marL="0" indent="0">
              <a:buNone/>
              <a:defRPr sz="2400" b="1">
                <a:solidFill>
                  <a:schemeClr val="bg1"/>
                </a:solidFill>
                <a:latin typeface="+mj-lt"/>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3" name="Picture 2">
            <a:extLst>
              <a:ext uri="{FF2B5EF4-FFF2-40B4-BE49-F238E27FC236}">
                <a16:creationId xmlns:a16="http://schemas.microsoft.com/office/drawing/2014/main" id="{6CE76314-D0CF-9625-4E2E-A27E93F9A7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6397" y="6013609"/>
            <a:ext cx="3995613" cy="808531"/>
          </a:xfrm>
          <a:prstGeom prst="rect">
            <a:avLst/>
          </a:prstGeom>
        </p:spPr>
      </p:pic>
    </p:spTree>
    <p:extLst>
      <p:ext uri="{BB962C8B-B14F-4D97-AF65-F5344CB8AC3E}">
        <p14:creationId xmlns:p14="http://schemas.microsoft.com/office/powerpoint/2010/main" val="76242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aliotsikko_vaalea_fuksi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DCB01C-A9CF-445C-9A1A-5DF3BC0618D9}"/>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itle 1">
            <a:extLst>
              <a:ext uri="{FF2B5EF4-FFF2-40B4-BE49-F238E27FC236}">
                <a16:creationId xmlns:a16="http://schemas.microsoft.com/office/drawing/2014/main" id="{9D7BD377-A4BF-474C-8BF1-1CBA4AFD4B22}"/>
              </a:ext>
            </a:extLst>
          </p:cNvPr>
          <p:cNvSpPr>
            <a:spLocks noGrp="1"/>
          </p:cNvSpPr>
          <p:nvPr>
            <p:ph type="title"/>
          </p:nvPr>
        </p:nvSpPr>
        <p:spPr>
          <a:xfrm>
            <a:off x="831850" y="2504504"/>
            <a:ext cx="10515600" cy="1500187"/>
          </a:xfrm>
          <a:prstGeom prst="rect">
            <a:avLst/>
          </a:prstGeom>
        </p:spPr>
        <p:txBody>
          <a:bodyPr anchor="b">
            <a:normAutofit/>
          </a:bodyPr>
          <a:lstStyle>
            <a:lvl1pPr>
              <a:defRPr sz="4400">
                <a:solidFill>
                  <a:schemeClr val="bg1"/>
                </a:solidFill>
              </a:defRPr>
            </a:lvl1pPr>
          </a:lstStyle>
          <a:p>
            <a:r>
              <a:rPr lang="en-US"/>
              <a:t>Click to edit Master title style</a:t>
            </a:r>
            <a:endParaRPr lang="fi-FI"/>
          </a:p>
        </p:txBody>
      </p:sp>
      <p:pic>
        <p:nvPicPr>
          <p:cNvPr id="7" name="Picture 6" descr="A picture containing building, clipart&#10;&#10;Description automatically generated">
            <a:extLst>
              <a:ext uri="{FF2B5EF4-FFF2-40B4-BE49-F238E27FC236}">
                <a16:creationId xmlns:a16="http://schemas.microsoft.com/office/drawing/2014/main" id="{BAD7213B-62A6-4498-8992-D0679296D3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
        <p:nvSpPr>
          <p:cNvPr id="2" name="Text Placeholder 2">
            <a:extLst>
              <a:ext uri="{FF2B5EF4-FFF2-40B4-BE49-F238E27FC236}">
                <a16:creationId xmlns:a16="http://schemas.microsoft.com/office/drawing/2014/main" id="{45AC2FB1-4057-3159-07A7-90A6B023B6FB}"/>
              </a:ext>
            </a:extLst>
          </p:cNvPr>
          <p:cNvSpPr>
            <a:spLocks noGrp="1"/>
          </p:cNvSpPr>
          <p:nvPr>
            <p:ph type="body" idx="1"/>
          </p:nvPr>
        </p:nvSpPr>
        <p:spPr>
          <a:xfrm>
            <a:off x="831850" y="4196271"/>
            <a:ext cx="10515600" cy="1500187"/>
          </a:xfrm>
          <a:prstGeom prst="rect">
            <a:avLst/>
          </a:prstGeom>
        </p:spPr>
        <p:txBody>
          <a:bodyPr>
            <a:normAutofit/>
          </a:bodyPr>
          <a:lstStyle>
            <a:lvl1pPr marL="0" indent="0">
              <a:buNone/>
              <a:defRPr sz="2400" b="1">
                <a:solidFill>
                  <a:schemeClr val="bg1"/>
                </a:solidFill>
                <a:latin typeface="+mj-lt"/>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3" name="Picture 2">
            <a:extLst>
              <a:ext uri="{FF2B5EF4-FFF2-40B4-BE49-F238E27FC236}">
                <a16:creationId xmlns:a16="http://schemas.microsoft.com/office/drawing/2014/main" id="{896E5A50-70BE-6EC2-40F1-6276C04A9A4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6397" y="6013609"/>
            <a:ext cx="3995613" cy="808531"/>
          </a:xfrm>
          <a:prstGeom prst="rect">
            <a:avLst/>
          </a:prstGeom>
        </p:spPr>
      </p:pic>
    </p:spTree>
    <p:extLst>
      <p:ext uri="{BB962C8B-B14F-4D97-AF65-F5344CB8AC3E}">
        <p14:creationId xmlns:p14="http://schemas.microsoft.com/office/powerpoint/2010/main" val="36151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aliotsikko_tumman_vihreä">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15C473-637B-4F74-89B6-7827FF484895}"/>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itle 1">
            <a:extLst>
              <a:ext uri="{FF2B5EF4-FFF2-40B4-BE49-F238E27FC236}">
                <a16:creationId xmlns:a16="http://schemas.microsoft.com/office/drawing/2014/main" id="{A4837C24-9D16-44F1-9A88-B5B4D64290B4}"/>
              </a:ext>
            </a:extLst>
          </p:cNvPr>
          <p:cNvSpPr>
            <a:spLocks noGrp="1"/>
          </p:cNvSpPr>
          <p:nvPr>
            <p:ph type="title"/>
          </p:nvPr>
        </p:nvSpPr>
        <p:spPr>
          <a:xfrm>
            <a:off x="831850" y="2504504"/>
            <a:ext cx="10515600" cy="1500187"/>
          </a:xfrm>
          <a:prstGeom prst="rect">
            <a:avLst/>
          </a:prstGeom>
        </p:spPr>
        <p:txBody>
          <a:bodyPr anchor="b">
            <a:normAutofit/>
          </a:bodyPr>
          <a:lstStyle>
            <a:lvl1pPr>
              <a:defRPr sz="4400">
                <a:solidFill>
                  <a:schemeClr val="bg1"/>
                </a:solidFill>
              </a:defRPr>
            </a:lvl1pPr>
          </a:lstStyle>
          <a:p>
            <a:r>
              <a:rPr lang="en-US"/>
              <a:t>Click to edit Master title style</a:t>
            </a:r>
            <a:endParaRPr lang="fi-FI"/>
          </a:p>
        </p:txBody>
      </p:sp>
      <p:pic>
        <p:nvPicPr>
          <p:cNvPr id="10" name="Picture 9" descr="A picture containing building, clipart&#10;&#10;Description automatically generated">
            <a:extLst>
              <a:ext uri="{FF2B5EF4-FFF2-40B4-BE49-F238E27FC236}">
                <a16:creationId xmlns:a16="http://schemas.microsoft.com/office/drawing/2014/main" id="{2050A66B-6ABF-42AA-92F8-DD58BCB477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
        <p:nvSpPr>
          <p:cNvPr id="2" name="Text Placeholder 2">
            <a:extLst>
              <a:ext uri="{FF2B5EF4-FFF2-40B4-BE49-F238E27FC236}">
                <a16:creationId xmlns:a16="http://schemas.microsoft.com/office/drawing/2014/main" id="{97B6EE8B-510D-2582-2E8F-CF526382FB72}"/>
              </a:ext>
            </a:extLst>
          </p:cNvPr>
          <p:cNvSpPr>
            <a:spLocks noGrp="1"/>
          </p:cNvSpPr>
          <p:nvPr>
            <p:ph type="body" idx="1"/>
          </p:nvPr>
        </p:nvSpPr>
        <p:spPr>
          <a:xfrm>
            <a:off x="831850" y="4196271"/>
            <a:ext cx="10515600" cy="1500187"/>
          </a:xfrm>
          <a:prstGeom prst="rect">
            <a:avLst/>
          </a:prstGeom>
        </p:spPr>
        <p:txBody>
          <a:bodyPr>
            <a:normAutofit/>
          </a:bodyPr>
          <a:lstStyle>
            <a:lvl1pPr marL="0" indent="0">
              <a:buNone/>
              <a:defRPr sz="2400" b="1">
                <a:solidFill>
                  <a:schemeClr val="bg1"/>
                </a:solidFill>
                <a:latin typeface="+mj-lt"/>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3" name="Picture 2">
            <a:extLst>
              <a:ext uri="{FF2B5EF4-FFF2-40B4-BE49-F238E27FC236}">
                <a16:creationId xmlns:a16="http://schemas.microsoft.com/office/drawing/2014/main" id="{DA71744B-D15D-4350-0EE6-5772C9C909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6397" y="6013609"/>
            <a:ext cx="3995613" cy="808531"/>
          </a:xfrm>
          <a:prstGeom prst="rect">
            <a:avLst/>
          </a:prstGeom>
        </p:spPr>
      </p:pic>
    </p:spTree>
    <p:extLst>
      <p:ext uri="{BB962C8B-B14F-4D97-AF65-F5344CB8AC3E}">
        <p14:creationId xmlns:p14="http://schemas.microsoft.com/office/powerpoint/2010/main" val="411376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E3BAC6-F406-36F1-D975-6A2777092202}"/>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ABC0AB15-9517-3DAD-9077-B5F402B80B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A47C0DFE-0F44-D198-27C7-B099A720AC74}"/>
              </a:ext>
            </a:extLst>
          </p:cNvPr>
          <p:cNvSpPr>
            <a:spLocks noGrp="1"/>
          </p:cNvSpPr>
          <p:nvPr>
            <p:ph type="dt" sz="half" idx="10"/>
          </p:nvPr>
        </p:nvSpPr>
        <p:spPr/>
        <p:txBody>
          <a:bodyPr/>
          <a:lstStyle/>
          <a:p>
            <a:fld id="{986E1EBD-02EC-4DA7-B5DB-EA892F5D6726}" type="datetimeFigureOut">
              <a:rPr lang="fi-FI" smtClean="0"/>
              <a:t>15.1.2024</a:t>
            </a:fld>
            <a:endParaRPr lang="fi-FI"/>
          </a:p>
        </p:txBody>
      </p:sp>
      <p:sp>
        <p:nvSpPr>
          <p:cNvPr id="5" name="Alatunnisteen paikkamerkki 4">
            <a:extLst>
              <a:ext uri="{FF2B5EF4-FFF2-40B4-BE49-F238E27FC236}">
                <a16:creationId xmlns:a16="http://schemas.microsoft.com/office/drawing/2014/main" id="{49A88B9B-7579-7AA1-FB23-0E3909D64D9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92DC05E-0DE4-5E04-7247-52212FB720D2}"/>
              </a:ext>
            </a:extLst>
          </p:cNvPr>
          <p:cNvSpPr>
            <a:spLocks noGrp="1"/>
          </p:cNvSpPr>
          <p:nvPr>
            <p:ph type="sldNum" sz="quarter" idx="12"/>
          </p:nvPr>
        </p:nvSpPr>
        <p:spPr/>
        <p:txBody>
          <a:bodyPr/>
          <a:lstStyle/>
          <a:p>
            <a:fld id="{E1FD92DC-D78D-4708-B2B3-F99152BAFE81}" type="slidenum">
              <a:rPr lang="fi-FI" smtClean="0"/>
              <a:t>‹#›</a:t>
            </a:fld>
            <a:endParaRPr lang="fi-FI"/>
          </a:p>
        </p:txBody>
      </p:sp>
    </p:spTree>
    <p:extLst>
      <p:ext uri="{BB962C8B-B14F-4D97-AF65-F5344CB8AC3E}">
        <p14:creationId xmlns:p14="http://schemas.microsoft.com/office/powerpoint/2010/main" val="30727180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aliotsikko_vaalean_vihreä">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0DAA0E-1818-42FF-BB6C-93FD419E1718}"/>
              </a:ext>
            </a:extLst>
          </p:cNvPr>
          <p:cNvSpPr/>
          <p:nvPr userDrawn="1"/>
        </p:nvSpPr>
        <p:spPr>
          <a:xfrm>
            <a:off x="0" y="-24350"/>
            <a:ext cx="12192000" cy="6882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itle 1">
            <a:extLst>
              <a:ext uri="{FF2B5EF4-FFF2-40B4-BE49-F238E27FC236}">
                <a16:creationId xmlns:a16="http://schemas.microsoft.com/office/drawing/2014/main" id="{433585F5-0AE9-47A4-B6C9-1F5AA8AF3978}"/>
              </a:ext>
            </a:extLst>
          </p:cNvPr>
          <p:cNvSpPr>
            <a:spLocks noGrp="1"/>
          </p:cNvSpPr>
          <p:nvPr>
            <p:ph type="title"/>
          </p:nvPr>
        </p:nvSpPr>
        <p:spPr>
          <a:xfrm>
            <a:off x="831850" y="2504504"/>
            <a:ext cx="10515600" cy="1500187"/>
          </a:xfrm>
          <a:prstGeom prst="rect">
            <a:avLst/>
          </a:prstGeom>
        </p:spPr>
        <p:txBody>
          <a:bodyPr anchor="b">
            <a:normAutofit/>
          </a:bodyPr>
          <a:lstStyle>
            <a:lvl1pPr>
              <a:defRPr sz="4400">
                <a:solidFill>
                  <a:schemeClr val="tx1"/>
                </a:solidFill>
              </a:defRPr>
            </a:lvl1pPr>
          </a:lstStyle>
          <a:p>
            <a:r>
              <a:rPr lang="en-US"/>
              <a:t>Click to edit Master title style</a:t>
            </a:r>
            <a:endParaRPr lang="fi-FI"/>
          </a:p>
        </p:txBody>
      </p:sp>
      <p:pic>
        <p:nvPicPr>
          <p:cNvPr id="8" name="Picture 7">
            <a:extLst>
              <a:ext uri="{FF2B5EF4-FFF2-40B4-BE49-F238E27FC236}">
                <a16:creationId xmlns:a16="http://schemas.microsoft.com/office/drawing/2014/main" id="{4AA073B5-0C86-430C-876B-7CC72F534E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93212" y="45742"/>
            <a:ext cx="1541484" cy="1413028"/>
          </a:xfrm>
          <a:prstGeom prst="rect">
            <a:avLst/>
          </a:prstGeom>
        </p:spPr>
      </p:pic>
      <p:sp>
        <p:nvSpPr>
          <p:cNvPr id="3" name="Text Placeholder 2">
            <a:extLst>
              <a:ext uri="{FF2B5EF4-FFF2-40B4-BE49-F238E27FC236}">
                <a16:creationId xmlns:a16="http://schemas.microsoft.com/office/drawing/2014/main" id="{7C8F3D0C-FE85-C7EC-A872-C0FBF657FF99}"/>
              </a:ext>
            </a:extLst>
          </p:cNvPr>
          <p:cNvSpPr>
            <a:spLocks noGrp="1"/>
          </p:cNvSpPr>
          <p:nvPr>
            <p:ph type="body" idx="1"/>
          </p:nvPr>
        </p:nvSpPr>
        <p:spPr>
          <a:xfrm>
            <a:off x="831850" y="4196271"/>
            <a:ext cx="10515600" cy="1500187"/>
          </a:xfrm>
          <a:prstGeom prst="rect">
            <a:avLst/>
          </a:prstGeom>
        </p:spPr>
        <p:txBody>
          <a:bodyPr>
            <a:normAutofit/>
          </a:bodyPr>
          <a:lstStyle>
            <a:lvl1pPr marL="0" indent="0">
              <a:buNone/>
              <a:defRPr sz="2400" b="1">
                <a:solidFill>
                  <a:schemeClr val="tx1"/>
                </a:solidFill>
                <a:latin typeface="+mj-lt"/>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2" name="Picture 1">
            <a:extLst>
              <a:ext uri="{FF2B5EF4-FFF2-40B4-BE49-F238E27FC236}">
                <a16:creationId xmlns:a16="http://schemas.microsoft.com/office/drawing/2014/main" id="{BFCA65C1-4299-B703-D330-E7D0BAA1CF4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80771" y="6013609"/>
            <a:ext cx="3786865" cy="808531"/>
          </a:xfrm>
          <a:prstGeom prst="rect">
            <a:avLst/>
          </a:prstGeom>
        </p:spPr>
      </p:pic>
    </p:spTree>
    <p:extLst>
      <p:ext uri="{BB962C8B-B14F-4D97-AF65-F5344CB8AC3E}">
        <p14:creationId xmlns:p14="http://schemas.microsoft.com/office/powerpoint/2010/main" val="153497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aliotsikko_tumman_sinin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019E351-BD38-4277-ACBC-BAB6F0B4EDE3}"/>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itle 1">
            <a:extLst>
              <a:ext uri="{FF2B5EF4-FFF2-40B4-BE49-F238E27FC236}">
                <a16:creationId xmlns:a16="http://schemas.microsoft.com/office/drawing/2014/main" id="{9AEBCB3B-E258-4D1D-BC07-970AA3335D50}"/>
              </a:ext>
            </a:extLst>
          </p:cNvPr>
          <p:cNvSpPr>
            <a:spLocks noGrp="1"/>
          </p:cNvSpPr>
          <p:nvPr>
            <p:ph type="title"/>
          </p:nvPr>
        </p:nvSpPr>
        <p:spPr>
          <a:xfrm>
            <a:off x="831850" y="2504504"/>
            <a:ext cx="10515600" cy="1500187"/>
          </a:xfrm>
          <a:prstGeom prst="rect">
            <a:avLst/>
          </a:prstGeom>
        </p:spPr>
        <p:txBody>
          <a:bodyPr anchor="b">
            <a:normAutofit/>
          </a:bodyPr>
          <a:lstStyle>
            <a:lvl1pPr>
              <a:defRPr sz="4400">
                <a:solidFill>
                  <a:schemeClr val="bg1"/>
                </a:solidFill>
              </a:defRPr>
            </a:lvl1pPr>
          </a:lstStyle>
          <a:p>
            <a:r>
              <a:rPr lang="en-US"/>
              <a:t>Click to edit Master title style</a:t>
            </a:r>
            <a:endParaRPr lang="fi-FI"/>
          </a:p>
        </p:txBody>
      </p:sp>
      <p:pic>
        <p:nvPicPr>
          <p:cNvPr id="10" name="Picture 9" descr="A picture containing building, clipart&#10;&#10;Description automatically generated">
            <a:extLst>
              <a:ext uri="{FF2B5EF4-FFF2-40B4-BE49-F238E27FC236}">
                <a16:creationId xmlns:a16="http://schemas.microsoft.com/office/drawing/2014/main" id="{FB4ABDF5-105C-4805-AE9A-307C01A7B8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
        <p:nvSpPr>
          <p:cNvPr id="2" name="Text Placeholder 2">
            <a:extLst>
              <a:ext uri="{FF2B5EF4-FFF2-40B4-BE49-F238E27FC236}">
                <a16:creationId xmlns:a16="http://schemas.microsoft.com/office/drawing/2014/main" id="{802701EE-1F35-C743-235E-AB7EE8CC25D1}"/>
              </a:ext>
            </a:extLst>
          </p:cNvPr>
          <p:cNvSpPr>
            <a:spLocks noGrp="1"/>
          </p:cNvSpPr>
          <p:nvPr>
            <p:ph type="body" idx="1"/>
          </p:nvPr>
        </p:nvSpPr>
        <p:spPr>
          <a:xfrm>
            <a:off x="831850" y="4196271"/>
            <a:ext cx="10515600" cy="1500187"/>
          </a:xfrm>
          <a:prstGeom prst="rect">
            <a:avLst/>
          </a:prstGeom>
        </p:spPr>
        <p:txBody>
          <a:bodyPr>
            <a:normAutofit/>
          </a:bodyPr>
          <a:lstStyle>
            <a:lvl1pPr marL="0" indent="0">
              <a:buNone/>
              <a:defRPr sz="2400" b="1">
                <a:solidFill>
                  <a:schemeClr val="bg1"/>
                </a:solidFill>
                <a:latin typeface="+mj-lt"/>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3" name="Picture 2">
            <a:extLst>
              <a:ext uri="{FF2B5EF4-FFF2-40B4-BE49-F238E27FC236}">
                <a16:creationId xmlns:a16="http://schemas.microsoft.com/office/drawing/2014/main" id="{7989F848-5A1E-E6EF-A49E-79EB0302FF2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6397" y="6013609"/>
            <a:ext cx="3995613" cy="808531"/>
          </a:xfrm>
          <a:prstGeom prst="rect">
            <a:avLst/>
          </a:prstGeom>
        </p:spPr>
      </p:pic>
    </p:spTree>
    <p:extLst>
      <p:ext uri="{BB962C8B-B14F-4D97-AF65-F5344CB8AC3E}">
        <p14:creationId xmlns:p14="http://schemas.microsoft.com/office/powerpoint/2010/main" val="436579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aliotsikko_vaalean_sinin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31C4A3-3B70-473F-87DC-97F62378B296}"/>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itle 1">
            <a:extLst>
              <a:ext uri="{FF2B5EF4-FFF2-40B4-BE49-F238E27FC236}">
                <a16:creationId xmlns:a16="http://schemas.microsoft.com/office/drawing/2014/main" id="{6A47EF7F-2D18-51EC-A1BF-867D0F7F92C8}"/>
              </a:ext>
            </a:extLst>
          </p:cNvPr>
          <p:cNvSpPr>
            <a:spLocks noGrp="1"/>
          </p:cNvSpPr>
          <p:nvPr>
            <p:ph type="title"/>
          </p:nvPr>
        </p:nvSpPr>
        <p:spPr>
          <a:xfrm>
            <a:off x="831850" y="2504504"/>
            <a:ext cx="10515600" cy="1500187"/>
          </a:xfrm>
          <a:prstGeom prst="rect">
            <a:avLst/>
          </a:prstGeom>
        </p:spPr>
        <p:txBody>
          <a:bodyPr anchor="b">
            <a:normAutofit/>
          </a:bodyPr>
          <a:lstStyle>
            <a:lvl1pPr>
              <a:defRPr sz="4400">
                <a:solidFill>
                  <a:schemeClr val="tx1"/>
                </a:solidFill>
              </a:defRPr>
            </a:lvl1pPr>
          </a:lstStyle>
          <a:p>
            <a:r>
              <a:rPr lang="en-US"/>
              <a:t>Click to edit Master title style</a:t>
            </a:r>
            <a:endParaRPr lang="fi-FI"/>
          </a:p>
        </p:txBody>
      </p:sp>
      <p:pic>
        <p:nvPicPr>
          <p:cNvPr id="14" name="Picture 13">
            <a:extLst>
              <a:ext uri="{FF2B5EF4-FFF2-40B4-BE49-F238E27FC236}">
                <a16:creationId xmlns:a16="http://schemas.microsoft.com/office/drawing/2014/main" id="{05748E6B-8561-AFE5-0BA3-E3911081FA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93212" y="45742"/>
            <a:ext cx="1541484" cy="1413028"/>
          </a:xfrm>
          <a:prstGeom prst="rect">
            <a:avLst/>
          </a:prstGeom>
        </p:spPr>
      </p:pic>
      <p:sp>
        <p:nvSpPr>
          <p:cNvPr id="2" name="Text Placeholder 2">
            <a:extLst>
              <a:ext uri="{FF2B5EF4-FFF2-40B4-BE49-F238E27FC236}">
                <a16:creationId xmlns:a16="http://schemas.microsoft.com/office/drawing/2014/main" id="{75B42F6F-48E8-FD63-145C-0EFC8293C61C}"/>
              </a:ext>
            </a:extLst>
          </p:cNvPr>
          <p:cNvSpPr>
            <a:spLocks noGrp="1"/>
          </p:cNvSpPr>
          <p:nvPr>
            <p:ph type="body" idx="1"/>
          </p:nvPr>
        </p:nvSpPr>
        <p:spPr>
          <a:xfrm>
            <a:off x="831850" y="4196271"/>
            <a:ext cx="10515600" cy="1500187"/>
          </a:xfrm>
          <a:prstGeom prst="rect">
            <a:avLst/>
          </a:prstGeom>
        </p:spPr>
        <p:txBody>
          <a:bodyPr>
            <a:normAutofit/>
          </a:bodyPr>
          <a:lstStyle>
            <a:lvl1pPr marL="0" indent="0">
              <a:buNone/>
              <a:defRPr sz="2400" b="1">
                <a:solidFill>
                  <a:schemeClr val="tx1"/>
                </a:solidFill>
                <a:latin typeface="+mj-lt"/>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3" name="Picture 2">
            <a:extLst>
              <a:ext uri="{FF2B5EF4-FFF2-40B4-BE49-F238E27FC236}">
                <a16:creationId xmlns:a16="http://schemas.microsoft.com/office/drawing/2014/main" id="{F5BC3D0E-08E6-EA20-9AED-A243977036B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80771" y="6013609"/>
            <a:ext cx="3786865" cy="808531"/>
          </a:xfrm>
          <a:prstGeom prst="rect">
            <a:avLst/>
          </a:prstGeom>
        </p:spPr>
      </p:pic>
    </p:spTree>
    <p:extLst>
      <p:ext uri="{BB962C8B-B14F-4D97-AF65-F5344CB8AC3E}">
        <p14:creationId xmlns:p14="http://schemas.microsoft.com/office/powerpoint/2010/main" val="242263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yhj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lvl1pPr>
              <a:defRPr>
                <a:latin typeface="+mn-lt"/>
              </a:defRPr>
            </a:lvl1pPr>
          </a:lstStyle>
          <a:p>
            <a:fld id="{92760E5C-EBDA-4D35-835F-C4EA74A72D71}" type="datetime1">
              <a:rPr lang="fi-FI" smtClean="0"/>
              <a:pPr/>
              <a:t>15.1.2024</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sp>
        <p:nvSpPr>
          <p:cNvPr id="5" name="Footer Placeholder 4">
            <a:extLst>
              <a:ext uri="{FF2B5EF4-FFF2-40B4-BE49-F238E27FC236}">
                <a16:creationId xmlns:a16="http://schemas.microsoft.com/office/drawing/2014/main" id="{8A456CC2-9C69-4506-ADB6-C3431FE02F53}"/>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13557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irakka_ja_seli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lvl1pPr>
              <a:defRPr>
                <a:latin typeface="+mn-lt"/>
              </a:defRPr>
            </a:lvl1pPr>
          </a:lstStyle>
          <a:p>
            <a:fld id="{048692EF-5F1C-49F9-BF88-7C49994B5FB9}" type="datetime1">
              <a:rPr lang="fi-FI" smtClean="0"/>
              <a:pPr/>
              <a:t>15.1.2024</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graphicFrame>
        <p:nvGraphicFramePr>
          <p:cNvPr id="7" name="Chart 6">
            <a:extLst>
              <a:ext uri="{FF2B5EF4-FFF2-40B4-BE49-F238E27FC236}">
                <a16:creationId xmlns:a16="http://schemas.microsoft.com/office/drawing/2014/main" id="{562D0573-C666-4B1A-9757-E53C856462BA}"/>
              </a:ext>
            </a:extLst>
          </p:cNvPr>
          <p:cNvGraphicFramePr/>
          <p:nvPr userDrawn="1">
            <p:extLst>
              <p:ext uri="{D42A27DB-BD31-4B8C-83A1-F6EECF244321}">
                <p14:modId xmlns:p14="http://schemas.microsoft.com/office/powerpoint/2010/main" val="1321674020"/>
              </p:ext>
            </p:extLst>
          </p:nvPr>
        </p:nvGraphicFramePr>
        <p:xfrm>
          <a:off x="850900" y="1314449"/>
          <a:ext cx="6329829" cy="450850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3">
            <a:extLst>
              <a:ext uri="{FF2B5EF4-FFF2-40B4-BE49-F238E27FC236}">
                <a16:creationId xmlns:a16="http://schemas.microsoft.com/office/drawing/2014/main" id="{4F594614-D71D-4F1E-8614-54BFC47CAF78}"/>
              </a:ext>
            </a:extLst>
          </p:cNvPr>
          <p:cNvSpPr>
            <a:spLocks noGrp="1"/>
          </p:cNvSpPr>
          <p:nvPr>
            <p:ph type="body" sz="half" idx="2"/>
          </p:nvPr>
        </p:nvSpPr>
        <p:spPr>
          <a:xfrm>
            <a:off x="7421563" y="1314449"/>
            <a:ext cx="3509673" cy="45085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itle 1">
            <a:extLst>
              <a:ext uri="{FF2B5EF4-FFF2-40B4-BE49-F238E27FC236}">
                <a16:creationId xmlns:a16="http://schemas.microsoft.com/office/drawing/2014/main" id="{58EF112B-7659-4965-8D51-4E3F618E5A9B}"/>
              </a:ext>
            </a:extLst>
          </p:cNvPr>
          <p:cNvSpPr>
            <a:spLocks noGrp="1"/>
          </p:cNvSpPr>
          <p:nvPr>
            <p:ph type="title"/>
          </p:nvPr>
        </p:nvSpPr>
        <p:spPr>
          <a:xfrm>
            <a:off x="673668" y="487242"/>
            <a:ext cx="9569557" cy="613182"/>
          </a:xfrm>
          <a:prstGeom prst="rect">
            <a:avLst/>
          </a:prstGeom>
        </p:spPr>
        <p:txBody>
          <a:bodyPr/>
          <a:lstStyle/>
          <a:p>
            <a:r>
              <a:rPr lang="en-US"/>
              <a:t>Click to edit Master title style</a:t>
            </a:r>
            <a:endParaRPr lang="fi-FI"/>
          </a:p>
        </p:txBody>
      </p:sp>
      <p:sp>
        <p:nvSpPr>
          <p:cNvPr id="11" name="Footer Placeholder 4">
            <a:extLst>
              <a:ext uri="{FF2B5EF4-FFF2-40B4-BE49-F238E27FC236}">
                <a16:creationId xmlns:a16="http://schemas.microsoft.com/office/drawing/2014/main" id="{28CB20B9-BF14-48B7-8FBF-55A893F50125}"/>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97543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alkit_ja_seli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lvl1pPr>
              <a:defRPr>
                <a:latin typeface="+mn-lt"/>
              </a:defRPr>
            </a:lvl1pPr>
          </a:lstStyle>
          <a:p>
            <a:fld id="{4AED8E3C-1D77-4DE1-BFA6-56BDED8E6778}" type="datetime1">
              <a:rPr lang="fi-FI" smtClean="0"/>
              <a:pPr/>
              <a:t>15.1.2024</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graphicFrame>
        <p:nvGraphicFramePr>
          <p:cNvPr id="7" name="Chart 6">
            <a:extLst>
              <a:ext uri="{FF2B5EF4-FFF2-40B4-BE49-F238E27FC236}">
                <a16:creationId xmlns:a16="http://schemas.microsoft.com/office/drawing/2014/main" id="{562D0573-C666-4B1A-9757-E53C856462BA}"/>
              </a:ext>
            </a:extLst>
          </p:cNvPr>
          <p:cNvGraphicFramePr/>
          <p:nvPr userDrawn="1">
            <p:extLst>
              <p:ext uri="{D42A27DB-BD31-4B8C-83A1-F6EECF244321}">
                <p14:modId xmlns:p14="http://schemas.microsoft.com/office/powerpoint/2010/main" val="1919614935"/>
              </p:ext>
            </p:extLst>
          </p:nvPr>
        </p:nvGraphicFramePr>
        <p:xfrm>
          <a:off x="850900" y="1314449"/>
          <a:ext cx="6311900" cy="4508501"/>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1">
            <a:extLst>
              <a:ext uri="{FF2B5EF4-FFF2-40B4-BE49-F238E27FC236}">
                <a16:creationId xmlns:a16="http://schemas.microsoft.com/office/drawing/2014/main" id="{0E089EDF-B6EA-42D8-ABC5-DC3F5127A982}"/>
              </a:ext>
            </a:extLst>
          </p:cNvPr>
          <p:cNvSpPr>
            <a:spLocks noGrp="1"/>
          </p:cNvSpPr>
          <p:nvPr>
            <p:ph type="title"/>
          </p:nvPr>
        </p:nvSpPr>
        <p:spPr>
          <a:xfrm>
            <a:off x="673668" y="487242"/>
            <a:ext cx="9569557" cy="613182"/>
          </a:xfrm>
          <a:prstGeom prst="rect">
            <a:avLst/>
          </a:prstGeom>
        </p:spPr>
        <p:txBody>
          <a:bodyPr/>
          <a:lstStyle/>
          <a:p>
            <a:r>
              <a:rPr lang="en-US"/>
              <a:t>Click to edit Master title style</a:t>
            </a:r>
            <a:endParaRPr lang="fi-FI"/>
          </a:p>
        </p:txBody>
      </p:sp>
      <p:sp>
        <p:nvSpPr>
          <p:cNvPr id="11" name="Footer Placeholder 4">
            <a:extLst>
              <a:ext uri="{FF2B5EF4-FFF2-40B4-BE49-F238E27FC236}">
                <a16:creationId xmlns:a16="http://schemas.microsoft.com/office/drawing/2014/main" id="{2B898320-2141-47A4-9BD0-C34010A7F7A3}"/>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sp>
        <p:nvSpPr>
          <p:cNvPr id="8" name="Text Placeholder 3">
            <a:extLst>
              <a:ext uri="{FF2B5EF4-FFF2-40B4-BE49-F238E27FC236}">
                <a16:creationId xmlns:a16="http://schemas.microsoft.com/office/drawing/2014/main" id="{66A7B04E-2799-662F-9CAA-A46A9D7BF4A4}"/>
              </a:ext>
            </a:extLst>
          </p:cNvPr>
          <p:cNvSpPr>
            <a:spLocks noGrp="1"/>
          </p:cNvSpPr>
          <p:nvPr>
            <p:ph type="body" sz="half" idx="2"/>
          </p:nvPr>
        </p:nvSpPr>
        <p:spPr>
          <a:xfrm>
            <a:off x="7421563" y="1314449"/>
            <a:ext cx="3509673" cy="45085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3611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sto_tumma_fuksia">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2E092F-4C18-4469-8E83-6A834109ED10}"/>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xt Placeholder 7">
            <a:extLst>
              <a:ext uri="{FF2B5EF4-FFF2-40B4-BE49-F238E27FC236}">
                <a16:creationId xmlns:a16="http://schemas.microsoft.com/office/drawing/2014/main" id="{52FAAFFF-5F2B-4165-A1EB-978BD4A568D5}"/>
              </a:ext>
            </a:extLst>
          </p:cNvPr>
          <p:cNvSpPr>
            <a:spLocks noGrp="1"/>
          </p:cNvSpPr>
          <p:nvPr>
            <p:ph type="body" sz="quarter" idx="13"/>
          </p:nvPr>
        </p:nvSpPr>
        <p:spPr>
          <a:xfrm>
            <a:off x="2570956" y="1671536"/>
            <a:ext cx="7050087" cy="2291431"/>
          </a:xfrm>
          <a:prstGeom prst="rect">
            <a:avLst/>
          </a:prstGeom>
        </p:spPr>
        <p:txBody>
          <a:bodyPr>
            <a:noAutofit/>
          </a:bodyPr>
          <a:lstStyle>
            <a:lvl1pPr marL="0" indent="0" algn="ctr">
              <a:buNone/>
              <a:defRPr sz="8800" b="1" spc="-150">
                <a:solidFill>
                  <a:schemeClr val="bg1"/>
                </a:solidFill>
                <a:latin typeface="+mj-lt"/>
                <a:cs typeface="Poppins ExtraBold" panose="00000900000000000000" pitchFamily="2" charset="0"/>
              </a:defRPr>
            </a:lvl1pPr>
          </a:lstStyle>
          <a:p>
            <a:pPr lvl="0"/>
            <a:r>
              <a:rPr lang="en-US"/>
              <a:t>Edit Master text styles</a:t>
            </a:r>
          </a:p>
        </p:txBody>
      </p:sp>
      <p:sp>
        <p:nvSpPr>
          <p:cNvPr id="10" name="Text Placeholder 9">
            <a:extLst>
              <a:ext uri="{FF2B5EF4-FFF2-40B4-BE49-F238E27FC236}">
                <a16:creationId xmlns:a16="http://schemas.microsoft.com/office/drawing/2014/main" id="{15B32EA3-DA3E-406D-8BC9-DB57E97263DB}"/>
              </a:ext>
            </a:extLst>
          </p:cNvPr>
          <p:cNvSpPr>
            <a:spLocks noGrp="1"/>
          </p:cNvSpPr>
          <p:nvPr>
            <p:ph type="body" sz="quarter" idx="14"/>
          </p:nvPr>
        </p:nvSpPr>
        <p:spPr>
          <a:xfrm>
            <a:off x="2570956" y="4416489"/>
            <a:ext cx="7050087" cy="1531937"/>
          </a:xfrm>
          <a:prstGeom prst="rect">
            <a:avLst/>
          </a:prstGeom>
        </p:spPr>
        <p:txBody>
          <a:bodyPr>
            <a:normAutofit/>
          </a:bodyPr>
          <a:lstStyle>
            <a:lvl1pPr marL="0" indent="0" algn="ctr">
              <a:buNone/>
              <a:defRPr sz="4000" b="1">
                <a:solidFill>
                  <a:schemeClr val="bg1"/>
                </a:solidFill>
                <a:latin typeface="+mj-lt"/>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9" name="Picture 8" descr="A picture containing building, clipart&#10;&#10;Description automatically generated">
            <a:extLst>
              <a:ext uri="{FF2B5EF4-FFF2-40B4-BE49-F238E27FC236}">
                <a16:creationId xmlns:a16="http://schemas.microsoft.com/office/drawing/2014/main" id="{66B60650-2462-4885-BDFA-965FD8BF28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2" name="Picture 1">
            <a:extLst>
              <a:ext uri="{FF2B5EF4-FFF2-40B4-BE49-F238E27FC236}">
                <a16:creationId xmlns:a16="http://schemas.microsoft.com/office/drawing/2014/main" id="{A72F767F-4B32-61CB-41D9-97ACE5808B0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6397" y="6013609"/>
            <a:ext cx="3995613" cy="808531"/>
          </a:xfrm>
          <a:prstGeom prst="rect">
            <a:avLst/>
          </a:prstGeom>
        </p:spPr>
      </p:pic>
    </p:spTree>
    <p:extLst>
      <p:ext uri="{BB962C8B-B14F-4D97-AF65-F5344CB8AC3E}">
        <p14:creationId xmlns:p14="http://schemas.microsoft.com/office/powerpoint/2010/main" val="424900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sto_vaalea_fuksia">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300340-25EF-4F66-8FC0-3524FCC23AB6}"/>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Picture 8" descr="A picture containing building, clipart&#10;&#10;Description automatically generated">
            <a:extLst>
              <a:ext uri="{FF2B5EF4-FFF2-40B4-BE49-F238E27FC236}">
                <a16:creationId xmlns:a16="http://schemas.microsoft.com/office/drawing/2014/main" id="{0D5E3786-1E77-41FF-ACC3-2C07F23E9A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
        <p:nvSpPr>
          <p:cNvPr id="2" name="Text Placeholder 7">
            <a:extLst>
              <a:ext uri="{FF2B5EF4-FFF2-40B4-BE49-F238E27FC236}">
                <a16:creationId xmlns:a16="http://schemas.microsoft.com/office/drawing/2014/main" id="{A284AA11-F116-0C2D-6365-9E10BF2B30A3}"/>
              </a:ext>
            </a:extLst>
          </p:cNvPr>
          <p:cNvSpPr>
            <a:spLocks noGrp="1"/>
          </p:cNvSpPr>
          <p:nvPr>
            <p:ph type="body" sz="quarter" idx="13"/>
          </p:nvPr>
        </p:nvSpPr>
        <p:spPr>
          <a:xfrm>
            <a:off x="2570956" y="1671536"/>
            <a:ext cx="7050087" cy="2291431"/>
          </a:xfrm>
          <a:prstGeom prst="rect">
            <a:avLst/>
          </a:prstGeom>
        </p:spPr>
        <p:txBody>
          <a:bodyPr>
            <a:noAutofit/>
          </a:bodyPr>
          <a:lstStyle>
            <a:lvl1pPr marL="0" indent="0" algn="ctr">
              <a:buNone/>
              <a:defRPr sz="8800" b="1" spc="-150">
                <a:solidFill>
                  <a:schemeClr val="bg1"/>
                </a:solidFill>
                <a:latin typeface="+mj-lt"/>
                <a:cs typeface="Poppins ExtraBold" panose="00000900000000000000" pitchFamily="2" charset="0"/>
              </a:defRPr>
            </a:lvl1pPr>
          </a:lstStyle>
          <a:p>
            <a:pPr lvl="0"/>
            <a:r>
              <a:rPr lang="en-US"/>
              <a:t>Edit Master text styles</a:t>
            </a:r>
          </a:p>
        </p:txBody>
      </p:sp>
      <p:sp>
        <p:nvSpPr>
          <p:cNvPr id="3" name="Text Placeholder 9">
            <a:extLst>
              <a:ext uri="{FF2B5EF4-FFF2-40B4-BE49-F238E27FC236}">
                <a16:creationId xmlns:a16="http://schemas.microsoft.com/office/drawing/2014/main" id="{AFA15F11-C54B-D75C-15F7-9C6CD64DCAA9}"/>
              </a:ext>
            </a:extLst>
          </p:cNvPr>
          <p:cNvSpPr>
            <a:spLocks noGrp="1"/>
          </p:cNvSpPr>
          <p:nvPr>
            <p:ph type="body" sz="quarter" idx="14"/>
          </p:nvPr>
        </p:nvSpPr>
        <p:spPr>
          <a:xfrm>
            <a:off x="2570956" y="4416489"/>
            <a:ext cx="7050087" cy="1531937"/>
          </a:xfrm>
          <a:prstGeom prst="rect">
            <a:avLst/>
          </a:prstGeom>
        </p:spPr>
        <p:txBody>
          <a:bodyPr>
            <a:normAutofit/>
          </a:bodyPr>
          <a:lstStyle>
            <a:lvl1pPr marL="0" indent="0" algn="ctr">
              <a:buNone/>
              <a:defRPr sz="4000" b="1">
                <a:solidFill>
                  <a:schemeClr val="bg1"/>
                </a:solidFill>
                <a:latin typeface="+mj-lt"/>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4" name="Picture 3">
            <a:extLst>
              <a:ext uri="{FF2B5EF4-FFF2-40B4-BE49-F238E27FC236}">
                <a16:creationId xmlns:a16="http://schemas.microsoft.com/office/drawing/2014/main" id="{8B09DC1E-E625-56D7-5B28-C726EBC46C5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6397" y="6013609"/>
            <a:ext cx="3995613" cy="808531"/>
          </a:xfrm>
          <a:prstGeom prst="rect">
            <a:avLst/>
          </a:prstGeom>
        </p:spPr>
      </p:pic>
    </p:spTree>
    <p:extLst>
      <p:ext uri="{BB962C8B-B14F-4D97-AF65-F5344CB8AC3E}">
        <p14:creationId xmlns:p14="http://schemas.microsoft.com/office/powerpoint/2010/main" val="198906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sto_tumman_vihreä">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53C6DA-FD50-4615-B8FB-FF833B6B874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Picture 12" descr="A picture containing building, clipart&#10;&#10;Description automatically generated">
            <a:extLst>
              <a:ext uri="{FF2B5EF4-FFF2-40B4-BE49-F238E27FC236}">
                <a16:creationId xmlns:a16="http://schemas.microsoft.com/office/drawing/2014/main" id="{E2367D72-1261-4F4B-95BA-C217F9F6FE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
        <p:nvSpPr>
          <p:cNvPr id="2" name="Text Placeholder 7">
            <a:extLst>
              <a:ext uri="{FF2B5EF4-FFF2-40B4-BE49-F238E27FC236}">
                <a16:creationId xmlns:a16="http://schemas.microsoft.com/office/drawing/2014/main" id="{211C9894-9B0D-9070-9051-C5AD1B0D3D77}"/>
              </a:ext>
            </a:extLst>
          </p:cNvPr>
          <p:cNvSpPr>
            <a:spLocks noGrp="1"/>
          </p:cNvSpPr>
          <p:nvPr>
            <p:ph type="body" sz="quarter" idx="13"/>
          </p:nvPr>
        </p:nvSpPr>
        <p:spPr>
          <a:xfrm>
            <a:off x="2570956" y="1671536"/>
            <a:ext cx="7050087" cy="2291431"/>
          </a:xfrm>
          <a:prstGeom prst="rect">
            <a:avLst/>
          </a:prstGeom>
        </p:spPr>
        <p:txBody>
          <a:bodyPr>
            <a:noAutofit/>
          </a:bodyPr>
          <a:lstStyle>
            <a:lvl1pPr marL="0" indent="0" algn="ctr">
              <a:buNone/>
              <a:defRPr sz="8800" b="1" spc="-150">
                <a:solidFill>
                  <a:schemeClr val="bg1"/>
                </a:solidFill>
                <a:latin typeface="+mj-lt"/>
                <a:cs typeface="Poppins ExtraBold" panose="00000900000000000000" pitchFamily="2" charset="0"/>
              </a:defRPr>
            </a:lvl1pPr>
          </a:lstStyle>
          <a:p>
            <a:pPr lvl="0"/>
            <a:r>
              <a:rPr lang="en-US"/>
              <a:t>Edit Master text styles</a:t>
            </a:r>
          </a:p>
        </p:txBody>
      </p:sp>
      <p:sp>
        <p:nvSpPr>
          <p:cNvPr id="3" name="Text Placeholder 9">
            <a:extLst>
              <a:ext uri="{FF2B5EF4-FFF2-40B4-BE49-F238E27FC236}">
                <a16:creationId xmlns:a16="http://schemas.microsoft.com/office/drawing/2014/main" id="{7D6C9F10-0002-CC49-B3C9-AB63B813D8DF}"/>
              </a:ext>
            </a:extLst>
          </p:cNvPr>
          <p:cNvSpPr>
            <a:spLocks noGrp="1"/>
          </p:cNvSpPr>
          <p:nvPr>
            <p:ph type="body" sz="quarter" idx="14"/>
          </p:nvPr>
        </p:nvSpPr>
        <p:spPr>
          <a:xfrm>
            <a:off x="2570956" y="4416489"/>
            <a:ext cx="7050087" cy="1531937"/>
          </a:xfrm>
          <a:prstGeom prst="rect">
            <a:avLst/>
          </a:prstGeom>
        </p:spPr>
        <p:txBody>
          <a:bodyPr>
            <a:normAutofit/>
          </a:bodyPr>
          <a:lstStyle>
            <a:lvl1pPr marL="0" indent="0" algn="ctr">
              <a:buNone/>
              <a:defRPr sz="4000" b="1">
                <a:solidFill>
                  <a:schemeClr val="bg1"/>
                </a:solidFill>
                <a:latin typeface="+mj-lt"/>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4" name="Picture 3">
            <a:extLst>
              <a:ext uri="{FF2B5EF4-FFF2-40B4-BE49-F238E27FC236}">
                <a16:creationId xmlns:a16="http://schemas.microsoft.com/office/drawing/2014/main" id="{DA35F33D-8FD3-DC26-6D70-64C844F554F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6397" y="6013609"/>
            <a:ext cx="3995613" cy="808531"/>
          </a:xfrm>
          <a:prstGeom prst="rect">
            <a:avLst/>
          </a:prstGeom>
        </p:spPr>
      </p:pic>
    </p:spTree>
    <p:extLst>
      <p:ext uri="{BB962C8B-B14F-4D97-AF65-F5344CB8AC3E}">
        <p14:creationId xmlns:p14="http://schemas.microsoft.com/office/powerpoint/2010/main" val="17931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sto_vaalean_vihreä">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FDCB13-2229-4EDE-9601-A214D628E3EB}"/>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Picture 11">
            <a:extLst>
              <a:ext uri="{FF2B5EF4-FFF2-40B4-BE49-F238E27FC236}">
                <a16:creationId xmlns:a16="http://schemas.microsoft.com/office/drawing/2014/main" id="{81ED358D-59D4-EB64-C4BA-627E0A87F3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93212" y="45742"/>
            <a:ext cx="1541484" cy="1413028"/>
          </a:xfrm>
          <a:prstGeom prst="rect">
            <a:avLst/>
          </a:prstGeom>
        </p:spPr>
      </p:pic>
      <p:sp>
        <p:nvSpPr>
          <p:cNvPr id="2" name="Text Placeholder 7">
            <a:extLst>
              <a:ext uri="{FF2B5EF4-FFF2-40B4-BE49-F238E27FC236}">
                <a16:creationId xmlns:a16="http://schemas.microsoft.com/office/drawing/2014/main" id="{413157EC-C27F-705F-1EB0-AE2FB86690B5}"/>
              </a:ext>
            </a:extLst>
          </p:cNvPr>
          <p:cNvSpPr>
            <a:spLocks noGrp="1"/>
          </p:cNvSpPr>
          <p:nvPr>
            <p:ph type="body" sz="quarter" idx="13"/>
          </p:nvPr>
        </p:nvSpPr>
        <p:spPr>
          <a:xfrm>
            <a:off x="2570956" y="1671536"/>
            <a:ext cx="7050087" cy="2291431"/>
          </a:xfrm>
          <a:prstGeom prst="rect">
            <a:avLst/>
          </a:prstGeom>
        </p:spPr>
        <p:txBody>
          <a:bodyPr>
            <a:noAutofit/>
          </a:bodyPr>
          <a:lstStyle>
            <a:lvl1pPr marL="0" indent="0" algn="ctr">
              <a:buNone/>
              <a:defRPr sz="8800" b="1" spc="-150">
                <a:solidFill>
                  <a:schemeClr val="tx1"/>
                </a:solidFill>
                <a:latin typeface="+mj-lt"/>
                <a:cs typeface="Poppins ExtraBold" panose="00000900000000000000" pitchFamily="2" charset="0"/>
              </a:defRPr>
            </a:lvl1pPr>
          </a:lstStyle>
          <a:p>
            <a:pPr lvl="0"/>
            <a:r>
              <a:rPr lang="en-US"/>
              <a:t>Edit Master text styles</a:t>
            </a:r>
          </a:p>
        </p:txBody>
      </p:sp>
      <p:sp>
        <p:nvSpPr>
          <p:cNvPr id="3" name="Text Placeholder 9">
            <a:extLst>
              <a:ext uri="{FF2B5EF4-FFF2-40B4-BE49-F238E27FC236}">
                <a16:creationId xmlns:a16="http://schemas.microsoft.com/office/drawing/2014/main" id="{39FACA19-5E29-D984-E37B-132697769EA8}"/>
              </a:ext>
            </a:extLst>
          </p:cNvPr>
          <p:cNvSpPr>
            <a:spLocks noGrp="1"/>
          </p:cNvSpPr>
          <p:nvPr>
            <p:ph type="body" sz="quarter" idx="14"/>
          </p:nvPr>
        </p:nvSpPr>
        <p:spPr>
          <a:xfrm>
            <a:off x="2570956" y="4416489"/>
            <a:ext cx="7050087" cy="1531937"/>
          </a:xfrm>
          <a:prstGeom prst="rect">
            <a:avLst/>
          </a:prstGeom>
        </p:spPr>
        <p:txBody>
          <a:bodyPr>
            <a:normAutofit/>
          </a:bodyPr>
          <a:lstStyle>
            <a:lvl1pPr marL="0" indent="0" algn="ctr">
              <a:buNone/>
              <a:defRPr sz="4000" b="1">
                <a:solidFill>
                  <a:schemeClr val="tx1"/>
                </a:solidFill>
                <a:latin typeface="+mj-lt"/>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4" name="Picture 3">
            <a:extLst>
              <a:ext uri="{FF2B5EF4-FFF2-40B4-BE49-F238E27FC236}">
                <a16:creationId xmlns:a16="http://schemas.microsoft.com/office/drawing/2014/main" id="{5DEDDF95-D22F-5BAA-8D9E-C3C52EEA769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80771" y="6013609"/>
            <a:ext cx="3786865" cy="808531"/>
          </a:xfrm>
          <a:prstGeom prst="rect">
            <a:avLst/>
          </a:prstGeom>
        </p:spPr>
      </p:pic>
    </p:spTree>
    <p:extLst>
      <p:ext uri="{BB962C8B-B14F-4D97-AF65-F5344CB8AC3E}">
        <p14:creationId xmlns:p14="http://schemas.microsoft.com/office/powerpoint/2010/main" val="266869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4CDA88-5C23-0078-A78F-B9766A53AC0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46CF246-D16E-B74A-89DD-C40CBB520372}"/>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5FC15FE0-8C12-FBAD-774A-EC39DF39140F}"/>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394D490D-983A-FED6-1F6C-8E7A8123525F}"/>
              </a:ext>
            </a:extLst>
          </p:cNvPr>
          <p:cNvSpPr>
            <a:spLocks noGrp="1"/>
          </p:cNvSpPr>
          <p:nvPr>
            <p:ph type="dt" sz="half" idx="10"/>
          </p:nvPr>
        </p:nvSpPr>
        <p:spPr/>
        <p:txBody>
          <a:bodyPr/>
          <a:lstStyle/>
          <a:p>
            <a:fld id="{986E1EBD-02EC-4DA7-B5DB-EA892F5D6726}" type="datetimeFigureOut">
              <a:rPr lang="fi-FI" smtClean="0"/>
              <a:t>15.1.2024</a:t>
            </a:fld>
            <a:endParaRPr lang="fi-FI"/>
          </a:p>
        </p:txBody>
      </p:sp>
      <p:sp>
        <p:nvSpPr>
          <p:cNvPr id="6" name="Alatunnisteen paikkamerkki 5">
            <a:extLst>
              <a:ext uri="{FF2B5EF4-FFF2-40B4-BE49-F238E27FC236}">
                <a16:creationId xmlns:a16="http://schemas.microsoft.com/office/drawing/2014/main" id="{2DE845D7-44C1-47B5-A385-20BDE5B3B0D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F108983-4F2C-7CF3-FA46-CE6F1FD3BDDC}"/>
              </a:ext>
            </a:extLst>
          </p:cNvPr>
          <p:cNvSpPr>
            <a:spLocks noGrp="1"/>
          </p:cNvSpPr>
          <p:nvPr>
            <p:ph type="sldNum" sz="quarter" idx="12"/>
          </p:nvPr>
        </p:nvSpPr>
        <p:spPr/>
        <p:txBody>
          <a:bodyPr/>
          <a:lstStyle/>
          <a:p>
            <a:fld id="{E1FD92DC-D78D-4708-B2B3-F99152BAFE81}" type="slidenum">
              <a:rPr lang="fi-FI" smtClean="0"/>
              <a:t>‹#›</a:t>
            </a:fld>
            <a:endParaRPr lang="fi-FI"/>
          </a:p>
        </p:txBody>
      </p:sp>
    </p:spTree>
    <p:extLst>
      <p:ext uri="{BB962C8B-B14F-4D97-AF65-F5344CB8AC3E}">
        <p14:creationId xmlns:p14="http://schemas.microsoft.com/office/powerpoint/2010/main" val="41645444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sto_tumman_sininen">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6DD7C14-1622-4EAE-AD65-6E914DFD8C1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Picture 12" descr="A picture containing building, clipart&#10;&#10;Description automatically generated">
            <a:extLst>
              <a:ext uri="{FF2B5EF4-FFF2-40B4-BE49-F238E27FC236}">
                <a16:creationId xmlns:a16="http://schemas.microsoft.com/office/drawing/2014/main" id="{2D6D991B-5BB1-4C8D-8A99-46E6234F7E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
        <p:nvSpPr>
          <p:cNvPr id="2" name="Text Placeholder 7">
            <a:extLst>
              <a:ext uri="{FF2B5EF4-FFF2-40B4-BE49-F238E27FC236}">
                <a16:creationId xmlns:a16="http://schemas.microsoft.com/office/drawing/2014/main" id="{5F989EFB-CC76-1A6C-0180-CADD162A5062}"/>
              </a:ext>
            </a:extLst>
          </p:cNvPr>
          <p:cNvSpPr>
            <a:spLocks noGrp="1"/>
          </p:cNvSpPr>
          <p:nvPr>
            <p:ph type="body" sz="quarter" idx="13"/>
          </p:nvPr>
        </p:nvSpPr>
        <p:spPr>
          <a:xfrm>
            <a:off x="2570956" y="1671536"/>
            <a:ext cx="7050087" cy="2291431"/>
          </a:xfrm>
          <a:prstGeom prst="rect">
            <a:avLst/>
          </a:prstGeom>
        </p:spPr>
        <p:txBody>
          <a:bodyPr>
            <a:noAutofit/>
          </a:bodyPr>
          <a:lstStyle>
            <a:lvl1pPr marL="0" indent="0" algn="ctr">
              <a:buNone/>
              <a:defRPr sz="8800" b="1" spc="-150">
                <a:solidFill>
                  <a:schemeClr val="bg1"/>
                </a:solidFill>
                <a:latin typeface="+mj-lt"/>
                <a:cs typeface="Poppins ExtraBold" panose="00000900000000000000" pitchFamily="2" charset="0"/>
              </a:defRPr>
            </a:lvl1pPr>
          </a:lstStyle>
          <a:p>
            <a:pPr lvl="0"/>
            <a:r>
              <a:rPr lang="en-US"/>
              <a:t>Edit Master text styles</a:t>
            </a:r>
          </a:p>
        </p:txBody>
      </p:sp>
      <p:sp>
        <p:nvSpPr>
          <p:cNvPr id="3" name="Text Placeholder 9">
            <a:extLst>
              <a:ext uri="{FF2B5EF4-FFF2-40B4-BE49-F238E27FC236}">
                <a16:creationId xmlns:a16="http://schemas.microsoft.com/office/drawing/2014/main" id="{7D6DB4AB-5D53-D86F-808D-EF80F518A4AF}"/>
              </a:ext>
            </a:extLst>
          </p:cNvPr>
          <p:cNvSpPr>
            <a:spLocks noGrp="1"/>
          </p:cNvSpPr>
          <p:nvPr>
            <p:ph type="body" sz="quarter" idx="14"/>
          </p:nvPr>
        </p:nvSpPr>
        <p:spPr>
          <a:xfrm>
            <a:off x="2570956" y="4416489"/>
            <a:ext cx="7050087" cy="1531937"/>
          </a:xfrm>
          <a:prstGeom prst="rect">
            <a:avLst/>
          </a:prstGeom>
        </p:spPr>
        <p:txBody>
          <a:bodyPr>
            <a:normAutofit/>
          </a:bodyPr>
          <a:lstStyle>
            <a:lvl1pPr marL="0" indent="0" algn="ctr">
              <a:buNone/>
              <a:defRPr sz="4000" b="1">
                <a:solidFill>
                  <a:schemeClr val="bg1"/>
                </a:solidFill>
                <a:latin typeface="+mj-lt"/>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4" name="Picture 3">
            <a:extLst>
              <a:ext uri="{FF2B5EF4-FFF2-40B4-BE49-F238E27FC236}">
                <a16:creationId xmlns:a16="http://schemas.microsoft.com/office/drawing/2014/main" id="{08D2A288-F21A-880E-A4B1-358303C6403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6397" y="6013609"/>
            <a:ext cx="3995613" cy="808531"/>
          </a:xfrm>
          <a:prstGeom prst="rect">
            <a:avLst/>
          </a:prstGeom>
        </p:spPr>
      </p:pic>
    </p:spTree>
    <p:extLst>
      <p:ext uri="{BB962C8B-B14F-4D97-AF65-F5344CB8AC3E}">
        <p14:creationId xmlns:p14="http://schemas.microsoft.com/office/powerpoint/2010/main" val="213824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sto_vaalean_sininen">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D99560-B70C-4CB4-8E0D-135C4B4F0D25}"/>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Picture 11">
            <a:extLst>
              <a:ext uri="{FF2B5EF4-FFF2-40B4-BE49-F238E27FC236}">
                <a16:creationId xmlns:a16="http://schemas.microsoft.com/office/drawing/2014/main" id="{8B011074-D964-8D79-5CB6-9C00D52BED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93212" y="45742"/>
            <a:ext cx="1541484" cy="1413028"/>
          </a:xfrm>
          <a:prstGeom prst="rect">
            <a:avLst/>
          </a:prstGeom>
        </p:spPr>
      </p:pic>
      <p:sp>
        <p:nvSpPr>
          <p:cNvPr id="2" name="Text Placeholder 7">
            <a:extLst>
              <a:ext uri="{FF2B5EF4-FFF2-40B4-BE49-F238E27FC236}">
                <a16:creationId xmlns:a16="http://schemas.microsoft.com/office/drawing/2014/main" id="{8E037C29-8537-6613-CD21-A833F0AABD16}"/>
              </a:ext>
            </a:extLst>
          </p:cNvPr>
          <p:cNvSpPr>
            <a:spLocks noGrp="1"/>
          </p:cNvSpPr>
          <p:nvPr>
            <p:ph type="body" sz="quarter" idx="13"/>
          </p:nvPr>
        </p:nvSpPr>
        <p:spPr>
          <a:xfrm>
            <a:off x="2570956" y="1671536"/>
            <a:ext cx="7050087" cy="2291431"/>
          </a:xfrm>
          <a:prstGeom prst="rect">
            <a:avLst/>
          </a:prstGeom>
        </p:spPr>
        <p:txBody>
          <a:bodyPr>
            <a:noAutofit/>
          </a:bodyPr>
          <a:lstStyle>
            <a:lvl1pPr marL="0" indent="0" algn="ctr">
              <a:buNone/>
              <a:defRPr sz="8800" b="1" spc="-150">
                <a:solidFill>
                  <a:schemeClr val="tx1"/>
                </a:solidFill>
                <a:latin typeface="+mj-lt"/>
                <a:cs typeface="Poppins ExtraBold" panose="00000900000000000000" pitchFamily="2" charset="0"/>
              </a:defRPr>
            </a:lvl1pPr>
          </a:lstStyle>
          <a:p>
            <a:pPr lvl="0"/>
            <a:r>
              <a:rPr lang="en-US"/>
              <a:t>Edit Master text styles</a:t>
            </a:r>
          </a:p>
        </p:txBody>
      </p:sp>
      <p:sp>
        <p:nvSpPr>
          <p:cNvPr id="3" name="Text Placeholder 9">
            <a:extLst>
              <a:ext uri="{FF2B5EF4-FFF2-40B4-BE49-F238E27FC236}">
                <a16:creationId xmlns:a16="http://schemas.microsoft.com/office/drawing/2014/main" id="{C67A4364-DB6E-C5E2-CFCA-5510547480B7}"/>
              </a:ext>
            </a:extLst>
          </p:cNvPr>
          <p:cNvSpPr>
            <a:spLocks noGrp="1"/>
          </p:cNvSpPr>
          <p:nvPr>
            <p:ph type="body" sz="quarter" idx="14"/>
          </p:nvPr>
        </p:nvSpPr>
        <p:spPr>
          <a:xfrm>
            <a:off x="2570956" y="4416489"/>
            <a:ext cx="7050087" cy="1531937"/>
          </a:xfrm>
          <a:prstGeom prst="rect">
            <a:avLst/>
          </a:prstGeom>
        </p:spPr>
        <p:txBody>
          <a:bodyPr>
            <a:normAutofit/>
          </a:bodyPr>
          <a:lstStyle>
            <a:lvl1pPr marL="0" indent="0" algn="ctr">
              <a:buNone/>
              <a:defRPr sz="4000" b="1">
                <a:solidFill>
                  <a:schemeClr val="tx1"/>
                </a:solidFill>
                <a:latin typeface="+mj-lt"/>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4" name="Picture 3">
            <a:extLst>
              <a:ext uri="{FF2B5EF4-FFF2-40B4-BE49-F238E27FC236}">
                <a16:creationId xmlns:a16="http://schemas.microsoft.com/office/drawing/2014/main" id="{B59793CB-833A-4FC7-5E54-283FCCEFBB9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80771" y="6013609"/>
            <a:ext cx="3786865" cy="808531"/>
          </a:xfrm>
          <a:prstGeom prst="rect">
            <a:avLst/>
          </a:prstGeom>
        </p:spPr>
      </p:pic>
    </p:spTree>
    <p:extLst>
      <p:ext uri="{BB962C8B-B14F-4D97-AF65-F5344CB8AC3E}">
        <p14:creationId xmlns:p14="http://schemas.microsoft.com/office/powerpoint/2010/main" val="202187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ainaus_tumma_fuksia">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812B7F-03F8-47AC-A428-BF026456F91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2B7FEA2D-6A52-47ED-8DFD-956DBBF7B78C}"/>
              </a:ext>
            </a:extLst>
          </p:cNvPr>
          <p:cNvSpPr>
            <a:spLocks noGrp="1"/>
          </p:cNvSpPr>
          <p:nvPr>
            <p:ph type="title"/>
          </p:nvPr>
        </p:nvSpPr>
        <p:spPr>
          <a:xfrm>
            <a:off x="1582737" y="3069240"/>
            <a:ext cx="9026525" cy="2264569"/>
          </a:xfrm>
          <a:prstGeom prst="rect">
            <a:avLst/>
          </a:prstGeo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3" name="Graphic 2" descr="Closed quotation mark">
            <a:extLst>
              <a:ext uri="{FF2B5EF4-FFF2-40B4-BE49-F238E27FC236}">
                <a16:creationId xmlns:a16="http://schemas.microsoft.com/office/drawing/2014/main" id="{CFBDBB6F-3A4D-4629-93D3-14502AE8EC4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12" name="Graphic 11" descr="Closed quotation mark">
            <a:extLst>
              <a:ext uri="{FF2B5EF4-FFF2-40B4-BE49-F238E27FC236}">
                <a16:creationId xmlns:a16="http://schemas.microsoft.com/office/drawing/2014/main" id="{FDCD013D-750B-40EC-B3FD-30866C557B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8" name="Picture 7" descr="A picture containing building, clipart&#10;&#10;Description automatically generated">
            <a:extLst>
              <a:ext uri="{FF2B5EF4-FFF2-40B4-BE49-F238E27FC236}">
                <a16:creationId xmlns:a16="http://schemas.microsoft.com/office/drawing/2014/main" id="{2948B9A5-346C-4658-B145-33839B1205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2" name="Picture 1">
            <a:extLst>
              <a:ext uri="{FF2B5EF4-FFF2-40B4-BE49-F238E27FC236}">
                <a16:creationId xmlns:a16="http://schemas.microsoft.com/office/drawing/2014/main" id="{6AD9C5B2-DC63-55C0-7B8D-97480E0422C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76397" y="6013609"/>
            <a:ext cx="3995613" cy="808531"/>
          </a:xfrm>
          <a:prstGeom prst="rect">
            <a:avLst/>
          </a:prstGeom>
        </p:spPr>
      </p:pic>
    </p:spTree>
    <p:extLst>
      <p:ext uri="{BB962C8B-B14F-4D97-AF65-F5344CB8AC3E}">
        <p14:creationId xmlns:p14="http://schemas.microsoft.com/office/powerpoint/2010/main" val="148110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inaus_vaalea_fuksia">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3B5C1A-13B1-4DF6-9D59-D74F0DD9A7C1}"/>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60D7ED0F-9041-499A-921C-AEFDAC4F829D}"/>
              </a:ext>
            </a:extLst>
          </p:cNvPr>
          <p:cNvSpPr>
            <a:spLocks noGrp="1"/>
          </p:cNvSpPr>
          <p:nvPr>
            <p:ph type="title"/>
          </p:nvPr>
        </p:nvSpPr>
        <p:spPr>
          <a:xfrm>
            <a:off x="1582737" y="3069240"/>
            <a:ext cx="9026525" cy="2264569"/>
          </a:xfrm>
          <a:prstGeom prst="rect">
            <a:avLst/>
          </a:prstGeo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8" name="Graphic 7" descr="Closed quotation mark">
            <a:extLst>
              <a:ext uri="{FF2B5EF4-FFF2-40B4-BE49-F238E27FC236}">
                <a16:creationId xmlns:a16="http://schemas.microsoft.com/office/drawing/2014/main" id="{2DF3ECAD-51F9-426B-BA2A-A31D15606B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054D988B-BD2E-4868-BD0C-0286426709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10" name="Picture 9" descr="A picture containing building, clipart&#10;&#10;Description automatically generated">
            <a:extLst>
              <a:ext uri="{FF2B5EF4-FFF2-40B4-BE49-F238E27FC236}">
                <a16:creationId xmlns:a16="http://schemas.microsoft.com/office/drawing/2014/main" id="{3E6C6386-945C-47E0-A075-7592821D61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2" name="Picture 1">
            <a:extLst>
              <a:ext uri="{FF2B5EF4-FFF2-40B4-BE49-F238E27FC236}">
                <a16:creationId xmlns:a16="http://schemas.microsoft.com/office/drawing/2014/main" id="{83AFFF87-42F1-640E-6C2A-FB87C746624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76397" y="6013609"/>
            <a:ext cx="3995613" cy="808531"/>
          </a:xfrm>
          <a:prstGeom prst="rect">
            <a:avLst/>
          </a:prstGeom>
        </p:spPr>
      </p:pic>
    </p:spTree>
    <p:extLst>
      <p:ext uri="{BB962C8B-B14F-4D97-AF65-F5344CB8AC3E}">
        <p14:creationId xmlns:p14="http://schemas.microsoft.com/office/powerpoint/2010/main" val="58091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inaus_tumman_vihreä">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A28C2B3-EED9-4BDF-AC6A-C2BFC1453DA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D605A358-014F-48BC-99D7-1F4227F7FE42}"/>
              </a:ext>
            </a:extLst>
          </p:cNvPr>
          <p:cNvSpPr>
            <a:spLocks noGrp="1"/>
          </p:cNvSpPr>
          <p:nvPr>
            <p:ph type="title"/>
          </p:nvPr>
        </p:nvSpPr>
        <p:spPr>
          <a:xfrm>
            <a:off x="1582737" y="3069240"/>
            <a:ext cx="9026525" cy="2264569"/>
          </a:xfrm>
          <a:prstGeom prst="rect">
            <a:avLst/>
          </a:prstGeo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8" name="Graphic 7" descr="Closed quotation mark">
            <a:extLst>
              <a:ext uri="{FF2B5EF4-FFF2-40B4-BE49-F238E27FC236}">
                <a16:creationId xmlns:a16="http://schemas.microsoft.com/office/drawing/2014/main" id="{A0E55188-C435-4ADB-89AF-C484D0CC34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5CC0672F-9201-45FA-9419-DF8790A0BC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10" name="Picture 9" descr="A picture containing building, clipart&#10;&#10;Description automatically generated">
            <a:extLst>
              <a:ext uri="{FF2B5EF4-FFF2-40B4-BE49-F238E27FC236}">
                <a16:creationId xmlns:a16="http://schemas.microsoft.com/office/drawing/2014/main" id="{FE4D2E0D-6F0C-4473-9A14-F0C36B7C2D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2" name="Picture 1">
            <a:extLst>
              <a:ext uri="{FF2B5EF4-FFF2-40B4-BE49-F238E27FC236}">
                <a16:creationId xmlns:a16="http://schemas.microsoft.com/office/drawing/2014/main" id="{13C56331-1D7C-05B2-ECAD-7D602B0C5B7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76397" y="6013609"/>
            <a:ext cx="3995613" cy="808531"/>
          </a:xfrm>
          <a:prstGeom prst="rect">
            <a:avLst/>
          </a:prstGeom>
        </p:spPr>
      </p:pic>
    </p:spTree>
    <p:extLst>
      <p:ext uri="{BB962C8B-B14F-4D97-AF65-F5344CB8AC3E}">
        <p14:creationId xmlns:p14="http://schemas.microsoft.com/office/powerpoint/2010/main" val="2408706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inaus_vaalean_vihreä">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D3C9BD-E553-4532-8F1B-692757DFFA32}"/>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2B7FEA2D-6A52-47ED-8DFD-956DBBF7B78C}"/>
              </a:ext>
            </a:extLst>
          </p:cNvPr>
          <p:cNvSpPr>
            <a:spLocks noGrp="1"/>
          </p:cNvSpPr>
          <p:nvPr>
            <p:ph type="title"/>
          </p:nvPr>
        </p:nvSpPr>
        <p:spPr>
          <a:xfrm>
            <a:off x="1582737" y="3069240"/>
            <a:ext cx="9026525" cy="2264569"/>
          </a:xfrm>
          <a:prstGeom prst="rect">
            <a:avLst/>
          </a:prstGeom>
        </p:spPr>
        <p:txBody>
          <a:bodyPr anchor="t">
            <a:normAutofit/>
          </a:bodyPr>
          <a:lstStyle>
            <a:lvl1pPr algn="ctr">
              <a:defRPr sz="4400">
                <a:solidFill>
                  <a:schemeClr val="tx1"/>
                </a:solidFill>
              </a:defRPr>
            </a:lvl1pPr>
          </a:lstStyle>
          <a:p>
            <a:r>
              <a:rPr lang="en-US"/>
              <a:t>Click to edit Master title style</a:t>
            </a:r>
            <a:endParaRPr lang="fi-FI"/>
          </a:p>
        </p:txBody>
      </p:sp>
      <p:pic>
        <p:nvPicPr>
          <p:cNvPr id="3" name="Graphic 2" descr="Closed quotation mark">
            <a:extLst>
              <a:ext uri="{FF2B5EF4-FFF2-40B4-BE49-F238E27FC236}">
                <a16:creationId xmlns:a16="http://schemas.microsoft.com/office/drawing/2014/main" id="{CFBDBB6F-3A4D-4629-93D3-14502AE8EC4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12" name="Graphic 11" descr="Closed quotation mark">
            <a:extLst>
              <a:ext uri="{FF2B5EF4-FFF2-40B4-BE49-F238E27FC236}">
                <a16:creationId xmlns:a16="http://schemas.microsoft.com/office/drawing/2014/main" id="{FDCD013D-750B-40EC-B3FD-30866C557B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10" name="Picture 9">
            <a:extLst>
              <a:ext uri="{FF2B5EF4-FFF2-40B4-BE49-F238E27FC236}">
                <a16:creationId xmlns:a16="http://schemas.microsoft.com/office/drawing/2014/main" id="{83C57738-5D2D-C145-6F67-C41EA4614A5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693212" y="45742"/>
            <a:ext cx="1541484" cy="1413028"/>
          </a:xfrm>
          <a:prstGeom prst="rect">
            <a:avLst/>
          </a:prstGeom>
        </p:spPr>
      </p:pic>
      <p:pic>
        <p:nvPicPr>
          <p:cNvPr id="2" name="Picture 1">
            <a:extLst>
              <a:ext uri="{FF2B5EF4-FFF2-40B4-BE49-F238E27FC236}">
                <a16:creationId xmlns:a16="http://schemas.microsoft.com/office/drawing/2014/main" id="{B4AFEDA0-A821-1F20-09A8-95633893F43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580771" y="6013609"/>
            <a:ext cx="3786865" cy="808531"/>
          </a:xfrm>
          <a:prstGeom prst="rect">
            <a:avLst/>
          </a:prstGeom>
        </p:spPr>
      </p:pic>
    </p:spTree>
    <p:extLst>
      <p:ext uri="{BB962C8B-B14F-4D97-AF65-F5344CB8AC3E}">
        <p14:creationId xmlns:p14="http://schemas.microsoft.com/office/powerpoint/2010/main" val="371201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inaus_tumman_sininen">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F164F4-88DD-4DB6-A969-CF67CBF9190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60D7ED0F-9041-499A-921C-AEFDAC4F829D}"/>
              </a:ext>
            </a:extLst>
          </p:cNvPr>
          <p:cNvSpPr>
            <a:spLocks noGrp="1"/>
          </p:cNvSpPr>
          <p:nvPr>
            <p:ph type="title"/>
          </p:nvPr>
        </p:nvSpPr>
        <p:spPr>
          <a:xfrm>
            <a:off x="1582737" y="3069240"/>
            <a:ext cx="9026525" cy="2264569"/>
          </a:xfrm>
          <a:prstGeom prst="rect">
            <a:avLst/>
          </a:prstGeo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8" name="Graphic 7" descr="Closed quotation mark">
            <a:extLst>
              <a:ext uri="{FF2B5EF4-FFF2-40B4-BE49-F238E27FC236}">
                <a16:creationId xmlns:a16="http://schemas.microsoft.com/office/drawing/2014/main" id="{2DF3ECAD-51F9-426B-BA2A-A31D15606B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054D988B-BD2E-4868-BD0C-0286426709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6" name="Picture 5" descr="A picture containing building, clipart&#10;&#10;Description automatically generated">
            <a:extLst>
              <a:ext uri="{FF2B5EF4-FFF2-40B4-BE49-F238E27FC236}">
                <a16:creationId xmlns:a16="http://schemas.microsoft.com/office/drawing/2014/main" id="{9BD1C4AC-F731-4E7C-B6EF-52E5B96F5D8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2" name="Picture 1">
            <a:extLst>
              <a:ext uri="{FF2B5EF4-FFF2-40B4-BE49-F238E27FC236}">
                <a16:creationId xmlns:a16="http://schemas.microsoft.com/office/drawing/2014/main" id="{CEE6EEF4-E760-C298-3EE5-3BEC41C1C92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76397" y="6013609"/>
            <a:ext cx="3995613" cy="808531"/>
          </a:xfrm>
          <a:prstGeom prst="rect">
            <a:avLst/>
          </a:prstGeom>
        </p:spPr>
      </p:pic>
    </p:spTree>
    <p:extLst>
      <p:ext uri="{BB962C8B-B14F-4D97-AF65-F5344CB8AC3E}">
        <p14:creationId xmlns:p14="http://schemas.microsoft.com/office/powerpoint/2010/main" val="112254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inaus_vaalean_sininen">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CB5D14-0A9E-4CB4-A060-CF81F97CF1E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D605A358-014F-48BC-99D7-1F4227F7FE42}"/>
              </a:ext>
            </a:extLst>
          </p:cNvPr>
          <p:cNvSpPr>
            <a:spLocks noGrp="1"/>
          </p:cNvSpPr>
          <p:nvPr>
            <p:ph type="title"/>
          </p:nvPr>
        </p:nvSpPr>
        <p:spPr>
          <a:xfrm>
            <a:off x="1582737" y="3069240"/>
            <a:ext cx="9026525" cy="2264569"/>
          </a:xfrm>
          <a:prstGeom prst="rect">
            <a:avLst/>
          </a:prstGeom>
        </p:spPr>
        <p:txBody>
          <a:bodyPr anchor="t">
            <a:normAutofit/>
          </a:bodyPr>
          <a:lstStyle>
            <a:lvl1pPr algn="ctr">
              <a:defRPr sz="4400">
                <a:solidFill>
                  <a:schemeClr val="tx1"/>
                </a:solidFill>
              </a:defRPr>
            </a:lvl1pPr>
          </a:lstStyle>
          <a:p>
            <a:r>
              <a:rPr lang="en-US"/>
              <a:t>Click to edit Master title style</a:t>
            </a:r>
            <a:endParaRPr lang="fi-FI"/>
          </a:p>
        </p:txBody>
      </p:sp>
      <p:pic>
        <p:nvPicPr>
          <p:cNvPr id="8" name="Graphic 7" descr="Closed quotation mark">
            <a:extLst>
              <a:ext uri="{FF2B5EF4-FFF2-40B4-BE49-F238E27FC236}">
                <a16:creationId xmlns:a16="http://schemas.microsoft.com/office/drawing/2014/main" id="{A0E55188-C435-4ADB-89AF-C484D0CC34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5CC0672F-9201-45FA-9419-DF8790A0BC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12" name="Picture 11">
            <a:extLst>
              <a:ext uri="{FF2B5EF4-FFF2-40B4-BE49-F238E27FC236}">
                <a16:creationId xmlns:a16="http://schemas.microsoft.com/office/drawing/2014/main" id="{E68F2C78-08C0-EBA7-40CA-66ACFE6AD5B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693212" y="45742"/>
            <a:ext cx="1541484" cy="1413028"/>
          </a:xfrm>
          <a:prstGeom prst="rect">
            <a:avLst/>
          </a:prstGeom>
        </p:spPr>
      </p:pic>
      <p:pic>
        <p:nvPicPr>
          <p:cNvPr id="2" name="Picture 1">
            <a:extLst>
              <a:ext uri="{FF2B5EF4-FFF2-40B4-BE49-F238E27FC236}">
                <a16:creationId xmlns:a16="http://schemas.microsoft.com/office/drawing/2014/main" id="{13882EED-C56B-A551-8C4C-0C5B2A2C93BE}"/>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580771" y="6013609"/>
            <a:ext cx="3786865" cy="808531"/>
          </a:xfrm>
          <a:prstGeom prst="rect">
            <a:avLst/>
          </a:prstGeom>
        </p:spPr>
      </p:pic>
    </p:spTree>
    <p:extLst>
      <p:ext uri="{BB962C8B-B14F-4D97-AF65-F5344CB8AC3E}">
        <p14:creationId xmlns:p14="http://schemas.microsoft.com/office/powerpoint/2010/main" val="102457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salto_palst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43383C-D902-4359-B134-36B4C4F73CFC}"/>
              </a:ext>
            </a:extLst>
          </p:cNvPr>
          <p:cNvSpPr>
            <a:spLocks noGrp="1"/>
          </p:cNvSpPr>
          <p:nvPr>
            <p:ph idx="1"/>
          </p:nvPr>
        </p:nvSpPr>
        <p:spPr>
          <a:xfrm>
            <a:off x="5183188" y="987425"/>
            <a:ext cx="5554085" cy="48815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C8B999F5-4813-427F-A4E4-5335441DBDA8}"/>
              </a:ext>
            </a:extLst>
          </p:cNvPr>
          <p:cNvSpPr>
            <a:spLocks noGrp="1"/>
          </p:cNvSpPr>
          <p:nvPr>
            <p:ph type="body" sz="half" idx="2"/>
          </p:nvPr>
        </p:nvSpPr>
        <p:spPr>
          <a:xfrm>
            <a:off x="839788" y="2160494"/>
            <a:ext cx="3932237" cy="370849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00F1A4-B81E-45E1-9606-07525FFE27C8}"/>
              </a:ext>
            </a:extLst>
          </p:cNvPr>
          <p:cNvSpPr>
            <a:spLocks noGrp="1"/>
          </p:cNvSpPr>
          <p:nvPr>
            <p:ph type="dt" sz="half" idx="10"/>
          </p:nvPr>
        </p:nvSpPr>
        <p:spPr/>
        <p:txBody>
          <a:bodyPr/>
          <a:lstStyle>
            <a:lvl1pPr>
              <a:defRPr>
                <a:latin typeface="+mn-lt"/>
              </a:defRPr>
            </a:lvl1pPr>
          </a:lstStyle>
          <a:p>
            <a:fld id="{959F7C74-FDAC-47C9-85FF-A93A4A77D2DE}" type="datetime1">
              <a:rPr lang="fi-FI" smtClean="0"/>
              <a:pPr/>
              <a:t>15.1.2024</a:t>
            </a:fld>
            <a:endParaRPr lang="fi-FI"/>
          </a:p>
        </p:txBody>
      </p:sp>
      <p:sp>
        <p:nvSpPr>
          <p:cNvPr id="7" name="Slide Number Placeholder 6">
            <a:extLst>
              <a:ext uri="{FF2B5EF4-FFF2-40B4-BE49-F238E27FC236}">
                <a16:creationId xmlns:a16="http://schemas.microsoft.com/office/drawing/2014/main" id="{0840F95E-9FAF-473A-8740-38C0D6F75567}"/>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sp>
        <p:nvSpPr>
          <p:cNvPr id="9" name="Title 1">
            <a:extLst>
              <a:ext uri="{FF2B5EF4-FFF2-40B4-BE49-F238E27FC236}">
                <a16:creationId xmlns:a16="http://schemas.microsoft.com/office/drawing/2014/main" id="{D4EB64A9-0753-493D-931D-D429FE2A22EE}"/>
              </a:ext>
            </a:extLst>
          </p:cNvPr>
          <p:cNvSpPr>
            <a:spLocks noGrp="1"/>
          </p:cNvSpPr>
          <p:nvPr>
            <p:ph type="title"/>
          </p:nvPr>
        </p:nvSpPr>
        <p:spPr>
          <a:xfrm>
            <a:off x="839788" y="987425"/>
            <a:ext cx="3932237" cy="965199"/>
          </a:xfrm>
          <a:prstGeom prst="rect">
            <a:avLst/>
          </a:prstGeom>
        </p:spPr>
        <p:txBody>
          <a:bodyPr anchor="b"/>
          <a:lstStyle>
            <a:lvl1pPr>
              <a:defRPr sz="3200"/>
            </a:lvl1pPr>
          </a:lstStyle>
          <a:p>
            <a:r>
              <a:rPr lang="en-US"/>
              <a:t>Click to edit Master title style</a:t>
            </a:r>
            <a:endParaRPr lang="fi-FI"/>
          </a:p>
        </p:txBody>
      </p:sp>
      <p:sp>
        <p:nvSpPr>
          <p:cNvPr id="8" name="Footer Placeholder 4">
            <a:extLst>
              <a:ext uri="{FF2B5EF4-FFF2-40B4-BE49-F238E27FC236}">
                <a16:creationId xmlns:a16="http://schemas.microsoft.com/office/drawing/2014/main" id="{27897217-BD8C-4F57-9294-7DC932179A6F}"/>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255726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uoli_sivua_kuva_valkoinen">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0E54EFB4-12B2-4DFE-9F2E-3D2DD7CA7A15}"/>
              </a:ext>
            </a:extLst>
          </p:cNvPr>
          <p:cNvSpPr>
            <a:spLocks noGrp="1"/>
          </p:cNvSpPr>
          <p:nvPr>
            <p:ph type="pic" idx="1"/>
          </p:nvPr>
        </p:nvSpPr>
        <p:spPr>
          <a:xfrm>
            <a:off x="7288306" y="0"/>
            <a:ext cx="4903694"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6" name="Text Placeholder 3">
            <a:extLst>
              <a:ext uri="{FF2B5EF4-FFF2-40B4-BE49-F238E27FC236}">
                <a16:creationId xmlns:a16="http://schemas.microsoft.com/office/drawing/2014/main" id="{996869CB-89D0-4DA9-89A5-3150AD97AD93}"/>
              </a:ext>
            </a:extLst>
          </p:cNvPr>
          <p:cNvSpPr>
            <a:spLocks noGrp="1"/>
          </p:cNvSpPr>
          <p:nvPr>
            <p:ph type="body" sz="half" idx="2"/>
          </p:nvPr>
        </p:nvSpPr>
        <p:spPr>
          <a:xfrm>
            <a:off x="839788" y="2160494"/>
            <a:ext cx="6036141" cy="370849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itle 1">
            <a:extLst>
              <a:ext uri="{FF2B5EF4-FFF2-40B4-BE49-F238E27FC236}">
                <a16:creationId xmlns:a16="http://schemas.microsoft.com/office/drawing/2014/main" id="{309055EB-5B06-42A3-A3F7-9558E538E1FA}"/>
              </a:ext>
            </a:extLst>
          </p:cNvPr>
          <p:cNvSpPr>
            <a:spLocks noGrp="1"/>
          </p:cNvSpPr>
          <p:nvPr>
            <p:ph type="title"/>
          </p:nvPr>
        </p:nvSpPr>
        <p:spPr>
          <a:xfrm>
            <a:off x="839788" y="987425"/>
            <a:ext cx="6036141" cy="965199"/>
          </a:xfrm>
          <a:prstGeom prst="rect">
            <a:avLst/>
          </a:prstGeom>
        </p:spPr>
        <p:txBody>
          <a:bodyPr anchor="b"/>
          <a:lstStyle>
            <a:lvl1pPr>
              <a:defRPr sz="3200"/>
            </a:lvl1pPr>
          </a:lstStyle>
          <a:p>
            <a:r>
              <a:rPr lang="en-US"/>
              <a:t>Click to edit Master title style</a:t>
            </a:r>
            <a:endParaRPr lang="fi-FI"/>
          </a:p>
        </p:txBody>
      </p:sp>
    </p:spTree>
    <p:extLst>
      <p:ext uri="{BB962C8B-B14F-4D97-AF65-F5344CB8AC3E}">
        <p14:creationId xmlns:p14="http://schemas.microsoft.com/office/powerpoint/2010/main" val="282237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9F65D1-4F64-A6E2-5E40-8B0D5143428B}"/>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8DE1C593-1592-E8DC-73F1-5B95F0B0EB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73B8099-F7C4-A48F-EA0E-C4A13D9E420C}"/>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D458418D-9F8F-7AD7-B3A2-1DE6486936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C395AA23-3566-DD54-DA6C-84C72E312F89}"/>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03147932-DE50-B00E-75AB-E987A1FD5306}"/>
              </a:ext>
            </a:extLst>
          </p:cNvPr>
          <p:cNvSpPr>
            <a:spLocks noGrp="1"/>
          </p:cNvSpPr>
          <p:nvPr>
            <p:ph type="dt" sz="half" idx="10"/>
          </p:nvPr>
        </p:nvSpPr>
        <p:spPr/>
        <p:txBody>
          <a:bodyPr/>
          <a:lstStyle/>
          <a:p>
            <a:fld id="{986E1EBD-02EC-4DA7-B5DB-EA892F5D6726}" type="datetimeFigureOut">
              <a:rPr lang="fi-FI" smtClean="0"/>
              <a:t>15.1.2024</a:t>
            </a:fld>
            <a:endParaRPr lang="fi-FI"/>
          </a:p>
        </p:txBody>
      </p:sp>
      <p:sp>
        <p:nvSpPr>
          <p:cNvPr id="8" name="Alatunnisteen paikkamerkki 7">
            <a:extLst>
              <a:ext uri="{FF2B5EF4-FFF2-40B4-BE49-F238E27FC236}">
                <a16:creationId xmlns:a16="http://schemas.microsoft.com/office/drawing/2014/main" id="{7F1177C1-1EB5-1ED1-FD39-0EF20D461FA1}"/>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1A326CCA-CF91-A7E3-0055-94D8F261B6C9}"/>
              </a:ext>
            </a:extLst>
          </p:cNvPr>
          <p:cNvSpPr>
            <a:spLocks noGrp="1"/>
          </p:cNvSpPr>
          <p:nvPr>
            <p:ph type="sldNum" sz="quarter" idx="12"/>
          </p:nvPr>
        </p:nvSpPr>
        <p:spPr/>
        <p:txBody>
          <a:bodyPr/>
          <a:lstStyle/>
          <a:p>
            <a:fld id="{E1FD92DC-D78D-4708-B2B3-F99152BAFE81}" type="slidenum">
              <a:rPr lang="fi-FI" smtClean="0"/>
              <a:t>‹#›</a:t>
            </a:fld>
            <a:endParaRPr lang="fi-FI"/>
          </a:p>
        </p:txBody>
      </p:sp>
    </p:spTree>
    <p:extLst>
      <p:ext uri="{BB962C8B-B14F-4D97-AF65-F5344CB8AC3E}">
        <p14:creationId xmlns:p14="http://schemas.microsoft.com/office/powerpoint/2010/main" val="28968698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uoli_sivua_kuva_tumma_fuksi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4224DE-DE84-4CDB-804C-D62F8DBAD4A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icture Placeholder 2">
            <a:extLst>
              <a:ext uri="{FF2B5EF4-FFF2-40B4-BE49-F238E27FC236}">
                <a16:creationId xmlns:a16="http://schemas.microsoft.com/office/drawing/2014/main" id="{636513FB-22B8-45CF-AEF7-A64E2EBADB8B}"/>
              </a:ext>
            </a:extLst>
          </p:cNvPr>
          <p:cNvSpPr>
            <a:spLocks noGrp="1"/>
          </p:cNvSpPr>
          <p:nvPr>
            <p:ph type="pic" idx="1"/>
          </p:nvPr>
        </p:nvSpPr>
        <p:spPr>
          <a:xfrm>
            <a:off x="7288306" y="0"/>
            <a:ext cx="4903694"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3" name="Text Placeholder 3">
            <a:extLst>
              <a:ext uri="{FF2B5EF4-FFF2-40B4-BE49-F238E27FC236}">
                <a16:creationId xmlns:a16="http://schemas.microsoft.com/office/drawing/2014/main" id="{689C3558-BCB4-4A57-AFB2-95ED2FE28165}"/>
              </a:ext>
            </a:extLst>
          </p:cNvPr>
          <p:cNvSpPr>
            <a:spLocks noGrp="1"/>
          </p:cNvSpPr>
          <p:nvPr>
            <p:ph type="body" sz="half" idx="2"/>
          </p:nvPr>
        </p:nvSpPr>
        <p:spPr>
          <a:xfrm>
            <a:off x="839788" y="2160494"/>
            <a:ext cx="6036141" cy="3708494"/>
          </a:xfrm>
          <a:prstGeom prst="rect">
            <a:avLst/>
          </a:prstGeom>
        </p:spPr>
        <p:txBody>
          <a:bodyPr>
            <a:normAutofit/>
          </a:bodyPr>
          <a:lstStyle>
            <a:lvl1pPr marL="0" indent="0">
              <a:buNone/>
              <a:defRPr sz="2000">
                <a:solidFill>
                  <a:schemeClr val="bg1"/>
                </a:solidFill>
                <a:latin typeface="+mn-lt"/>
                <a:cs typeface="Poppins ExtraBold" panose="00000900000000000000" pitchFamily="2" charset="0"/>
              </a:defRPr>
            </a:lvl1pPr>
            <a:lvl2pPr marL="457200" indent="0">
              <a:buNone/>
              <a:defRPr sz="1800">
                <a:solidFill>
                  <a:schemeClr val="bg1"/>
                </a:solidFill>
                <a:latin typeface="+mn-lt"/>
                <a:cs typeface="Poppins ExtraBold" panose="00000900000000000000" pitchFamily="2" charset="0"/>
              </a:defRPr>
            </a:lvl2pPr>
            <a:lvl3pPr marL="914400" indent="0">
              <a:buNone/>
              <a:defRPr sz="1600">
                <a:solidFill>
                  <a:schemeClr val="bg1"/>
                </a:solidFill>
                <a:latin typeface="+mn-lt"/>
                <a:cs typeface="Poppins ExtraBold" panose="00000900000000000000" pitchFamily="2" charset="0"/>
              </a:defRPr>
            </a:lvl3pPr>
            <a:lvl4pPr marL="1371600" indent="0">
              <a:buNone/>
              <a:defRPr sz="1100">
                <a:solidFill>
                  <a:schemeClr val="bg1"/>
                </a:solidFill>
                <a:latin typeface="+mn-lt"/>
                <a:cs typeface="Poppins ExtraBold" panose="00000900000000000000" pitchFamily="2" charset="0"/>
              </a:defRPr>
            </a:lvl4pPr>
            <a:lvl5pPr marL="1828800" indent="0">
              <a:buNone/>
              <a:defRPr sz="1100">
                <a:solidFill>
                  <a:schemeClr val="bg1"/>
                </a:solidFill>
                <a:latin typeface="+mn-lt"/>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4" name="Title 1">
            <a:extLst>
              <a:ext uri="{FF2B5EF4-FFF2-40B4-BE49-F238E27FC236}">
                <a16:creationId xmlns:a16="http://schemas.microsoft.com/office/drawing/2014/main" id="{E68424A2-D2D4-4E4F-9B59-69E589A8D38D}"/>
              </a:ext>
            </a:extLst>
          </p:cNvPr>
          <p:cNvSpPr>
            <a:spLocks noGrp="1"/>
          </p:cNvSpPr>
          <p:nvPr>
            <p:ph type="title"/>
          </p:nvPr>
        </p:nvSpPr>
        <p:spPr>
          <a:xfrm>
            <a:off x="839788" y="987425"/>
            <a:ext cx="6036141" cy="965199"/>
          </a:xfrm>
          <a:prstGeom prst="rect">
            <a:avLst/>
          </a:prstGeom>
        </p:spPr>
        <p:txBody>
          <a:bodyPr anchor="b"/>
          <a:lstStyle>
            <a:lvl1pPr>
              <a:defRPr sz="3200">
                <a:solidFill>
                  <a:schemeClr val="bg1"/>
                </a:solidFill>
              </a:defRPr>
            </a:lvl1pPr>
          </a:lstStyle>
          <a:p>
            <a:r>
              <a:rPr lang="en-US"/>
              <a:t>Click to edit Master title style</a:t>
            </a:r>
            <a:endParaRPr lang="fi-FI"/>
          </a:p>
        </p:txBody>
      </p:sp>
      <p:pic>
        <p:nvPicPr>
          <p:cNvPr id="15" name="Picture 14" descr="A picture containing building, clipart&#10;&#10;Description automatically generated">
            <a:extLst>
              <a:ext uri="{FF2B5EF4-FFF2-40B4-BE49-F238E27FC236}">
                <a16:creationId xmlns:a16="http://schemas.microsoft.com/office/drawing/2014/main" id="{3FEABE71-E81F-4523-B5C3-B7A2E66D3C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2" name="Picture 1">
            <a:extLst>
              <a:ext uri="{FF2B5EF4-FFF2-40B4-BE49-F238E27FC236}">
                <a16:creationId xmlns:a16="http://schemas.microsoft.com/office/drawing/2014/main" id="{78697C5B-775D-DE4A-3667-8D6CE1D72EB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6397" y="6013609"/>
            <a:ext cx="3995613" cy="808531"/>
          </a:xfrm>
          <a:prstGeom prst="rect">
            <a:avLst/>
          </a:prstGeom>
        </p:spPr>
      </p:pic>
    </p:spTree>
    <p:extLst>
      <p:ext uri="{BB962C8B-B14F-4D97-AF65-F5344CB8AC3E}">
        <p14:creationId xmlns:p14="http://schemas.microsoft.com/office/powerpoint/2010/main" val="203292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uoli_sivua_kuva_vaalea_fuksi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E9C94-F91C-4351-80A3-EF626BB6D9F3}"/>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2">
            <a:extLst>
              <a:ext uri="{FF2B5EF4-FFF2-40B4-BE49-F238E27FC236}">
                <a16:creationId xmlns:a16="http://schemas.microsoft.com/office/drawing/2014/main" id="{5C731633-EDC4-4E10-A99C-BCF4E3D47F0C}"/>
              </a:ext>
            </a:extLst>
          </p:cNvPr>
          <p:cNvSpPr>
            <a:spLocks noGrp="1"/>
          </p:cNvSpPr>
          <p:nvPr>
            <p:ph type="pic" idx="1"/>
          </p:nvPr>
        </p:nvSpPr>
        <p:spPr>
          <a:xfrm>
            <a:off x="7288306" y="0"/>
            <a:ext cx="4903694"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pic>
        <p:nvPicPr>
          <p:cNvPr id="17" name="Picture 16" descr="A picture containing building, clipart&#10;&#10;Description automatically generated">
            <a:extLst>
              <a:ext uri="{FF2B5EF4-FFF2-40B4-BE49-F238E27FC236}">
                <a16:creationId xmlns:a16="http://schemas.microsoft.com/office/drawing/2014/main" id="{97076935-D697-414D-AD85-CDF94E890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
        <p:nvSpPr>
          <p:cNvPr id="2" name="Text Placeholder 3">
            <a:extLst>
              <a:ext uri="{FF2B5EF4-FFF2-40B4-BE49-F238E27FC236}">
                <a16:creationId xmlns:a16="http://schemas.microsoft.com/office/drawing/2014/main" id="{3CCC3079-7194-8C22-A3D3-6F9394BBECF0}"/>
              </a:ext>
            </a:extLst>
          </p:cNvPr>
          <p:cNvSpPr>
            <a:spLocks noGrp="1"/>
          </p:cNvSpPr>
          <p:nvPr>
            <p:ph type="body" sz="half" idx="2"/>
          </p:nvPr>
        </p:nvSpPr>
        <p:spPr>
          <a:xfrm>
            <a:off x="839788" y="2160494"/>
            <a:ext cx="6036141" cy="3708494"/>
          </a:xfrm>
          <a:prstGeom prst="rect">
            <a:avLst/>
          </a:prstGeom>
        </p:spPr>
        <p:txBody>
          <a:bodyPr>
            <a:normAutofit/>
          </a:bodyPr>
          <a:lstStyle>
            <a:lvl1pPr marL="0" indent="0">
              <a:buNone/>
              <a:defRPr sz="2000">
                <a:solidFill>
                  <a:schemeClr val="bg1"/>
                </a:solidFill>
                <a:latin typeface="+mn-lt"/>
                <a:cs typeface="Poppins ExtraBold" panose="00000900000000000000" pitchFamily="2" charset="0"/>
              </a:defRPr>
            </a:lvl1pPr>
            <a:lvl2pPr marL="457200" indent="0">
              <a:buNone/>
              <a:defRPr sz="1800">
                <a:solidFill>
                  <a:schemeClr val="bg1"/>
                </a:solidFill>
                <a:latin typeface="+mn-lt"/>
                <a:cs typeface="Poppins ExtraBold" panose="00000900000000000000" pitchFamily="2" charset="0"/>
              </a:defRPr>
            </a:lvl2pPr>
            <a:lvl3pPr marL="914400" indent="0">
              <a:buNone/>
              <a:defRPr sz="1600">
                <a:solidFill>
                  <a:schemeClr val="bg1"/>
                </a:solidFill>
                <a:latin typeface="+mn-lt"/>
                <a:cs typeface="Poppins ExtraBold" panose="00000900000000000000" pitchFamily="2" charset="0"/>
              </a:defRPr>
            </a:lvl3pPr>
            <a:lvl4pPr marL="1371600" indent="0">
              <a:buNone/>
              <a:defRPr sz="1100">
                <a:solidFill>
                  <a:schemeClr val="bg1"/>
                </a:solidFill>
                <a:latin typeface="+mn-lt"/>
                <a:cs typeface="Poppins ExtraBold" panose="00000900000000000000" pitchFamily="2" charset="0"/>
              </a:defRPr>
            </a:lvl4pPr>
            <a:lvl5pPr marL="1828800" indent="0">
              <a:buNone/>
              <a:defRPr sz="1100">
                <a:solidFill>
                  <a:schemeClr val="bg1"/>
                </a:solidFill>
                <a:latin typeface="+mn-lt"/>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3" name="Title 1">
            <a:extLst>
              <a:ext uri="{FF2B5EF4-FFF2-40B4-BE49-F238E27FC236}">
                <a16:creationId xmlns:a16="http://schemas.microsoft.com/office/drawing/2014/main" id="{644333C2-4842-7E2E-7937-68FB42491868}"/>
              </a:ext>
            </a:extLst>
          </p:cNvPr>
          <p:cNvSpPr>
            <a:spLocks noGrp="1"/>
          </p:cNvSpPr>
          <p:nvPr>
            <p:ph type="title"/>
          </p:nvPr>
        </p:nvSpPr>
        <p:spPr>
          <a:xfrm>
            <a:off x="839788" y="987425"/>
            <a:ext cx="6036141" cy="965199"/>
          </a:xfrm>
          <a:prstGeom prst="rect">
            <a:avLst/>
          </a:prstGeom>
        </p:spPr>
        <p:txBody>
          <a:bodyPr anchor="b"/>
          <a:lstStyle>
            <a:lvl1pPr>
              <a:defRPr sz="3200">
                <a:solidFill>
                  <a:schemeClr val="bg1"/>
                </a:solidFill>
              </a:defRPr>
            </a:lvl1pPr>
          </a:lstStyle>
          <a:p>
            <a:r>
              <a:rPr lang="en-US"/>
              <a:t>Click to edit Master title style</a:t>
            </a:r>
            <a:endParaRPr lang="fi-FI"/>
          </a:p>
        </p:txBody>
      </p:sp>
      <p:pic>
        <p:nvPicPr>
          <p:cNvPr id="4" name="Picture 3">
            <a:extLst>
              <a:ext uri="{FF2B5EF4-FFF2-40B4-BE49-F238E27FC236}">
                <a16:creationId xmlns:a16="http://schemas.microsoft.com/office/drawing/2014/main" id="{BDAF42FE-BAC9-ED7A-F790-059B6A85BBE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6397" y="6013609"/>
            <a:ext cx="3995613" cy="808531"/>
          </a:xfrm>
          <a:prstGeom prst="rect">
            <a:avLst/>
          </a:prstGeom>
        </p:spPr>
      </p:pic>
    </p:spTree>
    <p:extLst>
      <p:ext uri="{BB962C8B-B14F-4D97-AF65-F5344CB8AC3E}">
        <p14:creationId xmlns:p14="http://schemas.microsoft.com/office/powerpoint/2010/main" val="88980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uoli_sivua_kuva_tumman_vihreä">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4D596EB-6C87-4E77-A282-E8F4AC510AA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Picture Placeholder 2">
            <a:extLst>
              <a:ext uri="{FF2B5EF4-FFF2-40B4-BE49-F238E27FC236}">
                <a16:creationId xmlns:a16="http://schemas.microsoft.com/office/drawing/2014/main" id="{79554269-A758-425E-A7A9-3297720BD12A}"/>
              </a:ext>
            </a:extLst>
          </p:cNvPr>
          <p:cNvSpPr>
            <a:spLocks noGrp="1"/>
          </p:cNvSpPr>
          <p:nvPr>
            <p:ph type="pic" idx="1"/>
          </p:nvPr>
        </p:nvSpPr>
        <p:spPr>
          <a:xfrm>
            <a:off x="7288306" y="0"/>
            <a:ext cx="4903694"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pic>
        <p:nvPicPr>
          <p:cNvPr id="19" name="Picture 18" descr="A picture containing building, clipart&#10;&#10;Description automatically generated">
            <a:extLst>
              <a:ext uri="{FF2B5EF4-FFF2-40B4-BE49-F238E27FC236}">
                <a16:creationId xmlns:a16="http://schemas.microsoft.com/office/drawing/2014/main" id="{969AA01B-7F14-434E-9FCE-1A5429402C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
        <p:nvSpPr>
          <p:cNvPr id="2" name="Text Placeholder 3">
            <a:extLst>
              <a:ext uri="{FF2B5EF4-FFF2-40B4-BE49-F238E27FC236}">
                <a16:creationId xmlns:a16="http://schemas.microsoft.com/office/drawing/2014/main" id="{6975CD3B-56F4-E72E-D322-CE977B611D3A}"/>
              </a:ext>
            </a:extLst>
          </p:cNvPr>
          <p:cNvSpPr>
            <a:spLocks noGrp="1"/>
          </p:cNvSpPr>
          <p:nvPr>
            <p:ph type="body" sz="half" idx="2"/>
          </p:nvPr>
        </p:nvSpPr>
        <p:spPr>
          <a:xfrm>
            <a:off x="839788" y="2160494"/>
            <a:ext cx="6036141" cy="3708494"/>
          </a:xfrm>
          <a:prstGeom prst="rect">
            <a:avLst/>
          </a:prstGeom>
        </p:spPr>
        <p:txBody>
          <a:bodyPr>
            <a:normAutofit/>
          </a:bodyPr>
          <a:lstStyle>
            <a:lvl1pPr marL="0" indent="0">
              <a:buNone/>
              <a:defRPr sz="2000">
                <a:solidFill>
                  <a:schemeClr val="bg1"/>
                </a:solidFill>
                <a:latin typeface="+mn-lt"/>
                <a:cs typeface="Poppins ExtraBold" panose="00000900000000000000" pitchFamily="2" charset="0"/>
              </a:defRPr>
            </a:lvl1pPr>
            <a:lvl2pPr marL="457200" indent="0">
              <a:buNone/>
              <a:defRPr sz="1800">
                <a:solidFill>
                  <a:schemeClr val="bg1"/>
                </a:solidFill>
                <a:latin typeface="+mn-lt"/>
                <a:cs typeface="Poppins ExtraBold" panose="00000900000000000000" pitchFamily="2" charset="0"/>
              </a:defRPr>
            </a:lvl2pPr>
            <a:lvl3pPr marL="914400" indent="0">
              <a:buNone/>
              <a:defRPr sz="1600">
                <a:solidFill>
                  <a:schemeClr val="bg1"/>
                </a:solidFill>
                <a:latin typeface="+mn-lt"/>
                <a:cs typeface="Poppins ExtraBold" panose="00000900000000000000" pitchFamily="2" charset="0"/>
              </a:defRPr>
            </a:lvl3pPr>
            <a:lvl4pPr marL="1371600" indent="0">
              <a:buNone/>
              <a:defRPr sz="1100">
                <a:solidFill>
                  <a:schemeClr val="bg1"/>
                </a:solidFill>
                <a:latin typeface="+mn-lt"/>
                <a:cs typeface="Poppins ExtraBold" panose="00000900000000000000" pitchFamily="2" charset="0"/>
              </a:defRPr>
            </a:lvl4pPr>
            <a:lvl5pPr marL="1828800" indent="0">
              <a:buNone/>
              <a:defRPr sz="1100">
                <a:solidFill>
                  <a:schemeClr val="bg1"/>
                </a:solidFill>
                <a:latin typeface="+mn-lt"/>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3" name="Title 1">
            <a:extLst>
              <a:ext uri="{FF2B5EF4-FFF2-40B4-BE49-F238E27FC236}">
                <a16:creationId xmlns:a16="http://schemas.microsoft.com/office/drawing/2014/main" id="{667A5BB0-FCB8-3441-769B-7B72984FA857}"/>
              </a:ext>
            </a:extLst>
          </p:cNvPr>
          <p:cNvSpPr>
            <a:spLocks noGrp="1"/>
          </p:cNvSpPr>
          <p:nvPr>
            <p:ph type="title"/>
          </p:nvPr>
        </p:nvSpPr>
        <p:spPr>
          <a:xfrm>
            <a:off x="839788" y="987425"/>
            <a:ext cx="6036141" cy="965199"/>
          </a:xfrm>
          <a:prstGeom prst="rect">
            <a:avLst/>
          </a:prstGeom>
        </p:spPr>
        <p:txBody>
          <a:bodyPr anchor="b"/>
          <a:lstStyle>
            <a:lvl1pPr>
              <a:defRPr sz="3200">
                <a:solidFill>
                  <a:schemeClr val="bg1"/>
                </a:solidFill>
              </a:defRPr>
            </a:lvl1pPr>
          </a:lstStyle>
          <a:p>
            <a:r>
              <a:rPr lang="en-US"/>
              <a:t>Click to edit Master title style</a:t>
            </a:r>
            <a:endParaRPr lang="fi-FI"/>
          </a:p>
        </p:txBody>
      </p:sp>
      <p:pic>
        <p:nvPicPr>
          <p:cNvPr id="4" name="Picture 3">
            <a:extLst>
              <a:ext uri="{FF2B5EF4-FFF2-40B4-BE49-F238E27FC236}">
                <a16:creationId xmlns:a16="http://schemas.microsoft.com/office/drawing/2014/main" id="{578CE78D-6AFE-DC2F-336D-89094EA78C4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6397" y="6013609"/>
            <a:ext cx="3995613" cy="808531"/>
          </a:xfrm>
          <a:prstGeom prst="rect">
            <a:avLst/>
          </a:prstGeom>
        </p:spPr>
      </p:pic>
    </p:spTree>
    <p:extLst>
      <p:ext uri="{BB962C8B-B14F-4D97-AF65-F5344CB8AC3E}">
        <p14:creationId xmlns:p14="http://schemas.microsoft.com/office/powerpoint/2010/main" val="426108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uoli_sivua_kuva_vaalean_vihre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3197DA-176C-4FE5-917B-D17DC70B7543}"/>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2">
            <a:extLst>
              <a:ext uri="{FF2B5EF4-FFF2-40B4-BE49-F238E27FC236}">
                <a16:creationId xmlns:a16="http://schemas.microsoft.com/office/drawing/2014/main" id="{A7A8F4DB-F8D7-4D33-9C7B-C531A0599073}"/>
              </a:ext>
            </a:extLst>
          </p:cNvPr>
          <p:cNvSpPr>
            <a:spLocks noGrp="1"/>
          </p:cNvSpPr>
          <p:nvPr>
            <p:ph type="pic" idx="1"/>
          </p:nvPr>
        </p:nvSpPr>
        <p:spPr>
          <a:xfrm>
            <a:off x="7288306" y="0"/>
            <a:ext cx="4903694"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pic>
        <p:nvPicPr>
          <p:cNvPr id="10" name="Picture 9">
            <a:extLst>
              <a:ext uri="{FF2B5EF4-FFF2-40B4-BE49-F238E27FC236}">
                <a16:creationId xmlns:a16="http://schemas.microsoft.com/office/drawing/2014/main" id="{19700A34-79C6-CA31-BA62-8237F08F274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93212" y="45742"/>
            <a:ext cx="1541484" cy="1413028"/>
          </a:xfrm>
          <a:prstGeom prst="rect">
            <a:avLst/>
          </a:prstGeom>
        </p:spPr>
      </p:pic>
      <p:sp>
        <p:nvSpPr>
          <p:cNvPr id="2" name="Text Placeholder 3">
            <a:extLst>
              <a:ext uri="{FF2B5EF4-FFF2-40B4-BE49-F238E27FC236}">
                <a16:creationId xmlns:a16="http://schemas.microsoft.com/office/drawing/2014/main" id="{85D56D68-1234-F5E2-39DE-2029CF9328C7}"/>
              </a:ext>
            </a:extLst>
          </p:cNvPr>
          <p:cNvSpPr>
            <a:spLocks noGrp="1"/>
          </p:cNvSpPr>
          <p:nvPr>
            <p:ph type="body" sz="half" idx="2"/>
          </p:nvPr>
        </p:nvSpPr>
        <p:spPr>
          <a:xfrm>
            <a:off x="839788" y="2160494"/>
            <a:ext cx="6036141" cy="3708494"/>
          </a:xfrm>
          <a:prstGeom prst="rect">
            <a:avLst/>
          </a:prstGeom>
        </p:spPr>
        <p:txBody>
          <a:bodyPr>
            <a:normAutofit/>
          </a:bodyPr>
          <a:lstStyle>
            <a:lvl1pPr marL="0" indent="0">
              <a:buNone/>
              <a:defRPr sz="2000">
                <a:solidFill>
                  <a:schemeClr val="tx1"/>
                </a:solidFill>
                <a:latin typeface="+mn-lt"/>
                <a:cs typeface="Poppins ExtraBold" panose="00000900000000000000" pitchFamily="2" charset="0"/>
              </a:defRPr>
            </a:lvl1pPr>
            <a:lvl2pPr marL="457200" indent="0">
              <a:buNone/>
              <a:defRPr sz="1800">
                <a:solidFill>
                  <a:schemeClr val="tx1"/>
                </a:solidFill>
                <a:latin typeface="+mn-lt"/>
                <a:cs typeface="Poppins ExtraBold" panose="00000900000000000000" pitchFamily="2" charset="0"/>
              </a:defRPr>
            </a:lvl2pPr>
            <a:lvl3pPr marL="914400" indent="0">
              <a:buNone/>
              <a:defRPr sz="1600">
                <a:solidFill>
                  <a:schemeClr val="tx1"/>
                </a:solidFill>
                <a:latin typeface="+mn-lt"/>
                <a:cs typeface="Poppins ExtraBold" panose="00000900000000000000" pitchFamily="2" charset="0"/>
              </a:defRPr>
            </a:lvl3pPr>
            <a:lvl4pPr marL="1371600" indent="0">
              <a:buNone/>
              <a:defRPr sz="1100">
                <a:solidFill>
                  <a:schemeClr val="tx1"/>
                </a:solidFill>
                <a:latin typeface="+mn-lt"/>
                <a:cs typeface="Poppins ExtraBold" panose="00000900000000000000" pitchFamily="2" charset="0"/>
              </a:defRPr>
            </a:lvl4pPr>
            <a:lvl5pPr marL="1828800" indent="0">
              <a:buNone/>
              <a:defRPr sz="1100">
                <a:solidFill>
                  <a:schemeClr val="tx1"/>
                </a:solidFill>
                <a:latin typeface="+mn-lt"/>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3" name="Title 1">
            <a:extLst>
              <a:ext uri="{FF2B5EF4-FFF2-40B4-BE49-F238E27FC236}">
                <a16:creationId xmlns:a16="http://schemas.microsoft.com/office/drawing/2014/main" id="{EEC4D5BE-3D46-96E4-B159-B2A61603983C}"/>
              </a:ext>
            </a:extLst>
          </p:cNvPr>
          <p:cNvSpPr>
            <a:spLocks noGrp="1"/>
          </p:cNvSpPr>
          <p:nvPr>
            <p:ph type="title"/>
          </p:nvPr>
        </p:nvSpPr>
        <p:spPr>
          <a:xfrm>
            <a:off x="839788" y="987425"/>
            <a:ext cx="6036141" cy="965199"/>
          </a:xfrm>
          <a:prstGeom prst="rect">
            <a:avLst/>
          </a:prstGeom>
        </p:spPr>
        <p:txBody>
          <a:bodyPr anchor="b"/>
          <a:lstStyle>
            <a:lvl1pPr>
              <a:defRPr sz="3200">
                <a:solidFill>
                  <a:schemeClr val="tx1"/>
                </a:solidFill>
              </a:defRPr>
            </a:lvl1pPr>
          </a:lstStyle>
          <a:p>
            <a:r>
              <a:rPr lang="en-US"/>
              <a:t>Click to edit Master title style</a:t>
            </a:r>
            <a:endParaRPr lang="fi-FI"/>
          </a:p>
        </p:txBody>
      </p:sp>
      <p:pic>
        <p:nvPicPr>
          <p:cNvPr id="4" name="Picture 3">
            <a:extLst>
              <a:ext uri="{FF2B5EF4-FFF2-40B4-BE49-F238E27FC236}">
                <a16:creationId xmlns:a16="http://schemas.microsoft.com/office/drawing/2014/main" id="{E3240DEB-E80D-CA6D-9A8E-6D6A520A8AC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80771" y="6013609"/>
            <a:ext cx="3786865" cy="808531"/>
          </a:xfrm>
          <a:prstGeom prst="rect">
            <a:avLst/>
          </a:prstGeom>
        </p:spPr>
      </p:pic>
    </p:spTree>
    <p:extLst>
      <p:ext uri="{BB962C8B-B14F-4D97-AF65-F5344CB8AC3E}">
        <p14:creationId xmlns:p14="http://schemas.microsoft.com/office/powerpoint/2010/main" val="457515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uoli_sivua_kuva_tumman_sininen">
    <p:spTree>
      <p:nvGrpSpPr>
        <p:cNvPr id="1" name=""/>
        <p:cNvGrpSpPr/>
        <p:nvPr/>
      </p:nvGrpSpPr>
      <p:grpSpPr>
        <a:xfrm>
          <a:off x="0" y="0"/>
          <a:ext cx="0" cy="0"/>
          <a:chOff x="0" y="0"/>
          <a:chExt cx="0" cy="0"/>
        </a:xfrm>
      </p:grpSpPr>
      <p:pic>
        <p:nvPicPr>
          <p:cNvPr id="7" name="Graphic 6" descr="Deciduous tree">
            <a:extLst>
              <a:ext uri="{FF2B5EF4-FFF2-40B4-BE49-F238E27FC236}">
                <a16:creationId xmlns:a16="http://schemas.microsoft.com/office/drawing/2014/main" id="{A93C0E96-BAF3-4CE6-893E-BBBF4EBBF80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85642" y="2665254"/>
            <a:ext cx="4720908" cy="4720908"/>
          </a:xfrm>
          <a:prstGeom prst="rect">
            <a:avLst/>
          </a:prstGeom>
        </p:spPr>
      </p:pic>
      <p:sp>
        <p:nvSpPr>
          <p:cNvPr id="11" name="Rectangle 10">
            <a:extLst>
              <a:ext uri="{FF2B5EF4-FFF2-40B4-BE49-F238E27FC236}">
                <a16:creationId xmlns:a16="http://schemas.microsoft.com/office/drawing/2014/main" id="{70E12F5B-6168-40D0-A95F-7BDBB48756D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Picture Placeholder 2">
            <a:extLst>
              <a:ext uri="{FF2B5EF4-FFF2-40B4-BE49-F238E27FC236}">
                <a16:creationId xmlns:a16="http://schemas.microsoft.com/office/drawing/2014/main" id="{9CACB86E-ED50-48E8-88C1-FFE2056D2CE6}"/>
              </a:ext>
            </a:extLst>
          </p:cNvPr>
          <p:cNvSpPr>
            <a:spLocks noGrp="1"/>
          </p:cNvSpPr>
          <p:nvPr>
            <p:ph type="pic" idx="1"/>
          </p:nvPr>
        </p:nvSpPr>
        <p:spPr>
          <a:xfrm>
            <a:off x="7288306" y="0"/>
            <a:ext cx="4903694"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pic>
        <p:nvPicPr>
          <p:cNvPr id="19" name="Picture 18" descr="A picture containing building, clipart&#10;&#10;Description automatically generated">
            <a:extLst>
              <a:ext uri="{FF2B5EF4-FFF2-40B4-BE49-F238E27FC236}">
                <a16:creationId xmlns:a16="http://schemas.microsoft.com/office/drawing/2014/main" id="{8F3EC7DD-D9F8-4C93-8A6B-1B071ABDC33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
        <p:nvSpPr>
          <p:cNvPr id="2" name="Text Placeholder 3">
            <a:extLst>
              <a:ext uri="{FF2B5EF4-FFF2-40B4-BE49-F238E27FC236}">
                <a16:creationId xmlns:a16="http://schemas.microsoft.com/office/drawing/2014/main" id="{5F9E543F-39BF-5197-168E-B6E0B3BB0D94}"/>
              </a:ext>
            </a:extLst>
          </p:cNvPr>
          <p:cNvSpPr>
            <a:spLocks noGrp="1"/>
          </p:cNvSpPr>
          <p:nvPr>
            <p:ph type="body" sz="half" idx="2"/>
          </p:nvPr>
        </p:nvSpPr>
        <p:spPr>
          <a:xfrm>
            <a:off x="839788" y="2160494"/>
            <a:ext cx="6036141" cy="3708494"/>
          </a:xfrm>
          <a:prstGeom prst="rect">
            <a:avLst/>
          </a:prstGeom>
        </p:spPr>
        <p:txBody>
          <a:bodyPr>
            <a:normAutofit/>
          </a:bodyPr>
          <a:lstStyle>
            <a:lvl1pPr marL="0" indent="0">
              <a:buNone/>
              <a:defRPr sz="2000">
                <a:solidFill>
                  <a:schemeClr val="bg1"/>
                </a:solidFill>
                <a:latin typeface="+mn-lt"/>
                <a:cs typeface="Poppins ExtraBold" panose="00000900000000000000" pitchFamily="2" charset="0"/>
              </a:defRPr>
            </a:lvl1pPr>
            <a:lvl2pPr marL="457200" indent="0">
              <a:buNone/>
              <a:defRPr sz="1800">
                <a:solidFill>
                  <a:schemeClr val="bg1"/>
                </a:solidFill>
                <a:latin typeface="+mn-lt"/>
                <a:cs typeface="Poppins ExtraBold" panose="00000900000000000000" pitchFamily="2" charset="0"/>
              </a:defRPr>
            </a:lvl2pPr>
            <a:lvl3pPr marL="914400" indent="0">
              <a:buNone/>
              <a:defRPr sz="1600">
                <a:solidFill>
                  <a:schemeClr val="bg1"/>
                </a:solidFill>
                <a:latin typeface="+mn-lt"/>
                <a:cs typeface="Poppins ExtraBold" panose="00000900000000000000" pitchFamily="2" charset="0"/>
              </a:defRPr>
            </a:lvl3pPr>
            <a:lvl4pPr marL="1371600" indent="0">
              <a:buNone/>
              <a:defRPr sz="1100">
                <a:solidFill>
                  <a:schemeClr val="bg1"/>
                </a:solidFill>
                <a:latin typeface="+mn-lt"/>
                <a:cs typeface="Poppins ExtraBold" panose="00000900000000000000" pitchFamily="2" charset="0"/>
              </a:defRPr>
            </a:lvl4pPr>
            <a:lvl5pPr marL="1828800" indent="0">
              <a:buNone/>
              <a:defRPr sz="1100">
                <a:solidFill>
                  <a:schemeClr val="bg1"/>
                </a:solidFill>
                <a:latin typeface="+mn-lt"/>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3" name="Title 1">
            <a:extLst>
              <a:ext uri="{FF2B5EF4-FFF2-40B4-BE49-F238E27FC236}">
                <a16:creationId xmlns:a16="http://schemas.microsoft.com/office/drawing/2014/main" id="{971035ED-3820-3A06-220D-A2C466DE4A1B}"/>
              </a:ext>
            </a:extLst>
          </p:cNvPr>
          <p:cNvSpPr>
            <a:spLocks noGrp="1"/>
          </p:cNvSpPr>
          <p:nvPr>
            <p:ph type="title"/>
          </p:nvPr>
        </p:nvSpPr>
        <p:spPr>
          <a:xfrm>
            <a:off x="839788" y="987425"/>
            <a:ext cx="6036141" cy="965199"/>
          </a:xfrm>
          <a:prstGeom prst="rect">
            <a:avLst/>
          </a:prstGeom>
        </p:spPr>
        <p:txBody>
          <a:bodyPr anchor="b"/>
          <a:lstStyle>
            <a:lvl1pPr>
              <a:defRPr sz="3200">
                <a:solidFill>
                  <a:schemeClr val="bg1"/>
                </a:solidFill>
              </a:defRPr>
            </a:lvl1pPr>
          </a:lstStyle>
          <a:p>
            <a:r>
              <a:rPr lang="en-US"/>
              <a:t>Click to edit Master title style</a:t>
            </a:r>
            <a:endParaRPr lang="fi-FI"/>
          </a:p>
        </p:txBody>
      </p:sp>
      <p:pic>
        <p:nvPicPr>
          <p:cNvPr id="4" name="Picture 3">
            <a:extLst>
              <a:ext uri="{FF2B5EF4-FFF2-40B4-BE49-F238E27FC236}">
                <a16:creationId xmlns:a16="http://schemas.microsoft.com/office/drawing/2014/main" id="{9522CAEA-20D8-DC75-D4EF-D5281E56F67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76397" y="6013609"/>
            <a:ext cx="3995613" cy="808531"/>
          </a:xfrm>
          <a:prstGeom prst="rect">
            <a:avLst/>
          </a:prstGeom>
        </p:spPr>
      </p:pic>
    </p:spTree>
    <p:extLst>
      <p:ext uri="{BB962C8B-B14F-4D97-AF65-F5344CB8AC3E}">
        <p14:creationId xmlns:p14="http://schemas.microsoft.com/office/powerpoint/2010/main" val="103558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uoli_sivua_kuva_vaalean_sinin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4A104B-18AA-4D32-99D1-997AD7245062}"/>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2">
            <a:extLst>
              <a:ext uri="{FF2B5EF4-FFF2-40B4-BE49-F238E27FC236}">
                <a16:creationId xmlns:a16="http://schemas.microsoft.com/office/drawing/2014/main" id="{75F519A0-39B0-4EC5-A2A2-3EA771214328}"/>
              </a:ext>
            </a:extLst>
          </p:cNvPr>
          <p:cNvSpPr>
            <a:spLocks noGrp="1"/>
          </p:cNvSpPr>
          <p:nvPr>
            <p:ph type="pic" idx="1"/>
          </p:nvPr>
        </p:nvSpPr>
        <p:spPr>
          <a:xfrm>
            <a:off x="7288306" y="0"/>
            <a:ext cx="4903694"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pic>
        <p:nvPicPr>
          <p:cNvPr id="10" name="Picture 9">
            <a:extLst>
              <a:ext uri="{FF2B5EF4-FFF2-40B4-BE49-F238E27FC236}">
                <a16:creationId xmlns:a16="http://schemas.microsoft.com/office/drawing/2014/main" id="{FF0650BC-11D9-4094-3838-D5CF5F5DD1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93212" y="45742"/>
            <a:ext cx="1541484" cy="1413028"/>
          </a:xfrm>
          <a:prstGeom prst="rect">
            <a:avLst/>
          </a:prstGeom>
        </p:spPr>
      </p:pic>
      <p:sp>
        <p:nvSpPr>
          <p:cNvPr id="2" name="Text Placeholder 3">
            <a:extLst>
              <a:ext uri="{FF2B5EF4-FFF2-40B4-BE49-F238E27FC236}">
                <a16:creationId xmlns:a16="http://schemas.microsoft.com/office/drawing/2014/main" id="{463C9DD4-B0E2-7119-BC2F-9DE4C3BD8892}"/>
              </a:ext>
            </a:extLst>
          </p:cNvPr>
          <p:cNvSpPr>
            <a:spLocks noGrp="1"/>
          </p:cNvSpPr>
          <p:nvPr>
            <p:ph type="body" sz="half" idx="2"/>
          </p:nvPr>
        </p:nvSpPr>
        <p:spPr>
          <a:xfrm>
            <a:off x="839788" y="2160494"/>
            <a:ext cx="6036141" cy="3708494"/>
          </a:xfrm>
          <a:prstGeom prst="rect">
            <a:avLst/>
          </a:prstGeom>
        </p:spPr>
        <p:txBody>
          <a:bodyPr>
            <a:normAutofit/>
          </a:bodyPr>
          <a:lstStyle>
            <a:lvl1pPr marL="0" indent="0">
              <a:buNone/>
              <a:defRPr sz="2000">
                <a:solidFill>
                  <a:schemeClr val="tx1"/>
                </a:solidFill>
                <a:latin typeface="+mn-lt"/>
                <a:cs typeface="Poppins ExtraBold" panose="00000900000000000000" pitchFamily="2" charset="0"/>
              </a:defRPr>
            </a:lvl1pPr>
            <a:lvl2pPr marL="457200" indent="0">
              <a:buNone/>
              <a:defRPr sz="1800">
                <a:solidFill>
                  <a:schemeClr val="tx1"/>
                </a:solidFill>
                <a:latin typeface="+mn-lt"/>
                <a:cs typeface="Poppins ExtraBold" panose="00000900000000000000" pitchFamily="2" charset="0"/>
              </a:defRPr>
            </a:lvl2pPr>
            <a:lvl3pPr marL="914400" indent="0">
              <a:buNone/>
              <a:defRPr sz="1600">
                <a:solidFill>
                  <a:schemeClr val="tx1"/>
                </a:solidFill>
                <a:latin typeface="+mn-lt"/>
                <a:cs typeface="Poppins ExtraBold" panose="00000900000000000000" pitchFamily="2" charset="0"/>
              </a:defRPr>
            </a:lvl3pPr>
            <a:lvl4pPr marL="1371600" indent="0">
              <a:buNone/>
              <a:defRPr sz="1100">
                <a:solidFill>
                  <a:schemeClr val="tx1"/>
                </a:solidFill>
                <a:latin typeface="+mn-lt"/>
                <a:cs typeface="Poppins ExtraBold" panose="00000900000000000000" pitchFamily="2" charset="0"/>
              </a:defRPr>
            </a:lvl4pPr>
            <a:lvl5pPr marL="1828800" indent="0">
              <a:buNone/>
              <a:defRPr sz="1100">
                <a:solidFill>
                  <a:schemeClr val="tx1"/>
                </a:solidFill>
                <a:latin typeface="+mn-lt"/>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3" name="Title 1">
            <a:extLst>
              <a:ext uri="{FF2B5EF4-FFF2-40B4-BE49-F238E27FC236}">
                <a16:creationId xmlns:a16="http://schemas.microsoft.com/office/drawing/2014/main" id="{8A5AA4F2-7AF6-3877-2D57-EA5475EDE30A}"/>
              </a:ext>
            </a:extLst>
          </p:cNvPr>
          <p:cNvSpPr>
            <a:spLocks noGrp="1"/>
          </p:cNvSpPr>
          <p:nvPr>
            <p:ph type="title"/>
          </p:nvPr>
        </p:nvSpPr>
        <p:spPr>
          <a:xfrm>
            <a:off x="839788" y="987425"/>
            <a:ext cx="6036141" cy="965199"/>
          </a:xfrm>
          <a:prstGeom prst="rect">
            <a:avLst/>
          </a:prstGeom>
        </p:spPr>
        <p:txBody>
          <a:bodyPr anchor="b"/>
          <a:lstStyle>
            <a:lvl1pPr>
              <a:defRPr sz="3200">
                <a:solidFill>
                  <a:schemeClr val="tx1"/>
                </a:solidFill>
              </a:defRPr>
            </a:lvl1pPr>
          </a:lstStyle>
          <a:p>
            <a:r>
              <a:rPr lang="en-US"/>
              <a:t>Click to edit Master title style</a:t>
            </a:r>
            <a:endParaRPr lang="fi-FI"/>
          </a:p>
        </p:txBody>
      </p:sp>
      <p:pic>
        <p:nvPicPr>
          <p:cNvPr id="4" name="Picture 3">
            <a:extLst>
              <a:ext uri="{FF2B5EF4-FFF2-40B4-BE49-F238E27FC236}">
                <a16:creationId xmlns:a16="http://schemas.microsoft.com/office/drawing/2014/main" id="{E9084254-9B4C-4C3C-2FE9-DAA04A92336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80771" y="6013609"/>
            <a:ext cx="3786865" cy="808531"/>
          </a:xfrm>
          <a:prstGeom prst="rect">
            <a:avLst/>
          </a:prstGeom>
        </p:spPr>
      </p:pic>
    </p:spTree>
    <p:extLst>
      <p:ext uri="{BB962C8B-B14F-4D97-AF65-F5344CB8AC3E}">
        <p14:creationId xmlns:p14="http://schemas.microsoft.com/office/powerpoint/2010/main" val="57876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Vaaka">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6830CEB-310C-4C23-BD33-AD1ABF5D420D}"/>
              </a:ext>
            </a:extLst>
          </p:cNvPr>
          <p:cNvSpPr>
            <a:spLocks noGrp="1"/>
          </p:cNvSpPr>
          <p:nvPr>
            <p:ph type="dt" sz="half" idx="10"/>
          </p:nvPr>
        </p:nvSpPr>
        <p:spPr/>
        <p:txBody>
          <a:bodyPr/>
          <a:lstStyle>
            <a:lvl1pPr>
              <a:defRPr>
                <a:latin typeface="+mn-lt"/>
              </a:defRPr>
            </a:lvl1pPr>
          </a:lstStyle>
          <a:p>
            <a:fld id="{8E96E634-4747-4C18-9630-96A196DBF87F}" type="datetime1">
              <a:rPr lang="fi-FI" smtClean="0"/>
              <a:pPr/>
              <a:t>15.1.2024</a:t>
            </a:fld>
            <a:endParaRPr lang="fi-FI"/>
          </a:p>
        </p:txBody>
      </p:sp>
      <p:sp>
        <p:nvSpPr>
          <p:cNvPr id="6" name="Slide Number Placeholder 5">
            <a:extLst>
              <a:ext uri="{FF2B5EF4-FFF2-40B4-BE49-F238E27FC236}">
                <a16:creationId xmlns:a16="http://schemas.microsoft.com/office/drawing/2014/main" id="{238DFE85-AC06-48FB-92D6-25F3F0EA7DD5}"/>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sp>
        <p:nvSpPr>
          <p:cNvPr id="7" name="Footer Placeholder 4">
            <a:extLst>
              <a:ext uri="{FF2B5EF4-FFF2-40B4-BE49-F238E27FC236}">
                <a16:creationId xmlns:a16="http://schemas.microsoft.com/office/drawing/2014/main" id="{3C718087-0904-42CB-BF7F-BF506ABCAA2A}"/>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sp>
        <p:nvSpPr>
          <p:cNvPr id="8" name="Title 1">
            <a:extLst>
              <a:ext uri="{FF2B5EF4-FFF2-40B4-BE49-F238E27FC236}">
                <a16:creationId xmlns:a16="http://schemas.microsoft.com/office/drawing/2014/main" id="{22F9888C-2AB6-AC37-F0E4-B2F2AD03B067}"/>
              </a:ext>
            </a:extLst>
          </p:cNvPr>
          <p:cNvSpPr>
            <a:spLocks noGrp="1"/>
          </p:cNvSpPr>
          <p:nvPr>
            <p:ph type="title"/>
          </p:nvPr>
        </p:nvSpPr>
        <p:spPr>
          <a:xfrm>
            <a:off x="673668" y="487242"/>
            <a:ext cx="9918132" cy="613182"/>
          </a:xfrm>
        </p:spPr>
        <p:txBody>
          <a:bodyPr/>
          <a:lstStyle/>
          <a:p>
            <a:r>
              <a:rPr lang="en-US"/>
              <a:t>Click to edit Master title style</a:t>
            </a:r>
            <a:endParaRPr lang="fi-FI"/>
          </a:p>
        </p:txBody>
      </p:sp>
      <p:sp>
        <p:nvSpPr>
          <p:cNvPr id="9" name="Vertical Text Placeholder 2">
            <a:extLst>
              <a:ext uri="{FF2B5EF4-FFF2-40B4-BE49-F238E27FC236}">
                <a16:creationId xmlns:a16="http://schemas.microsoft.com/office/drawing/2014/main" id="{7B669F9F-59AA-81A1-21C8-DC8F427FBF51}"/>
              </a:ext>
            </a:extLst>
          </p:cNvPr>
          <p:cNvSpPr>
            <a:spLocks noGrp="1"/>
          </p:cNvSpPr>
          <p:nvPr>
            <p:ph type="body" orient="vert" idx="1"/>
          </p:nvPr>
        </p:nvSpPr>
        <p:spPr>
          <a:xfrm>
            <a:off x="673668" y="1299308"/>
            <a:ext cx="9918131" cy="47293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314711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aaka_ja_otsikk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EE20074-A776-4019-A129-04037FC89333}"/>
              </a:ext>
            </a:extLst>
          </p:cNvPr>
          <p:cNvSpPr>
            <a:spLocks noGrp="1"/>
          </p:cNvSpPr>
          <p:nvPr>
            <p:ph type="dt" sz="half" idx="10"/>
          </p:nvPr>
        </p:nvSpPr>
        <p:spPr/>
        <p:txBody>
          <a:bodyPr/>
          <a:lstStyle>
            <a:lvl1pPr>
              <a:defRPr>
                <a:latin typeface="+mn-lt"/>
              </a:defRPr>
            </a:lvl1pPr>
          </a:lstStyle>
          <a:p>
            <a:fld id="{DADEE36B-1FB8-4D59-A82C-0E27C43A5F1F}" type="datetime1">
              <a:rPr lang="fi-FI" smtClean="0"/>
              <a:pPr/>
              <a:t>15.1.2024</a:t>
            </a:fld>
            <a:endParaRPr lang="fi-FI"/>
          </a:p>
        </p:txBody>
      </p:sp>
      <p:sp>
        <p:nvSpPr>
          <p:cNvPr id="6" name="Slide Number Placeholder 5">
            <a:extLst>
              <a:ext uri="{FF2B5EF4-FFF2-40B4-BE49-F238E27FC236}">
                <a16:creationId xmlns:a16="http://schemas.microsoft.com/office/drawing/2014/main" id="{46F14635-FF9B-4224-842E-C960380FAF5B}"/>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sp>
        <p:nvSpPr>
          <p:cNvPr id="7" name="Footer Placeholder 4">
            <a:extLst>
              <a:ext uri="{FF2B5EF4-FFF2-40B4-BE49-F238E27FC236}">
                <a16:creationId xmlns:a16="http://schemas.microsoft.com/office/drawing/2014/main" id="{3FF30BED-DFC0-40F3-8884-6966E14F2B71}"/>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sp>
        <p:nvSpPr>
          <p:cNvPr id="8" name="Vertical Title 1">
            <a:extLst>
              <a:ext uri="{FF2B5EF4-FFF2-40B4-BE49-F238E27FC236}">
                <a16:creationId xmlns:a16="http://schemas.microsoft.com/office/drawing/2014/main" id="{3F2E0DFC-E3BC-2968-5789-7A26E5302015}"/>
              </a:ext>
            </a:extLst>
          </p:cNvPr>
          <p:cNvSpPr>
            <a:spLocks noGrp="1"/>
          </p:cNvSpPr>
          <p:nvPr>
            <p:ph type="title" orient="vert"/>
          </p:nvPr>
        </p:nvSpPr>
        <p:spPr>
          <a:xfrm>
            <a:off x="8085270" y="449071"/>
            <a:ext cx="2430330" cy="5143691"/>
          </a:xfrm>
        </p:spPr>
        <p:txBody>
          <a:bodyPr vert="eaVert"/>
          <a:lstStyle/>
          <a:p>
            <a:r>
              <a:rPr lang="en-US"/>
              <a:t>Click to edit Master title style</a:t>
            </a:r>
            <a:endParaRPr lang="fi-FI"/>
          </a:p>
        </p:txBody>
      </p:sp>
      <p:sp>
        <p:nvSpPr>
          <p:cNvPr id="9" name="Vertical Text Placeholder 2">
            <a:extLst>
              <a:ext uri="{FF2B5EF4-FFF2-40B4-BE49-F238E27FC236}">
                <a16:creationId xmlns:a16="http://schemas.microsoft.com/office/drawing/2014/main" id="{2925600D-019F-A65C-3005-E83FFC51F104}"/>
              </a:ext>
            </a:extLst>
          </p:cNvPr>
          <p:cNvSpPr>
            <a:spLocks noGrp="1"/>
          </p:cNvSpPr>
          <p:nvPr>
            <p:ph type="body" orient="vert" idx="1"/>
          </p:nvPr>
        </p:nvSpPr>
        <p:spPr>
          <a:xfrm>
            <a:off x="584200" y="449071"/>
            <a:ext cx="7150100" cy="514369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03798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Aloitusruutu_vaalean_vihreä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32E69FE4-0D14-42F3-8ED8-B83ACA2DC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sp>
        <p:nvSpPr>
          <p:cNvPr id="8" name="Subtitle 2">
            <a:extLst>
              <a:ext uri="{FF2B5EF4-FFF2-40B4-BE49-F238E27FC236}">
                <a16:creationId xmlns:a16="http://schemas.microsoft.com/office/drawing/2014/main" id="{8613A93D-8363-4E19-AF2A-C1E5BE292E10}"/>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Arial Black" panose="020B0A04020102020204" pitchFamily="34"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9" name="Picture 8">
            <a:extLst>
              <a:ext uri="{FF2B5EF4-FFF2-40B4-BE49-F238E27FC236}">
                <a16:creationId xmlns:a16="http://schemas.microsoft.com/office/drawing/2014/main" id="{19B984B7-FCD4-4291-85DB-CB38C3D6B95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27047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2CD71C-B8E2-2552-C845-7A670D114C7B}"/>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4A69AE15-42BE-8C74-4418-AFB3ED3F1234}"/>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ABA1A0D-A041-42E4-E762-5908EAD728E9}"/>
              </a:ext>
            </a:extLst>
          </p:cNvPr>
          <p:cNvSpPr>
            <a:spLocks noGrp="1"/>
          </p:cNvSpPr>
          <p:nvPr>
            <p:ph type="dt" sz="half" idx="10"/>
          </p:nvPr>
        </p:nvSpPr>
        <p:spPr/>
        <p:txBody>
          <a:bodyPr/>
          <a:lstStyle/>
          <a:p>
            <a:fld id="{8AA021D4-FF77-4CF4-AE6F-7FED0FB2D7D2}" type="datetimeFigureOut">
              <a:rPr lang="fi-FI" smtClean="0"/>
              <a:t>15.1.2024</a:t>
            </a:fld>
            <a:endParaRPr lang="fi-FI"/>
          </a:p>
        </p:txBody>
      </p:sp>
      <p:sp>
        <p:nvSpPr>
          <p:cNvPr id="5" name="Alatunnisteen paikkamerkki 4">
            <a:extLst>
              <a:ext uri="{FF2B5EF4-FFF2-40B4-BE49-F238E27FC236}">
                <a16:creationId xmlns:a16="http://schemas.microsoft.com/office/drawing/2014/main" id="{FD17F78B-F2ED-D91D-3630-53DBD8A2305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60FEE18-E83C-CE1D-5C6C-DC686A64B210}"/>
              </a:ext>
            </a:extLst>
          </p:cNvPr>
          <p:cNvSpPr>
            <a:spLocks noGrp="1"/>
          </p:cNvSpPr>
          <p:nvPr>
            <p:ph type="sldNum" sz="quarter" idx="12"/>
          </p:nvPr>
        </p:nvSpPr>
        <p:spPr/>
        <p:txBody>
          <a:bodyPr/>
          <a:lstStyle/>
          <a:p>
            <a:fld id="{56DEED9C-9B35-4E95-A87C-4AAD845BD369}" type="slidenum">
              <a:rPr lang="fi-FI" smtClean="0"/>
              <a:t>‹#›</a:t>
            </a:fld>
            <a:endParaRPr lang="fi-FI"/>
          </a:p>
        </p:txBody>
      </p:sp>
    </p:spTree>
    <p:extLst>
      <p:ext uri="{BB962C8B-B14F-4D97-AF65-F5344CB8AC3E}">
        <p14:creationId xmlns:p14="http://schemas.microsoft.com/office/powerpoint/2010/main" val="1749000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A542BA-1020-4D00-7F0A-419EBC4ED910}"/>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96BC155A-3457-47C7-2604-C8F7E6240FA7}"/>
              </a:ext>
            </a:extLst>
          </p:cNvPr>
          <p:cNvSpPr>
            <a:spLocks noGrp="1"/>
          </p:cNvSpPr>
          <p:nvPr>
            <p:ph type="dt" sz="half" idx="10"/>
          </p:nvPr>
        </p:nvSpPr>
        <p:spPr/>
        <p:txBody>
          <a:bodyPr/>
          <a:lstStyle/>
          <a:p>
            <a:fld id="{986E1EBD-02EC-4DA7-B5DB-EA892F5D6726}" type="datetimeFigureOut">
              <a:rPr lang="fi-FI" smtClean="0"/>
              <a:t>15.1.2024</a:t>
            </a:fld>
            <a:endParaRPr lang="fi-FI"/>
          </a:p>
        </p:txBody>
      </p:sp>
      <p:sp>
        <p:nvSpPr>
          <p:cNvPr id="4" name="Alatunnisteen paikkamerkki 3">
            <a:extLst>
              <a:ext uri="{FF2B5EF4-FFF2-40B4-BE49-F238E27FC236}">
                <a16:creationId xmlns:a16="http://schemas.microsoft.com/office/drawing/2014/main" id="{B1FBA900-F89B-2542-AE2F-A8A6A306F960}"/>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6B25160F-FB48-42FF-5BCD-44299230DE85}"/>
              </a:ext>
            </a:extLst>
          </p:cNvPr>
          <p:cNvSpPr>
            <a:spLocks noGrp="1"/>
          </p:cNvSpPr>
          <p:nvPr>
            <p:ph type="sldNum" sz="quarter" idx="12"/>
          </p:nvPr>
        </p:nvSpPr>
        <p:spPr/>
        <p:txBody>
          <a:bodyPr/>
          <a:lstStyle/>
          <a:p>
            <a:fld id="{E1FD92DC-D78D-4708-B2B3-F99152BAFE81}" type="slidenum">
              <a:rPr lang="fi-FI" smtClean="0"/>
              <a:t>‹#›</a:t>
            </a:fld>
            <a:endParaRPr lang="fi-FI"/>
          </a:p>
        </p:txBody>
      </p:sp>
    </p:spTree>
    <p:extLst>
      <p:ext uri="{BB962C8B-B14F-4D97-AF65-F5344CB8AC3E}">
        <p14:creationId xmlns:p14="http://schemas.microsoft.com/office/powerpoint/2010/main" val="30175688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635DC5-404E-C34A-3A09-91BFA0AC33DB}"/>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F326AFF1-9F0B-7707-0D9F-5041E1977F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3EFE0AA3-4C73-B86E-48C6-8F164252A4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19AB8B63-1384-9238-7E28-561F500C2B74}"/>
              </a:ext>
            </a:extLst>
          </p:cNvPr>
          <p:cNvSpPr>
            <a:spLocks noGrp="1"/>
          </p:cNvSpPr>
          <p:nvPr>
            <p:ph type="dt" sz="half" idx="10"/>
          </p:nvPr>
        </p:nvSpPr>
        <p:spPr/>
        <p:txBody>
          <a:bodyPr/>
          <a:lstStyle/>
          <a:p>
            <a:fld id="{8AA021D4-FF77-4CF4-AE6F-7FED0FB2D7D2}" type="datetimeFigureOut">
              <a:rPr lang="fi-FI" smtClean="0"/>
              <a:t>15.1.2024</a:t>
            </a:fld>
            <a:endParaRPr lang="fi-FI"/>
          </a:p>
        </p:txBody>
      </p:sp>
      <p:sp>
        <p:nvSpPr>
          <p:cNvPr id="6" name="Alatunnisteen paikkamerkki 5">
            <a:extLst>
              <a:ext uri="{FF2B5EF4-FFF2-40B4-BE49-F238E27FC236}">
                <a16:creationId xmlns:a16="http://schemas.microsoft.com/office/drawing/2014/main" id="{30124493-9ABE-8C8D-5A4D-CEC836F1FCB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F6C00F0E-6868-06A3-623A-5BB2F05DDEB9}"/>
              </a:ext>
            </a:extLst>
          </p:cNvPr>
          <p:cNvSpPr>
            <a:spLocks noGrp="1"/>
          </p:cNvSpPr>
          <p:nvPr>
            <p:ph type="sldNum" sz="quarter" idx="12"/>
          </p:nvPr>
        </p:nvSpPr>
        <p:spPr/>
        <p:txBody>
          <a:bodyPr/>
          <a:lstStyle/>
          <a:p>
            <a:fld id="{56DEED9C-9B35-4E95-A87C-4AAD845BD369}" type="slidenum">
              <a:rPr lang="fi-FI" smtClean="0"/>
              <a:t>‹#›</a:t>
            </a:fld>
            <a:endParaRPr lang="fi-FI"/>
          </a:p>
        </p:txBody>
      </p:sp>
    </p:spTree>
    <p:extLst>
      <p:ext uri="{BB962C8B-B14F-4D97-AF65-F5344CB8AC3E}">
        <p14:creationId xmlns:p14="http://schemas.microsoft.com/office/powerpoint/2010/main" val="42903194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F24E12-0FCD-DF71-2C39-786EF09FFBE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860C225-B12E-5523-DB21-90345E09FF51}"/>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676013C2-932A-0995-951E-E6705656F494}"/>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AB6B79A1-A0E5-454A-AA8D-A1EC4A646FE4}"/>
              </a:ext>
            </a:extLst>
          </p:cNvPr>
          <p:cNvSpPr>
            <a:spLocks noGrp="1"/>
          </p:cNvSpPr>
          <p:nvPr>
            <p:ph type="dt" sz="half" idx="10"/>
          </p:nvPr>
        </p:nvSpPr>
        <p:spPr/>
        <p:txBody>
          <a:bodyPr/>
          <a:lstStyle/>
          <a:p>
            <a:fld id="{8AA021D4-FF77-4CF4-AE6F-7FED0FB2D7D2}" type="datetimeFigureOut">
              <a:rPr lang="fi-FI" smtClean="0"/>
              <a:t>15.1.2024</a:t>
            </a:fld>
            <a:endParaRPr lang="fi-FI"/>
          </a:p>
        </p:txBody>
      </p:sp>
      <p:sp>
        <p:nvSpPr>
          <p:cNvPr id="6" name="Alatunnisteen paikkamerkki 5">
            <a:extLst>
              <a:ext uri="{FF2B5EF4-FFF2-40B4-BE49-F238E27FC236}">
                <a16:creationId xmlns:a16="http://schemas.microsoft.com/office/drawing/2014/main" id="{00E681DC-113F-BEC0-A19F-C5FB7796F596}"/>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ADE62E3-5C18-571D-74B4-176782BF8AC6}"/>
              </a:ext>
            </a:extLst>
          </p:cNvPr>
          <p:cNvSpPr>
            <a:spLocks noGrp="1"/>
          </p:cNvSpPr>
          <p:nvPr>
            <p:ph type="sldNum" sz="quarter" idx="12"/>
          </p:nvPr>
        </p:nvSpPr>
        <p:spPr/>
        <p:txBody>
          <a:bodyPr/>
          <a:lstStyle/>
          <a:p>
            <a:fld id="{56DEED9C-9B35-4E95-A87C-4AAD845BD369}" type="slidenum">
              <a:rPr lang="fi-FI" smtClean="0"/>
              <a:t>‹#›</a:t>
            </a:fld>
            <a:endParaRPr lang="fi-FI"/>
          </a:p>
        </p:txBody>
      </p:sp>
    </p:spTree>
    <p:extLst>
      <p:ext uri="{BB962C8B-B14F-4D97-AF65-F5344CB8AC3E}">
        <p14:creationId xmlns:p14="http://schemas.microsoft.com/office/powerpoint/2010/main" val="1026741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71EBAABD-6B68-2E5E-B0E0-A56AA0AE6B17}"/>
              </a:ext>
            </a:extLst>
          </p:cNvPr>
          <p:cNvSpPr>
            <a:spLocks noGrp="1"/>
          </p:cNvSpPr>
          <p:nvPr>
            <p:ph type="dt" sz="half" idx="10"/>
          </p:nvPr>
        </p:nvSpPr>
        <p:spPr/>
        <p:txBody>
          <a:bodyPr/>
          <a:lstStyle/>
          <a:p>
            <a:fld id="{986E1EBD-02EC-4DA7-B5DB-EA892F5D6726}" type="datetimeFigureOut">
              <a:rPr lang="fi-FI" smtClean="0"/>
              <a:t>15.1.2024</a:t>
            </a:fld>
            <a:endParaRPr lang="fi-FI"/>
          </a:p>
        </p:txBody>
      </p:sp>
      <p:sp>
        <p:nvSpPr>
          <p:cNvPr id="3" name="Alatunnisteen paikkamerkki 2">
            <a:extLst>
              <a:ext uri="{FF2B5EF4-FFF2-40B4-BE49-F238E27FC236}">
                <a16:creationId xmlns:a16="http://schemas.microsoft.com/office/drawing/2014/main" id="{C5202FDD-849A-BF0F-D563-29595536F2AA}"/>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B8E79B6-6319-9E3F-61A8-F685CD34B298}"/>
              </a:ext>
            </a:extLst>
          </p:cNvPr>
          <p:cNvSpPr>
            <a:spLocks noGrp="1"/>
          </p:cNvSpPr>
          <p:nvPr>
            <p:ph type="sldNum" sz="quarter" idx="12"/>
          </p:nvPr>
        </p:nvSpPr>
        <p:spPr/>
        <p:txBody>
          <a:bodyPr/>
          <a:lstStyle/>
          <a:p>
            <a:fld id="{E1FD92DC-D78D-4708-B2B3-F99152BAFE81}" type="slidenum">
              <a:rPr lang="fi-FI" smtClean="0"/>
              <a:t>‹#›</a:t>
            </a:fld>
            <a:endParaRPr lang="fi-FI"/>
          </a:p>
        </p:txBody>
      </p:sp>
    </p:spTree>
    <p:extLst>
      <p:ext uri="{BB962C8B-B14F-4D97-AF65-F5344CB8AC3E}">
        <p14:creationId xmlns:p14="http://schemas.microsoft.com/office/powerpoint/2010/main" val="3985436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3D012C-C701-996F-4417-B9B7DC5E88CB}"/>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A49E2049-63E4-C476-FBD3-A7AA491AD6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0EA1ED54-DC5C-A849-4BC0-8C91242F4E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D11A4B2-28CE-AE30-04FE-6476D380E029}"/>
              </a:ext>
            </a:extLst>
          </p:cNvPr>
          <p:cNvSpPr>
            <a:spLocks noGrp="1"/>
          </p:cNvSpPr>
          <p:nvPr>
            <p:ph type="dt" sz="half" idx="10"/>
          </p:nvPr>
        </p:nvSpPr>
        <p:spPr/>
        <p:txBody>
          <a:bodyPr/>
          <a:lstStyle/>
          <a:p>
            <a:fld id="{986E1EBD-02EC-4DA7-B5DB-EA892F5D6726}" type="datetimeFigureOut">
              <a:rPr lang="fi-FI" smtClean="0"/>
              <a:t>15.1.2024</a:t>
            </a:fld>
            <a:endParaRPr lang="fi-FI"/>
          </a:p>
        </p:txBody>
      </p:sp>
      <p:sp>
        <p:nvSpPr>
          <p:cNvPr id="6" name="Alatunnisteen paikkamerkki 5">
            <a:extLst>
              <a:ext uri="{FF2B5EF4-FFF2-40B4-BE49-F238E27FC236}">
                <a16:creationId xmlns:a16="http://schemas.microsoft.com/office/drawing/2014/main" id="{0E97B77A-EDDB-2C65-F009-88650DB3F7CA}"/>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2D50C3CA-9A4E-5A4F-8EC1-96EE2C4A1406}"/>
              </a:ext>
            </a:extLst>
          </p:cNvPr>
          <p:cNvSpPr>
            <a:spLocks noGrp="1"/>
          </p:cNvSpPr>
          <p:nvPr>
            <p:ph type="sldNum" sz="quarter" idx="12"/>
          </p:nvPr>
        </p:nvSpPr>
        <p:spPr/>
        <p:txBody>
          <a:bodyPr/>
          <a:lstStyle/>
          <a:p>
            <a:fld id="{E1FD92DC-D78D-4708-B2B3-F99152BAFE81}" type="slidenum">
              <a:rPr lang="fi-FI" smtClean="0"/>
              <a:t>‹#›</a:t>
            </a:fld>
            <a:endParaRPr lang="fi-FI"/>
          </a:p>
        </p:txBody>
      </p:sp>
    </p:spTree>
    <p:extLst>
      <p:ext uri="{BB962C8B-B14F-4D97-AF65-F5344CB8AC3E}">
        <p14:creationId xmlns:p14="http://schemas.microsoft.com/office/powerpoint/2010/main" val="651884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402174-4C19-CC7E-06FB-F67BEF6C5A2E}"/>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412BF408-6313-8445-3D88-D70DF302DF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19714061-4804-B388-F93B-8772BCB7FD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F4C540D-7357-6D4C-93ED-5E5ECED65633}"/>
              </a:ext>
            </a:extLst>
          </p:cNvPr>
          <p:cNvSpPr>
            <a:spLocks noGrp="1"/>
          </p:cNvSpPr>
          <p:nvPr>
            <p:ph type="dt" sz="half" idx="10"/>
          </p:nvPr>
        </p:nvSpPr>
        <p:spPr/>
        <p:txBody>
          <a:bodyPr/>
          <a:lstStyle/>
          <a:p>
            <a:fld id="{986E1EBD-02EC-4DA7-B5DB-EA892F5D6726}" type="datetimeFigureOut">
              <a:rPr lang="fi-FI" smtClean="0"/>
              <a:t>15.1.2024</a:t>
            </a:fld>
            <a:endParaRPr lang="fi-FI"/>
          </a:p>
        </p:txBody>
      </p:sp>
      <p:sp>
        <p:nvSpPr>
          <p:cNvPr id="6" name="Alatunnisteen paikkamerkki 5">
            <a:extLst>
              <a:ext uri="{FF2B5EF4-FFF2-40B4-BE49-F238E27FC236}">
                <a16:creationId xmlns:a16="http://schemas.microsoft.com/office/drawing/2014/main" id="{05427A14-1C65-F179-8424-439E5F7E8DE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3D3EA82-7E8E-2B92-5753-2A7E6E78D03D}"/>
              </a:ext>
            </a:extLst>
          </p:cNvPr>
          <p:cNvSpPr>
            <a:spLocks noGrp="1"/>
          </p:cNvSpPr>
          <p:nvPr>
            <p:ph type="sldNum" sz="quarter" idx="12"/>
          </p:nvPr>
        </p:nvSpPr>
        <p:spPr/>
        <p:txBody>
          <a:bodyPr/>
          <a:lstStyle/>
          <a:p>
            <a:fld id="{E1FD92DC-D78D-4708-B2B3-F99152BAFE81}" type="slidenum">
              <a:rPr lang="fi-FI" smtClean="0"/>
              <a:t>‹#›</a:t>
            </a:fld>
            <a:endParaRPr lang="fi-FI"/>
          </a:p>
        </p:txBody>
      </p:sp>
    </p:spTree>
    <p:extLst>
      <p:ext uri="{BB962C8B-B14F-4D97-AF65-F5344CB8AC3E}">
        <p14:creationId xmlns:p14="http://schemas.microsoft.com/office/powerpoint/2010/main" val="2159299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9" Type="http://schemas.openxmlformats.org/officeDocument/2006/relationships/slideLayout" Target="../slideLayouts/slideLayout53.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42" Type="http://schemas.openxmlformats.org/officeDocument/2006/relationships/slideLayout" Target="../slideLayouts/slideLayout56.xml"/><Relationship Id="rId47" Type="http://schemas.openxmlformats.org/officeDocument/2006/relationships/slideLayout" Target="../slideLayouts/slideLayout61.xml"/><Relationship Id="rId50" Type="http://schemas.openxmlformats.org/officeDocument/2006/relationships/image" Target="../media/image3.png"/><Relationship Id="rId7" Type="http://schemas.openxmlformats.org/officeDocument/2006/relationships/slideLayout" Target="../slideLayouts/slideLayout2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9" Type="http://schemas.openxmlformats.org/officeDocument/2006/relationships/slideLayout" Target="../slideLayouts/slideLayout43.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slideLayout" Target="../slideLayouts/slideLayout51.xml"/><Relationship Id="rId40" Type="http://schemas.openxmlformats.org/officeDocument/2006/relationships/slideLayout" Target="../slideLayouts/slideLayout54.xml"/><Relationship Id="rId45" Type="http://schemas.openxmlformats.org/officeDocument/2006/relationships/slideLayout" Target="../slideLayouts/slideLayout59.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49" Type="http://schemas.openxmlformats.org/officeDocument/2006/relationships/image" Target="../media/image2.png"/><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4" Type="http://schemas.openxmlformats.org/officeDocument/2006/relationships/slideLayout" Target="../slideLayouts/slideLayout58.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 Id="rId43" Type="http://schemas.openxmlformats.org/officeDocument/2006/relationships/slideLayout" Target="../slideLayouts/slideLayout57.xml"/><Relationship Id="rId48" Type="http://schemas.openxmlformats.org/officeDocument/2006/relationships/theme" Target="../theme/theme2.xml"/><Relationship Id="rId8" Type="http://schemas.openxmlformats.org/officeDocument/2006/relationships/slideLayout" Target="../slideLayouts/slideLayout22.xml"/><Relationship Id="rId3" Type="http://schemas.openxmlformats.org/officeDocument/2006/relationships/slideLayout" Target="../slideLayouts/slideLayout17.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38" Type="http://schemas.openxmlformats.org/officeDocument/2006/relationships/slideLayout" Target="../slideLayouts/slideLayout52.xml"/><Relationship Id="rId46" Type="http://schemas.openxmlformats.org/officeDocument/2006/relationships/slideLayout" Target="../slideLayouts/slideLayout60.xml"/><Relationship Id="rId20" Type="http://schemas.openxmlformats.org/officeDocument/2006/relationships/slideLayout" Target="../slideLayouts/slideLayout34.xml"/><Relationship Id="rId41" Type="http://schemas.openxmlformats.org/officeDocument/2006/relationships/slideLayout" Target="../slideLayouts/slideLayout55.xml"/><Relationship Id="rId1" Type="http://schemas.openxmlformats.org/officeDocument/2006/relationships/slideLayout" Target="../slideLayouts/slideLayout15.xml"/><Relationship Id="rId6"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522CABF6-3CFB-18D0-436D-428E4195D5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743E3EB4-C8C6-C2CD-F625-9A2D6E4A51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9F41277-DF7D-30ED-5A8A-8544A95F9B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E1EBD-02EC-4DA7-B5DB-EA892F5D6726}" type="datetimeFigureOut">
              <a:rPr lang="fi-FI" smtClean="0"/>
              <a:t>15.1.2024</a:t>
            </a:fld>
            <a:endParaRPr lang="fi-FI"/>
          </a:p>
        </p:txBody>
      </p:sp>
      <p:sp>
        <p:nvSpPr>
          <p:cNvPr id="5" name="Alatunnisteen paikkamerkki 4">
            <a:extLst>
              <a:ext uri="{FF2B5EF4-FFF2-40B4-BE49-F238E27FC236}">
                <a16:creationId xmlns:a16="http://schemas.microsoft.com/office/drawing/2014/main" id="{EA817542-235B-3249-80C6-E2593CBD03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E1519F47-E3C0-319F-525E-DBEF06BE4B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D92DC-D78D-4708-B2B3-F99152BAFE81}" type="slidenum">
              <a:rPr lang="fi-FI" smtClean="0"/>
              <a:t>‹#›</a:t>
            </a:fld>
            <a:endParaRPr lang="fi-FI"/>
          </a:p>
        </p:txBody>
      </p:sp>
    </p:spTree>
    <p:extLst>
      <p:ext uri="{BB962C8B-B14F-4D97-AF65-F5344CB8AC3E}">
        <p14:creationId xmlns:p14="http://schemas.microsoft.com/office/powerpoint/2010/main" val="207547959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B16872D-DE43-4755-8211-BDAE2EE6B3BF}"/>
              </a:ext>
            </a:extLst>
          </p:cNvPr>
          <p:cNvSpPr>
            <a:spLocks noGrp="1"/>
          </p:cNvSpPr>
          <p:nvPr>
            <p:ph type="dt" sz="half" idx="2"/>
          </p:nvPr>
        </p:nvSpPr>
        <p:spPr>
          <a:xfrm>
            <a:off x="9983495" y="6257748"/>
            <a:ext cx="1074804" cy="365125"/>
          </a:xfrm>
          <a:prstGeom prst="rect">
            <a:avLst/>
          </a:prstGeom>
        </p:spPr>
        <p:txBody>
          <a:bodyPr vert="horz" lIns="91440" tIns="45720" rIns="91440" bIns="45720" rtlCol="0" anchor="ctr"/>
          <a:lstStyle>
            <a:lvl1pPr algn="ctr">
              <a:defRPr sz="1200">
                <a:solidFill>
                  <a:schemeClr val="tx1"/>
                </a:solidFill>
                <a:latin typeface="+mn-lt"/>
                <a:cs typeface="Poppins SemiBold" panose="00000700000000000000" pitchFamily="2" charset="0"/>
              </a:defRPr>
            </a:lvl1pPr>
          </a:lstStyle>
          <a:p>
            <a:fld id="{6F3F4CD8-536F-4549-973D-0FBA9CAF6C21}" type="datetime1">
              <a:rPr lang="fi-FI" smtClean="0"/>
              <a:pPr/>
              <a:t>15.1.2024</a:t>
            </a:fld>
            <a:endParaRPr lang="fi-FI"/>
          </a:p>
        </p:txBody>
      </p:sp>
      <p:sp>
        <p:nvSpPr>
          <p:cNvPr id="6" name="Slide Number Placeholder 5">
            <a:extLst>
              <a:ext uri="{FF2B5EF4-FFF2-40B4-BE49-F238E27FC236}">
                <a16:creationId xmlns:a16="http://schemas.microsoft.com/office/drawing/2014/main" id="{7ED66FFF-A4FB-4489-9B49-5DDC688AAB1C}"/>
              </a:ext>
            </a:extLst>
          </p:cNvPr>
          <p:cNvSpPr>
            <a:spLocks noGrp="1"/>
          </p:cNvSpPr>
          <p:nvPr>
            <p:ph type="sldNum" sz="quarter" idx="4"/>
          </p:nvPr>
        </p:nvSpPr>
        <p:spPr>
          <a:xfrm>
            <a:off x="11275568" y="6257749"/>
            <a:ext cx="603473" cy="365125"/>
          </a:xfrm>
          <a:prstGeom prst="rect">
            <a:avLst/>
          </a:prstGeom>
        </p:spPr>
        <p:txBody>
          <a:bodyPr vert="horz" lIns="91440" tIns="45720" rIns="91440" bIns="45720" rtlCol="0" anchor="ctr"/>
          <a:lstStyle>
            <a:lvl1pPr algn="ctr">
              <a:defRPr sz="1200">
                <a:solidFill>
                  <a:schemeClr val="tx1"/>
                </a:solidFill>
                <a:latin typeface="+mn-lt"/>
                <a:cs typeface="Poppins SemiBold" panose="00000700000000000000" pitchFamily="2" charset="0"/>
              </a:defRPr>
            </a:lvl1pPr>
          </a:lstStyle>
          <a:p>
            <a:fld id="{D5C7B8F6-2765-465B-BF52-D1DF320C1AE3}" type="slidenum">
              <a:rPr lang="fi-FI" smtClean="0"/>
              <a:pPr/>
              <a:t>‹#›</a:t>
            </a:fld>
            <a:endParaRPr lang="fi-FI"/>
          </a:p>
        </p:txBody>
      </p:sp>
      <p:sp>
        <p:nvSpPr>
          <p:cNvPr id="18" name="Footer Placeholder 4">
            <a:extLst>
              <a:ext uri="{FF2B5EF4-FFF2-40B4-BE49-F238E27FC236}">
                <a16:creationId xmlns:a16="http://schemas.microsoft.com/office/drawing/2014/main" id="{34F72BBA-3120-418C-94D3-114F2CB3192E}"/>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pic>
        <p:nvPicPr>
          <p:cNvPr id="54" name="Picture 53">
            <a:extLst>
              <a:ext uri="{FF2B5EF4-FFF2-40B4-BE49-F238E27FC236}">
                <a16:creationId xmlns:a16="http://schemas.microsoft.com/office/drawing/2014/main" id="{B4A78410-7DAE-4BD5-ACEE-CAF6BFA9404C}"/>
              </a:ext>
            </a:extLst>
          </p:cNvPr>
          <p:cNvPicPr>
            <a:picLocks noChangeAspect="1"/>
          </p:cNvPicPr>
          <p:nvPr userDrawn="1"/>
        </p:nvPicPr>
        <p:blipFill>
          <a:blip r:embed="rId49">
            <a:extLst>
              <a:ext uri="{28A0092B-C50C-407E-A947-70E740481C1C}">
                <a14:useLocalDpi xmlns:a14="http://schemas.microsoft.com/office/drawing/2010/main" val="0"/>
              </a:ext>
            </a:extLst>
          </a:blip>
          <a:stretch>
            <a:fillRect/>
          </a:stretch>
        </p:blipFill>
        <p:spPr>
          <a:xfrm>
            <a:off x="11057517" y="431617"/>
            <a:ext cx="821524" cy="696339"/>
          </a:xfrm>
          <a:prstGeom prst="rect">
            <a:avLst/>
          </a:prstGeom>
        </p:spPr>
      </p:pic>
      <p:pic>
        <p:nvPicPr>
          <p:cNvPr id="7" name="Picture 6">
            <a:extLst>
              <a:ext uri="{FF2B5EF4-FFF2-40B4-BE49-F238E27FC236}">
                <a16:creationId xmlns:a16="http://schemas.microsoft.com/office/drawing/2014/main" id="{768F5E9F-A37F-4244-A1FD-705A898F7F45}"/>
              </a:ext>
            </a:extLst>
          </p:cNvPr>
          <p:cNvPicPr>
            <a:picLocks noChangeAspect="1"/>
          </p:cNvPicPr>
          <p:nvPr userDrawn="1"/>
        </p:nvPicPr>
        <p:blipFill>
          <a:blip r:embed="rId50">
            <a:extLst>
              <a:ext uri="{28A0092B-C50C-407E-A947-70E740481C1C}">
                <a14:useLocalDpi xmlns:a14="http://schemas.microsoft.com/office/drawing/2010/main" val="0"/>
              </a:ext>
            </a:extLst>
          </a:blip>
          <a:srcRect/>
          <a:stretch/>
        </p:blipFill>
        <p:spPr>
          <a:xfrm>
            <a:off x="500410" y="6028665"/>
            <a:ext cx="3744009" cy="757617"/>
          </a:xfrm>
          <a:prstGeom prst="rect">
            <a:avLst/>
          </a:prstGeom>
        </p:spPr>
      </p:pic>
      <p:sp>
        <p:nvSpPr>
          <p:cNvPr id="9" name="Title Placeholder 1">
            <a:extLst>
              <a:ext uri="{FF2B5EF4-FFF2-40B4-BE49-F238E27FC236}">
                <a16:creationId xmlns:a16="http://schemas.microsoft.com/office/drawing/2014/main" id="{561516D5-0AAA-DE78-E828-72FCAD04A9F7}"/>
              </a:ext>
            </a:extLst>
          </p:cNvPr>
          <p:cNvSpPr>
            <a:spLocks noGrp="1"/>
          </p:cNvSpPr>
          <p:nvPr>
            <p:ph type="title"/>
          </p:nvPr>
        </p:nvSpPr>
        <p:spPr>
          <a:xfrm>
            <a:off x="673668" y="487242"/>
            <a:ext cx="9569557" cy="613182"/>
          </a:xfrm>
          <a:prstGeom prst="rect">
            <a:avLst/>
          </a:prstGeom>
        </p:spPr>
        <p:txBody>
          <a:bodyPr vert="horz" lIns="91440" tIns="45720" rIns="91440" bIns="45720" rtlCol="0" anchor="ctr">
            <a:noAutofit/>
          </a:body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10" name="Text Placeholder 2">
            <a:extLst>
              <a:ext uri="{FF2B5EF4-FFF2-40B4-BE49-F238E27FC236}">
                <a16:creationId xmlns:a16="http://schemas.microsoft.com/office/drawing/2014/main" id="{F86F9587-735F-C8FE-1B9D-811387FA7D7B}"/>
              </a:ext>
            </a:extLst>
          </p:cNvPr>
          <p:cNvSpPr>
            <a:spLocks noGrp="1"/>
          </p:cNvSpPr>
          <p:nvPr>
            <p:ph type="body" idx="1"/>
          </p:nvPr>
        </p:nvSpPr>
        <p:spPr>
          <a:xfrm>
            <a:off x="673669" y="1428750"/>
            <a:ext cx="11205372" cy="4599915"/>
          </a:xfrm>
          <a:prstGeom prst="rect">
            <a:avLst/>
          </a:prstGeom>
        </p:spPr>
        <p:txBody>
          <a:bodyPr vert="horz" lIns="91440" tIns="45720" rIns="91440" bIns="45720" rtlCol="0">
            <a:normAutofit/>
          </a:bodyPr>
          <a:lstStyle/>
          <a:p>
            <a:pPr lvl="0"/>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Tree>
    <p:extLst>
      <p:ext uri="{BB962C8B-B14F-4D97-AF65-F5344CB8AC3E}">
        <p14:creationId xmlns:p14="http://schemas.microsoft.com/office/powerpoint/2010/main" val="89471907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 id="2147483749" r:id="rId22"/>
    <p:sldLayoutId id="2147483750" r:id="rId23"/>
    <p:sldLayoutId id="2147483751" r:id="rId24"/>
    <p:sldLayoutId id="2147483752" r:id="rId25"/>
    <p:sldLayoutId id="2147483753" r:id="rId26"/>
    <p:sldLayoutId id="2147483754" r:id="rId27"/>
    <p:sldLayoutId id="2147483755" r:id="rId28"/>
    <p:sldLayoutId id="2147483756" r:id="rId29"/>
    <p:sldLayoutId id="2147483757" r:id="rId30"/>
    <p:sldLayoutId id="2147483758" r:id="rId31"/>
    <p:sldLayoutId id="2147483759" r:id="rId32"/>
    <p:sldLayoutId id="2147483760" r:id="rId33"/>
    <p:sldLayoutId id="2147483761" r:id="rId34"/>
    <p:sldLayoutId id="2147483762" r:id="rId35"/>
    <p:sldLayoutId id="2147483763" r:id="rId36"/>
    <p:sldLayoutId id="2147483764" r:id="rId37"/>
    <p:sldLayoutId id="2147483765" r:id="rId38"/>
    <p:sldLayoutId id="2147483766" r:id="rId39"/>
    <p:sldLayoutId id="2147483767" r:id="rId40"/>
    <p:sldLayoutId id="2147483768" r:id="rId41"/>
    <p:sldLayoutId id="2147483769" r:id="rId42"/>
    <p:sldLayoutId id="2147483770" r:id="rId43"/>
    <p:sldLayoutId id="2147483771" r:id="rId44"/>
    <p:sldLayoutId id="2147483772" r:id="rId45"/>
    <p:sldLayoutId id="2147483773" r:id="rId46"/>
    <p:sldLayoutId id="2147483774" r:id="rId4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4800" b="1" kern="1200" spc="0">
          <a:solidFill>
            <a:schemeClr val="tx1"/>
          </a:solidFill>
          <a:latin typeface="+mj-lt"/>
          <a:ea typeface="+mj-ea"/>
          <a:cs typeface="Poppins ExtraBold" panose="000009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Poppins ExtraLight" panose="000003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Poppins ExtraLight" panose="000003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Poppins ExtraLight" panose="000003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Poppins ExtraLight" panose="000003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Poppins ExtraLight" panose="000003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F091F2C7-1845-D06E-2C78-A212DAB6F236}"/>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Poppins SemiBold" panose="00000700000000000000" pitchFamily="2" charset="0"/>
                <a:ea typeface="+mn-ea"/>
              </a:rPr>
              <a:t>30.11.2023</a:t>
            </a:r>
          </a:p>
        </p:txBody>
      </p:sp>
      <p:sp>
        <p:nvSpPr>
          <p:cNvPr id="4" name="Dian numeron paikkamerkki 3">
            <a:extLst>
              <a:ext uri="{FF2B5EF4-FFF2-40B4-BE49-F238E27FC236}">
                <a16:creationId xmlns:a16="http://schemas.microsoft.com/office/drawing/2014/main" id="{E034E3CE-5D4C-2BFE-6088-643050EFDF9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C7B8F6-2765-465B-BF52-D1DF320C1AE3}" type="slidenum">
              <a:rPr kumimoji="0" lang="fi-FI" sz="1200" b="0" i="0" u="none" strike="noStrike" kern="1200" cap="none" spc="0" normalizeH="0" baseline="0" noProof="0" smtClean="0">
                <a:ln>
                  <a:noFill/>
                </a:ln>
                <a:solidFill>
                  <a:prstClr val="black"/>
                </a:solidFill>
                <a:effectLst/>
                <a:uLnTx/>
                <a:uFillTx/>
                <a:latin typeface="Poppins SemiBold" panose="00000700000000000000" pitchFamily="2" charset="0"/>
                <a:ea typeface="+mn-ea"/>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fi-FI" sz="1200" b="0" i="0" u="none" strike="noStrike" kern="1200" cap="none" spc="0" normalizeH="0" baseline="0" noProof="0">
              <a:ln>
                <a:noFill/>
              </a:ln>
              <a:solidFill>
                <a:prstClr val="black"/>
              </a:solidFill>
              <a:effectLst/>
              <a:uLnTx/>
              <a:uFillTx/>
              <a:latin typeface="Poppins SemiBold" panose="00000700000000000000" pitchFamily="2" charset="0"/>
              <a:ea typeface="+mn-ea"/>
            </a:endParaRPr>
          </a:p>
        </p:txBody>
      </p:sp>
      <p:sp>
        <p:nvSpPr>
          <p:cNvPr id="2" name="Otsikko 1">
            <a:extLst>
              <a:ext uri="{FF2B5EF4-FFF2-40B4-BE49-F238E27FC236}">
                <a16:creationId xmlns:a16="http://schemas.microsoft.com/office/drawing/2014/main" id="{A00D4151-00CB-F735-6DCC-366C25D8394B}"/>
              </a:ext>
            </a:extLst>
          </p:cNvPr>
          <p:cNvSpPr>
            <a:spLocks noGrp="1"/>
          </p:cNvSpPr>
          <p:nvPr>
            <p:ph type="ctrTitle"/>
          </p:nvPr>
        </p:nvSpPr>
        <p:spPr>
          <a:xfrm>
            <a:off x="548116" y="1523582"/>
            <a:ext cx="7407164" cy="1736863"/>
          </a:xfrm>
        </p:spPr>
        <p:txBody>
          <a:bodyPr vert="horz" lIns="91440" tIns="45720" rIns="91440" bIns="45720" rtlCol="0" anchor="b">
            <a:noAutofit/>
          </a:bodyPr>
          <a:lstStyle/>
          <a:p>
            <a:r>
              <a:rPr lang="fi-FI" sz="3600">
                <a:latin typeface="Arial Black"/>
              </a:rPr>
              <a:t>MONIAMMATILLINEN JALKAUTUVA </a:t>
            </a:r>
            <a:br>
              <a:rPr lang="fi-FI" sz="3600">
                <a:latin typeface="Arial Black"/>
              </a:rPr>
            </a:br>
            <a:r>
              <a:rPr lang="fi-FI" sz="3600">
                <a:latin typeface="Arial Black"/>
              </a:rPr>
              <a:t>ASUNNOTTOMUUSTYÖN</a:t>
            </a:r>
            <a:br>
              <a:rPr lang="fi-FI" sz="3600">
                <a:latin typeface="Arial Black"/>
              </a:rPr>
            </a:br>
            <a:r>
              <a:rPr lang="fi-FI" sz="3600">
                <a:latin typeface="Arial Black"/>
              </a:rPr>
              <a:t>TIIMI</a:t>
            </a:r>
            <a:endParaRPr lang="fi-FI" sz="3600">
              <a:cs typeface="Calibri Light" panose="020F0302020204030204"/>
            </a:endParaRPr>
          </a:p>
        </p:txBody>
      </p:sp>
    </p:spTree>
    <p:extLst>
      <p:ext uri="{BB962C8B-B14F-4D97-AF65-F5344CB8AC3E}">
        <p14:creationId xmlns:p14="http://schemas.microsoft.com/office/powerpoint/2010/main" val="179686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A2D208-66A1-3FDF-474F-392D3AB03AA8}"/>
              </a:ext>
            </a:extLst>
          </p:cNvPr>
          <p:cNvSpPr>
            <a:spLocks noGrp="1"/>
          </p:cNvSpPr>
          <p:nvPr>
            <p:ph type="title"/>
          </p:nvPr>
        </p:nvSpPr>
        <p:spPr/>
        <p:txBody>
          <a:bodyPr/>
          <a:lstStyle/>
          <a:p>
            <a:r>
              <a:rPr lang="fi-FI" sz="4800" dirty="0">
                <a:latin typeface="Arial Black"/>
                <a:cs typeface="Poppins ExtraBold"/>
              </a:rPr>
              <a:t>TIIMI</a:t>
            </a:r>
            <a:endParaRPr lang="fi-FI" dirty="0">
              <a:cs typeface="Poppins ExtraBold"/>
            </a:endParaRPr>
          </a:p>
        </p:txBody>
      </p:sp>
      <p:sp>
        <p:nvSpPr>
          <p:cNvPr id="3" name="Sisällön paikkamerkki 2">
            <a:extLst>
              <a:ext uri="{FF2B5EF4-FFF2-40B4-BE49-F238E27FC236}">
                <a16:creationId xmlns:a16="http://schemas.microsoft.com/office/drawing/2014/main" id="{02735984-0FFE-422F-FC64-1A46659034D6}"/>
              </a:ext>
            </a:extLst>
          </p:cNvPr>
          <p:cNvSpPr>
            <a:spLocks noGrp="1"/>
          </p:cNvSpPr>
          <p:nvPr>
            <p:ph idx="1"/>
          </p:nvPr>
        </p:nvSpPr>
        <p:spPr>
          <a:xfrm>
            <a:off x="673669" y="1428750"/>
            <a:ext cx="9741570" cy="4599915"/>
          </a:xfrm>
        </p:spPr>
        <p:txBody>
          <a:bodyPr vert="horz" lIns="91440" tIns="45720" rIns="91440" bIns="45720" rtlCol="0" anchor="t">
            <a:normAutofit/>
          </a:bodyPr>
          <a:lstStyle/>
          <a:p>
            <a:pPr marL="0" indent="0">
              <a:buNone/>
            </a:pPr>
            <a:endParaRPr lang="en-US" sz="2600">
              <a:solidFill>
                <a:srgbClr val="000000"/>
              </a:solidFill>
              <a:latin typeface="Calibri"/>
              <a:cs typeface="Calibri"/>
            </a:endParaRPr>
          </a:p>
          <a:p>
            <a:pPr marL="0" indent="0">
              <a:buNone/>
            </a:pPr>
            <a:r>
              <a:rPr lang="fi-FI" sz="2600" dirty="0">
                <a:solidFill>
                  <a:srgbClr val="000000"/>
                </a:solidFill>
                <a:latin typeface="Calibri"/>
                <a:cs typeface="Calibri"/>
              </a:rPr>
              <a:t>Tiimin kokoonpano:</a:t>
            </a:r>
            <a:endParaRPr lang="en-US" sz="2600" dirty="0">
              <a:solidFill>
                <a:srgbClr val="000000"/>
              </a:solidFill>
              <a:latin typeface="Calibri"/>
              <a:cs typeface="Calibri"/>
            </a:endParaRPr>
          </a:p>
          <a:p>
            <a:pPr marL="457200" indent="-457200"/>
            <a:r>
              <a:rPr lang="fi-FI" sz="2600" dirty="0">
                <a:solidFill>
                  <a:srgbClr val="000000"/>
                </a:solidFill>
                <a:latin typeface="Calibri"/>
                <a:cs typeface="Calibri"/>
              </a:rPr>
              <a:t>kokemusasiantuntija</a:t>
            </a:r>
            <a:endParaRPr lang="en-US" sz="2600" dirty="0">
              <a:solidFill>
                <a:srgbClr val="000000"/>
              </a:solidFill>
              <a:latin typeface="Calibri"/>
              <a:cs typeface="Calibri"/>
            </a:endParaRPr>
          </a:p>
          <a:p>
            <a:pPr marL="457200" indent="-457200"/>
            <a:r>
              <a:rPr lang="fi-FI" sz="2600" dirty="0">
                <a:solidFill>
                  <a:srgbClr val="000000"/>
                </a:solidFill>
                <a:latin typeface="Calibri"/>
                <a:cs typeface="Calibri"/>
              </a:rPr>
              <a:t>sairaanhoitaja</a:t>
            </a:r>
            <a:endParaRPr lang="en-US" sz="2600">
              <a:solidFill>
                <a:srgbClr val="000000"/>
              </a:solidFill>
              <a:latin typeface="Calibri"/>
              <a:cs typeface="Calibri"/>
            </a:endParaRPr>
          </a:p>
          <a:p>
            <a:pPr marL="457200" indent="-457200"/>
            <a:r>
              <a:rPr lang="fi-FI" sz="2600" dirty="0">
                <a:solidFill>
                  <a:srgbClr val="000000"/>
                </a:solidFill>
                <a:latin typeface="Calibri"/>
                <a:cs typeface="Calibri"/>
              </a:rPr>
              <a:t>kaksi sosiaaliohjaajaa</a:t>
            </a:r>
            <a:endParaRPr lang="en-US" sz="2600">
              <a:solidFill>
                <a:srgbClr val="000000"/>
              </a:solidFill>
              <a:latin typeface="Calibri"/>
              <a:cs typeface="Calibri"/>
            </a:endParaRPr>
          </a:p>
          <a:p>
            <a:pPr marL="457200" indent="-457200"/>
            <a:r>
              <a:rPr lang="fi-FI" sz="2600" dirty="0">
                <a:solidFill>
                  <a:srgbClr val="000000"/>
                </a:solidFill>
                <a:latin typeface="Calibri"/>
                <a:cs typeface="Calibri"/>
              </a:rPr>
              <a:t>sosiaalityöntekijä</a:t>
            </a:r>
            <a:endParaRPr lang="en-US" sz="2600" dirty="0">
              <a:solidFill>
                <a:srgbClr val="000000"/>
              </a:solidFill>
              <a:latin typeface="Calibri"/>
              <a:cs typeface="Calibri"/>
            </a:endParaRPr>
          </a:p>
          <a:p>
            <a:pPr marL="457200" indent="-457200"/>
            <a:r>
              <a:rPr lang="fi-FI" sz="2600" dirty="0">
                <a:solidFill>
                  <a:srgbClr val="000000"/>
                </a:solidFill>
                <a:latin typeface="Calibri"/>
                <a:cs typeface="Calibri"/>
              </a:rPr>
              <a:t>johtava sosiaalityöntekijä.</a:t>
            </a:r>
          </a:p>
          <a:p>
            <a:endParaRPr lang="fi-FI" sz="2800" b="0" i="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548129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1DEA0A-AE56-5546-F166-75EBB39F8142}"/>
              </a:ext>
            </a:extLst>
          </p:cNvPr>
          <p:cNvSpPr>
            <a:spLocks noGrp="1"/>
          </p:cNvSpPr>
          <p:nvPr>
            <p:ph type="title"/>
          </p:nvPr>
        </p:nvSpPr>
        <p:spPr/>
        <p:txBody>
          <a:bodyPr>
            <a:normAutofit fontScale="90000"/>
          </a:bodyPr>
          <a:lstStyle/>
          <a:p>
            <a:pPr algn="ctr"/>
            <a:r>
              <a:rPr lang="fi-FI" dirty="0">
                <a:latin typeface="Arial Black"/>
                <a:cs typeface="Calibri"/>
              </a:rPr>
              <a:t>KOHDERYHMÄ JA TAVOITTEET</a:t>
            </a:r>
            <a:endParaRPr lang="en-US" dirty="0"/>
          </a:p>
        </p:txBody>
      </p:sp>
      <p:sp>
        <p:nvSpPr>
          <p:cNvPr id="3" name="Päivämäärän paikkamerkki 2">
            <a:extLst>
              <a:ext uri="{FF2B5EF4-FFF2-40B4-BE49-F238E27FC236}">
                <a16:creationId xmlns:a16="http://schemas.microsoft.com/office/drawing/2014/main" id="{047F1BB3-B2B7-06E7-2182-70D532236B8B}"/>
              </a:ext>
            </a:extLst>
          </p:cNvPr>
          <p:cNvSpPr>
            <a:spLocks noGrp="1"/>
          </p:cNvSpPr>
          <p:nvPr>
            <p:ph type="dt" sz="half" idx="10"/>
          </p:nvPr>
        </p:nvSpPr>
        <p:spPr/>
        <p:txBody>
          <a:bodyPr/>
          <a:lstStyle/>
          <a:p>
            <a:fld id="{CCE76DBD-9ABD-401A-ACC4-8E3C979D470F}" type="datetime1">
              <a:rPr lang="fi-FI" smtClean="0"/>
              <a:t>15.1.2024</a:t>
            </a:fld>
            <a:endParaRPr lang="fi-FI"/>
          </a:p>
        </p:txBody>
      </p:sp>
      <p:sp>
        <p:nvSpPr>
          <p:cNvPr id="4" name="Dian numeron paikkamerkki 3">
            <a:extLst>
              <a:ext uri="{FF2B5EF4-FFF2-40B4-BE49-F238E27FC236}">
                <a16:creationId xmlns:a16="http://schemas.microsoft.com/office/drawing/2014/main" id="{57BEB2A4-8103-77B3-2ADF-99639A91EDBA}"/>
              </a:ext>
            </a:extLst>
          </p:cNvPr>
          <p:cNvSpPr>
            <a:spLocks noGrp="1"/>
          </p:cNvSpPr>
          <p:nvPr>
            <p:ph type="sldNum" sz="quarter" idx="12"/>
          </p:nvPr>
        </p:nvSpPr>
        <p:spPr/>
        <p:txBody>
          <a:bodyPr/>
          <a:lstStyle/>
          <a:p>
            <a:fld id="{D5C7B8F6-2765-465B-BF52-D1DF320C1AE3}" type="slidenum">
              <a:rPr lang="fi-FI" dirty="0" smtClean="0"/>
              <a:t>3</a:t>
            </a:fld>
            <a:endParaRPr lang="fi-FI" dirty="0"/>
          </a:p>
        </p:txBody>
      </p:sp>
      <p:sp>
        <p:nvSpPr>
          <p:cNvPr id="5" name="Sisällön paikkamerkki 4">
            <a:extLst>
              <a:ext uri="{FF2B5EF4-FFF2-40B4-BE49-F238E27FC236}">
                <a16:creationId xmlns:a16="http://schemas.microsoft.com/office/drawing/2014/main" id="{94398016-EA4B-96AC-2C43-42A12329E178}"/>
              </a:ext>
            </a:extLst>
          </p:cNvPr>
          <p:cNvSpPr>
            <a:spLocks noGrp="1"/>
          </p:cNvSpPr>
          <p:nvPr>
            <p:ph idx="1"/>
          </p:nvPr>
        </p:nvSpPr>
        <p:spPr>
          <a:xfrm>
            <a:off x="673669" y="2190261"/>
            <a:ext cx="9841931" cy="3838404"/>
          </a:xfrm>
        </p:spPr>
        <p:txBody>
          <a:bodyPr vert="horz" lIns="91440" tIns="45720" rIns="91440" bIns="45720" rtlCol="0" anchor="t">
            <a:noAutofit/>
          </a:bodyPr>
          <a:lstStyle/>
          <a:p>
            <a:pPr marL="0" indent="0" fontAlgn="base">
              <a:buNone/>
            </a:pPr>
            <a:r>
              <a:rPr lang="en-US" sz="2600" dirty="0" err="1">
                <a:cs typeface="Poppins ExtraLight"/>
              </a:rPr>
              <a:t>Kohderyhmä</a:t>
            </a:r>
            <a:r>
              <a:rPr lang="en-US" sz="2600" dirty="0">
                <a:cs typeface="Poppins ExtraLight"/>
              </a:rPr>
              <a:t>: </a:t>
            </a:r>
            <a:r>
              <a:rPr lang="en-US" sz="2600" dirty="0" err="1">
                <a:cs typeface="Poppins ExtraLight"/>
              </a:rPr>
              <a:t>Asunnottomat</a:t>
            </a:r>
            <a:r>
              <a:rPr lang="en-US" sz="2600" b="0" i="0" u="none" strike="noStrike" dirty="0">
                <a:effectLst/>
                <a:latin typeface="+mn-lt"/>
                <a:cs typeface="+mn-cs"/>
              </a:rPr>
              <a:t> ja </a:t>
            </a:r>
            <a:r>
              <a:rPr lang="en-US" sz="2600" b="0" i="0" u="none" strike="noStrike" dirty="0" err="1">
                <a:effectLst/>
                <a:latin typeface="+mn-lt"/>
                <a:cs typeface="+mn-cs"/>
              </a:rPr>
              <a:t>asunnottomuusuhan</a:t>
            </a:r>
            <a:r>
              <a:rPr lang="en-US" sz="2600" b="0" i="0" u="none" strike="noStrike" dirty="0">
                <a:effectLst/>
                <a:latin typeface="+mn-lt"/>
                <a:cs typeface="+mn-cs"/>
              </a:rPr>
              <a:t> </a:t>
            </a:r>
            <a:r>
              <a:rPr lang="en-US" sz="2600" b="0" i="0" u="none" strike="noStrike" dirty="0" err="1">
                <a:effectLst/>
                <a:latin typeface="+mn-lt"/>
                <a:cs typeface="+mn-cs"/>
              </a:rPr>
              <a:t>alla</a:t>
            </a:r>
            <a:r>
              <a:rPr lang="en-US" sz="2600" b="0" i="0" u="none" strike="noStrike" dirty="0">
                <a:effectLst/>
                <a:latin typeface="+mn-lt"/>
                <a:cs typeface="+mn-cs"/>
              </a:rPr>
              <a:t> </a:t>
            </a:r>
            <a:r>
              <a:rPr lang="en-US" sz="2600" b="0" i="0" u="none" strike="noStrike" dirty="0" err="1">
                <a:effectLst/>
                <a:latin typeface="+mn-lt"/>
                <a:cs typeface="+mn-cs"/>
              </a:rPr>
              <a:t>olevat</a:t>
            </a:r>
            <a:r>
              <a:rPr lang="en-US" sz="2600" b="0" i="0" u="none" strike="noStrike" dirty="0">
                <a:effectLst/>
                <a:latin typeface="+mn-lt"/>
                <a:cs typeface="+mn-cs"/>
              </a:rPr>
              <a:t>, </a:t>
            </a:r>
            <a:r>
              <a:rPr lang="en-US" sz="2600" b="0" i="0" u="none" strike="noStrike" dirty="0" err="1">
                <a:effectLst/>
                <a:latin typeface="+mn-lt"/>
                <a:cs typeface="+mn-cs"/>
              </a:rPr>
              <a:t>jotka</a:t>
            </a:r>
            <a:r>
              <a:rPr lang="en-US" sz="2600" b="0" i="0" u="none" strike="noStrike" dirty="0">
                <a:effectLst/>
                <a:latin typeface="+mn-lt"/>
                <a:cs typeface="+mn-cs"/>
              </a:rPr>
              <a:t> </a:t>
            </a:r>
            <a:r>
              <a:rPr lang="en-US" sz="2600" b="0" i="0" u="none" strike="noStrike" dirty="0" err="1">
                <a:effectLst/>
                <a:latin typeface="+mn-lt"/>
                <a:cs typeface="+mn-cs"/>
              </a:rPr>
              <a:t>eivät</a:t>
            </a:r>
            <a:r>
              <a:rPr lang="en-US" sz="2600" b="0" i="0" u="none" strike="noStrike" dirty="0">
                <a:effectLst/>
                <a:latin typeface="+mn-lt"/>
                <a:cs typeface="+mn-cs"/>
              </a:rPr>
              <a:t> ole </a:t>
            </a:r>
            <a:r>
              <a:rPr lang="en-US" sz="2600" b="0" i="0" u="none" strike="noStrike" dirty="0" err="1">
                <a:effectLst/>
                <a:latin typeface="+mn-lt"/>
                <a:cs typeface="+mn-cs"/>
              </a:rPr>
              <a:t>palveluiden</a:t>
            </a:r>
            <a:r>
              <a:rPr lang="en-US" sz="2600" b="0" i="0" u="none" strike="noStrike" dirty="0">
                <a:effectLst/>
                <a:latin typeface="+mn-lt"/>
                <a:cs typeface="+mn-cs"/>
              </a:rPr>
              <a:t> </a:t>
            </a:r>
            <a:r>
              <a:rPr lang="en-US" sz="2600" b="0" i="0" u="none" strike="noStrike" dirty="0" err="1">
                <a:effectLst/>
                <a:latin typeface="+mn-lt"/>
                <a:cs typeface="+mn-cs"/>
              </a:rPr>
              <a:t>piirissä</a:t>
            </a:r>
            <a:r>
              <a:rPr lang="en-US" sz="2600" dirty="0">
                <a:cs typeface="Poppins ExtraLight"/>
              </a:rPr>
              <a:t> ja </a:t>
            </a:r>
            <a:r>
              <a:rPr lang="en-US" sz="2600" dirty="0" err="1">
                <a:cs typeface="Poppins ExtraLight"/>
              </a:rPr>
              <a:t>joilla</a:t>
            </a:r>
            <a:r>
              <a:rPr lang="en-US" sz="2600" dirty="0">
                <a:cs typeface="Poppins ExtraLight"/>
              </a:rPr>
              <a:t> on </a:t>
            </a:r>
            <a:r>
              <a:rPr lang="en-US" sz="2600" dirty="0" err="1">
                <a:cs typeface="Poppins ExtraLight"/>
              </a:rPr>
              <a:t>monialainen</a:t>
            </a:r>
            <a:r>
              <a:rPr lang="en-US" sz="2600" dirty="0">
                <a:cs typeface="Poppins ExtraLight"/>
              </a:rPr>
              <a:t> </a:t>
            </a:r>
            <a:r>
              <a:rPr lang="en-US" sz="2600" dirty="0" err="1">
                <a:cs typeface="Poppins ExtraLight"/>
              </a:rPr>
              <a:t>tuen</a:t>
            </a:r>
            <a:r>
              <a:rPr lang="en-US" sz="2600" dirty="0">
                <a:cs typeface="Poppins ExtraLight"/>
              </a:rPr>
              <a:t> </a:t>
            </a:r>
            <a:r>
              <a:rPr lang="en-US" sz="2600" dirty="0" err="1">
                <a:cs typeface="Poppins ExtraLight"/>
              </a:rPr>
              <a:t>tarve</a:t>
            </a:r>
            <a:r>
              <a:rPr lang="en-US" sz="2600" dirty="0">
                <a:cs typeface="Poppins ExtraLight"/>
              </a:rPr>
              <a:t>.</a:t>
            </a:r>
          </a:p>
          <a:p>
            <a:pPr marL="0" indent="0" fontAlgn="base">
              <a:buNone/>
            </a:pPr>
            <a:endParaRPr lang="en-US" sz="2600">
              <a:cs typeface="Calibri" panose="020F0502020204030204"/>
            </a:endParaRPr>
          </a:p>
          <a:p>
            <a:pPr marL="0" indent="0" fontAlgn="base">
              <a:buNone/>
            </a:pPr>
            <a:r>
              <a:rPr lang="en-US" sz="2600" dirty="0" err="1">
                <a:cs typeface="Calibri"/>
              </a:rPr>
              <a:t>Asiakastyön</a:t>
            </a:r>
            <a:r>
              <a:rPr lang="en-US" sz="2600" dirty="0">
                <a:cs typeface="Calibri"/>
              </a:rPr>
              <a:t> </a:t>
            </a:r>
            <a:r>
              <a:rPr lang="en-US" sz="2600" dirty="0" err="1">
                <a:cs typeface="Calibri"/>
              </a:rPr>
              <a:t>tavoitteina</a:t>
            </a:r>
            <a:r>
              <a:rPr lang="en-US" sz="2600" dirty="0">
                <a:cs typeface="Calibri"/>
              </a:rPr>
              <a:t> on:</a:t>
            </a:r>
          </a:p>
          <a:p>
            <a:pPr marL="914400" lvl="1" indent="-457200">
              <a:buFont typeface="Courier New,monospace" panose="020B0604020202020204" pitchFamily="34" charset="0"/>
              <a:buChar char="o"/>
            </a:pPr>
            <a:r>
              <a:rPr lang="en-US" sz="2200" dirty="0" err="1">
                <a:cs typeface="Calibri"/>
              </a:rPr>
              <a:t>tavoittaa</a:t>
            </a:r>
            <a:r>
              <a:rPr lang="en-US" sz="2200" dirty="0">
                <a:cs typeface="Calibri"/>
              </a:rPr>
              <a:t> </a:t>
            </a:r>
            <a:r>
              <a:rPr lang="en-US" sz="2200" dirty="0" err="1">
                <a:cs typeface="Calibri"/>
              </a:rPr>
              <a:t>asiakkaat</a:t>
            </a:r>
            <a:r>
              <a:rPr lang="en-US" sz="2200" dirty="0">
                <a:cs typeface="Calibri"/>
              </a:rPr>
              <a:t> </a:t>
            </a:r>
            <a:r>
              <a:rPr lang="en-US" sz="2200" dirty="0" err="1">
                <a:cs typeface="Calibri"/>
              </a:rPr>
              <a:t>etsivän</a:t>
            </a:r>
            <a:r>
              <a:rPr lang="en-US" sz="2200" dirty="0">
                <a:cs typeface="Calibri"/>
              </a:rPr>
              <a:t> </a:t>
            </a:r>
            <a:r>
              <a:rPr lang="en-US" sz="2200" dirty="0" err="1">
                <a:cs typeface="Calibri"/>
              </a:rPr>
              <a:t>työn</a:t>
            </a:r>
            <a:r>
              <a:rPr lang="en-US" sz="2200" dirty="0">
                <a:cs typeface="Calibri"/>
              </a:rPr>
              <a:t> </a:t>
            </a:r>
            <a:r>
              <a:rPr lang="en-US" sz="2200" dirty="0" err="1">
                <a:cs typeface="Calibri"/>
              </a:rPr>
              <a:t>keinoin</a:t>
            </a:r>
            <a:endParaRPr lang="en-US" sz="2200" dirty="0">
              <a:cs typeface="Calibri"/>
            </a:endParaRPr>
          </a:p>
          <a:p>
            <a:pPr marL="914400" lvl="1" indent="-457200">
              <a:buFont typeface="Courier New,monospace" panose="020B0604020202020204" pitchFamily="34" charset="0"/>
              <a:buChar char="o"/>
            </a:pPr>
            <a:r>
              <a:rPr lang="en-US" sz="2200" dirty="0" err="1">
                <a:cs typeface="Calibri"/>
              </a:rPr>
              <a:t>ohjata</a:t>
            </a:r>
            <a:r>
              <a:rPr lang="en-US" sz="2200" dirty="0">
                <a:cs typeface="Calibri"/>
              </a:rPr>
              <a:t> </a:t>
            </a:r>
            <a:r>
              <a:rPr lang="en-US" sz="2200" dirty="0" err="1">
                <a:cs typeface="Calibri"/>
              </a:rPr>
              <a:t>asiakkaat</a:t>
            </a:r>
            <a:r>
              <a:rPr lang="en-US" sz="2200" dirty="0">
                <a:cs typeface="Calibri"/>
              </a:rPr>
              <a:t> </a:t>
            </a:r>
            <a:r>
              <a:rPr lang="en-US" sz="2200" dirty="0" err="1">
                <a:cs typeface="Calibri"/>
              </a:rPr>
              <a:t>oikeiden</a:t>
            </a:r>
            <a:r>
              <a:rPr lang="en-US" sz="2200" dirty="0">
                <a:cs typeface="Calibri"/>
              </a:rPr>
              <a:t> </a:t>
            </a:r>
            <a:r>
              <a:rPr lang="en-US" sz="2200" dirty="0" err="1">
                <a:cs typeface="Calibri"/>
              </a:rPr>
              <a:t>palvelujen</a:t>
            </a:r>
            <a:r>
              <a:rPr lang="en-US" sz="2200" dirty="0">
                <a:cs typeface="Calibri"/>
              </a:rPr>
              <a:t> </a:t>
            </a:r>
            <a:r>
              <a:rPr lang="en-US" sz="2200" dirty="0" err="1">
                <a:cs typeface="Calibri"/>
              </a:rPr>
              <a:t>piiriin</a:t>
            </a:r>
            <a:endParaRPr lang="en-US" sz="2200" dirty="0">
              <a:cs typeface="Calibri"/>
            </a:endParaRPr>
          </a:p>
          <a:p>
            <a:pPr marL="914400" lvl="1" indent="-457200">
              <a:buFont typeface="Courier New,monospace" panose="020B0604020202020204" pitchFamily="34" charset="0"/>
              <a:buChar char="o"/>
            </a:pPr>
            <a:r>
              <a:rPr lang="en-US" sz="2200" dirty="0" err="1">
                <a:cs typeface="Calibri"/>
              </a:rPr>
              <a:t>varmistaa</a:t>
            </a:r>
            <a:r>
              <a:rPr lang="en-US" sz="2200" dirty="0">
                <a:cs typeface="Calibri"/>
              </a:rPr>
              <a:t>, </a:t>
            </a:r>
            <a:r>
              <a:rPr lang="en-US" sz="2200" dirty="0" err="1">
                <a:cs typeface="Calibri"/>
              </a:rPr>
              <a:t>että</a:t>
            </a:r>
            <a:r>
              <a:rPr lang="en-US" sz="2200" dirty="0">
                <a:cs typeface="Calibri"/>
              </a:rPr>
              <a:t> </a:t>
            </a:r>
            <a:r>
              <a:rPr lang="en-US" sz="2200" dirty="0" err="1">
                <a:cs typeface="Calibri"/>
              </a:rPr>
              <a:t>asiakkaat</a:t>
            </a:r>
            <a:r>
              <a:rPr lang="en-US" sz="2200" dirty="0">
                <a:cs typeface="Calibri"/>
              </a:rPr>
              <a:t> </a:t>
            </a:r>
            <a:r>
              <a:rPr lang="en-US" sz="2200" dirty="0" err="1">
                <a:cs typeface="Calibri"/>
              </a:rPr>
              <a:t>saavat</a:t>
            </a:r>
            <a:r>
              <a:rPr lang="en-US" sz="2200" dirty="0">
                <a:cs typeface="Calibri"/>
              </a:rPr>
              <a:t> </a:t>
            </a:r>
            <a:r>
              <a:rPr lang="en-US" sz="2200" dirty="0" err="1">
                <a:cs typeface="Calibri"/>
              </a:rPr>
              <a:t>tarvitsemansa</a:t>
            </a:r>
            <a:r>
              <a:rPr lang="en-US" sz="2200" dirty="0">
                <a:cs typeface="Calibri"/>
              </a:rPr>
              <a:t> </a:t>
            </a:r>
            <a:r>
              <a:rPr lang="en-US" sz="2200" dirty="0" err="1">
                <a:cs typeface="Calibri"/>
              </a:rPr>
              <a:t>palvelut</a:t>
            </a:r>
            <a:endParaRPr lang="en-US" sz="2200" dirty="0">
              <a:cs typeface="Calibri"/>
            </a:endParaRPr>
          </a:p>
          <a:p>
            <a:pPr marL="914400" lvl="1" indent="-457200">
              <a:buFont typeface="Courier New,monospace" panose="020B0604020202020204" pitchFamily="34" charset="0"/>
              <a:buChar char="o"/>
            </a:pPr>
            <a:r>
              <a:rPr lang="en-US" sz="2200" dirty="0" err="1">
                <a:cs typeface="Calibri"/>
              </a:rPr>
              <a:t>ratkaista</a:t>
            </a:r>
            <a:r>
              <a:rPr lang="en-US" sz="2200" dirty="0">
                <a:cs typeface="Calibri"/>
              </a:rPr>
              <a:t> </a:t>
            </a:r>
            <a:r>
              <a:rPr lang="en-US" sz="2200" dirty="0" err="1">
                <a:cs typeface="Calibri"/>
              </a:rPr>
              <a:t>asiakkaiden</a:t>
            </a:r>
            <a:r>
              <a:rPr lang="en-US" sz="2200" dirty="0">
                <a:cs typeface="Calibri"/>
              </a:rPr>
              <a:t> </a:t>
            </a:r>
            <a:r>
              <a:rPr lang="en-US" sz="2200" dirty="0" err="1">
                <a:cs typeface="Calibri"/>
              </a:rPr>
              <a:t>asumistilanne</a:t>
            </a:r>
            <a:endParaRPr lang="en-US" sz="2200" dirty="0">
              <a:cs typeface="Calibri"/>
            </a:endParaRPr>
          </a:p>
          <a:p>
            <a:pPr marL="914400" lvl="1" indent="-457200">
              <a:buFont typeface="Courier New,monospace" panose="020B0604020202020204" pitchFamily="34" charset="0"/>
              <a:buChar char="o"/>
            </a:pPr>
            <a:endParaRPr lang="en-US" sz="2200">
              <a:cs typeface="Calibri"/>
            </a:endParaRPr>
          </a:p>
          <a:p>
            <a:pPr fontAlgn="base">
              <a:buFont typeface="Calibri" panose="020B0604020202020204" pitchFamily="34" charset="0"/>
              <a:buChar char="-"/>
            </a:pPr>
            <a:endParaRPr lang="en-US">
              <a:cs typeface="Calibri"/>
            </a:endParaRPr>
          </a:p>
          <a:p>
            <a:pPr marL="0" indent="0">
              <a:buNone/>
            </a:pPr>
            <a:endParaRPr lang="en-US">
              <a:solidFill>
                <a:srgbClr val="FF0000"/>
              </a:solidFill>
              <a:cs typeface="Calibri"/>
            </a:endParaRPr>
          </a:p>
          <a:p>
            <a:pPr fontAlgn="base">
              <a:buFont typeface="Calibri" panose="020B0604020202020204" pitchFamily="34" charset="0"/>
              <a:buChar char="-"/>
            </a:pPr>
            <a:endParaRPr lang="fi-FI">
              <a:solidFill>
                <a:srgbClr val="000000"/>
              </a:solidFill>
              <a:cs typeface="Poppins ExtraLight"/>
            </a:endParaRPr>
          </a:p>
          <a:p>
            <a:pPr marL="0" indent="0" fontAlgn="base">
              <a:buNone/>
            </a:pPr>
            <a:endParaRPr lang="fi-FI">
              <a:solidFill>
                <a:srgbClr val="000000"/>
              </a:solidFill>
              <a:latin typeface="Calibri"/>
              <a:cs typeface="Poppins ExtraLight"/>
            </a:endParaRPr>
          </a:p>
          <a:p>
            <a:pPr fontAlgn="base">
              <a:buFont typeface="Calibri" panose="020B0604020202020204" pitchFamily="34" charset="0"/>
              <a:buChar char="-"/>
            </a:pPr>
            <a:endParaRPr lang="fi-FI" b="0" i="0">
              <a:solidFill>
                <a:srgbClr val="000000"/>
              </a:solidFill>
              <a:effectLst/>
              <a:latin typeface="Calibri"/>
              <a:cs typeface="Poppins ExtraLight"/>
            </a:endParaRPr>
          </a:p>
        </p:txBody>
      </p:sp>
    </p:spTree>
    <p:extLst>
      <p:ext uri="{BB962C8B-B14F-4D97-AF65-F5344CB8AC3E}">
        <p14:creationId xmlns:p14="http://schemas.microsoft.com/office/powerpoint/2010/main" val="315022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1DEA0A-AE56-5546-F166-75EBB39F8142}"/>
              </a:ext>
            </a:extLst>
          </p:cNvPr>
          <p:cNvSpPr>
            <a:spLocks noGrp="1"/>
          </p:cNvSpPr>
          <p:nvPr>
            <p:ph type="title"/>
          </p:nvPr>
        </p:nvSpPr>
        <p:spPr>
          <a:xfrm>
            <a:off x="838200" y="235126"/>
            <a:ext cx="10515600" cy="942507"/>
          </a:xfrm>
        </p:spPr>
        <p:txBody>
          <a:bodyPr>
            <a:normAutofit/>
          </a:bodyPr>
          <a:lstStyle/>
          <a:p>
            <a:pPr algn="ctr"/>
            <a:r>
              <a:rPr lang="fi-FI" dirty="0">
                <a:latin typeface="Arial Black"/>
              </a:rPr>
              <a:t>TOIMINTAMALLI</a:t>
            </a:r>
            <a:endParaRPr lang="en-US" dirty="0">
              <a:cs typeface="Calibri Light" panose="020F0302020204030204"/>
            </a:endParaRPr>
          </a:p>
        </p:txBody>
      </p:sp>
      <p:sp>
        <p:nvSpPr>
          <p:cNvPr id="3" name="Päivämäärän paikkamerkki 2">
            <a:extLst>
              <a:ext uri="{FF2B5EF4-FFF2-40B4-BE49-F238E27FC236}">
                <a16:creationId xmlns:a16="http://schemas.microsoft.com/office/drawing/2014/main" id="{047F1BB3-B2B7-06E7-2182-70D532236B8B}"/>
              </a:ext>
            </a:extLst>
          </p:cNvPr>
          <p:cNvSpPr>
            <a:spLocks noGrp="1"/>
          </p:cNvSpPr>
          <p:nvPr>
            <p:ph type="dt" sz="half" idx="10"/>
          </p:nvPr>
        </p:nvSpPr>
        <p:spPr/>
        <p:txBody>
          <a:bodyPr/>
          <a:lstStyle/>
          <a:p>
            <a:fld id="{CCE76DBD-9ABD-401A-ACC4-8E3C979D470F}" type="datetime1">
              <a:rPr lang="fi-FI" smtClean="0"/>
              <a:t>15.1.2024</a:t>
            </a:fld>
            <a:endParaRPr lang="fi-FI"/>
          </a:p>
        </p:txBody>
      </p:sp>
      <p:sp>
        <p:nvSpPr>
          <p:cNvPr id="4" name="Dian numeron paikkamerkki 3">
            <a:extLst>
              <a:ext uri="{FF2B5EF4-FFF2-40B4-BE49-F238E27FC236}">
                <a16:creationId xmlns:a16="http://schemas.microsoft.com/office/drawing/2014/main" id="{57BEB2A4-8103-77B3-2ADF-99639A91EDBA}"/>
              </a:ext>
            </a:extLst>
          </p:cNvPr>
          <p:cNvSpPr>
            <a:spLocks noGrp="1"/>
          </p:cNvSpPr>
          <p:nvPr>
            <p:ph type="sldNum" sz="quarter" idx="12"/>
          </p:nvPr>
        </p:nvSpPr>
        <p:spPr/>
        <p:txBody>
          <a:bodyPr/>
          <a:lstStyle/>
          <a:p>
            <a:fld id="{D5C7B8F6-2765-465B-BF52-D1DF320C1AE3}" type="slidenum">
              <a:rPr lang="fi-FI" smtClean="0"/>
              <a:t>4</a:t>
            </a:fld>
            <a:endParaRPr lang="fi-FI"/>
          </a:p>
        </p:txBody>
      </p:sp>
      <p:sp>
        <p:nvSpPr>
          <p:cNvPr id="5" name="Suorakulmio: Pyöristetyt kulmat 4">
            <a:extLst>
              <a:ext uri="{FF2B5EF4-FFF2-40B4-BE49-F238E27FC236}">
                <a16:creationId xmlns:a16="http://schemas.microsoft.com/office/drawing/2014/main" id="{A0F6EDC0-7AC2-58C7-7CDB-3ED5D16B586E}"/>
              </a:ext>
            </a:extLst>
          </p:cNvPr>
          <p:cNvSpPr/>
          <p:nvPr/>
        </p:nvSpPr>
        <p:spPr>
          <a:xfrm>
            <a:off x="764587" y="1689665"/>
            <a:ext cx="2652488" cy="982481"/>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dirty="0">
                <a:cs typeface="Calibri"/>
              </a:rPr>
              <a:t>KADUILLA JA MISSÄ KOHDERYHMÄÄ LIIKKUU</a:t>
            </a:r>
          </a:p>
        </p:txBody>
      </p:sp>
      <p:sp>
        <p:nvSpPr>
          <p:cNvPr id="9" name="Suorakulmio: Pyöristetyt kulmat 8">
            <a:extLst>
              <a:ext uri="{FF2B5EF4-FFF2-40B4-BE49-F238E27FC236}">
                <a16:creationId xmlns:a16="http://schemas.microsoft.com/office/drawing/2014/main" id="{FA2354D9-784A-634F-0EDF-4271A63CDCE3}"/>
              </a:ext>
            </a:extLst>
          </p:cNvPr>
          <p:cNvSpPr/>
          <p:nvPr/>
        </p:nvSpPr>
        <p:spPr>
          <a:xfrm>
            <a:off x="784888" y="2774025"/>
            <a:ext cx="2652488" cy="1091173"/>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dirty="0">
                <a:cs typeface="Calibri"/>
              </a:rPr>
              <a:t>PUHELIN</a:t>
            </a:r>
          </a:p>
          <a:p>
            <a:pPr algn="ctr"/>
            <a:r>
              <a:rPr lang="fi-FI" dirty="0">
                <a:cs typeface="Calibri"/>
              </a:rPr>
              <a:t>S.POSTI</a:t>
            </a:r>
          </a:p>
          <a:p>
            <a:pPr algn="ctr"/>
            <a:r>
              <a:rPr lang="fi-FI" dirty="0">
                <a:cs typeface="Calibri"/>
              </a:rPr>
              <a:t>YHTEISTYÖKUMPPANIT</a:t>
            </a:r>
          </a:p>
        </p:txBody>
      </p:sp>
      <p:sp>
        <p:nvSpPr>
          <p:cNvPr id="10" name="Suorakulmio: Pyöristetyt kulmat 9">
            <a:extLst>
              <a:ext uri="{FF2B5EF4-FFF2-40B4-BE49-F238E27FC236}">
                <a16:creationId xmlns:a16="http://schemas.microsoft.com/office/drawing/2014/main" id="{436E32B9-6DF0-ECC3-0B28-8D7084F75A2E}"/>
              </a:ext>
            </a:extLst>
          </p:cNvPr>
          <p:cNvSpPr/>
          <p:nvPr/>
        </p:nvSpPr>
        <p:spPr>
          <a:xfrm>
            <a:off x="776310" y="1028015"/>
            <a:ext cx="2652488" cy="513679"/>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dirty="0">
                <a:cs typeface="Calibri"/>
              </a:rPr>
              <a:t>ETSIVÄ TYÖ</a:t>
            </a:r>
            <a:endParaRPr lang="fi-FI" dirty="0"/>
          </a:p>
        </p:txBody>
      </p:sp>
      <p:sp>
        <p:nvSpPr>
          <p:cNvPr id="11" name="Suorakulmio: Pyöristetyt kulmat 10">
            <a:extLst>
              <a:ext uri="{FF2B5EF4-FFF2-40B4-BE49-F238E27FC236}">
                <a16:creationId xmlns:a16="http://schemas.microsoft.com/office/drawing/2014/main" id="{E0E4F65F-E270-E79F-9CA5-BCC643844E0F}"/>
              </a:ext>
            </a:extLst>
          </p:cNvPr>
          <p:cNvSpPr/>
          <p:nvPr/>
        </p:nvSpPr>
        <p:spPr>
          <a:xfrm>
            <a:off x="4225215" y="1061273"/>
            <a:ext cx="2675897" cy="447162"/>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dirty="0">
                <a:cs typeface="Calibri"/>
              </a:rPr>
              <a:t>AAMUKOKOUS</a:t>
            </a:r>
          </a:p>
        </p:txBody>
      </p:sp>
      <p:sp>
        <p:nvSpPr>
          <p:cNvPr id="12" name="Suorakulmio: Pyöristetyt kulmat 11">
            <a:extLst>
              <a:ext uri="{FF2B5EF4-FFF2-40B4-BE49-F238E27FC236}">
                <a16:creationId xmlns:a16="http://schemas.microsoft.com/office/drawing/2014/main" id="{102BB500-EB35-5FFA-8316-384763A23E4E}"/>
              </a:ext>
            </a:extLst>
          </p:cNvPr>
          <p:cNvSpPr/>
          <p:nvPr/>
        </p:nvSpPr>
        <p:spPr>
          <a:xfrm>
            <a:off x="4136171" y="1640303"/>
            <a:ext cx="2777649" cy="2328302"/>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cs typeface="Calibri"/>
            </a:endParaRPr>
          </a:p>
          <a:p>
            <a:pPr algn="ctr"/>
            <a:r>
              <a:rPr lang="fi-FI" dirty="0">
                <a:cs typeface="Calibri"/>
              </a:rPr>
              <a:t>EHDOTETUT ASIAKKAAT LÄPI</a:t>
            </a:r>
          </a:p>
          <a:p>
            <a:pPr algn="ctr"/>
            <a:endParaRPr lang="fi-FI">
              <a:cs typeface="Calibri"/>
            </a:endParaRPr>
          </a:p>
          <a:p>
            <a:pPr algn="ctr"/>
            <a:r>
              <a:rPr lang="fi-FI" dirty="0">
                <a:cs typeface="Calibri"/>
              </a:rPr>
              <a:t>PÄÄTÖS TUKEEN OTTAMISESTA</a:t>
            </a:r>
          </a:p>
          <a:p>
            <a:pPr algn="ctr"/>
            <a:endParaRPr lang="fi-FI">
              <a:cs typeface="Calibri"/>
            </a:endParaRPr>
          </a:p>
          <a:p>
            <a:pPr algn="ctr"/>
            <a:endParaRPr lang="fi-FI">
              <a:cs typeface="Calibri"/>
            </a:endParaRPr>
          </a:p>
        </p:txBody>
      </p:sp>
      <p:sp>
        <p:nvSpPr>
          <p:cNvPr id="13" name="Suorakulmio: Pyöristetyt kulmat 12">
            <a:extLst>
              <a:ext uri="{FF2B5EF4-FFF2-40B4-BE49-F238E27FC236}">
                <a16:creationId xmlns:a16="http://schemas.microsoft.com/office/drawing/2014/main" id="{4E852B8A-9584-5A13-2C2F-D86F29A88AF8}"/>
              </a:ext>
            </a:extLst>
          </p:cNvPr>
          <p:cNvSpPr/>
          <p:nvPr/>
        </p:nvSpPr>
        <p:spPr>
          <a:xfrm>
            <a:off x="7642395" y="1058433"/>
            <a:ext cx="2722947" cy="485290"/>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dirty="0">
                <a:cs typeface="Calibri"/>
              </a:rPr>
              <a:t>ASIAKASTYÖN KOKOUS</a:t>
            </a:r>
          </a:p>
        </p:txBody>
      </p:sp>
      <p:sp>
        <p:nvSpPr>
          <p:cNvPr id="14" name="Suorakulmio: Pyöristetyt kulmat 13">
            <a:extLst>
              <a:ext uri="{FF2B5EF4-FFF2-40B4-BE49-F238E27FC236}">
                <a16:creationId xmlns:a16="http://schemas.microsoft.com/office/drawing/2014/main" id="{93BD351F-DBBA-2445-3217-FF96C2AB1BC0}"/>
              </a:ext>
            </a:extLst>
          </p:cNvPr>
          <p:cNvSpPr/>
          <p:nvPr/>
        </p:nvSpPr>
        <p:spPr>
          <a:xfrm>
            <a:off x="7636952" y="1644491"/>
            <a:ext cx="2710387" cy="2397939"/>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dirty="0">
                <a:cs typeface="Calibri"/>
              </a:rPr>
              <a:t>JOKAISEN ASIAKKAAN TILANNE KÄYDÄÄN LÄPI MONIAMMATILLISESTI</a:t>
            </a:r>
          </a:p>
          <a:p>
            <a:pPr algn="ctr"/>
            <a:endParaRPr lang="fi-FI" dirty="0">
              <a:cs typeface="Calibri"/>
            </a:endParaRPr>
          </a:p>
          <a:p>
            <a:pPr algn="ctr"/>
            <a:r>
              <a:rPr lang="fi-FI" dirty="0">
                <a:cs typeface="Calibri"/>
              </a:rPr>
              <a:t>SEURAAVAN VIIKON TYÖNJAKO</a:t>
            </a:r>
            <a:endParaRPr lang="fi-FI" dirty="0">
              <a:ea typeface="Calibri"/>
              <a:cs typeface="Calibri"/>
            </a:endParaRPr>
          </a:p>
          <a:p>
            <a:pPr algn="ctr"/>
            <a:endParaRPr lang="fi-FI">
              <a:cs typeface="Calibri"/>
            </a:endParaRPr>
          </a:p>
        </p:txBody>
      </p:sp>
      <p:sp>
        <p:nvSpPr>
          <p:cNvPr id="15" name="Nuoli: Oikea 14">
            <a:extLst>
              <a:ext uri="{FF2B5EF4-FFF2-40B4-BE49-F238E27FC236}">
                <a16:creationId xmlns:a16="http://schemas.microsoft.com/office/drawing/2014/main" id="{85087CCD-848E-0FEA-BA64-C74410D81C41}"/>
              </a:ext>
            </a:extLst>
          </p:cNvPr>
          <p:cNvSpPr/>
          <p:nvPr/>
        </p:nvSpPr>
        <p:spPr>
          <a:xfrm>
            <a:off x="3483848" y="1046272"/>
            <a:ext cx="562612" cy="489185"/>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Nuoli: Oikea 15">
            <a:extLst>
              <a:ext uri="{FF2B5EF4-FFF2-40B4-BE49-F238E27FC236}">
                <a16:creationId xmlns:a16="http://schemas.microsoft.com/office/drawing/2014/main" id="{3F018532-BC7F-0601-E7A5-80901B923DC5}"/>
              </a:ext>
            </a:extLst>
          </p:cNvPr>
          <p:cNvSpPr/>
          <p:nvPr/>
        </p:nvSpPr>
        <p:spPr>
          <a:xfrm>
            <a:off x="7024733" y="1054498"/>
            <a:ext cx="537138" cy="489185"/>
          </a:xfrm>
          <a:prstGeom prst="right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Nuoli: Oikea 19">
            <a:extLst>
              <a:ext uri="{FF2B5EF4-FFF2-40B4-BE49-F238E27FC236}">
                <a16:creationId xmlns:a16="http://schemas.microsoft.com/office/drawing/2014/main" id="{55100133-DD0D-E7E6-4235-27EC6DCD0FA1}"/>
              </a:ext>
            </a:extLst>
          </p:cNvPr>
          <p:cNvSpPr/>
          <p:nvPr/>
        </p:nvSpPr>
        <p:spPr>
          <a:xfrm>
            <a:off x="3490936" y="1938349"/>
            <a:ext cx="562612" cy="489185"/>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Nuoli: Oikea 20">
            <a:extLst>
              <a:ext uri="{FF2B5EF4-FFF2-40B4-BE49-F238E27FC236}">
                <a16:creationId xmlns:a16="http://schemas.microsoft.com/office/drawing/2014/main" id="{325770C9-E378-2D8F-BE1E-0A87354DD299}"/>
              </a:ext>
            </a:extLst>
          </p:cNvPr>
          <p:cNvSpPr/>
          <p:nvPr/>
        </p:nvSpPr>
        <p:spPr>
          <a:xfrm>
            <a:off x="3539259" y="3081449"/>
            <a:ext cx="443213" cy="489185"/>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Nuoli: Oikea 21">
            <a:extLst>
              <a:ext uri="{FF2B5EF4-FFF2-40B4-BE49-F238E27FC236}">
                <a16:creationId xmlns:a16="http://schemas.microsoft.com/office/drawing/2014/main" id="{6EAB5E18-5CF6-AC81-661E-BB61D2F1D7B0}"/>
              </a:ext>
            </a:extLst>
          </p:cNvPr>
          <p:cNvSpPr/>
          <p:nvPr/>
        </p:nvSpPr>
        <p:spPr>
          <a:xfrm>
            <a:off x="7015976" y="2402809"/>
            <a:ext cx="537138" cy="489185"/>
          </a:xfrm>
          <a:prstGeom prst="right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 name="Suorakulmio: Pyöristetyt kulmat 25">
            <a:extLst>
              <a:ext uri="{FF2B5EF4-FFF2-40B4-BE49-F238E27FC236}">
                <a16:creationId xmlns:a16="http://schemas.microsoft.com/office/drawing/2014/main" id="{07F12804-31CA-2AAA-26A8-73D209CCB337}"/>
              </a:ext>
            </a:extLst>
          </p:cNvPr>
          <p:cNvSpPr/>
          <p:nvPr/>
        </p:nvSpPr>
        <p:spPr>
          <a:xfrm>
            <a:off x="776571" y="5316382"/>
            <a:ext cx="9578908" cy="12598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dirty="0">
                <a:cs typeface="Calibri" panose="020F0502020204030204"/>
              </a:rPr>
              <a:t>ASIAKASTYÖ PÄÄTTYY KUN:</a:t>
            </a:r>
          </a:p>
          <a:p>
            <a:pPr algn="ctr"/>
            <a:r>
              <a:rPr lang="fi-FI" dirty="0">
                <a:cs typeface="Calibri" panose="020F0502020204030204"/>
              </a:rPr>
              <a:t>1. ASIAKAS ON OHJATTU OIKEIDEN PALVELUJEN PIIRIIN</a:t>
            </a:r>
          </a:p>
          <a:p>
            <a:pPr algn="ctr"/>
            <a:r>
              <a:rPr lang="fi-FI" dirty="0">
                <a:cs typeface="Calibri" panose="020F0502020204030204"/>
              </a:rPr>
              <a:t>2. ASIAKAS SAA VARMISTETUSTI TARVITSEMANSA PALVELUT</a:t>
            </a:r>
          </a:p>
          <a:p>
            <a:pPr algn="ctr"/>
            <a:r>
              <a:rPr lang="fi-FI" dirty="0">
                <a:cs typeface="Calibri" panose="020F0502020204030204"/>
              </a:rPr>
              <a:t>3. ASIAKKAAN ASUMISTILANNE ON RATKAISTU</a:t>
            </a:r>
          </a:p>
        </p:txBody>
      </p:sp>
      <p:sp>
        <p:nvSpPr>
          <p:cNvPr id="6" name="Nuoli: Alas 5">
            <a:extLst>
              <a:ext uri="{FF2B5EF4-FFF2-40B4-BE49-F238E27FC236}">
                <a16:creationId xmlns:a16="http://schemas.microsoft.com/office/drawing/2014/main" id="{E0E5C898-6B78-C306-5BB9-659EFD3C2B9F}"/>
              </a:ext>
            </a:extLst>
          </p:cNvPr>
          <p:cNvSpPr/>
          <p:nvPr/>
        </p:nvSpPr>
        <p:spPr>
          <a:xfrm>
            <a:off x="1617922" y="4042261"/>
            <a:ext cx="484632" cy="373185"/>
          </a:xfrm>
          <a:prstGeom prst="down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Pyöristetyt kulmat 16">
            <a:extLst>
              <a:ext uri="{FF2B5EF4-FFF2-40B4-BE49-F238E27FC236}">
                <a16:creationId xmlns:a16="http://schemas.microsoft.com/office/drawing/2014/main" id="{F9B639FF-E126-C32F-8F19-B3D8D14621FA}"/>
              </a:ext>
            </a:extLst>
          </p:cNvPr>
          <p:cNvSpPr/>
          <p:nvPr/>
        </p:nvSpPr>
        <p:spPr>
          <a:xfrm>
            <a:off x="838200" y="4553947"/>
            <a:ext cx="9520293" cy="6239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dirty="0"/>
              <a:t>MONIAMMATILINEN NEUVONTA, OHJAUS JA JALKAUTUVA ASIAKASTYÖ</a:t>
            </a:r>
            <a:endParaRPr lang="fi-FI" dirty="0">
              <a:cs typeface="Calibri" panose="020F0502020204030204"/>
            </a:endParaRPr>
          </a:p>
        </p:txBody>
      </p:sp>
      <p:sp>
        <p:nvSpPr>
          <p:cNvPr id="18" name="Nuoli: Alas 17">
            <a:extLst>
              <a:ext uri="{FF2B5EF4-FFF2-40B4-BE49-F238E27FC236}">
                <a16:creationId xmlns:a16="http://schemas.microsoft.com/office/drawing/2014/main" id="{021D8DF3-3345-9F0F-8485-60493B6EB47E}"/>
              </a:ext>
            </a:extLst>
          </p:cNvPr>
          <p:cNvSpPr/>
          <p:nvPr/>
        </p:nvSpPr>
        <p:spPr>
          <a:xfrm>
            <a:off x="5302718" y="4088201"/>
            <a:ext cx="484632" cy="373185"/>
          </a:xfrm>
          <a:prstGeom prst="down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Nuoli: Alas 6">
            <a:extLst>
              <a:ext uri="{FF2B5EF4-FFF2-40B4-BE49-F238E27FC236}">
                <a16:creationId xmlns:a16="http://schemas.microsoft.com/office/drawing/2014/main" id="{B41A234D-751A-9B09-D3EE-5A4CC28FDFC2}"/>
              </a:ext>
            </a:extLst>
          </p:cNvPr>
          <p:cNvSpPr/>
          <p:nvPr/>
        </p:nvSpPr>
        <p:spPr>
          <a:xfrm>
            <a:off x="8127979" y="4123369"/>
            <a:ext cx="484632" cy="37318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Nuoli: Alas 7">
            <a:extLst>
              <a:ext uri="{FF2B5EF4-FFF2-40B4-BE49-F238E27FC236}">
                <a16:creationId xmlns:a16="http://schemas.microsoft.com/office/drawing/2014/main" id="{9E6DEC78-D788-D86C-CB52-B58410867A23}"/>
              </a:ext>
            </a:extLst>
          </p:cNvPr>
          <p:cNvSpPr/>
          <p:nvPr/>
        </p:nvSpPr>
        <p:spPr>
          <a:xfrm rot="10800000">
            <a:off x="9499579" y="4123369"/>
            <a:ext cx="484632" cy="37318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41866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tsikko 6">
            <a:extLst>
              <a:ext uri="{FF2B5EF4-FFF2-40B4-BE49-F238E27FC236}">
                <a16:creationId xmlns:a16="http://schemas.microsoft.com/office/drawing/2014/main" id="{29C60BD4-5ECF-94BA-07B1-144933626F4F}"/>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en-US" sz="4000" dirty="0">
                <a:latin typeface="Arial Black"/>
                <a:cs typeface="+mj-cs"/>
              </a:rPr>
              <a:t>TOIMINTAMALLI</a:t>
            </a:r>
            <a:endParaRPr lang="en-US" sz="4000">
              <a:latin typeface="Arial Black"/>
              <a:cs typeface="Calibri"/>
            </a:endParaRPr>
          </a:p>
        </p:txBody>
      </p:sp>
      <p:sp>
        <p:nvSpPr>
          <p:cNvPr id="5" name="Sisällön paikkamerkki 4">
            <a:extLst>
              <a:ext uri="{FF2B5EF4-FFF2-40B4-BE49-F238E27FC236}">
                <a16:creationId xmlns:a16="http://schemas.microsoft.com/office/drawing/2014/main" id="{C8FA7869-5566-B756-CA21-26AC360F4591}"/>
              </a:ext>
            </a:extLst>
          </p:cNvPr>
          <p:cNvSpPr>
            <a:spLocks noGrp="1"/>
          </p:cNvSpPr>
          <p:nvPr>
            <p:ph sz="half" idx="1"/>
          </p:nvPr>
        </p:nvSpPr>
        <p:spPr>
          <a:xfrm>
            <a:off x="836680" y="2405067"/>
            <a:ext cx="6554283" cy="3740077"/>
          </a:xfrm>
        </p:spPr>
        <p:txBody>
          <a:bodyPr vert="horz" lIns="91440" tIns="45720" rIns="91440" bIns="45720" rtlCol="0" anchor="t">
            <a:normAutofit fontScale="85000" lnSpcReduction="10000"/>
          </a:bodyPr>
          <a:lstStyle/>
          <a:p>
            <a:pPr marL="0" indent="0">
              <a:buNone/>
            </a:pPr>
            <a:r>
              <a:rPr lang="en-US" sz="2400" b="1" err="1">
                <a:cs typeface="+mn-cs"/>
              </a:rPr>
              <a:t>Ensimmäinen</a:t>
            </a:r>
            <a:r>
              <a:rPr lang="en-US" sz="2400" b="1" dirty="0">
                <a:cs typeface="+mn-cs"/>
              </a:rPr>
              <a:t> </a:t>
            </a:r>
            <a:r>
              <a:rPr lang="en-US" sz="2400" b="1" err="1">
                <a:cs typeface="+mn-cs"/>
              </a:rPr>
              <a:t>askel</a:t>
            </a:r>
            <a:r>
              <a:rPr lang="en-US" sz="2400" b="1" dirty="0">
                <a:cs typeface="+mn-cs"/>
              </a:rPr>
              <a:t> (</a:t>
            </a:r>
            <a:r>
              <a:rPr lang="en-US" sz="2400" b="1" err="1">
                <a:cs typeface="+mn-cs"/>
              </a:rPr>
              <a:t>etsivä</a:t>
            </a:r>
            <a:r>
              <a:rPr lang="en-US" sz="2400" b="1" dirty="0">
                <a:cs typeface="+mn-cs"/>
              </a:rPr>
              <a:t> </a:t>
            </a:r>
            <a:r>
              <a:rPr lang="en-US" sz="2400" b="1" err="1">
                <a:cs typeface="+mn-cs"/>
              </a:rPr>
              <a:t>työ</a:t>
            </a:r>
            <a:r>
              <a:rPr lang="en-US" sz="2400" b="1" dirty="0">
                <a:cs typeface="+mn-cs"/>
              </a:rPr>
              <a:t>): </a:t>
            </a:r>
            <a:endParaRPr lang="fi-FI" sz="2400" b="1">
              <a:cs typeface="Calibri"/>
            </a:endParaRPr>
          </a:p>
          <a:p>
            <a:pPr marL="0"/>
            <a:endParaRPr lang="en-US" sz="2400" b="1" dirty="0">
              <a:cs typeface="Calibri"/>
            </a:endParaRPr>
          </a:p>
          <a:p>
            <a:r>
              <a:rPr lang="en-US" sz="2400" err="1">
                <a:cs typeface="+mn-cs"/>
              </a:rPr>
              <a:t>Tiimi</a:t>
            </a:r>
            <a:r>
              <a:rPr lang="en-US" sz="2400" dirty="0">
                <a:cs typeface="+mn-cs"/>
              </a:rPr>
              <a:t> </a:t>
            </a:r>
            <a:r>
              <a:rPr lang="en-US" sz="2400" err="1">
                <a:cs typeface="+mn-cs"/>
              </a:rPr>
              <a:t>tekee</a:t>
            </a:r>
            <a:r>
              <a:rPr lang="en-US" sz="2400" dirty="0">
                <a:cs typeface="+mn-cs"/>
              </a:rPr>
              <a:t> </a:t>
            </a:r>
            <a:r>
              <a:rPr lang="en-US" sz="2400" err="1">
                <a:cs typeface="+mn-cs"/>
              </a:rPr>
              <a:t>etsivää</a:t>
            </a:r>
            <a:r>
              <a:rPr lang="en-US" sz="2400" dirty="0">
                <a:cs typeface="+mn-cs"/>
              </a:rPr>
              <a:t> </a:t>
            </a:r>
            <a:r>
              <a:rPr lang="en-US" sz="2400" err="1">
                <a:cs typeface="+mn-cs"/>
              </a:rPr>
              <a:t>työtä</a:t>
            </a:r>
            <a:r>
              <a:rPr lang="en-US" sz="2400" dirty="0">
                <a:cs typeface="+mn-cs"/>
              </a:rPr>
              <a:t> </a:t>
            </a:r>
            <a:r>
              <a:rPr lang="en-US" sz="2400" err="1">
                <a:cs typeface="+mn-cs"/>
              </a:rPr>
              <a:t>kaduilla</a:t>
            </a:r>
            <a:r>
              <a:rPr lang="en-US" sz="2400" dirty="0">
                <a:cs typeface="+mn-cs"/>
              </a:rPr>
              <a:t>, </a:t>
            </a:r>
            <a:r>
              <a:rPr lang="en-US" sz="2400" err="1">
                <a:cs typeface="+mn-cs"/>
              </a:rPr>
              <a:t>puistoissa</a:t>
            </a:r>
            <a:r>
              <a:rPr lang="en-US" sz="2400" dirty="0">
                <a:cs typeface="+mn-cs"/>
              </a:rPr>
              <a:t>, </a:t>
            </a:r>
            <a:r>
              <a:rPr lang="en-US" sz="2400" err="1">
                <a:cs typeface="+mn-cs"/>
              </a:rPr>
              <a:t>juna-asemilla</a:t>
            </a:r>
            <a:r>
              <a:rPr lang="en-US" sz="2400" dirty="0">
                <a:cs typeface="+mn-cs"/>
              </a:rPr>
              <a:t> ja </a:t>
            </a:r>
            <a:r>
              <a:rPr lang="en-US" sz="2400" err="1">
                <a:cs typeface="+mn-cs"/>
              </a:rPr>
              <a:t>yhteistyökumppaneiden</a:t>
            </a:r>
            <a:r>
              <a:rPr lang="en-US" sz="2400" dirty="0">
                <a:cs typeface="+mn-cs"/>
              </a:rPr>
              <a:t> </a:t>
            </a:r>
            <a:r>
              <a:rPr lang="en-US" sz="2400" err="1">
                <a:cs typeface="+mn-cs"/>
              </a:rPr>
              <a:t>tiloissa</a:t>
            </a:r>
            <a:r>
              <a:rPr lang="en-US" sz="2400" dirty="0">
                <a:cs typeface="+mn-cs"/>
              </a:rPr>
              <a:t>, </a:t>
            </a:r>
            <a:r>
              <a:rPr lang="en-US" sz="2400" err="1">
                <a:cs typeface="+mn-cs"/>
              </a:rPr>
              <a:t>joissa</a:t>
            </a:r>
            <a:r>
              <a:rPr lang="en-US" sz="2400" dirty="0">
                <a:cs typeface="+mn-cs"/>
              </a:rPr>
              <a:t> </a:t>
            </a:r>
            <a:r>
              <a:rPr lang="en-US" sz="2400" err="1">
                <a:cs typeface="+mn-cs"/>
              </a:rPr>
              <a:t>asunnottomien</a:t>
            </a:r>
            <a:r>
              <a:rPr lang="en-US" sz="2400" dirty="0">
                <a:cs typeface="+mn-cs"/>
              </a:rPr>
              <a:t> </a:t>
            </a:r>
            <a:r>
              <a:rPr lang="en-US" sz="2400" err="1">
                <a:cs typeface="+mn-cs"/>
              </a:rPr>
              <a:t>kohderyhmää</a:t>
            </a:r>
            <a:r>
              <a:rPr lang="en-US" sz="2400" dirty="0">
                <a:cs typeface="+mn-cs"/>
              </a:rPr>
              <a:t> </a:t>
            </a:r>
            <a:r>
              <a:rPr lang="en-US" sz="2400" err="1">
                <a:cs typeface="+mn-cs"/>
              </a:rPr>
              <a:t>liikkuu</a:t>
            </a:r>
            <a:r>
              <a:rPr lang="en-US" sz="2400" dirty="0">
                <a:cs typeface="+mn-cs"/>
              </a:rPr>
              <a:t>. </a:t>
            </a:r>
            <a:endParaRPr lang="en-US" sz="2400">
              <a:cs typeface="Calibri"/>
            </a:endParaRPr>
          </a:p>
          <a:p>
            <a:r>
              <a:rPr lang="en-US" sz="2400" err="1">
                <a:cs typeface="+mn-cs"/>
              </a:rPr>
              <a:t>Samalla</a:t>
            </a:r>
            <a:r>
              <a:rPr lang="en-US" sz="2400" dirty="0">
                <a:cs typeface="+mn-cs"/>
              </a:rPr>
              <a:t> </a:t>
            </a:r>
            <a:r>
              <a:rPr lang="en-US" sz="2400" err="1">
                <a:cs typeface="+mn-cs"/>
              </a:rPr>
              <a:t>tehdään</a:t>
            </a:r>
            <a:r>
              <a:rPr lang="en-US" sz="2400" dirty="0">
                <a:cs typeface="+mn-cs"/>
              </a:rPr>
              <a:t> </a:t>
            </a:r>
            <a:r>
              <a:rPr lang="en-US" sz="2400" err="1">
                <a:cs typeface="+mn-cs"/>
              </a:rPr>
              <a:t>laajempaa</a:t>
            </a:r>
            <a:r>
              <a:rPr lang="en-US" sz="2400" dirty="0">
                <a:cs typeface="+mn-cs"/>
              </a:rPr>
              <a:t> </a:t>
            </a:r>
            <a:r>
              <a:rPr lang="en-US" sz="2400" err="1">
                <a:cs typeface="+mn-cs"/>
              </a:rPr>
              <a:t>etsivää</a:t>
            </a:r>
            <a:r>
              <a:rPr lang="en-US" sz="2400" dirty="0">
                <a:cs typeface="+mn-cs"/>
              </a:rPr>
              <a:t> </a:t>
            </a:r>
            <a:r>
              <a:rPr lang="en-US" sz="2400" err="1">
                <a:cs typeface="+mn-cs"/>
              </a:rPr>
              <a:t>työtä</a:t>
            </a:r>
            <a:r>
              <a:rPr lang="en-US" sz="2400" dirty="0">
                <a:cs typeface="+mn-cs"/>
              </a:rPr>
              <a:t> ja </a:t>
            </a:r>
            <a:r>
              <a:rPr lang="en-US" sz="2400" err="1">
                <a:cs typeface="+mn-cs"/>
              </a:rPr>
              <a:t>neuvontaa</a:t>
            </a:r>
            <a:r>
              <a:rPr lang="en-US" sz="2400" dirty="0">
                <a:cs typeface="+mn-cs"/>
              </a:rPr>
              <a:t> </a:t>
            </a:r>
            <a:r>
              <a:rPr lang="en-US" sz="2400" err="1">
                <a:cs typeface="+mn-cs"/>
              </a:rPr>
              <a:t>syrjäytyneiden</a:t>
            </a:r>
            <a:r>
              <a:rPr lang="en-US" sz="2400" dirty="0">
                <a:cs typeface="+mn-cs"/>
              </a:rPr>
              <a:t> </a:t>
            </a:r>
            <a:r>
              <a:rPr lang="en-US" sz="2400" err="1">
                <a:cs typeface="+mn-cs"/>
              </a:rPr>
              <a:t>parissa</a:t>
            </a:r>
            <a:r>
              <a:rPr lang="en-US" sz="2400" dirty="0">
                <a:cs typeface="+mn-cs"/>
              </a:rPr>
              <a:t> </a:t>
            </a:r>
            <a:r>
              <a:rPr lang="en-US" sz="2400" err="1">
                <a:cs typeface="+mn-cs"/>
              </a:rPr>
              <a:t>täyttäen</a:t>
            </a:r>
            <a:r>
              <a:rPr lang="en-US" sz="2400" dirty="0">
                <a:cs typeface="+mn-cs"/>
              </a:rPr>
              <a:t> </a:t>
            </a:r>
            <a:r>
              <a:rPr lang="en-US" sz="2400" err="1">
                <a:cs typeface="+mn-cs"/>
              </a:rPr>
              <a:t>etsivän</a:t>
            </a:r>
            <a:r>
              <a:rPr lang="en-US" sz="2400" dirty="0">
                <a:cs typeface="+mn-cs"/>
              </a:rPr>
              <a:t> </a:t>
            </a:r>
            <a:r>
              <a:rPr lang="en-US" sz="2400" err="1">
                <a:cs typeface="+mn-cs"/>
              </a:rPr>
              <a:t>työn</a:t>
            </a:r>
            <a:r>
              <a:rPr lang="en-US" sz="2400" dirty="0">
                <a:cs typeface="+mn-cs"/>
              </a:rPr>
              <a:t> </a:t>
            </a:r>
            <a:r>
              <a:rPr lang="en-US" sz="2400" err="1">
                <a:cs typeface="+mn-cs"/>
              </a:rPr>
              <a:t>lainkohdan</a:t>
            </a:r>
            <a:r>
              <a:rPr lang="en-US" sz="2400" dirty="0">
                <a:cs typeface="+mn-cs"/>
              </a:rPr>
              <a:t>.</a:t>
            </a:r>
            <a:endParaRPr lang="en-US" sz="2400">
              <a:cs typeface="Calibri"/>
            </a:endParaRPr>
          </a:p>
          <a:p>
            <a:pPr marL="0"/>
            <a:endParaRPr lang="en-US" sz="2400" dirty="0">
              <a:cs typeface="Calibri"/>
            </a:endParaRPr>
          </a:p>
          <a:p>
            <a:pPr marL="0" indent="0">
              <a:buNone/>
            </a:pPr>
            <a:r>
              <a:rPr lang="en-US" sz="2400" dirty="0">
                <a:cs typeface="+mn-cs"/>
              </a:rPr>
              <a:t>AE-</a:t>
            </a:r>
            <a:r>
              <a:rPr lang="en-US" sz="2400" err="1">
                <a:cs typeface="+mn-cs"/>
              </a:rPr>
              <a:t>hankkeen</a:t>
            </a:r>
            <a:r>
              <a:rPr lang="en-US" sz="2400" dirty="0">
                <a:cs typeface="+mn-cs"/>
              </a:rPr>
              <a:t> </a:t>
            </a:r>
            <a:r>
              <a:rPr lang="en-US" sz="2400" err="1">
                <a:cs typeface="+mn-cs"/>
              </a:rPr>
              <a:t>kokemuksen</a:t>
            </a:r>
            <a:r>
              <a:rPr lang="en-US" sz="2400" dirty="0">
                <a:cs typeface="+mn-cs"/>
              </a:rPr>
              <a:t> </a:t>
            </a:r>
            <a:r>
              <a:rPr lang="en-US" sz="2400" err="1">
                <a:cs typeface="+mn-cs"/>
              </a:rPr>
              <a:t>mukaan</a:t>
            </a:r>
            <a:r>
              <a:rPr lang="en-US" sz="2400" dirty="0">
                <a:cs typeface="+mn-cs"/>
              </a:rPr>
              <a:t> </a:t>
            </a:r>
            <a:r>
              <a:rPr lang="en-US" sz="2400" err="1">
                <a:cs typeface="+mn-cs"/>
              </a:rPr>
              <a:t>palveluiden</a:t>
            </a:r>
            <a:r>
              <a:rPr lang="en-US" sz="2400" dirty="0">
                <a:cs typeface="+mn-cs"/>
              </a:rPr>
              <a:t> </a:t>
            </a:r>
            <a:r>
              <a:rPr lang="en-US" sz="2400" err="1">
                <a:cs typeface="+mn-cs"/>
              </a:rPr>
              <a:t>ulkopuolella</a:t>
            </a:r>
            <a:r>
              <a:rPr lang="en-US" sz="2400" dirty="0">
                <a:cs typeface="+mn-cs"/>
              </a:rPr>
              <a:t> </a:t>
            </a:r>
            <a:r>
              <a:rPr lang="en-US" sz="2400" err="1">
                <a:cs typeface="+mn-cs"/>
              </a:rPr>
              <a:t>olevat</a:t>
            </a:r>
            <a:r>
              <a:rPr lang="en-US" sz="2400" dirty="0">
                <a:cs typeface="+mn-cs"/>
              </a:rPr>
              <a:t> </a:t>
            </a:r>
            <a:r>
              <a:rPr lang="en-US" sz="2400" err="1">
                <a:cs typeface="+mn-cs"/>
              </a:rPr>
              <a:t>asiakkaat</a:t>
            </a:r>
            <a:r>
              <a:rPr lang="en-US" sz="2400" dirty="0">
                <a:cs typeface="+mn-cs"/>
              </a:rPr>
              <a:t> </a:t>
            </a:r>
            <a:r>
              <a:rPr lang="en-US" sz="2400" err="1">
                <a:cs typeface="+mn-cs"/>
              </a:rPr>
              <a:t>tavoittaa</a:t>
            </a:r>
            <a:r>
              <a:rPr lang="en-US" sz="2400" dirty="0">
                <a:cs typeface="+mn-cs"/>
              </a:rPr>
              <a:t> </a:t>
            </a:r>
            <a:r>
              <a:rPr lang="en-US" sz="2400" err="1">
                <a:cs typeface="+mn-cs"/>
              </a:rPr>
              <a:t>parhaiten</a:t>
            </a:r>
            <a:r>
              <a:rPr lang="en-US" sz="2400" dirty="0">
                <a:cs typeface="+mn-cs"/>
              </a:rPr>
              <a:t> </a:t>
            </a:r>
            <a:r>
              <a:rPr lang="en-US" sz="2400" err="1">
                <a:cs typeface="+mn-cs"/>
              </a:rPr>
              <a:t>etsivällä</a:t>
            </a:r>
            <a:r>
              <a:rPr lang="en-US" sz="2400" dirty="0">
                <a:cs typeface="+mn-cs"/>
              </a:rPr>
              <a:t> </a:t>
            </a:r>
            <a:r>
              <a:rPr lang="en-US" sz="2400" err="1">
                <a:cs typeface="+mn-cs"/>
              </a:rPr>
              <a:t>työllä</a:t>
            </a:r>
            <a:r>
              <a:rPr lang="en-US" sz="2400" dirty="0">
                <a:cs typeface="+mn-cs"/>
              </a:rPr>
              <a:t> ja </a:t>
            </a:r>
            <a:r>
              <a:rPr lang="en-US" sz="2400" err="1">
                <a:cs typeface="+mn-cs"/>
              </a:rPr>
              <a:t>jalkautumalla</a:t>
            </a:r>
            <a:r>
              <a:rPr lang="en-US" sz="2400" dirty="0">
                <a:cs typeface="+mn-cs"/>
              </a:rPr>
              <a:t> </a:t>
            </a:r>
            <a:r>
              <a:rPr lang="en-US" sz="2400" err="1">
                <a:cs typeface="+mn-cs"/>
              </a:rPr>
              <a:t>matalalla</a:t>
            </a:r>
            <a:r>
              <a:rPr lang="en-US" sz="2400" dirty="0">
                <a:cs typeface="+mn-cs"/>
              </a:rPr>
              <a:t> </a:t>
            </a:r>
            <a:r>
              <a:rPr lang="en-US" sz="2400" err="1">
                <a:cs typeface="+mn-cs"/>
              </a:rPr>
              <a:t>kynnyksellä</a:t>
            </a:r>
            <a:r>
              <a:rPr lang="en-US" sz="2400" dirty="0">
                <a:cs typeface="+mn-cs"/>
              </a:rPr>
              <a:t> </a:t>
            </a:r>
            <a:r>
              <a:rPr lang="en-US" sz="2400" err="1">
                <a:cs typeface="+mn-cs"/>
              </a:rPr>
              <a:t>kohderyhmän</a:t>
            </a:r>
            <a:r>
              <a:rPr lang="en-US" sz="2400" dirty="0">
                <a:cs typeface="+mn-cs"/>
              </a:rPr>
              <a:t> </a:t>
            </a:r>
            <a:r>
              <a:rPr lang="en-US" sz="2400" err="1">
                <a:cs typeface="+mn-cs"/>
              </a:rPr>
              <a:t>pariin</a:t>
            </a:r>
            <a:r>
              <a:rPr lang="en-US" sz="2400" dirty="0">
                <a:cs typeface="+mn-cs"/>
              </a:rPr>
              <a:t>.</a:t>
            </a:r>
            <a:endParaRPr lang="en-US" sz="2400">
              <a:cs typeface="Calibri" panose="020F0502020204030204"/>
            </a:endParaRPr>
          </a:p>
          <a:p>
            <a:pPr marL="0"/>
            <a:endParaRPr lang="en-US" sz="1700">
              <a:cs typeface="+mn-cs"/>
            </a:endParaRPr>
          </a:p>
          <a:p>
            <a:pPr marL="0"/>
            <a:endParaRPr lang="en-US" sz="1700">
              <a:cs typeface="+mn-cs"/>
            </a:endParaRPr>
          </a:p>
          <a:p>
            <a:pPr marL="0"/>
            <a:endParaRPr lang="en-US" sz="1700">
              <a:cs typeface="+mn-cs"/>
            </a:endParaRPr>
          </a:p>
        </p:txBody>
      </p:sp>
      <p:sp>
        <p:nvSpPr>
          <p:cNvPr id="3" name="Päivämäärän paikkamerkki 2">
            <a:extLst>
              <a:ext uri="{FF2B5EF4-FFF2-40B4-BE49-F238E27FC236}">
                <a16:creationId xmlns:a16="http://schemas.microsoft.com/office/drawing/2014/main" id="{6D89270F-AF9D-26FC-8663-343D3C085E15}"/>
              </a:ext>
            </a:extLst>
          </p:cNvPr>
          <p:cNvSpPr>
            <a:spLocks noGrp="1"/>
          </p:cNvSpPr>
          <p:nvPr>
            <p:ph type="dt" sz="half" idx="10"/>
          </p:nvPr>
        </p:nvSpPr>
        <p:spPr>
          <a:xfrm>
            <a:off x="838200" y="6356350"/>
            <a:ext cx="2164746" cy="365125"/>
          </a:xfrm>
        </p:spPr>
        <p:txBody>
          <a:bodyPr vert="horz" lIns="91440" tIns="45720" rIns="91440" bIns="45720" rtlCol="0" anchor="ctr">
            <a:normAutofit/>
          </a:bodyPr>
          <a:lstStyle/>
          <a:p>
            <a:pPr algn="l">
              <a:spcAft>
                <a:spcPts val="600"/>
              </a:spcAft>
              <a:defRPr/>
            </a:pPr>
            <a:fld id="{CCE76DBD-9ABD-401A-ACC4-8E3C979D470F}" type="datetime1">
              <a:rPr lang="en-US" smtClean="0">
                <a:solidFill>
                  <a:prstClr val="black">
                    <a:tint val="75000"/>
                  </a:prstClr>
                </a:solidFill>
                <a:latin typeface="Calibri" panose="020F0502020204030204"/>
                <a:cs typeface="+mn-cs"/>
              </a:rPr>
              <a:pPr algn="l">
                <a:spcAft>
                  <a:spcPts val="600"/>
                </a:spcAft>
                <a:defRPr/>
              </a:pPr>
              <a:t>1/15/2024</a:t>
            </a:fld>
            <a:endParaRPr lang="en-US">
              <a:solidFill>
                <a:prstClr val="black">
                  <a:tint val="75000"/>
                </a:prstClr>
              </a:solidFill>
              <a:latin typeface="Calibri" panose="020F0502020204030204"/>
              <a:cs typeface="+mn-cs"/>
            </a:endParaRPr>
          </a:p>
        </p:txBody>
      </p:sp>
      <p:pic>
        <p:nvPicPr>
          <p:cNvPr id="6" name="Sisällön paikkamerkki 5" descr="Kuva, joka sisältää kohteen piha-, taivas, puu, henkilö&#10;&#10;Kuvaus luotu automaattisesti">
            <a:extLst>
              <a:ext uri="{FF2B5EF4-FFF2-40B4-BE49-F238E27FC236}">
                <a16:creationId xmlns:a16="http://schemas.microsoft.com/office/drawing/2014/main" id="{34750458-0EB5-514A-9869-A5B9FBFE05DD}"/>
              </a:ext>
            </a:extLst>
          </p:cNvPr>
          <p:cNvPicPr>
            <a:picLocks noGrp="1" noChangeAspect="1"/>
          </p:cNvPicPr>
          <p:nvPr>
            <p:ph sz="half" idx="2"/>
          </p:nvPr>
        </p:nvPicPr>
        <p:blipFill rotWithShape="1">
          <a:blip r:embed="rId2"/>
          <a:srcRect t="1098" r="-2" b="-2"/>
          <a:stretch/>
        </p:blipFill>
        <p:spPr>
          <a:xfrm>
            <a:off x="7696397" y="717836"/>
            <a:ext cx="3987603" cy="5422338"/>
          </a:xfrm>
          <a:prstGeom prst="rect">
            <a:avLst/>
          </a:prstGeom>
          <a:effectLst/>
        </p:spPr>
      </p:pic>
      <p:sp>
        <p:nvSpPr>
          <p:cNvPr id="4" name="Dian numeron paikkamerkki 3">
            <a:extLst>
              <a:ext uri="{FF2B5EF4-FFF2-40B4-BE49-F238E27FC236}">
                <a16:creationId xmlns:a16="http://schemas.microsoft.com/office/drawing/2014/main" id="{038D0C40-38CF-C0BE-9A07-2FA1CDEC9BB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fld id="{D5C7B8F6-2765-465B-BF52-D1DF320C1AE3}" type="slidenum">
              <a:rPr lang="en-US" dirty="0">
                <a:solidFill>
                  <a:srgbClr val="FFFFFF"/>
                </a:solidFill>
                <a:latin typeface="Calibri" panose="020F0502020204030204"/>
                <a:cs typeface="+mn-cs"/>
              </a:rPr>
              <a:pPr algn="r">
                <a:spcAft>
                  <a:spcPts val="600"/>
                </a:spcAft>
                <a:defRPr/>
              </a:pPr>
              <a:t>5</a:t>
            </a:fld>
            <a:endParaRPr lang="en-US" dirty="0">
              <a:solidFill>
                <a:srgbClr val="FFFFFF"/>
              </a:solidFill>
              <a:latin typeface="Calibri" panose="020F0502020204030204"/>
              <a:cs typeface="+mn-cs"/>
            </a:endParaRPr>
          </a:p>
        </p:txBody>
      </p:sp>
    </p:spTree>
    <p:extLst>
      <p:ext uri="{BB962C8B-B14F-4D97-AF65-F5344CB8AC3E}">
        <p14:creationId xmlns:p14="http://schemas.microsoft.com/office/powerpoint/2010/main" val="655408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BB9A7B-219F-F7D3-5C18-9AF0525744CC}"/>
              </a:ext>
            </a:extLst>
          </p:cNvPr>
          <p:cNvSpPr>
            <a:spLocks noGrp="1"/>
          </p:cNvSpPr>
          <p:nvPr>
            <p:ph type="title"/>
          </p:nvPr>
        </p:nvSpPr>
        <p:spPr/>
        <p:txBody>
          <a:bodyPr>
            <a:normAutofit fontScale="90000"/>
          </a:bodyPr>
          <a:lstStyle/>
          <a:p>
            <a:pPr algn="ctr"/>
            <a:r>
              <a:rPr lang="fi-FI" b="1">
                <a:latin typeface="Arial Black"/>
                <a:ea typeface="Calibri"/>
                <a:cs typeface="Poppins ExtraBold"/>
              </a:rPr>
              <a:t>TOIMINTAMALLI</a:t>
            </a:r>
          </a:p>
        </p:txBody>
      </p:sp>
      <p:sp>
        <p:nvSpPr>
          <p:cNvPr id="3" name="Päivämäärän paikkamerkki 2">
            <a:extLst>
              <a:ext uri="{FF2B5EF4-FFF2-40B4-BE49-F238E27FC236}">
                <a16:creationId xmlns:a16="http://schemas.microsoft.com/office/drawing/2014/main" id="{339EE829-6C0A-25DC-97AF-EE7C185CA687}"/>
              </a:ext>
            </a:extLst>
          </p:cNvPr>
          <p:cNvSpPr>
            <a:spLocks noGrp="1"/>
          </p:cNvSpPr>
          <p:nvPr>
            <p:ph type="dt" sz="half" idx="10"/>
          </p:nvPr>
        </p:nvSpPr>
        <p:spPr/>
        <p:txBody>
          <a:bodyPr/>
          <a:lstStyle/>
          <a:p>
            <a:fld id="{CCE76DBD-9ABD-401A-ACC4-8E3C979D470F}" type="datetime1">
              <a:rPr lang="fi-FI" smtClean="0"/>
              <a:t>15.1.2024</a:t>
            </a:fld>
            <a:endParaRPr lang="fi-FI"/>
          </a:p>
        </p:txBody>
      </p:sp>
      <p:sp>
        <p:nvSpPr>
          <p:cNvPr id="4" name="Dian numeron paikkamerkki 3">
            <a:extLst>
              <a:ext uri="{FF2B5EF4-FFF2-40B4-BE49-F238E27FC236}">
                <a16:creationId xmlns:a16="http://schemas.microsoft.com/office/drawing/2014/main" id="{D4D904C9-0ACF-6570-27AD-DF472867E987}"/>
              </a:ext>
            </a:extLst>
          </p:cNvPr>
          <p:cNvSpPr>
            <a:spLocks noGrp="1"/>
          </p:cNvSpPr>
          <p:nvPr>
            <p:ph type="sldNum" sz="quarter" idx="12"/>
          </p:nvPr>
        </p:nvSpPr>
        <p:spPr/>
        <p:txBody>
          <a:bodyPr/>
          <a:lstStyle/>
          <a:p>
            <a:fld id="{D5C7B8F6-2765-465B-BF52-D1DF320C1AE3}" type="slidenum">
              <a:rPr lang="fi-FI" smtClean="0"/>
              <a:t>6</a:t>
            </a:fld>
            <a:endParaRPr lang="fi-FI"/>
          </a:p>
        </p:txBody>
      </p:sp>
      <p:sp>
        <p:nvSpPr>
          <p:cNvPr id="5" name="Sisällön paikkamerkki 4">
            <a:extLst>
              <a:ext uri="{FF2B5EF4-FFF2-40B4-BE49-F238E27FC236}">
                <a16:creationId xmlns:a16="http://schemas.microsoft.com/office/drawing/2014/main" id="{7077C8A1-0882-E508-8863-E96DEE7B5620}"/>
              </a:ext>
            </a:extLst>
          </p:cNvPr>
          <p:cNvSpPr>
            <a:spLocks noGrp="1"/>
          </p:cNvSpPr>
          <p:nvPr>
            <p:ph idx="1"/>
          </p:nvPr>
        </p:nvSpPr>
        <p:spPr/>
        <p:txBody>
          <a:bodyPr vert="horz" lIns="91440" tIns="45720" rIns="91440" bIns="45720" rtlCol="0" anchor="t">
            <a:noAutofit/>
          </a:bodyPr>
          <a:lstStyle/>
          <a:p>
            <a:pPr marL="0" indent="0">
              <a:buNone/>
            </a:pPr>
            <a:r>
              <a:rPr lang="fi-FI" sz="2400" b="1">
                <a:latin typeface="Calibri"/>
                <a:cs typeface="Calibri"/>
              </a:rPr>
              <a:t>Toinen askel (palveluiden kartoitus ja aloittaminen):</a:t>
            </a:r>
          </a:p>
          <a:p>
            <a:pPr marL="0" indent="0">
              <a:buNone/>
            </a:pPr>
            <a:endParaRPr lang="fi-FI" sz="2400" b="1">
              <a:latin typeface="Calibri"/>
              <a:cs typeface="Calibri"/>
            </a:endParaRPr>
          </a:p>
          <a:p>
            <a:r>
              <a:rPr lang="fi-FI" sz="2400">
                <a:latin typeface="Calibri"/>
                <a:cs typeface="Calibri"/>
              </a:rPr>
              <a:t>Tiimi kartoittaa moniammatillisesti asiakkaan asumistilanteen, palvelutarpeet ja ratkaisumahdollisuudet.</a:t>
            </a:r>
          </a:p>
          <a:p>
            <a:r>
              <a:rPr lang="fi-FI" sz="2400">
                <a:latin typeface="Calibri"/>
                <a:cs typeface="Calibri"/>
              </a:rPr>
              <a:t>Tiimi koordinoi asiakkaiden monialaisten palveluiden aloittamista yhteistyössä sosiaali- ja terveydenhuollon sekä kolmannen sektorin kanssa. </a:t>
            </a:r>
            <a:endParaRPr lang="fi-FI" sz="2400">
              <a:latin typeface="Calibri" panose="020F0502020204030204" pitchFamily="34" charset="0"/>
              <a:cs typeface="Calibri" panose="020F0502020204030204" pitchFamily="34" charset="0"/>
            </a:endParaRPr>
          </a:p>
          <a:p>
            <a:endParaRPr lang="fi-FI" sz="2400">
              <a:latin typeface="Calibri"/>
              <a:cs typeface="Calibri"/>
            </a:endParaRPr>
          </a:p>
          <a:p>
            <a:pPr marL="0" indent="0">
              <a:buNone/>
            </a:pPr>
            <a:r>
              <a:rPr lang="fi-FI" sz="2400">
                <a:latin typeface="Calibri"/>
                <a:cs typeface="Calibri"/>
              </a:rPr>
              <a:t>AE-hankkeen kokemuksen perusteella iso osa asiakkaista ei hakeudu itsenäisesti palveluihin pelkän neuvonnan avulla. Taustalla on toimintakyvyn laskua ja epäluottamusta palvelujärjestelmään.</a:t>
            </a:r>
          </a:p>
          <a:p>
            <a:pPr marL="0" indent="0">
              <a:buNone/>
            </a:pPr>
            <a:endParaRPr lang="fi-FI"/>
          </a:p>
        </p:txBody>
      </p:sp>
    </p:spTree>
    <p:extLst>
      <p:ext uri="{BB962C8B-B14F-4D97-AF65-F5344CB8AC3E}">
        <p14:creationId xmlns:p14="http://schemas.microsoft.com/office/powerpoint/2010/main" val="403815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0F54BD-E12B-63FE-1991-1F59DFDE43BD}"/>
              </a:ext>
            </a:extLst>
          </p:cNvPr>
          <p:cNvSpPr>
            <a:spLocks noGrp="1"/>
          </p:cNvSpPr>
          <p:nvPr>
            <p:ph type="title"/>
          </p:nvPr>
        </p:nvSpPr>
        <p:spPr/>
        <p:txBody>
          <a:bodyPr>
            <a:normAutofit fontScale="90000"/>
          </a:bodyPr>
          <a:lstStyle/>
          <a:p>
            <a:pPr algn="ctr"/>
            <a:r>
              <a:rPr lang="fi-FI" b="1">
                <a:latin typeface="Arial Black"/>
                <a:ea typeface="Calibri"/>
                <a:cs typeface="Poppins ExtraBold"/>
              </a:rPr>
              <a:t>TOIMINTAMALLI</a:t>
            </a:r>
          </a:p>
        </p:txBody>
      </p:sp>
      <p:sp>
        <p:nvSpPr>
          <p:cNvPr id="3" name="Päivämäärän paikkamerkki 2">
            <a:extLst>
              <a:ext uri="{FF2B5EF4-FFF2-40B4-BE49-F238E27FC236}">
                <a16:creationId xmlns:a16="http://schemas.microsoft.com/office/drawing/2014/main" id="{818B7897-F0DC-0C5A-40E5-7759DDC2A926}"/>
              </a:ext>
            </a:extLst>
          </p:cNvPr>
          <p:cNvSpPr>
            <a:spLocks noGrp="1"/>
          </p:cNvSpPr>
          <p:nvPr>
            <p:ph type="dt" sz="half" idx="10"/>
          </p:nvPr>
        </p:nvSpPr>
        <p:spPr/>
        <p:txBody>
          <a:bodyPr/>
          <a:lstStyle/>
          <a:p>
            <a:fld id="{CCE76DBD-9ABD-401A-ACC4-8E3C979D470F}" type="datetime1">
              <a:rPr lang="fi-FI" smtClean="0"/>
              <a:t>15.1.2024</a:t>
            </a:fld>
            <a:endParaRPr lang="fi-FI"/>
          </a:p>
        </p:txBody>
      </p:sp>
      <p:sp>
        <p:nvSpPr>
          <p:cNvPr id="4" name="Dian numeron paikkamerkki 3">
            <a:extLst>
              <a:ext uri="{FF2B5EF4-FFF2-40B4-BE49-F238E27FC236}">
                <a16:creationId xmlns:a16="http://schemas.microsoft.com/office/drawing/2014/main" id="{E0CED5C7-1FB2-0E8D-F454-9F9F4F797145}"/>
              </a:ext>
            </a:extLst>
          </p:cNvPr>
          <p:cNvSpPr>
            <a:spLocks noGrp="1"/>
          </p:cNvSpPr>
          <p:nvPr>
            <p:ph type="sldNum" sz="quarter" idx="12"/>
          </p:nvPr>
        </p:nvSpPr>
        <p:spPr/>
        <p:txBody>
          <a:bodyPr/>
          <a:lstStyle/>
          <a:p>
            <a:fld id="{D5C7B8F6-2765-465B-BF52-D1DF320C1AE3}" type="slidenum">
              <a:rPr lang="fi-FI" smtClean="0"/>
              <a:t>7</a:t>
            </a:fld>
            <a:endParaRPr lang="fi-FI"/>
          </a:p>
        </p:txBody>
      </p:sp>
      <p:sp>
        <p:nvSpPr>
          <p:cNvPr id="5" name="Sisällön paikkamerkki 4">
            <a:extLst>
              <a:ext uri="{FF2B5EF4-FFF2-40B4-BE49-F238E27FC236}">
                <a16:creationId xmlns:a16="http://schemas.microsoft.com/office/drawing/2014/main" id="{6560A12F-F828-C401-9D01-9D9C34C8542F}"/>
              </a:ext>
            </a:extLst>
          </p:cNvPr>
          <p:cNvSpPr>
            <a:spLocks noGrp="1"/>
          </p:cNvSpPr>
          <p:nvPr>
            <p:ph idx="1"/>
          </p:nvPr>
        </p:nvSpPr>
        <p:spPr/>
        <p:txBody>
          <a:bodyPr vert="horz" lIns="91440" tIns="45720" rIns="91440" bIns="45720" rtlCol="0" anchor="t">
            <a:noAutofit/>
          </a:bodyPr>
          <a:lstStyle/>
          <a:p>
            <a:pPr marL="0" indent="0">
              <a:buNone/>
            </a:pPr>
            <a:r>
              <a:rPr lang="fi-FI" sz="2400" b="1">
                <a:latin typeface="Calibri"/>
                <a:cs typeface="Calibri"/>
              </a:rPr>
              <a:t>Kolmas askel (jalkautuva työ):</a:t>
            </a:r>
            <a:endParaRPr lang="fi-FI" sz="2400" b="1">
              <a:latin typeface="Calibri" panose="020F0502020204030204" pitchFamily="34" charset="0"/>
              <a:cs typeface="Calibri" panose="020F0502020204030204" pitchFamily="34" charset="0"/>
            </a:endParaRPr>
          </a:p>
          <a:p>
            <a:pPr marL="0" indent="0">
              <a:buNone/>
            </a:pPr>
            <a:endParaRPr lang="fi-FI" sz="2400" b="1">
              <a:latin typeface="Calibri"/>
              <a:cs typeface="Calibri"/>
            </a:endParaRPr>
          </a:p>
          <a:p>
            <a:r>
              <a:rPr lang="fi-FI" sz="2400">
                <a:latin typeface="Calibri"/>
                <a:cs typeface="Calibri"/>
              </a:rPr>
              <a:t>Tiimin työntekijät jalkautuvat asiakkaiden ja palvelujärjestelmän työntekijöiden tueksi asiakastapaamisiin. </a:t>
            </a:r>
          </a:p>
          <a:p>
            <a:r>
              <a:rPr lang="fi-FI" sz="2400">
                <a:latin typeface="Calibri"/>
                <a:cs typeface="Calibri"/>
              </a:rPr>
              <a:t>Kokemusasiantuntija toimii kulttuuritulkkina asiakkaiden tukena palvelujärjestelmässä.</a:t>
            </a:r>
          </a:p>
          <a:p>
            <a:r>
              <a:rPr lang="fi-FI" sz="2400">
                <a:latin typeface="Calibri"/>
                <a:cs typeface="Calibri"/>
              </a:rPr>
              <a:t>Sairaanhoitaja toimii asiakkaiden tukena terveydenhuollossa.</a:t>
            </a:r>
            <a:endParaRPr lang="fi-FI" sz="2400">
              <a:latin typeface="Calibri" panose="020F0502020204030204" pitchFamily="34" charset="0"/>
              <a:cs typeface="Calibri" panose="020F0502020204030204" pitchFamily="34" charset="0"/>
            </a:endParaRPr>
          </a:p>
          <a:p>
            <a:endParaRPr lang="fi-FI" sz="2400">
              <a:latin typeface="Calibri"/>
              <a:cs typeface="Calibri"/>
            </a:endParaRPr>
          </a:p>
          <a:p>
            <a:pPr marL="0" indent="0">
              <a:buNone/>
            </a:pPr>
            <a:r>
              <a:rPr lang="fi-FI" sz="2400">
                <a:latin typeface="Calibri"/>
                <a:cs typeface="Calibri"/>
              </a:rPr>
              <a:t>AE-hankkeen kokemuksen mukaan pitkään palveluiden ulkopuolella olleilla asiakkailla on vaikeuksia toimia itsenäisesti palvelujärjestelmässä. Heillä on vaikeuksia hahmottaa palveluita ja luottamuksen puute haittaa palveluiden kannalta keskeisten omaan elämäntilanteeseen liittyvien asioiden kertomista.</a:t>
            </a:r>
          </a:p>
          <a:p>
            <a:pPr marL="0" indent="0">
              <a:buNone/>
            </a:pPr>
            <a:endParaRPr lang="fi-FI"/>
          </a:p>
          <a:p>
            <a:pPr marL="0" indent="0">
              <a:buNone/>
            </a:pPr>
            <a:endParaRPr lang="fi-FI"/>
          </a:p>
        </p:txBody>
      </p:sp>
    </p:spTree>
    <p:extLst>
      <p:ext uri="{BB962C8B-B14F-4D97-AF65-F5344CB8AC3E}">
        <p14:creationId xmlns:p14="http://schemas.microsoft.com/office/powerpoint/2010/main" val="57722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0F54BD-E12B-63FE-1991-1F59DFDE43BD}"/>
              </a:ext>
            </a:extLst>
          </p:cNvPr>
          <p:cNvSpPr>
            <a:spLocks noGrp="1"/>
          </p:cNvSpPr>
          <p:nvPr>
            <p:ph type="title"/>
          </p:nvPr>
        </p:nvSpPr>
        <p:spPr/>
        <p:txBody>
          <a:bodyPr>
            <a:normAutofit fontScale="90000"/>
          </a:bodyPr>
          <a:lstStyle/>
          <a:p>
            <a:pPr algn="ctr"/>
            <a:r>
              <a:rPr lang="fi-FI">
                <a:latin typeface="Arial Black"/>
                <a:cs typeface="Poppins ExtraBold"/>
              </a:rPr>
              <a:t>TOIMINTAMALLI</a:t>
            </a:r>
          </a:p>
        </p:txBody>
      </p:sp>
      <p:sp>
        <p:nvSpPr>
          <p:cNvPr id="3" name="Päivämäärän paikkamerkki 2">
            <a:extLst>
              <a:ext uri="{FF2B5EF4-FFF2-40B4-BE49-F238E27FC236}">
                <a16:creationId xmlns:a16="http://schemas.microsoft.com/office/drawing/2014/main" id="{818B7897-F0DC-0C5A-40E5-7759DDC2A926}"/>
              </a:ext>
            </a:extLst>
          </p:cNvPr>
          <p:cNvSpPr>
            <a:spLocks noGrp="1"/>
          </p:cNvSpPr>
          <p:nvPr>
            <p:ph type="dt" sz="half" idx="10"/>
          </p:nvPr>
        </p:nvSpPr>
        <p:spPr/>
        <p:txBody>
          <a:bodyPr/>
          <a:lstStyle/>
          <a:p>
            <a:fld id="{CCE76DBD-9ABD-401A-ACC4-8E3C979D470F}" type="datetime1">
              <a:rPr lang="fi-FI" smtClean="0"/>
              <a:t>15.1.2024</a:t>
            </a:fld>
            <a:endParaRPr lang="fi-FI"/>
          </a:p>
        </p:txBody>
      </p:sp>
      <p:sp>
        <p:nvSpPr>
          <p:cNvPr id="4" name="Dian numeron paikkamerkki 3">
            <a:extLst>
              <a:ext uri="{FF2B5EF4-FFF2-40B4-BE49-F238E27FC236}">
                <a16:creationId xmlns:a16="http://schemas.microsoft.com/office/drawing/2014/main" id="{E0CED5C7-1FB2-0E8D-F454-9F9F4F797145}"/>
              </a:ext>
            </a:extLst>
          </p:cNvPr>
          <p:cNvSpPr>
            <a:spLocks noGrp="1"/>
          </p:cNvSpPr>
          <p:nvPr>
            <p:ph type="sldNum" sz="quarter" idx="12"/>
          </p:nvPr>
        </p:nvSpPr>
        <p:spPr/>
        <p:txBody>
          <a:bodyPr/>
          <a:lstStyle/>
          <a:p>
            <a:fld id="{D5C7B8F6-2765-465B-BF52-D1DF320C1AE3}" type="slidenum">
              <a:rPr lang="fi-FI" smtClean="0"/>
              <a:t>8</a:t>
            </a:fld>
            <a:endParaRPr lang="fi-FI"/>
          </a:p>
        </p:txBody>
      </p:sp>
      <p:sp>
        <p:nvSpPr>
          <p:cNvPr id="5" name="Sisällön paikkamerkki 4">
            <a:extLst>
              <a:ext uri="{FF2B5EF4-FFF2-40B4-BE49-F238E27FC236}">
                <a16:creationId xmlns:a16="http://schemas.microsoft.com/office/drawing/2014/main" id="{6560A12F-F828-C401-9D01-9D9C34C8542F}"/>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fi-FI" sz="2400" b="1">
                <a:latin typeface="Calibri"/>
                <a:cs typeface="Calibri"/>
              </a:rPr>
              <a:t>Neljäs askel (saattaen vaihtaminen ja palveluihin kiinnittäminen):</a:t>
            </a:r>
            <a:endParaRPr lang="fi-FI" sz="2400" b="1">
              <a:latin typeface="Calibri" panose="020F0502020204030204" pitchFamily="34" charset="0"/>
              <a:cs typeface="Calibri" panose="020F0502020204030204" pitchFamily="34" charset="0"/>
            </a:endParaRPr>
          </a:p>
          <a:p>
            <a:pPr marL="0" indent="0">
              <a:buNone/>
            </a:pPr>
            <a:endParaRPr lang="fi-FI" sz="2400" b="1">
              <a:latin typeface="Calibri"/>
              <a:ea typeface="Calibri"/>
              <a:cs typeface="Calibri"/>
            </a:endParaRPr>
          </a:p>
          <a:p>
            <a:r>
              <a:rPr lang="fi-FI" sz="2400">
                <a:latin typeface="Calibri"/>
                <a:ea typeface="Calibri"/>
                <a:cs typeface="Calibri"/>
              </a:rPr>
              <a:t>Tiimin tuki lopetetaan mahdollisimman pian, kun asiakas on ohjautunut varmistetusti tarvitsemiinsa palveluihin.</a:t>
            </a:r>
          </a:p>
          <a:p>
            <a:r>
              <a:rPr lang="fi-FI" sz="2400">
                <a:latin typeface="Calibri"/>
                <a:ea typeface="Calibri"/>
                <a:cs typeface="Calibri"/>
              </a:rPr>
              <a:t>Asumisratkaisun löydyttyä tiimin työntekijät varmistavat asumisen alkamisen.</a:t>
            </a:r>
          </a:p>
          <a:p>
            <a:r>
              <a:rPr lang="fi-FI" sz="2400">
                <a:latin typeface="Calibri"/>
                <a:cs typeface="Calibri"/>
              </a:rPr>
              <a:t>Seurannalla varmistetaan, että asiakas ei ole tipahtanut alkuvaiheessa palveluiden ulottumattomiin. Tarpeen mukaan yhteistyökumppaneita tuetaan palveluiden alkuvaiheessa.</a:t>
            </a:r>
          </a:p>
          <a:p>
            <a:pPr marL="0" indent="0">
              <a:buNone/>
            </a:pPr>
            <a:endParaRPr lang="fi-FI" sz="2400">
              <a:latin typeface="Calibri" panose="020F0502020204030204" pitchFamily="34" charset="0"/>
              <a:cs typeface="Calibri" panose="020F0502020204030204" pitchFamily="34" charset="0"/>
            </a:endParaRPr>
          </a:p>
          <a:p>
            <a:pPr marL="0" indent="0">
              <a:buNone/>
            </a:pPr>
            <a:r>
              <a:rPr lang="fi-FI" sz="2400">
                <a:latin typeface="Calibri"/>
                <a:cs typeface="Calibri"/>
              </a:rPr>
              <a:t>AE-hankkeen kokemuksen mukaan nivelvaihetyöskentely on tärkeää ennen kaikkea pitkään palveluiden ulkopuolella olleiden kanssa. Tukemalla asiakasta ja palvelujärjestelmän työntekijää palveluiden alkuvaiheessa voidaan estää palvelupolkujen katkeaminen ja välttää turhat palveluiden uudelleen käynnistykset, jotka kuormittavat palvelujärjestelmää.</a:t>
            </a:r>
          </a:p>
        </p:txBody>
      </p:sp>
    </p:spTree>
    <p:extLst>
      <p:ext uri="{BB962C8B-B14F-4D97-AF65-F5344CB8AC3E}">
        <p14:creationId xmlns:p14="http://schemas.microsoft.com/office/powerpoint/2010/main" val="193650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1DEA0A-AE56-5546-F166-75EBB39F8142}"/>
              </a:ext>
            </a:extLst>
          </p:cNvPr>
          <p:cNvSpPr>
            <a:spLocks noGrp="1"/>
          </p:cNvSpPr>
          <p:nvPr>
            <p:ph type="title"/>
          </p:nvPr>
        </p:nvSpPr>
        <p:spPr>
          <a:xfrm>
            <a:off x="618250" y="792041"/>
            <a:ext cx="9841931" cy="1167365"/>
          </a:xfrm>
        </p:spPr>
        <p:txBody>
          <a:bodyPr>
            <a:normAutofit fontScale="90000"/>
          </a:bodyPr>
          <a:lstStyle/>
          <a:p>
            <a:pPr algn="ctr"/>
            <a:r>
              <a:rPr lang="fi-FI" sz="4300" b="1">
                <a:solidFill>
                  <a:srgbClr val="000000"/>
                </a:solidFill>
                <a:latin typeface="Arial Black"/>
                <a:cs typeface="Calibri"/>
              </a:rPr>
              <a:t>TOIMINTAMALLIN KESKEISET ELEMENTIT</a:t>
            </a:r>
          </a:p>
          <a:p>
            <a:endParaRPr lang="fi-FI">
              <a:solidFill>
                <a:srgbClr val="0042A6"/>
              </a:solidFill>
              <a:latin typeface="Arial Black"/>
            </a:endParaRPr>
          </a:p>
        </p:txBody>
      </p:sp>
      <p:sp>
        <p:nvSpPr>
          <p:cNvPr id="3" name="Päivämäärän paikkamerkki 2">
            <a:extLst>
              <a:ext uri="{FF2B5EF4-FFF2-40B4-BE49-F238E27FC236}">
                <a16:creationId xmlns:a16="http://schemas.microsoft.com/office/drawing/2014/main" id="{047F1BB3-B2B7-06E7-2182-70D532236B8B}"/>
              </a:ext>
            </a:extLst>
          </p:cNvPr>
          <p:cNvSpPr>
            <a:spLocks noGrp="1"/>
          </p:cNvSpPr>
          <p:nvPr>
            <p:ph type="dt" sz="half" idx="10"/>
          </p:nvPr>
        </p:nvSpPr>
        <p:spPr/>
        <p:txBody>
          <a:bodyPr/>
          <a:lstStyle/>
          <a:p>
            <a:fld id="{CCE76DBD-9ABD-401A-ACC4-8E3C979D470F}" type="datetime1">
              <a:rPr lang="fi-FI" smtClean="0"/>
              <a:t>15.1.2024</a:t>
            </a:fld>
            <a:endParaRPr lang="fi-FI"/>
          </a:p>
        </p:txBody>
      </p:sp>
      <p:sp>
        <p:nvSpPr>
          <p:cNvPr id="4" name="Dian numeron paikkamerkki 3">
            <a:extLst>
              <a:ext uri="{FF2B5EF4-FFF2-40B4-BE49-F238E27FC236}">
                <a16:creationId xmlns:a16="http://schemas.microsoft.com/office/drawing/2014/main" id="{57BEB2A4-8103-77B3-2ADF-99639A91EDBA}"/>
              </a:ext>
            </a:extLst>
          </p:cNvPr>
          <p:cNvSpPr>
            <a:spLocks noGrp="1"/>
          </p:cNvSpPr>
          <p:nvPr>
            <p:ph type="sldNum" sz="quarter" idx="12"/>
          </p:nvPr>
        </p:nvSpPr>
        <p:spPr/>
        <p:txBody>
          <a:bodyPr/>
          <a:lstStyle/>
          <a:p>
            <a:fld id="{D5C7B8F6-2765-465B-BF52-D1DF320C1AE3}" type="slidenum">
              <a:rPr lang="fi-FI" smtClean="0"/>
              <a:t>9</a:t>
            </a:fld>
            <a:endParaRPr lang="fi-FI"/>
          </a:p>
        </p:txBody>
      </p:sp>
      <p:sp>
        <p:nvSpPr>
          <p:cNvPr id="5" name="Sisällön paikkamerkki 4">
            <a:extLst>
              <a:ext uri="{FF2B5EF4-FFF2-40B4-BE49-F238E27FC236}">
                <a16:creationId xmlns:a16="http://schemas.microsoft.com/office/drawing/2014/main" id="{94398016-EA4B-96AC-2C43-42A12329E178}"/>
              </a:ext>
            </a:extLst>
          </p:cNvPr>
          <p:cNvSpPr>
            <a:spLocks noGrp="1"/>
          </p:cNvSpPr>
          <p:nvPr>
            <p:ph idx="1"/>
          </p:nvPr>
        </p:nvSpPr>
        <p:spPr>
          <a:xfrm>
            <a:off x="673669" y="1814056"/>
            <a:ext cx="9841931" cy="4057946"/>
          </a:xfrm>
        </p:spPr>
        <p:txBody>
          <a:bodyPr vert="horz" lIns="91440" tIns="45720" rIns="91440" bIns="45720" rtlCol="0" anchor="t">
            <a:normAutofit fontScale="92500"/>
          </a:bodyPr>
          <a:lstStyle/>
          <a:p>
            <a:pPr fontAlgn="base"/>
            <a:endParaRPr lang="fi-FI" b="1">
              <a:solidFill>
                <a:srgbClr val="000000"/>
              </a:solidFill>
              <a:latin typeface="Calibri"/>
              <a:cs typeface="Calibri"/>
            </a:endParaRPr>
          </a:p>
          <a:p>
            <a:pPr algn="l">
              <a:buFont typeface="Arial" panose="020B0604020202020204" pitchFamily="34" charset="0"/>
              <a:buChar char="•"/>
            </a:pPr>
            <a:r>
              <a:rPr lang="fi-FI" b="1" i="0" u="none" strike="noStrike">
                <a:solidFill>
                  <a:srgbClr val="000000"/>
                </a:solidFill>
                <a:effectLst/>
                <a:latin typeface="Calibri"/>
                <a:cs typeface="Calibri"/>
              </a:rPr>
              <a:t>etsivä työ</a:t>
            </a:r>
            <a:r>
              <a:rPr lang="en-US" b="1" i="0">
                <a:solidFill>
                  <a:srgbClr val="000000"/>
                </a:solidFill>
                <a:effectLst/>
                <a:latin typeface="Calibri"/>
                <a:cs typeface="Calibri"/>
              </a:rPr>
              <a:t>​</a:t>
            </a:r>
            <a:endParaRPr lang="en-US"/>
          </a:p>
          <a:p>
            <a:pPr fontAlgn="base"/>
            <a:r>
              <a:rPr lang="fi-FI" b="0" i="0" u="none" strike="noStrike">
                <a:solidFill>
                  <a:srgbClr val="000000"/>
                </a:solidFill>
                <a:effectLst/>
                <a:latin typeface="Calibri"/>
                <a:cs typeface="Calibri"/>
              </a:rPr>
              <a:t>asiakas-</a:t>
            </a:r>
            <a:r>
              <a:rPr lang="fi-FI">
                <a:solidFill>
                  <a:srgbClr val="000000"/>
                </a:solidFill>
                <a:latin typeface="Calibri"/>
                <a:cs typeface="Calibri"/>
              </a:rPr>
              <a:t> ja </a:t>
            </a:r>
            <a:r>
              <a:rPr lang="fi-FI" b="0" i="0" u="none" strike="noStrike">
                <a:solidFill>
                  <a:srgbClr val="000000"/>
                </a:solidFill>
                <a:effectLst/>
                <a:latin typeface="Calibri"/>
                <a:cs typeface="Calibri"/>
              </a:rPr>
              <a:t>tarvelähtöisyys</a:t>
            </a:r>
            <a:r>
              <a:rPr lang="fi-FI" b="0" i="0">
                <a:solidFill>
                  <a:srgbClr val="000000"/>
                </a:solidFill>
                <a:effectLst/>
                <a:latin typeface="Calibri"/>
                <a:cs typeface="Calibri"/>
              </a:rPr>
              <a:t>​</a:t>
            </a:r>
            <a:endParaRPr lang="en-US" b="0" i="0">
              <a:solidFill>
                <a:srgbClr val="000000"/>
              </a:solidFill>
              <a:effectLst/>
              <a:latin typeface="Calibri"/>
              <a:cs typeface="Calibri"/>
            </a:endParaRPr>
          </a:p>
          <a:p>
            <a:pPr fontAlgn="base"/>
            <a:r>
              <a:rPr lang="fi-FI">
                <a:solidFill>
                  <a:srgbClr val="000000"/>
                </a:solidFill>
                <a:latin typeface="Calibri"/>
                <a:cs typeface="Poppins ExtraLight"/>
              </a:rPr>
              <a:t>palveluihin kiinnittävä työote</a:t>
            </a:r>
            <a:endParaRPr lang="fi-FI" b="0" i="0" u="none" strike="noStrike">
              <a:solidFill>
                <a:srgbClr val="000000"/>
              </a:solidFill>
              <a:effectLst/>
              <a:latin typeface="Calibri"/>
              <a:cs typeface="Poppins ExtraLight"/>
            </a:endParaRPr>
          </a:p>
          <a:p>
            <a:pPr algn="l" rtl="0" fontAlgn="base">
              <a:buFont typeface="Arial" panose="020B0604020202020204" pitchFamily="34" charset="0"/>
              <a:buChar char="•"/>
            </a:pPr>
            <a:r>
              <a:rPr lang="fi-FI" b="1">
                <a:solidFill>
                  <a:srgbClr val="000000"/>
                </a:solidFill>
                <a:latin typeface="Calibri"/>
                <a:cs typeface="Calibri"/>
              </a:rPr>
              <a:t>m</a:t>
            </a:r>
            <a:r>
              <a:rPr lang="fi-FI" b="1" i="0" u="none" strike="noStrike">
                <a:solidFill>
                  <a:srgbClr val="000000"/>
                </a:solidFill>
                <a:effectLst/>
                <a:latin typeface="Calibri"/>
                <a:cs typeface="Calibri"/>
              </a:rPr>
              <a:t>oniammatillinen työskentely</a:t>
            </a:r>
            <a:endParaRPr lang="fi-FI" b="1" i="0">
              <a:solidFill>
                <a:srgbClr val="000000"/>
              </a:solidFill>
              <a:effectLst/>
              <a:latin typeface="Calibri"/>
              <a:cs typeface="Calibri"/>
            </a:endParaRPr>
          </a:p>
          <a:p>
            <a:pPr fontAlgn="base"/>
            <a:r>
              <a:rPr lang="fi-FI">
                <a:solidFill>
                  <a:srgbClr val="000000"/>
                </a:solidFill>
                <a:latin typeface="Calibri"/>
                <a:cs typeface="Calibri"/>
              </a:rPr>
              <a:t>y</a:t>
            </a:r>
            <a:r>
              <a:rPr lang="fi-FI" b="0" i="0" u="none" strike="noStrike">
                <a:solidFill>
                  <a:srgbClr val="000000"/>
                </a:solidFill>
                <a:effectLst/>
                <a:latin typeface="Calibri"/>
                <a:cs typeface="Calibri"/>
              </a:rPr>
              <a:t>ksilö-, pari- ja </a:t>
            </a:r>
            <a:r>
              <a:rPr lang="en-US" b="0" i="0" err="1">
                <a:solidFill>
                  <a:srgbClr val="000000"/>
                </a:solidFill>
                <a:effectLst/>
                <a:latin typeface="Calibri"/>
                <a:cs typeface="Calibri"/>
              </a:rPr>
              <a:t>verkostotyö</a:t>
            </a:r>
            <a:r>
              <a:rPr lang="en-US" b="0" i="0">
                <a:solidFill>
                  <a:srgbClr val="000000"/>
                </a:solidFill>
                <a:effectLst/>
                <a:latin typeface="Calibri"/>
                <a:cs typeface="Calibri"/>
              </a:rPr>
              <a:t> (</a:t>
            </a:r>
            <a:r>
              <a:rPr lang="en-US" b="0" i="0" err="1">
                <a:solidFill>
                  <a:srgbClr val="000000"/>
                </a:solidFill>
                <a:effectLst/>
                <a:latin typeface="Calibri"/>
                <a:cs typeface="Calibri"/>
              </a:rPr>
              <a:t>julkinen</a:t>
            </a:r>
            <a:r>
              <a:rPr lang="en-US" b="0" i="0">
                <a:solidFill>
                  <a:srgbClr val="000000"/>
                </a:solidFill>
                <a:effectLst/>
                <a:latin typeface="Calibri"/>
                <a:cs typeface="Calibri"/>
              </a:rPr>
              <a:t>, </a:t>
            </a:r>
            <a:r>
              <a:rPr lang="en-US" b="0" i="0" err="1">
                <a:solidFill>
                  <a:srgbClr val="000000"/>
                </a:solidFill>
                <a:effectLst/>
                <a:latin typeface="Calibri"/>
                <a:cs typeface="Calibri"/>
              </a:rPr>
              <a:t>kolmas</a:t>
            </a:r>
            <a:r>
              <a:rPr lang="en-US" b="0" i="0">
                <a:solidFill>
                  <a:srgbClr val="000000"/>
                </a:solidFill>
                <a:effectLst/>
                <a:latin typeface="Calibri"/>
                <a:cs typeface="Calibri"/>
              </a:rPr>
              <a:t> </a:t>
            </a:r>
            <a:r>
              <a:rPr lang="en-US" b="0" i="0" err="1">
                <a:solidFill>
                  <a:srgbClr val="000000"/>
                </a:solidFill>
                <a:effectLst/>
                <a:latin typeface="Calibri"/>
                <a:cs typeface="Calibri"/>
              </a:rPr>
              <a:t>sektori</a:t>
            </a:r>
            <a:r>
              <a:rPr lang="en-US" b="0" i="0">
                <a:solidFill>
                  <a:srgbClr val="000000"/>
                </a:solidFill>
                <a:effectLst/>
                <a:latin typeface="Calibri"/>
                <a:cs typeface="Calibri"/>
              </a:rPr>
              <a:t>, </a:t>
            </a:r>
            <a:r>
              <a:rPr lang="en-US" b="0" i="0" err="1">
                <a:solidFill>
                  <a:srgbClr val="000000"/>
                </a:solidFill>
                <a:effectLst/>
                <a:latin typeface="Calibri"/>
                <a:cs typeface="Calibri"/>
              </a:rPr>
              <a:t>srk</a:t>
            </a:r>
            <a:r>
              <a:rPr lang="en-US">
                <a:solidFill>
                  <a:srgbClr val="000000"/>
                </a:solidFill>
                <a:latin typeface="Calibri"/>
                <a:cs typeface="Calibri"/>
              </a:rPr>
              <a:t>) </a:t>
            </a:r>
            <a:endParaRPr lang="en-US" b="0" i="0" u="none" strike="noStrike">
              <a:solidFill>
                <a:srgbClr val="000000"/>
              </a:solidFill>
              <a:effectLst/>
              <a:latin typeface="Arial" panose="020B0604020202020204" pitchFamily="34" charset="0"/>
              <a:cs typeface="Arial" panose="020B0604020202020204" pitchFamily="34" charset="0"/>
            </a:endParaRPr>
          </a:p>
          <a:p>
            <a:pPr fontAlgn="base"/>
            <a:r>
              <a:rPr lang="fi-FI" b="0" i="0" u="none" strike="noStrike">
                <a:solidFill>
                  <a:srgbClr val="000000"/>
                </a:solidFill>
                <a:effectLst/>
                <a:latin typeface="Calibri"/>
                <a:cs typeface="Calibri"/>
              </a:rPr>
              <a:t>jalkautuminen asiakkaan kanssa palveluihin</a:t>
            </a:r>
          </a:p>
          <a:p>
            <a:pPr fontAlgn="base"/>
            <a:r>
              <a:rPr lang="fi-FI">
                <a:solidFill>
                  <a:srgbClr val="000000"/>
                </a:solidFill>
                <a:latin typeface="Calibri"/>
                <a:cs typeface="Calibri"/>
              </a:rPr>
              <a:t>saattaen vaihtaen työskentely: varmistetaan palveluihin sitoutuminen</a:t>
            </a:r>
            <a:endParaRPr lang="en-US" b="0" i="0">
              <a:solidFill>
                <a:srgbClr val="000000"/>
              </a:solidFill>
              <a:effectLst/>
              <a:latin typeface="Calibri"/>
              <a:cs typeface="Calibri"/>
            </a:endParaRPr>
          </a:p>
        </p:txBody>
      </p:sp>
    </p:spTree>
    <p:extLst>
      <p:ext uri="{BB962C8B-B14F-4D97-AF65-F5344CB8AC3E}">
        <p14:creationId xmlns:p14="http://schemas.microsoft.com/office/powerpoint/2010/main" val="45665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ULsote_ja_rakenneuudistus">
  <a:themeElements>
    <a:clrScheme name="Vakesote">
      <a:dk1>
        <a:sysClr val="windowText" lastClr="000000"/>
      </a:dk1>
      <a:lt1>
        <a:sysClr val="window" lastClr="FFFFFF"/>
      </a:lt1>
      <a:dk2>
        <a:srgbClr val="44546A"/>
      </a:dk2>
      <a:lt2>
        <a:srgbClr val="E7E6E6"/>
      </a:lt2>
      <a:accent1>
        <a:srgbClr val="311F83"/>
      </a:accent1>
      <a:accent2>
        <a:srgbClr val="76CBF3"/>
      </a:accent2>
      <a:accent3>
        <a:srgbClr val="00983A"/>
      </a:accent3>
      <a:accent4>
        <a:srgbClr val="74B72B"/>
      </a:accent4>
      <a:accent5>
        <a:srgbClr val="E6007E"/>
      </a:accent5>
      <a:accent6>
        <a:srgbClr val="EA529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d04334a-7a6e-4263-9609-0d242ca1ee47">
      <Terms xmlns="http://schemas.microsoft.com/office/infopath/2007/PartnerControls"/>
    </lcf76f155ced4ddcb4097134ff3c332f>
    <TaxCatchAll xmlns="12d2ee93-6a61-4c93-b8d3-946151f18509" xsi:nil="true"/>
    <SharedWithUsers xmlns="d1379ef8-6827-4039-8e4a-6f4dafcbffc4">
      <UserInfo>
        <DisplayName>Korpi Hanna</DisplayName>
        <AccountId>13</AccountId>
        <AccountType/>
      </UserInfo>
      <UserInfo>
        <DisplayName>Nieminen Harri</DisplayName>
        <AccountId>12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3A22BAD91D3A74CBCAD3A5CC30D1602" ma:contentTypeVersion="9" ma:contentTypeDescription="Luo uusi asiakirja." ma:contentTypeScope="" ma:versionID="8725e92a927c05e953ba5160684ea83c">
  <xsd:schema xmlns:xsd="http://www.w3.org/2001/XMLSchema" xmlns:xs="http://www.w3.org/2001/XMLSchema" xmlns:p="http://schemas.microsoft.com/office/2006/metadata/properties" xmlns:ns2="fd04334a-7a6e-4263-9609-0d242ca1ee47" xmlns:ns3="12d2ee93-6a61-4c93-b8d3-946151f18509" xmlns:ns4="e29119f6-d155-4f71-af44-9378d618aeec" xmlns:ns5="d1379ef8-6827-4039-8e4a-6f4dafcbffc4" targetNamespace="http://schemas.microsoft.com/office/2006/metadata/properties" ma:root="true" ma:fieldsID="b611fcc7b532ab81b489d8bf63b9ca90" ns2:_="" ns3:_="" ns4:_="" ns5:_="">
    <xsd:import namespace="fd04334a-7a6e-4263-9609-0d242ca1ee47"/>
    <xsd:import namespace="12d2ee93-6a61-4c93-b8d3-946151f18509"/>
    <xsd:import namespace="e29119f6-d155-4f71-af44-9378d618aeec"/>
    <xsd:import namespace="d1379ef8-6827-4039-8e4a-6f4dafcbffc4"/>
    <xsd:element name="properties">
      <xsd:complexType>
        <xsd:sequence>
          <xsd:element name="documentManagement">
            <xsd:complexType>
              <xsd:all>
                <xsd:element ref="ns2:lcf76f155ced4ddcb4097134ff3c332f" minOccurs="0"/>
                <xsd:element ref="ns3:TaxCatchAll"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OCR" minOccurs="0"/>
                <xsd:element ref="ns4:MediaServiceGenerationTime" minOccurs="0"/>
                <xsd:element ref="ns4:MediaServiceEventHashCode" minOccurs="0"/>
                <xsd:element ref="ns5:SharedWithUsers" minOccurs="0"/>
                <xsd:element ref="ns5:SharedWithDetails"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04334a-7a6e-4263-9609-0d242ca1ee47" elementFormDefault="qualified">
    <xsd:import namespace="http://schemas.microsoft.com/office/2006/documentManagement/types"/>
    <xsd:import namespace="http://schemas.microsoft.com/office/infopath/2007/PartnerControls"/>
    <xsd:element name="lcf76f155ced4ddcb4097134ff3c332f" ma:index="8" nillable="true" ma:taxonomy="true" ma:internalName="lcf76f155ced4ddcb4097134ff3c332f" ma:taxonomyFieldName="MediaServiceImageTags" ma:displayName="Kuvien tunnisteet" ma:readOnly="false" ma:fieldId="{5cf76f15-5ced-4ddc-b409-7134ff3c332f}" ma:taxonomyMulti="true" ma:sspId="056935de-da05-4f76-b02a-c0a3fb667c92"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d2ee93-6a61-4c93-b8d3-946151f18509"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9350ea31-9bda-4fbc-9e47-db7bcc986b87}" ma:internalName="TaxCatchAll" ma:showField="CatchAllData" ma:web="12d2ee93-6a61-4c93-b8d3-946151f1850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29119f6-d155-4f71-af44-9378d618aee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379ef8-6827-4039-8e4a-6f4dafcbffc4"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68A074-687F-4259-A72E-8025425CC8A4}">
  <ds:schemaRefs>
    <ds:schemaRef ds:uri="http://schemas.microsoft.com/sharepoint/v3/contenttype/forms"/>
  </ds:schemaRefs>
</ds:datastoreItem>
</file>

<file path=customXml/itemProps2.xml><?xml version="1.0" encoding="utf-8"?>
<ds:datastoreItem xmlns:ds="http://schemas.openxmlformats.org/officeDocument/2006/customXml" ds:itemID="{13E9A96B-DBF8-4A88-BEC7-CC0D0848B845}">
  <ds:schemaRefs>
    <ds:schemaRef ds:uri="12d2ee93-6a61-4c93-b8d3-946151f18509"/>
    <ds:schemaRef ds:uri="d1379ef8-6827-4039-8e4a-6f4dafcbffc4"/>
    <ds:schemaRef ds:uri="e29119f6-d155-4f71-af44-9378d618aeec"/>
    <ds:schemaRef ds:uri="fd04334a-7a6e-4263-9609-0d242ca1ee4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4A8EF1A-AB94-44D9-8A65-96AEF5C67E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04334a-7a6e-4263-9609-0d242ca1ee47"/>
    <ds:schemaRef ds:uri="12d2ee93-6a61-4c93-b8d3-946151f18509"/>
    <ds:schemaRef ds:uri="e29119f6-d155-4f71-af44-9378d618aeec"/>
    <ds:schemaRef ds:uri="d1379ef8-6827-4039-8e4a-6f4dafcbff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Laajakuva</PresentationFormat>
  <Slides>9</Slides>
  <Notes>2</Notes>
  <HiddenSlides>0</HiddenSlides>
  <ScaleCrop>false</ScaleCrop>
  <HeadingPairs>
    <vt:vector size="4" baseType="variant">
      <vt:variant>
        <vt:lpstr>Teema</vt:lpstr>
      </vt:variant>
      <vt:variant>
        <vt:i4>2</vt:i4>
      </vt:variant>
      <vt:variant>
        <vt:lpstr>Dian otsikot</vt:lpstr>
      </vt:variant>
      <vt:variant>
        <vt:i4>9</vt:i4>
      </vt:variant>
    </vt:vector>
  </HeadingPairs>
  <TitlesOfParts>
    <vt:vector size="11" baseType="lpstr">
      <vt:lpstr>Office-teema</vt:lpstr>
      <vt:lpstr>TULsote_ja_rakenneuudistus</vt:lpstr>
      <vt:lpstr>MONIAMMATILLINEN JALKAUTUVA  ASUNNOTTOMUUSTYÖN TIIMI</vt:lpstr>
      <vt:lpstr>TIIMI</vt:lpstr>
      <vt:lpstr>KOHDERYHMÄ JA TAVOITTEET</vt:lpstr>
      <vt:lpstr>TOIMINTAMALLI</vt:lpstr>
      <vt:lpstr>TOIMINTAMALLI</vt:lpstr>
      <vt:lpstr>TOIMINTAMALLI</vt:lpstr>
      <vt:lpstr>TOIMINTAMALLI</vt:lpstr>
      <vt:lpstr>TOIMINTAMALLI</vt:lpstr>
      <vt:lpstr>TOIMINTAMALLIN KESKEISET ELEMENTIT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Asunnottomuuden ehkäisyhanke 2021-2023</dc:title>
  <dc:creator>Holappa Anssi</dc:creator>
  <cp:revision>78</cp:revision>
  <dcterms:created xsi:type="dcterms:W3CDTF">2023-03-14T06:46:28Z</dcterms:created>
  <dcterms:modified xsi:type="dcterms:W3CDTF">2024-01-15T12:07:35Z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0x010100E3A22BAD91D3A74CBCAD3A5CC30D1602</vt:lpwstr>
  </property>
  <property fmtid="{D5CDD505-2E9C-101B-9397-08002B2CF9AE}" pid="3" name="MSIP_Label_defa4170-0d19-0005-0004-bc88714345d2_Enabled">
    <vt:lpwstr>true</vt:lpwstr>
  </property>
  <property fmtid="{D5CDD505-2E9C-101B-9397-08002B2CF9AE}" pid="4" name="MSIP_Label_defa4170-0d19-0005-0004-bc88714345d2_SetDate">
    <vt:lpwstr>2023-03-14T11:24:18Z</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iteId">
    <vt:lpwstr>7cbe7314-9eec-453e-aa25-b39667b2f68f</vt:lpwstr>
  </property>
  <property fmtid="{D5CDD505-2E9C-101B-9397-08002B2CF9AE}" pid="8" name="MSIP_Label_defa4170-0d19-0005-0004-bc88714345d2_ActionId">
    <vt:lpwstr>5ff8e762-bdfb-4dae-8ca9-d682ea3f0eb4</vt:lpwstr>
  </property>
  <property fmtid="{D5CDD505-2E9C-101B-9397-08002B2CF9AE}" pid="9" name="MSIP_Label_defa4170-0d19-0005-0004-bc88714345d2_ContentBits">
    <vt:lpwstr>0</vt:lpwstr>
  </property>
</Properties>
</file>