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2" r:id="rId5"/>
    <p:sldMasterId id="2147483706" r:id="rId6"/>
    <p:sldMasterId id="2147483726" r:id="rId7"/>
    <p:sldMasterId id="2147483755" r:id="rId8"/>
    <p:sldMasterId id="2147483767" r:id="rId9"/>
    <p:sldMasterId id="2147483779" r:id="rId10"/>
    <p:sldMasterId id="2147483791" r:id="rId11"/>
  </p:sldMasterIdLst>
  <p:notesMasterIdLst>
    <p:notesMasterId r:id="rId27"/>
  </p:notesMasterIdLst>
  <p:sldIdLst>
    <p:sldId id="256" r:id="rId12"/>
    <p:sldId id="282" r:id="rId13"/>
    <p:sldId id="264" r:id="rId14"/>
    <p:sldId id="304" r:id="rId15"/>
    <p:sldId id="284" r:id="rId16"/>
    <p:sldId id="286" r:id="rId17"/>
    <p:sldId id="298" r:id="rId18"/>
    <p:sldId id="260" r:id="rId19"/>
    <p:sldId id="303" r:id="rId20"/>
    <p:sldId id="288" r:id="rId21"/>
    <p:sldId id="302" r:id="rId22"/>
    <p:sldId id="305" r:id="rId23"/>
    <p:sldId id="297" r:id="rId24"/>
    <p:sldId id="281" r:id="rId25"/>
    <p:sldId id="306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D8349-B647-4B40-8327-9CAEE8EAF397}" v="2" dt="2023-05-22T07:45:29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fsson, Marika" userId="6dd93d33-97dd-4d4d-8dbc-37dc62f79928" providerId="ADAL" clId="{E7BD9DA8-B70B-42DA-8D87-EAB6EACE8882}"/>
    <pc:docChg chg="custSel addSld modSld sldOrd">
      <pc:chgData name="Gustafsson, Marika" userId="6dd93d33-97dd-4d4d-8dbc-37dc62f79928" providerId="ADAL" clId="{E7BD9DA8-B70B-42DA-8D87-EAB6EACE8882}" dt="2023-02-16T12:28:34.527" v="141"/>
      <pc:docMkLst>
        <pc:docMk/>
      </pc:docMkLst>
      <pc:sldChg chg="modSp add mod ord">
        <pc:chgData name="Gustafsson, Marika" userId="6dd93d33-97dd-4d4d-8dbc-37dc62f79928" providerId="ADAL" clId="{E7BD9DA8-B70B-42DA-8D87-EAB6EACE8882}" dt="2023-02-16T12:28:34.527" v="141"/>
        <pc:sldMkLst>
          <pc:docMk/>
          <pc:sldMk cId="2257913081" sldId="306"/>
        </pc:sldMkLst>
        <pc:spChg chg="mod">
          <ac:chgData name="Gustafsson, Marika" userId="6dd93d33-97dd-4d4d-8dbc-37dc62f79928" providerId="ADAL" clId="{E7BD9DA8-B70B-42DA-8D87-EAB6EACE8882}" dt="2023-02-16T12:18:17.435" v="2" actId="27636"/>
          <ac:spMkLst>
            <pc:docMk/>
            <pc:sldMk cId="2257913081" sldId="306"/>
            <ac:spMk id="2" creationId="{48EC8D5B-3669-4C33-A531-996F3A851861}"/>
          </ac:spMkLst>
        </pc:spChg>
        <pc:spChg chg="mod">
          <ac:chgData name="Gustafsson, Marika" userId="6dd93d33-97dd-4d4d-8dbc-37dc62f79928" providerId="ADAL" clId="{E7BD9DA8-B70B-42DA-8D87-EAB6EACE8882}" dt="2023-02-16T12:19:02.045" v="6" actId="20577"/>
          <ac:spMkLst>
            <pc:docMk/>
            <pc:sldMk cId="2257913081" sldId="306"/>
            <ac:spMk id="8" creationId="{9871561D-8CFB-920E-3E19-4DA8E5680799}"/>
          </ac:spMkLst>
        </pc:spChg>
        <pc:spChg chg="mod">
          <ac:chgData name="Gustafsson, Marika" userId="6dd93d33-97dd-4d4d-8dbc-37dc62f79928" providerId="ADAL" clId="{E7BD9DA8-B70B-42DA-8D87-EAB6EACE8882}" dt="2023-02-16T12:20:28.799" v="17" actId="14100"/>
          <ac:spMkLst>
            <pc:docMk/>
            <pc:sldMk cId="2257913081" sldId="306"/>
            <ac:spMk id="9" creationId="{09EEBEE7-E31B-B6D2-C069-198A7D3E8DA4}"/>
          </ac:spMkLst>
        </pc:spChg>
        <pc:spChg chg="mod">
          <ac:chgData name="Gustafsson, Marika" userId="6dd93d33-97dd-4d4d-8dbc-37dc62f79928" providerId="ADAL" clId="{E7BD9DA8-B70B-42DA-8D87-EAB6EACE8882}" dt="2023-02-16T12:22:11.912" v="21"/>
          <ac:spMkLst>
            <pc:docMk/>
            <pc:sldMk cId="2257913081" sldId="306"/>
            <ac:spMk id="10" creationId="{E757AF4A-AF40-85C0-41E1-F9E82CB8F640}"/>
          </ac:spMkLst>
        </pc:spChg>
        <pc:spChg chg="mod">
          <ac:chgData name="Gustafsson, Marika" userId="6dd93d33-97dd-4d4d-8dbc-37dc62f79928" providerId="ADAL" clId="{E7BD9DA8-B70B-42DA-8D87-EAB6EACE8882}" dt="2023-02-16T12:22:49.160" v="22"/>
          <ac:spMkLst>
            <pc:docMk/>
            <pc:sldMk cId="2257913081" sldId="306"/>
            <ac:spMk id="11" creationId="{A39C394D-4D41-9DA0-CE53-D2FCABC14C2A}"/>
          </ac:spMkLst>
        </pc:spChg>
        <pc:spChg chg="mod">
          <ac:chgData name="Gustafsson, Marika" userId="6dd93d33-97dd-4d4d-8dbc-37dc62f79928" providerId="ADAL" clId="{E7BD9DA8-B70B-42DA-8D87-EAB6EACE8882}" dt="2023-02-16T12:21:28.967" v="20" actId="113"/>
          <ac:spMkLst>
            <pc:docMk/>
            <pc:sldMk cId="2257913081" sldId="306"/>
            <ac:spMk id="12" creationId="{9FD70A47-24FE-B6B5-16C0-39A6AFBEB1B9}"/>
          </ac:spMkLst>
        </pc:spChg>
        <pc:spChg chg="mod">
          <ac:chgData name="Gustafsson, Marika" userId="6dd93d33-97dd-4d4d-8dbc-37dc62f79928" providerId="ADAL" clId="{E7BD9DA8-B70B-42DA-8D87-EAB6EACE8882}" dt="2023-02-16T12:25:22.812" v="49" actId="20577"/>
          <ac:spMkLst>
            <pc:docMk/>
            <pc:sldMk cId="2257913081" sldId="306"/>
            <ac:spMk id="13" creationId="{6D961BF4-0924-5051-C86B-AE9ADECB1B94}"/>
          </ac:spMkLst>
        </pc:spChg>
        <pc:spChg chg="mod">
          <ac:chgData name="Gustafsson, Marika" userId="6dd93d33-97dd-4d4d-8dbc-37dc62f79928" providerId="ADAL" clId="{E7BD9DA8-B70B-42DA-8D87-EAB6EACE8882}" dt="2023-02-16T12:25:37.508" v="64" actId="20577"/>
          <ac:spMkLst>
            <pc:docMk/>
            <pc:sldMk cId="2257913081" sldId="306"/>
            <ac:spMk id="14" creationId="{CB46FAEC-0C8C-8FB7-3858-DBDB4390BF60}"/>
          </ac:spMkLst>
        </pc:spChg>
        <pc:spChg chg="mod">
          <ac:chgData name="Gustafsson, Marika" userId="6dd93d33-97dd-4d4d-8dbc-37dc62f79928" providerId="ADAL" clId="{E7BD9DA8-B70B-42DA-8D87-EAB6EACE8882}" dt="2023-02-16T12:25:58.672" v="82" actId="20577"/>
          <ac:spMkLst>
            <pc:docMk/>
            <pc:sldMk cId="2257913081" sldId="306"/>
            <ac:spMk id="15" creationId="{080F4341-FFAD-E7F4-519C-9A8FB4D34397}"/>
          </ac:spMkLst>
        </pc:spChg>
        <pc:spChg chg="mod">
          <ac:chgData name="Gustafsson, Marika" userId="6dd93d33-97dd-4d4d-8dbc-37dc62f79928" providerId="ADAL" clId="{E7BD9DA8-B70B-42DA-8D87-EAB6EACE8882}" dt="2023-02-16T12:26:08.849" v="94" actId="20577"/>
          <ac:spMkLst>
            <pc:docMk/>
            <pc:sldMk cId="2257913081" sldId="306"/>
            <ac:spMk id="16" creationId="{FC591E88-9346-3F29-20D2-B05F26F12F14}"/>
          </ac:spMkLst>
        </pc:spChg>
        <pc:spChg chg="mod">
          <ac:chgData name="Gustafsson, Marika" userId="6dd93d33-97dd-4d4d-8dbc-37dc62f79928" providerId="ADAL" clId="{E7BD9DA8-B70B-42DA-8D87-EAB6EACE8882}" dt="2023-02-16T12:26:16.507" v="104" actId="20577"/>
          <ac:spMkLst>
            <pc:docMk/>
            <pc:sldMk cId="2257913081" sldId="306"/>
            <ac:spMk id="17" creationId="{8087C267-694A-BA51-F6F4-EE1C0203A37E}"/>
          </ac:spMkLst>
        </pc:spChg>
        <pc:spChg chg="mod">
          <ac:chgData name="Gustafsson, Marika" userId="6dd93d33-97dd-4d4d-8dbc-37dc62f79928" providerId="ADAL" clId="{E7BD9DA8-B70B-42DA-8D87-EAB6EACE8882}" dt="2023-02-16T12:26:39.793" v="135" actId="20577"/>
          <ac:spMkLst>
            <pc:docMk/>
            <pc:sldMk cId="2257913081" sldId="306"/>
            <ac:spMk id="18" creationId="{1DDE4E85-F874-0D03-0E8C-FE0AABA4D438}"/>
          </ac:spMkLst>
        </pc:spChg>
        <pc:spChg chg="mod">
          <ac:chgData name="Gustafsson, Marika" userId="6dd93d33-97dd-4d4d-8dbc-37dc62f79928" providerId="ADAL" clId="{E7BD9DA8-B70B-42DA-8D87-EAB6EACE8882}" dt="2023-02-16T12:27:07.992" v="137"/>
          <ac:spMkLst>
            <pc:docMk/>
            <pc:sldMk cId="2257913081" sldId="306"/>
            <ac:spMk id="19" creationId="{4D918040-70A8-D725-CD14-65F995F71562}"/>
          </ac:spMkLst>
        </pc:spChg>
        <pc:spChg chg="mod">
          <ac:chgData name="Gustafsson, Marika" userId="6dd93d33-97dd-4d4d-8dbc-37dc62f79928" providerId="ADAL" clId="{E7BD9DA8-B70B-42DA-8D87-EAB6EACE8882}" dt="2023-02-16T12:28:20.342" v="139"/>
          <ac:spMkLst>
            <pc:docMk/>
            <pc:sldMk cId="2257913081" sldId="306"/>
            <ac:spMk id="20" creationId="{5A39E502-9848-6980-2ACE-386723A12A83}"/>
          </ac:spMkLst>
        </pc:spChg>
        <pc:spChg chg="mod">
          <ac:chgData name="Gustafsson, Marika" userId="6dd93d33-97dd-4d4d-8dbc-37dc62f79928" providerId="ADAL" clId="{E7BD9DA8-B70B-42DA-8D87-EAB6EACE8882}" dt="2023-02-16T12:28:01.259" v="138"/>
          <ac:spMkLst>
            <pc:docMk/>
            <pc:sldMk cId="2257913081" sldId="306"/>
            <ac:spMk id="21" creationId="{D9E2B2D3-9665-0907-70F7-FA38551CB590}"/>
          </ac:spMkLst>
        </pc:spChg>
        <pc:spChg chg="mod">
          <ac:chgData name="Gustafsson, Marika" userId="6dd93d33-97dd-4d4d-8dbc-37dc62f79928" providerId="ADAL" clId="{E7BD9DA8-B70B-42DA-8D87-EAB6EACE8882}" dt="2023-02-16T12:23:12.997" v="23"/>
          <ac:spMkLst>
            <pc:docMk/>
            <pc:sldMk cId="2257913081" sldId="306"/>
            <ac:spMk id="44" creationId="{32C25708-E462-D228-437F-B103AD65B8B7}"/>
          </ac:spMkLst>
        </pc:spChg>
        <pc:spChg chg="mod">
          <ac:chgData name="Gustafsson, Marika" userId="6dd93d33-97dd-4d4d-8dbc-37dc62f79928" providerId="ADAL" clId="{E7BD9DA8-B70B-42DA-8D87-EAB6EACE8882}" dt="2023-02-16T12:23:29.277" v="24"/>
          <ac:spMkLst>
            <pc:docMk/>
            <pc:sldMk cId="2257913081" sldId="306"/>
            <ac:spMk id="49" creationId="{BD731612-8295-057B-1B03-B27483CB4AA7}"/>
          </ac:spMkLst>
        </pc:spChg>
        <pc:spChg chg="mod">
          <ac:chgData name="Gustafsson, Marika" userId="6dd93d33-97dd-4d4d-8dbc-37dc62f79928" providerId="ADAL" clId="{E7BD9DA8-B70B-42DA-8D87-EAB6EACE8882}" dt="2023-02-16T12:23:42.165" v="42" actId="20577"/>
          <ac:spMkLst>
            <pc:docMk/>
            <pc:sldMk cId="2257913081" sldId="306"/>
            <ac:spMk id="50" creationId="{08BA44E2-B6DF-0B9E-D837-1EB63B9666DC}"/>
          </ac:spMkLst>
        </pc:spChg>
        <pc:spChg chg="mod">
          <ac:chgData name="Gustafsson, Marika" userId="6dd93d33-97dd-4d4d-8dbc-37dc62f79928" providerId="ADAL" clId="{E7BD9DA8-B70B-42DA-8D87-EAB6EACE8882}" dt="2023-02-16T12:24:49.510" v="43"/>
          <ac:spMkLst>
            <pc:docMk/>
            <pc:sldMk cId="2257913081" sldId="306"/>
            <ac:spMk id="93" creationId="{1D5A1E01-BB69-6193-F6DC-3F21812EC420}"/>
          </ac:spMkLst>
        </pc:spChg>
        <pc:cxnChg chg="mod">
          <ac:chgData name="Gustafsson, Marika" userId="6dd93d33-97dd-4d4d-8dbc-37dc62f79928" providerId="ADAL" clId="{E7BD9DA8-B70B-42DA-8D87-EAB6EACE8882}" dt="2023-02-16T12:20:28.799" v="17" actId="14100"/>
          <ac:cxnSpMkLst>
            <pc:docMk/>
            <pc:sldMk cId="2257913081" sldId="306"/>
            <ac:cxnSpMk id="23" creationId="{310072F0-04A3-F9B8-2ACE-1809AE9F4BAA}"/>
          </ac:cxnSpMkLst>
        </pc:cxnChg>
        <pc:cxnChg chg="mod">
          <ac:chgData name="Gustafsson, Marika" userId="6dd93d33-97dd-4d4d-8dbc-37dc62f79928" providerId="ADAL" clId="{E7BD9DA8-B70B-42DA-8D87-EAB6EACE8882}" dt="2023-02-16T12:20:28.799" v="17" actId="14100"/>
          <ac:cxnSpMkLst>
            <pc:docMk/>
            <pc:sldMk cId="2257913081" sldId="306"/>
            <ac:cxnSpMk id="26" creationId="{37BE3EF2-F1D7-4E72-B86D-27DFF01E514D}"/>
          </ac:cxnSpMkLst>
        </pc:cxnChg>
        <pc:cxnChg chg="mod">
          <ac:chgData name="Gustafsson, Marika" userId="6dd93d33-97dd-4d4d-8dbc-37dc62f79928" providerId="ADAL" clId="{E7BD9DA8-B70B-42DA-8D87-EAB6EACE8882}" dt="2023-02-16T12:20:28.799" v="17" actId="14100"/>
          <ac:cxnSpMkLst>
            <pc:docMk/>
            <pc:sldMk cId="2257913081" sldId="306"/>
            <ac:cxnSpMk id="29" creationId="{DDD35C79-AE73-FDF2-D890-FEB929A586AA}"/>
          </ac:cxnSpMkLst>
        </pc:cxnChg>
        <pc:cxnChg chg="mod">
          <ac:chgData name="Gustafsson, Marika" userId="6dd93d33-97dd-4d4d-8dbc-37dc62f79928" providerId="ADAL" clId="{E7BD9DA8-B70B-42DA-8D87-EAB6EACE8882}" dt="2023-02-16T12:20:28.799" v="17" actId="14100"/>
          <ac:cxnSpMkLst>
            <pc:docMk/>
            <pc:sldMk cId="2257913081" sldId="306"/>
            <ac:cxnSpMk id="32" creationId="{35A262A2-AF96-A0C0-A622-7D6FCD642761}"/>
          </ac:cxnSpMkLst>
        </pc:cxnChg>
      </pc:sldChg>
    </pc:docChg>
  </pc:docChgLst>
  <pc:docChgLst>
    <pc:chgData name="Hovisilta, Heidi" userId="253875bb-52f5-4af3-bc62-73cfe32843bf" providerId="ADAL" clId="{55ED8703-0461-434F-BDD3-2C09DE8D5D37}"/>
    <pc:docChg chg="custSel addSld modSld">
      <pc:chgData name="Hovisilta, Heidi" userId="253875bb-52f5-4af3-bc62-73cfe32843bf" providerId="ADAL" clId="{55ED8703-0461-434F-BDD3-2C09DE8D5D37}" dt="2023-02-06T13:55:11.507" v="2" actId="1076"/>
      <pc:docMkLst>
        <pc:docMk/>
      </pc:docMkLst>
      <pc:sldChg chg="delSp modSp mod">
        <pc:chgData name="Hovisilta, Heidi" userId="253875bb-52f5-4af3-bc62-73cfe32843bf" providerId="ADAL" clId="{55ED8703-0461-434F-BDD3-2C09DE8D5D37}" dt="2023-02-06T13:55:11.507" v="2" actId="1076"/>
        <pc:sldMkLst>
          <pc:docMk/>
          <pc:sldMk cId="748532341" sldId="256"/>
        </pc:sldMkLst>
        <pc:spChg chg="mod">
          <ac:chgData name="Hovisilta, Heidi" userId="253875bb-52f5-4af3-bc62-73cfe32843bf" providerId="ADAL" clId="{55ED8703-0461-434F-BDD3-2C09DE8D5D37}" dt="2023-02-06T13:55:11.507" v="2" actId="1076"/>
          <ac:spMkLst>
            <pc:docMk/>
            <pc:sldMk cId="748532341" sldId="256"/>
            <ac:spMk id="2" creationId="{7E05C058-7721-4A40-8645-0335578CEF75}"/>
          </ac:spMkLst>
        </pc:spChg>
        <pc:spChg chg="del">
          <ac:chgData name="Hovisilta, Heidi" userId="253875bb-52f5-4af3-bc62-73cfe32843bf" providerId="ADAL" clId="{55ED8703-0461-434F-BDD3-2C09DE8D5D37}" dt="2023-02-06T13:55:06.446" v="1" actId="478"/>
          <ac:spMkLst>
            <pc:docMk/>
            <pc:sldMk cId="748532341" sldId="256"/>
            <ac:spMk id="3" creationId="{257639E8-7C88-40CE-8EEE-FD0764EDC29C}"/>
          </ac:spMkLst>
        </pc:spChg>
      </pc:sldChg>
      <pc:sldChg chg="add">
        <pc:chgData name="Hovisilta, Heidi" userId="253875bb-52f5-4af3-bc62-73cfe32843bf" providerId="ADAL" clId="{55ED8703-0461-434F-BDD3-2C09DE8D5D37}" dt="2023-02-06T11:54:19.225" v="0"/>
        <pc:sldMkLst>
          <pc:docMk/>
          <pc:sldMk cId="2613585408" sldId="264"/>
        </pc:sldMkLst>
      </pc:sldChg>
    </pc:docChg>
  </pc:docChgLst>
  <pc:docChgLst>
    <pc:chgData name="Äyräväinen, Sanna" userId="1f673348-e427-4e7d-a634-af8b5074c786" providerId="ADAL" clId="{EB7A9608-A92F-467A-A677-C0C90F9706AC}"/>
    <pc:docChg chg="undo redo custSel addSld delSld modSld sldOrd">
      <pc:chgData name="Äyräväinen, Sanna" userId="1f673348-e427-4e7d-a634-af8b5074c786" providerId="ADAL" clId="{EB7A9608-A92F-467A-A677-C0C90F9706AC}" dt="2023-02-06T10:01:30.244" v="8584" actId="20577"/>
      <pc:docMkLst>
        <pc:docMk/>
      </pc:docMkLst>
      <pc:sldChg chg="modSp mod">
        <pc:chgData name="Äyräväinen, Sanna" userId="1f673348-e427-4e7d-a634-af8b5074c786" providerId="ADAL" clId="{EB7A9608-A92F-467A-A677-C0C90F9706AC}" dt="2023-02-06T09:31:47.683" v="7202" actId="20577"/>
        <pc:sldMkLst>
          <pc:docMk/>
          <pc:sldMk cId="748532341" sldId="256"/>
        </pc:sldMkLst>
        <pc:spChg chg="mod">
          <ac:chgData name="Äyräväinen, Sanna" userId="1f673348-e427-4e7d-a634-af8b5074c786" providerId="ADAL" clId="{EB7A9608-A92F-467A-A677-C0C90F9706AC}" dt="2023-01-30T07:33:11.540" v="49" actId="20577"/>
          <ac:spMkLst>
            <pc:docMk/>
            <pc:sldMk cId="748532341" sldId="256"/>
            <ac:spMk id="2" creationId="{7E05C058-7721-4A40-8645-0335578CEF75}"/>
          </ac:spMkLst>
        </pc:spChg>
        <pc:spChg chg="mod">
          <ac:chgData name="Äyräväinen, Sanna" userId="1f673348-e427-4e7d-a634-af8b5074c786" providerId="ADAL" clId="{EB7A9608-A92F-467A-A677-C0C90F9706AC}" dt="2023-02-06T09:31:35.019" v="7162" actId="20577"/>
          <ac:spMkLst>
            <pc:docMk/>
            <pc:sldMk cId="748532341" sldId="256"/>
            <ac:spMk id="3" creationId="{257639E8-7C88-40CE-8EEE-FD0764EDC29C}"/>
          </ac:spMkLst>
        </pc:spChg>
        <pc:spChg chg="mod">
          <ac:chgData name="Äyräväinen, Sanna" userId="1f673348-e427-4e7d-a634-af8b5074c786" providerId="ADAL" clId="{EB7A9608-A92F-467A-A677-C0C90F9706AC}" dt="2023-02-06T09:31:47.683" v="7202" actId="20577"/>
          <ac:spMkLst>
            <pc:docMk/>
            <pc:sldMk cId="748532341" sldId="256"/>
            <ac:spMk id="4" creationId="{21FD00DE-10C2-45E8-8067-5E00732DC335}"/>
          </ac:spMkLst>
        </pc:spChg>
      </pc:sldChg>
      <pc:sldChg chg="del">
        <pc:chgData name="Äyräväinen, Sanna" userId="1f673348-e427-4e7d-a634-af8b5074c786" providerId="ADAL" clId="{EB7A9608-A92F-467A-A677-C0C90F9706AC}" dt="2023-01-30T07:33:18.667" v="50" actId="2696"/>
        <pc:sldMkLst>
          <pc:docMk/>
          <pc:sldMk cId="1398204776" sldId="257"/>
        </pc:sldMkLst>
      </pc:sldChg>
      <pc:sldChg chg="del">
        <pc:chgData name="Äyräväinen, Sanna" userId="1f673348-e427-4e7d-a634-af8b5074c786" providerId="ADAL" clId="{EB7A9608-A92F-467A-A677-C0C90F9706AC}" dt="2023-01-30T07:51:42.565" v="51" actId="2696"/>
        <pc:sldMkLst>
          <pc:docMk/>
          <pc:sldMk cId="3073649113" sldId="258"/>
        </pc:sldMkLst>
      </pc:sldChg>
      <pc:sldChg chg="del ord">
        <pc:chgData name="Äyräväinen, Sanna" userId="1f673348-e427-4e7d-a634-af8b5074c786" providerId="ADAL" clId="{EB7A9608-A92F-467A-A677-C0C90F9706AC}" dt="2023-01-30T12:11:12.307" v="1706" actId="47"/>
        <pc:sldMkLst>
          <pc:docMk/>
          <pc:sldMk cId="398213252" sldId="259"/>
        </pc:sldMkLst>
      </pc:sldChg>
      <pc:sldChg chg="addSp delSp modSp mod modClrScheme chgLayout">
        <pc:chgData name="Äyräväinen, Sanna" userId="1f673348-e427-4e7d-a634-af8b5074c786" providerId="ADAL" clId="{EB7A9608-A92F-467A-A677-C0C90F9706AC}" dt="2023-02-06T09:56:53.358" v="7841" actId="20577"/>
        <pc:sldMkLst>
          <pc:docMk/>
          <pc:sldMk cId="445934730" sldId="260"/>
        </pc:sldMkLst>
        <pc:spChg chg="mod ord">
          <ac:chgData name="Äyräväinen, Sanna" userId="1f673348-e427-4e7d-a634-af8b5074c786" providerId="ADAL" clId="{EB7A9608-A92F-467A-A677-C0C90F9706AC}" dt="2023-02-06T09:55:08.637" v="7792" actId="1076"/>
          <ac:spMkLst>
            <pc:docMk/>
            <pc:sldMk cId="445934730" sldId="260"/>
            <ac:spMk id="2" creationId="{48EC8D5B-3669-4C33-A531-996F3A851861}"/>
          </ac:spMkLst>
        </pc:spChg>
        <pc:spChg chg="del">
          <ac:chgData name="Äyräväinen, Sanna" userId="1f673348-e427-4e7d-a634-af8b5074c786" providerId="ADAL" clId="{EB7A9608-A92F-467A-A677-C0C90F9706AC}" dt="2023-01-30T10:34:10.859" v="54" actId="1032"/>
          <ac:spMkLst>
            <pc:docMk/>
            <pc:sldMk cId="445934730" sldId="260"/>
            <ac:spMk id="3" creationId="{14F91B8A-1E60-4C27-848B-20FABBB44B7A}"/>
          </ac:spMkLst>
        </pc:spChg>
        <pc:spChg chg="add del mod">
          <ac:chgData name="Äyräväinen, Sanna" userId="1f673348-e427-4e7d-a634-af8b5074c786" providerId="ADAL" clId="{EB7A9608-A92F-467A-A677-C0C90F9706AC}" dt="2023-02-06T09:50:57.343" v="7708"/>
          <ac:spMkLst>
            <pc:docMk/>
            <pc:sldMk cId="445934730" sldId="260"/>
            <ac:spMk id="3" creationId="{A3075D78-49BA-F997-D021-AD5508BBEF1E}"/>
          </ac:spMkLst>
        </pc:spChg>
        <pc:spChg chg="add del mod">
          <ac:chgData name="Äyräväinen, Sanna" userId="1f673348-e427-4e7d-a634-af8b5074c786" providerId="ADAL" clId="{EB7A9608-A92F-467A-A677-C0C90F9706AC}" dt="2023-02-06T09:50:57.343" v="7708"/>
          <ac:spMkLst>
            <pc:docMk/>
            <pc:sldMk cId="445934730" sldId="260"/>
            <ac:spMk id="4" creationId="{D4696D52-9E22-93C7-C43B-665CFC9A5E42}"/>
          </ac:spMkLst>
        </pc:spChg>
        <pc:spChg chg="add del mod">
          <ac:chgData name="Äyräväinen, Sanna" userId="1f673348-e427-4e7d-a634-af8b5074c786" providerId="ADAL" clId="{EB7A9608-A92F-467A-A677-C0C90F9706AC}" dt="2023-02-06T09:50:57.343" v="7708"/>
          <ac:spMkLst>
            <pc:docMk/>
            <pc:sldMk cId="445934730" sldId="260"/>
            <ac:spMk id="5" creationId="{6BB49578-1687-86D0-6B94-37A36A6CFE06}"/>
          </ac:spMkLst>
        </pc:spChg>
        <pc:spChg chg="add del mod">
          <ac:chgData name="Äyräväinen, Sanna" userId="1f673348-e427-4e7d-a634-af8b5074c786" providerId="ADAL" clId="{EB7A9608-A92F-467A-A677-C0C90F9706AC}" dt="2023-02-06T09:50:57.343" v="7708"/>
          <ac:spMkLst>
            <pc:docMk/>
            <pc:sldMk cId="445934730" sldId="260"/>
            <ac:spMk id="6" creationId="{90BB97C8-7BAD-8950-9E88-F990789376F9}"/>
          </ac:spMkLst>
        </pc:spChg>
        <pc:spChg chg="add del mod">
          <ac:chgData name="Äyräväinen, Sanna" userId="1f673348-e427-4e7d-a634-af8b5074c786" providerId="ADAL" clId="{EB7A9608-A92F-467A-A677-C0C90F9706AC}" dt="2023-01-30T10:36:54.052" v="64" actId="478"/>
          <ac:spMkLst>
            <pc:docMk/>
            <pc:sldMk cId="445934730" sldId="260"/>
            <ac:spMk id="7" creationId="{C6BDCDD0-2A76-1078-D439-E8FA8F19681E}"/>
          </ac:spMkLst>
        </pc:spChg>
        <pc:spChg chg="add del mod">
          <ac:chgData name="Äyräväinen, Sanna" userId="1f673348-e427-4e7d-a634-af8b5074c786" providerId="ADAL" clId="{EB7A9608-A92F-467A-A677-C0C90F9706AC}" dt="2023-02-06T09:50:57.343" v="7708"/>
          <ac:spMkLst>
            <pc:docMk/>
            <pc:sldMk cId="445934730" sldId="260"/>
            <ac:spMk id="7" creationId="{F1123626-5FCE-B4EF-A45C-805B685936DA}"/>
          </ac:spMkLst>
        </pc:spChg>
        <pc:spChg chg="add mod">
          <ac:chgData name="Äyräväinen, Sanna" userId="1f673348-e427-4e7d-a634-af8b5074c786" providerId="ADAL" clId="{EB7A9608-A92F-467A-A677-C0C90F9706AC}" dt="2023-02-06T07:35:19.438" v="7150" actId="14100"/>
          <ac:spMkLst>
            <pc:docMk/>
            <pc:sldMk cId="445934730" sldId="260"/>
            <ac:spMk id="8" creationId="{9871561D-8CFB-920E-3E19-4DA8E5680799}"/>
          </ac:spMkLst>
        </pc:spChg>
        <pc:spChg chg="add mod">
          <ac:chgData name="Äyräväinen, Sanna" userId="1f673348-e427-4e7d-a634-af8b5074c786" providerId="ADAL" clId="{EB7A9608-A92F-467A-A677-C0C90F9706AC}" dt="2023-02-06T07:35:14.497" v="7149" actId="14100"/>
          <ac:spMkLst>
            <pc:docMk/>
            <pc:sldMk cId="445934730" sldId="260"/>
            <ac:spMk id="9" creationId="{09EEBEE7-E31B-B6D2-C069-198A7D3E8DA4}"/>
          </ac:spMkLst>
        </pc:spChg>
        <pc:spChg chg="add mod">
          <ac:chgData name="Äyräväinen, Sanna" userId="1f673348-e427-4e7d-a634-af8b5074c786" providerId="ADAL" clId="{EB7A9608-A92F-467A-A677-C0C90F9706AC}" dt="2023-01-31T10:24:02.367" v="4795" actId="20577"/>
          <ac:spMkLst>
            <pc:docMk/>
            <pc:sldMk cId="445934730" sldId="260"/>
            <ac:spMk id="10" creationId="{E757AF4A-AF40-85C0-41E1-F9E82CB8F640}"/>
          </ac:spMkLst>
        </pc:spChg>
        <pc:spChg chg="add mod">
          <ac:chgData name="Äyräväinen, Sanna" userId="1f673348-e427-4e7d-a634-af8b5074c786" providerId="ADAL" clId="{EB7A9608-A92F-467A-A677-C0C90F9706AC}" dt="2023-01-31T10:19:24.704" v="4772" actId="1076"/>
          <ac:spMkLst>
            <pc:docMk/>
            <pc:sldMk cId="445934730" sldId="260"/>
            <ac:spMk id="11" creationId="{A39C394D-4D41-9DA0-CE53-D2FCABC14C2A}"/>
          </ac:spMkLst>
        </pc:spChg>
        <pc:spChg chg="add mod">
          <ac:chgData name="Äyräväinen, Sanna" userId="1f673348-e427-4e7d-a634-af8b5074c786" providerId="ADAL" clId="{EB7A9608-A92F-467A-A677-C0C90F9706AC}" dt="2023-01-31T10:23:53.948" v="4794" actId="113"/>
          <ac:spMkLst>
            <pc:docMk/>
            <pc:sldMk cId="445934730" sldId="260"/>
            <ac:spMk id="12" creationId="{9FD70A47-24FE-B6B5-16C0-39A6AFBEB1B9}"/>
          </ac:spMkLst>
        </pc:spChg>
        <pc:spChg chg="add mod">
          <ac:chgData name="Äyräväinen, Sanna" userId="1f673348-e427-4e7d-a634-af8b5074c786" providerId="ADAL" clId="{EB7A9608-A92F-467A-A677-C0C90F9706AC}" dt="2023-02-06T09:51:17.722" v="7710" actId="14100"/>
          <ac:spMkLst>
            <pc:docMk/>
            <pc:sldMk cId="445934730" sldId="260"/>
            <ac:spMk id="13" creationId="{6D961BF4-0924-5051-C86B-AE9ADECB1B94}"/>
          </ac:spMkLst>
        </pc:spChg>
        <pc:spChg chg="add mod">
          <ac:chgData name="Äyräväinen, Sanna" userId="1f673348-e427-4e7d-a634-af8b5074c786" providerId="ADAL" clId="{EB7A9608-A92F-467A-A677-C0C90F9706AC}" dt="2023-02-06T09:51:17.722" v="7710" actId="14100"/>
          <ac:spMkLst>
            <pc:docMk/>
            <pc:sldMk cId="445934730" sldId="260"/>
            <ac:spMk id="14" creationId="{CB46FAEC-0C8C-8FB7-3858-DBDB4390BF60}"/>
          </ac:spMkLst>
        </pc:spChg>
        <pc:spChg chg="add mod">
          <ac:chgData name="Äyräväinen, Sanna" userId="1f673348-e427-4e7d-a634-af8b5074c786" providerId="ADAL" clId="{EB7A9608-A92F-467A-A677-C0C90F9706AC}" dt="2023-02-06T09:51:17.722" v="7710" actId="14100"/>
          <ac:spMkLst>
            <pc:docMk/>
            <pc:sldMk cId="445934730" sldId="260"/>
            <ac:spMk id="15" creationId="{080F4341-FFAD-E7F4-519C-9A8FB4D34397}"/>
          </ac:spMkLst>
        </pc:spChg>
        <pc:spChg chg="add mod">
          <ac:chgData name="Äyräväinen, Sanna" userId="1f673348-e427-4e7d-a634-af8b5074c786" providerId="ADAL" clId="{EB7A9608-A92F-467A-A677-C0C90F9706AC}" dt="2023-02-06T09:51:17.722" v="7710" actId="14100"/>
          <ac:spMkLst>
            <pc:docMk/>
            <pc:sldMk cId="445934730" sldId="260"/>
            <ac:spMk id="16" creationId="{FC591E88-9346-3F29-20D2-B05F26F12F14}"/>
          </ac:spMkLst>
        </pc:spChg>
        <pc:spChg chg="add mod">
          <ac:chgData name="Äyräväinen, Sanna" userId="1f673348-e427-4e7d-a634-af8b5074c786" providerId="ADAL" clId="{EB7A9608-A92F-467A-A677-C0C90F9706AC}" dt="2023-02-06T09:51:17.722" v="7710" actId="14100"/>
          <ac:spMkLst>
            <pc:docMk/>
            <pc:sldMk cId="445934730" sldId="260"/>
            <ac:spMk id="17" creationId="{8087C267-694A-BA51-F6F4-EE1C0203A37E}"/>
          </ac:spMkLst>
        </pc:spChg>
        <pc:spChg chg="add mod">
          <ac:chgData name="Äyräväinen, Sanna" userId="1f673348-e427-4e7d-a634-af8b5074c786" providerId="ADAL" clId="{EB7A9608-A92F-467A-A677-C0C90F9706AC}" dt="2023-02-06T09:51:17.722" v="7710" actId="14100"/>
          <ac:spMkLst>
            <pc:docMk/>
            <pc:sldMk cId="445934730" sldId="260"/>
            <ac:spMk id="18" creationId="{1DDE4E85-F874-0D03-0E8C-FE0AABA4D438}"/>
          </ac:spMkLst>
        </pc:spChg>
        <pc:spChg chg="add mod">
          <ac:chgData name="Äyräväinen, Sanna" userId="1f673348-e427-4e7d-a634-af8b5074c786" providerId="ADAL" clId="{EB7A9608-A92F-467A-A677-C0C90F9706AC}" dt="2023-02-06T09:51:17.722" v="7710" actId="14100"/>
          <ac:spMkLst>
            <pc:docMk/>
            <pc:sldMk cId="445934730" sldId="260"/>
            <ac:spMk id="19" creationId="{4D918040-70A8-D725-CD14-65F995F71562}"/>
          </ac:spMkLst>
        </pc:spChg>
        <pc:spChg chg="add mod">
          <ac:chgData name="Äyräväinen, Sanna" userId="1f673348-e427-4e7d-a634-af8b5074c786" providerId="ADAL" clId="{EB7A9608-A92F-467A-A677-C0C90F9706AC}" dt="2023-02-06T09:56:53.358" v="7841" actId="20577"/>
          <ac:spMkLst>
            <pc:docMk/>
            <pc:sldMk cId="445934730" sldId="260"/>
            <ac:spMk id="20" creationId="{5A39E502-9848-6980-2ACE-386723A12A83}"/>
          </ac:spMkLst>
        </pc:spChg>
        <pc:spChg chg="add mod">
          <ac:chgData name="Äyräväinen, Sanna" userId="1f673348-e427-4e7d-a634-af8b5074c786" providerId="ADAL" clId="{EB7A9608-A92F-467A-A677-C0C90F9706AC}" dt="2023-02-06T09:50:01.989" v="7704" actId="1076"/>
          <ac:spMkLst>
            <pc:docMk/>
            <pc:sldMk cId="445934730" sldId="260"/>
            <ac:spMk id="21" creationId="{D9E2B2D3-9665-0907-70F7-FA38551CB590}"/>
          </ac:spMkLst>
        </pc:spChg>
        <pc:spChg chg="add del mod">
          <ac:chgData name="Äyräväinen, Sanna" userId="1f673348-e427-4e7d-a634-af8b5074c786" providerId="ADAL" clId="{EB7A9608-A92F-467A-A677-C0C90F9706AC}" dt="2023-02-06T09:50:57.343" v="7708"/>
          <ac:spMkLst>
            <pc:docMk/>
            <pc:sldMk cId="445934730" sldId="260"/>
            <ac:spMk id="22" creationId="{F9767CEC-C081-95B2-7095-11C52C76DA50}"/>
          </ac:spMkLst>
        </pc:spChg>
        <pc:spChg chg="add del mod">
          <ac:chgData name="Äyräväinen, Sanna" userId="1f673348-e427-4e7d-a634-af8b5074c786" providerId="ADAL" clId="{EB7A9608-A92F-467A-A677-C0C90F9706AC}" dt="2023-02-06T09:50:57.343" v="7708"/>
          <ac:spMkLst>
            <pc:docMk/>
            <pc:sldMk cId="445934730" sldId="260"/>
            <ac:spMk id="24" creationId="{9CE7EDEC-E5E8-D069-4FDA-9832A3626D4E}"/>
          </ac:spMkLst>
        </pc:spChg>
        <pc:spChg chg="add mod">
          <ac:chgData name="Äyräväinen, Sanna" userId="1f673348-e427-4e7d-a634-af8b5074c786" providerId="ADAL" clId="{EB7A9608-A92F-467A-A677-C0C90F9706AC}" dt="2023-02-06T09:56:07.092" v="7802" actId="1076"/>
          <ac:spMkLst>
            <pc:docMk/>
            <pc:sldMk cId="445934730" sldId="260"/>
            <ac:spMk id="44" creationId="{32C25708-E462-D228-437F-B103AD65B8B7}"/>
          </ac:spMkLst>
        </pc:spChg>
        <pc:spChg chg="add del mod ord">
          <ac:chgData name="Äyräväinen, Sanna" userId="1f673348-e427-4e7d-a634-af8b5074c786" providerId="ADAL" clId="{EB7A9608-A92F-467A-A677-C0C90F9706AC}" dt="2023-02-06T09:52:01.603" v="7716" actId="700"/>
          <ac:spMkLst>
            <pc:docMk/>
            <pc:sldMk cId="445934730" sldId="260"/>
            <ac:spMk id="46" creationId="{9DB1E91A-ACFD-147E-1F02-EF4F64106060}"/>
          </ac:spMkLst>
        </pc:spChg>
        <pc:spChg chg="add del mod ord">
          <ac:chgData name="Äyräväinen, Sanna" userId="1f673348-e427-4e7d-a634-af8b5074c786" providerId="ADAL" clId="{EB7A9608-A92F-467A-A677-C0C90F9706AC}" dt="2023-02-06T09:52:01.603" v="7716" actId="700"/>
          <ac:spMkLst>
            <pc:docMk/>
            <pc:sldMk cId="445934730" sldId="260"/>
            <ac:spMk id="47" creationId="{3D8A1571-3566-B945-C700-05CF5C205C68}"/>
          </ac:spMkLst>
        </pc:spChg>
        <pc:spChg chg="add mod">
          <ac:chgData name="Äyräväinen, Sanna" userId="1f673348-e427-4e7d-a634-af8b5074c786" providerId="ADAL" clId="{EB7A9608-A92F-467A-A677-C0C90F9706AC}" dt="2023-02-06T09:56:07.092" v="7802" actId="1076"/>
          <ac:spMkLst>
            <pc:docMk/>
            <pc:sldMk cId="445934730" sldId="260"/>
            <ac:spMk id="49" creationId="{BD731612-8295-057B-1B03-B27483CB4AA7}"/>
          </ac:spMkLst>
        </pc:spChg>
        <pc:spChg chg="add mod">
          <ac:chgData name="Äyräväinen, Sanna" userId="1f673348-e427-4e7d-a634-af8b5074c786" providerId="ADAL" clId="{EB7A9608-A92F-467A-A677-C0C90F9706AC}" dt="2023-02-06T09:56:07.092" v="7802" actId="1076"/>
          <ac:spMkLst>
            <pc:docMk/>
            <pc:sldMk cId="445934730" sldId="260"/>
            <ac:spMk id="50" creationId="{08BA44E2-B6DF-0B9E-D837-1EB63B9666DC}"/>
          </ac:spMkLst>
        </pc:spChg>
        <pc:spChg chg="add mod">
          <ac:chgData name="Äyräväinen, Sanna" userId="1f673348-e427-4e7d-a634-af8b5074c786" providerId="ADAL" clId="{EB7A9608-A92F-467A-A677-C0C90F9706AC}" dt="2023-02-01T06:14:09.667" v="5499" actId="1076"/>
          <ac:spMkLst>
            <pc:docMk/>
            <pc:sldMk cId="445934730" sldId="260"/>
            <ac:spMk id="93" creationId="{1D5A1E01-BB69-6193-F6DC-3F21812EC420}"/>
          </ac:spMkLst>
        </pc:spChg>
        <pc:graphicFrameChg chg="add del mod modGraphic">
          <ac:chgData name="Äyräväinen, Sanna" userId="1f673348-e427-4e7d-a634-af8b5074c786" providerId="ADAL" clId="{EB7A9608-A92F-467A-A677-C0C90F9706AC}" dt="2023-01-30T10:36:41.863" v="61" actId="478"/>
          <ac:graphicFrameMkLst>
            <pc:docMk/>
            <pc:sldMk cId="445934730" sldId="260"/>
            <ac:graphicFrameMk id="4" creationId="{0EF86110-F970-9046-DA99-27BF1B2476FC}"/>
          </ac:graphicFrameMkLst>
        </pc:graphicFrameChg>
        <pc:graphicFrameChg chg="add del mod">
          <ac:chgData name="Äyräväinen, Sanna" userId="1f673348-e427-4e7d-a634-af8b5074c786" providerId="ADAL" clId="{EB7A9608-A92F-467A-A677-C0C90F9706AC}" dt="2023-01-30T10:36:50.327" v="63" actId="478"/>
          <ac:graphicFrameMkLst>
            <pc:docMk/>
            <pc:sldMk cId="445934730" sldId="260"/>
            <ac:graphicFrameMk id="5" creationId="{38C0F79F-9816-FA47-3D7A-589A48BB9F92}"/>
          </ac:graphicFrameMkLst>
        </pc:graphicFrameChg>
        <pc:cxnChg chg="add mod">
          <ac:chgData name="Äyräväinen, Sanna" userId="1f673348-e427-4e7d-a634-af8b5074c786" providerId="ADAL" clId="{EB7A9608-A92F-467A-A677-C0C90F9706AC}" dt="2023-02-06T07:35:19.438" v="7150" actId="14100"/>
          <ac:cxnSpMkLst>
            <pc:docMk/>
            <pc:sldMk cId="445934730" sldId="260"/>
            <ac:cxnSpMk id="23" creationId="{310072F0-04A3-F9B8-2ACE-1809AE9F4BAA}"/>
          </ac:cxnSpMkLst>
        </pc:cxnChg>
        <pc:cxnChg chg="add mod">
          <ac:chgData name="Äyräväinen, Sanna" userId="1f673348-e427-4e7d-a634-af8b5074c786" providerId="ADAL" clId="{EB7A9608-A92F-467A-A677-C0C90F9706AC}" dt="2023-02-06T07:35:14.497" v="7149" actId="14100"/>
          <ac:cxnSpMkLst>
            <pc:docMk/>
            <pc:sldMk cId="445934730" sldId="260"/>
            <ac:cxnSpMk id="26" creationId="{37BE3EF2-F1D7-4E72-B86D-27DFF01E514D}"/>
          </ac:cxnSpMkLst>
        </pc:cxnChg>
        <pc:cxnChg chg="add mod">
          <ac:chgData name="Äyräväinen, Sanna" userId="1f673348-e427-4e7d-a634-af8b5074c786" providerId="ADAL" clId="{EB7A9608-A92F-467A-A677-C0C90F9706AC}" dt="2023-02-06T07:35:14.497" v="7149" actId="14100"/>
          <ac:cxnSpMkLst>
            <pc:docMk/>
            <pc:sldMk cId="445934730" sldId="260"/>
            <ac:cxnSpMk id="29" creationId="{DDD35C79-AE73-FDF2-D890-FEB929A586AA}"/>
          </ac:cxnSpMkLst>
        </pc:cxnChg>
        <pc:cxnChg chg="add mod">
          <ac:chgData name="Äyräväinen, Sanna" userId="1f673348-e427-4e7d-a634-af8b5074c786" providerId="ADAL" clId="{EB7A9608-A92F-467A-A677-C0C90F9706AC}" dt="2023-02-06T07:35:14.497" v="7149" actId="14100"/>
          <ac:cxnSpMkLst>
            <pc:docMk/>
            <pc:sldMk cId="445934730" sldId="260"/>
            <ac:cxnSpMk id="32" creationId="{35A262A2-AF96-A0C0-A622-7D6FCD642761}"/>
          </ac:cxnSpMkLst>
        </pc:cxnChg>
        <pc:cxnChg chg="add del mod">
          <ac:chgData name="Äyräväinen, Sanna" userId="1f673348-e427-4e7d-a634-af8b5074c786" providerId="ADAL" clId="{EB7A9608-A92F-467A-A677-C0C90F9706AC}" dt="2023-02-06T09:49:44.117" v="7703" actId="21"/>
          <ac:cxnSpMkLst>
            <pc:docMk/>
            <pc:sldMk cId="445934730" sldId="260"/>
            <ac:cxnSpMk id="35" creationId="{2CEC76BE-FC17-2F51-3D87-D5650EE8B9B8}"/>
          </ac:cxnSpMkLst>
        </pc:cxnChg>
        <pc:cxnChg chg="add del mod">
          <ac:chgData name="Äyräväinen, Sanna" userId="1f673348-e427-4e7d-a634-af8b5074c786" providerId="ADAL" clId="{EB7A9608-A92F-467A-A677-C0C90F9706AC}" dt="2023-01-31T10:17:38.669" v="4756" actId="11529"/>
          <ac:cxnSpMkLst>
            <pc:docMk/>
            <pc:sldMk cId="445934730" sldId="260"/>
            <ac:cxnSpMk id="39" creationId="{0A3BA72D-87AC-2325-6356-46B31AEBFC69}"/>
          </ac:cxnSpMkLst>
        </pc:cxnChg>
        <pc:cxnChg chg="add del mod">
          <ac:chgData name="Äyräväinen, Sanna" userId="1f673348-e427-4e7d-a634-af8b5074c786" providerId="ADAL" clId="{EB7A9608-A92F-467A-A677-C0C90F9706AC}" dt="2023-02-06T09:51:26.049" v="7711" actId="478"/>
          <ac:cxnSpMkLst>
            <pc:docMk/>
            <pc:sldMk cId="445934730" sldId="260"/>
            <ac:cxnSpMk id="42" creationId="{FE9432E7-861E-77C7-8E54-46351688BA5D}"/>
          </ac:cxnSpMkLst>
        </pc:cxnChg>
        <pc:cxnChg chg="add del mod">
          <ac:chgData name="Äyräväinen, Sanna" userId="1f673348-e427-4e7d-a634-af8b5074c786" providerId="ADAL" clId="{EB7A9608-A92F-467A-A677-C0C90F9706AC}" dt="2023-02-06T09:51:26.049" v="7711" actId="478"/>
          <ac:cxnSpMkLst>
            <pc:docMk/>
            <pc:sldMk cId="445934730" sldId="260"/>
            <ac:cxnSpMk id="45" creationId="{41DCCC15-9085-C1C2-94ED-473B2558A849}"/>
          </ac:cxnSpMkLst>
        </pc:cxnChg>
        <pc:cxnChg chg="add del mod">
          <ac:chgData name="Äyräväinen, Sanna" userId="1f673348-e427-4e7d-a634-af8b5074c786" providerId="ADAL" clId="{EB7A9608-A92F-467A-A677-C0C90F9706AC}" dt="2023-02-06T09:51:26.049" v="7711" actId="478"/>
          <ac:cxnSpMkLst>
            <pc:docMk/>
            <pc:sldMk cId="445934730" sldId="260"/>
            <ac:cxnSpMk id="48" creationId="{37B73178-C308-DDAC-276C-D12BF4FB46F1}"/>
          </ac:cxnSpMkLst>
        </pc:cxnChg>
        <pc:cxnChg chg="add del mod">
          <ac:chgData name="Äyräväinen, Sanna" userId="1f673348-e427-4e7d-a634-af8b5074c786" providerId="ADAL" clId="{EB7A9608-A92F-467A-A677-C0C90F9706AC}" dt="2023-02-06T09:51:26.049" v="7711" actId="478"/>
          <ac:cxnSpMkLst>
            <pc:docMk/>
            <pc:sldMk cId="445934730" sldId="260"/>
            <ac:cxnSpMk id="51" creationId="{479BF758-8B5B-A44F-7ED7-30702F386A07}"/>
          </ac:cxnSpMkLst>
        </pc:cxnChg>
        <pc:cxnChg chg="add mod">
          <ac:chgData name="Äyräväinen, Sanna" userId="1f673348-e427-4e7d-a634-af8b5074c786" providerId="ADAL" clId="{EB7A9608-A92F-467A-A677-C0C90F9706AC}" dt="2023-02-06T09:56:07.092" v="7802" actId="1076"/>
          <ac:cxnSpMkLst>
            <pc:docMk/>
            <pc:sldMk cId="445934730" sldId="260"/>
            <ac:cxnSpMk id="53" creationId="{B6106FB8-8291-62F2-23A7-4604D08BAEBF}"/>
          </ac:cxnSpMkLst>
        </pc:cxnChg>
        <pc:cxnChg chg="add del mod">
          <ac:chgData name="Äyräväinen, Sanna" userId="1f673348-e427-4e7d-a634-af8b5074c786" providerId="ADAL" clId="{EB7A9608-A92F-467A-A677-C0C90F9706AC}" dt="2023-02-06T09:51:26.049" v="7711" actId="478"/>
          <ac:cxnSpMkLst>
            <pc:docMk/>
            <pc:sldMk cId="445934730" sldId="260"/>
            <ac:cxnSpMk id="54" creationId="{A8E18D8B-73CE-CB04-B160-4D9727A7EBE3}"/>
          </ac:cxnSpMkLst>
        </pc:cxnChg>
        <pc:cxnChg chg="add del mod">
          <ac:chgData name="Äyräväinen, Sanna" userId="1f673348-e427-4e7d-a634-af8b5074c786" providerId="ADAL" clId="{EB7A9608-A92F-467A-A677-C0C90F9706AC}" dt="2023-02-06T09:51:26.049" v="7711" actId="478"/>
          <ac:cxnSpMkLst>
            <pc:docMk/>
            <pc:sldMk cId="445934730" sldId="260"/>
            <ac:cxnSpMk id="57" creationId="{29C604A7-B29D-8122-784A-AD8404A81F92}"/>
          </ac:cxnSpMkLst>
        </pc:cxnChg>
        <pc:cxnChg chg="add mod">
          <ac:chgData name="Äyräväinen, Sanna" userId="1f673348-e427-4e7d-a634-af8b5074c786" providerId="ADAL" clId="{EB7A9608-A92F-467A-A677-C0C90F9706AC}" dt="2023-02-06T09:56:07.092" v="7802" actId="1076"/>
          <ac:cxnSpMkLst>
            <pc:docMk/>
            <pc:sldMk cId="445934730" sldId="260"/>
            <ac:cxnSpMk id="58" creationId="{C913FE46-91FE-82C0-0A9E-8E11099A7690}"/>
          </ac:cxnSpMkLst>
        </pc:cxnChg>
        <pc:cxnChg chg="add del mod">
          <ac:chgData name="Äyräväinen, Sanna" userId="1f673348-e427-4e7d-a634-af8b5074c786" providerId="ADAL" clId="{EB7A9608-A92F-467A-A677-C0C90F9706AC}" dt="2023-02-06T09:51:26.049" v="7711" actId="478"/>
          <ac:cxnSpMkLst>
            <pc:docMk/>
            <pc:sldMk cId="445934730" sldId="260"/>
            <ac:cxnSpMk id="60" creationId="{ACF56695-339D-F516-2BAA-0BA79F6D4D40}"/>
          </ac:cxnSpMkLst>
        </pc:cxnChg>
        <pc:cxnChg chg="add mod">
          <ac:chgData name="Äyräväinen, Sanna" userId="1f673348-e427-4e7d-a634-af8b5074c786" providerId="ADAL" clId="{EB7A9608-A92F-467A-A677-C0C90F9706AC}" dt="2023-02-06T09:56:07.092" v="7802" actId="1076"/>
          <ac:cxnSpMkLst>
            <pc:docMk/>
            <pc:sldMk cId="445934730" sldId="260"/>
            <ac:cxnSpMk id="62" creationId="{EC01E347-29E0-A69C-3937-C0544AA17110}"/>
          </ac:cxnSpMkLst>
        </pc:cxnChg>
        <pc:cxnChg chg="add mod">
          <ac:chgData name="Äyräväinen, Sanna" userId="1f673348-e427-4e7d-a634-af8b5074c786" providerId="ADAL" clId="{EB7A9608-A92F-467A-A677-C0C90F9706AC}" dt="2023-02-06T09:56:07.092" v="7802" actId="1076"/>
          <ac:cxnSpMkLst>
            <pc:docMk/>
            <pc:sldMk cId="445934730" sldId="260"/>
            <ac:cxnSpMk id="65" creationId="{B5402153-37A4-E836-771C-254DE99D46C2}"/>
          </ac:cxnSpMkLst>
        </pc:cxnChg>
        <pc:cxnChg chg="add mod">
          <ac:chgData name="Äyräväinen, Sanna" userId="1f673348-e427-4e7d-a634-af8b5074c786" providerId="ADAL" clId="{EB7A9608-A92F-467A-A677-C0C90F9706AC}" dt="2023-02-06T09:56:07.092" v="7802" actId="1076"/>
          <ac:cxnSpMkLst>
            <pc:docMk/>
            <pc:sldMk cId="445934730" sldId="260"/>
            <ac:cxnSpMk id="68" creationId="{B6D558F8-3DCE-CE1D-76BC-A5E23A3F091B}"/>
          </ac:cxnSpMkLst>
        </pc:cxnChg>
        <pc:cxnChg chg="add mod">
          <ac:chgData name="Äyräväinen, Sanna" userId="1f673348-e427-4e7d-a634-af8b5074c786" providerId="ADAL" clId="{EB7A9608-A92F-467A-A677-C0C90F9706AC}" dt="2023-02-06T09:56:07.092" v="7802" actId="1076"/>
          <ac:cxnSpMkLst>
            <pc:docMk/>
            <pc:sldMk cId="445934730" sldId="260"/>
            <ac:cxnSpMk id="71" creationId="{6291C7D9-8C3A-70B0-2B19-3139715C9AF6}"/>
          </ac:cxnSpMkLst>
        </pc:cxnChg>
        <pc:cxnChg chg="add mod">
          <ac:chgData name="Äyräväinen, Sanna" userId="1f673348-e427-4e7d-a634-af8b5074c786" providerId="ADAL" clId="{EB7A9608-A92F-467A-A677-C0C90F9706AC}" dt="2023-02-06T09:56:07.092" v="7802" actId="1076"/>
          <ac:cxnSpMkLst>
            <pc:docMk/>
            <pc:sldMk cId="445934730" sldId="260"/>
            <ac:cxnSpMk id="74" creationId="{9C299221-97AF-8E07-C453-D2094BC90D27}"/>
          </ac:cxnSpMkLst>
        </pc:cxnChg>
        <pc:cxnChg chg="add mod">
          <ac:chgData name="Äyräväinen, Sanna" userId="1f673348-e427-4e7d-a634-af8b5074c786" providerId="ADAL" clId="{EB7A9608-A92F-467A-A677-C0C90F9706AC}" dt="2023-02-06T09:56:07.092" v="7802" actId="1076"/>
          <ac:cxnSpMkLst>
            <pc:docMk/>
            <pc:sldMk cId="445934730" sldId="260"/>
            <ac:cxnSpMk id="77" creationId="{C272BA15-7E19-A768-57EA-4D27D2CD83B1}"/>
          </ac:cxnSpMkLst>
        </pc:cxnChg>
        <pc:cxnChg chg="add mod">
          <ac:chgData name="Äyräväinen, Sanna" userId="1f673348-e427-4e7d-a634-af8b5074c786" providerId="ADAL" clId="{EB7A9608-A92F-467A-A677-C0C90F9706AC}" dt="2023-02-06T09:56:10.972" v="7803" actId="14100"/>
          <ac:cxnSpMkLst>
            <pc:docMk/>
            <pc:sldMk cId="445934730" sldId="260"/>
            <ac:cxnSpMk id="80" creationId="{0A1488FD-4FA6-B636-FD44-0C03B75F452A}"/>
          </ac:cxnSpMkLst>
        </pc:cxnChg>
        <pc:cxnChg chg="add mod">
          <ac:chgData name="Äyräväinen, Sanna" userId="1f673348-e427-4e7d-a634-af8b5074c786" providerId="ADAL" clId="{EB7A9608-A92F-467A-A677-C0C90F9706AC}" dt="2023-02-06T09:56:07.092" v="7802" actId="1076"/>
          <ac:cxnSpMkLst>
            <pc:docMk/>
            <pc:sldMk cId="445934730" sldId="260"/>
            <ac:cxnSpMk id="83" creationId="{A7C7690B-B658-98C7-A059-63E63BC7A9F6}"/>
          </ac:cxnSpMkLst>
        </pc:cxnChg>
      </pc:sldChg>
      <pc:sldChg chg="del">
        <pc:chgData name="Äyräväinen, Sanna" userId="1f673348-e427-4e7d-a634-af8b5074c786" providerId="ADAL" clId="{EB7A9608-A92F-467A-A677-C0C90F9706AC}" dt="2023-01-30T12:11:12.307" v="1706" actId="47"/>
        <pc:sldMkLst>
          <pc:docMk/>
          <pc:sldMk cId="2315379494" sldId="261"/>
        </pc:sldMkLst>
      </pc:sldChg>
      <pc:sldChg chg="del">
        <pc:chgData name="Äyräväinen, Sanna" userId="1f673348-e427-4e7d-a634-af8b5074c786" providerId="ADAL" clId="{EB7A9608-A92F-467A-A677-C0C90F9706AC}" dt="2023-01-30T12:11:12.307" v="1706" actId="47"/>
        <pc:sldMkLst>
          <pc:docMk/>
          <pc:sldMk cId="1156741632" sldId="262"/>
        </pc:sldMkLst>
      </pc:sldChg>
      <pc:sldChg chg="del">
        <pc:chgData name="Äyräväinen, Sanna" userId="1f673348-e427-4e7d-a634-af8b5074c786" providerId="ADAL" clId="{EB7A9608-A92F-467A-A677-C0C90F9706AC}" dt="2023-01-30T12:11:12.307" v="1706" actId="47"/>
        <pc:sldMkLst>
          <pc:docMk/>
          <pc:sldMk cId="4139840198" sldId="263"/>
        </pc:sldMkLst>
      </pc:sldChg>
      <pc:sldChg chg="del">
        <pc:chgData name="Äyräväinen, Sanna" userId="1f673348-e427-4e7d-a634-af8b5074c786" providerId="ADAL" clId="{EB7A9608-A92F-467A-A677-C0C90F9706AC}" dt="2023-01-30T12:11:12.307" v="1706" actId="47"/>
        <pc:sldMkLst>
          <pc:docMk/>
          <pc:sldMk cId="2613585408" sldId="264"/>
        </pc:sldMkLst>
      </pc:sldChg>
      <pc:sldChg chg="del">
        <pc:chgData name="Äyräväinen, Sanna" userId="1f673348-e427-4e7d-a634-af8b5074c786" providerId="ADAL" clId="{EB7A9608-A92F-467A-A677-C0C90F9706AC}" dt="2023-01-30T12:11:12.307" v="1706" actId="47"/>
        <pc:sldMkLst>
          <pc:docMk/>
          <pc:sldMk cId="959589965" sldId="265"/>
        </pc:sldMkLst>
      </pc:sldChg>
      <pc:sldChg chg="del">
        <pc:chgData name="Äyräväinen, Sanna" userId="1f673348-e427-4e7d-a634-af8b5074c786" providerId="ADAL" clId="{EB7A9608-A92F-467A-A677-C0C90F9706AC}" dt="2023-01-30T12:11:12.307" v="1706" actId="47"/>
        <pc:sldMkLst>
          <pc:docMk/>
          <pc:sldMk cId="51168972" sldId="266"/>
        </pc:sldMkLst>
      </pc:sldChg>
      <pc:sldChg chg="del">
        <pc:chgData name="Äyräväinen, Sanna" userId="1f673348-e427-4e7d-a634-af8b5074c786" providerId="ADAL" clId="{EB7A9608-A92F-467A-A677-C0C90F9706AC}" dt="2023-01-30T12:11:12.307" v="1706" actId="47"/>
        <pc:sldMkLst>
          <pc:docMk/>
          <pc:sldMk cId="2373341089" sldId="267"/>
        </pc:sldMkLst>
      </pc:sldChg>
      <pc:sldChg chg="del">
        <pc:chgData name="Äyräväinen, Sanna" userId="1f673348-e427-4e7d-a634-af8b5074c786" providerId="ADAL" clId="{EB7A9608-A92F-467A-A677-C0C90F9706AC}" dt="2023-01-30T12:11:12.307" v="1706" actId="47"/>
        <pc:sldMkLst>
          <pc:docMk/>
          <pc:sldMk cId="3899719952" sldId="280"/>
        </pc:sldMkLst>
      </pc:sldChg>
      <pc:sldChg chg="modSp mod">
        <pc:chgData name="Äyräväinen, Sanna" userId="1f673348-e427-4e7d-a634-af8b5074c786" providerId="ADAL" clId="{EB7A9608-A92F-467A-A677-C0C90F9706AC}" dt="2023-02-06T09:40:56.537" v="7296" actId="962"/>
        <pc:sldMkLst>
          <pc:docMk/>
          <pc:sldMk cId="2612041189" sldId="282"/>
        </pc:sldMkLst>
        <pc:spChg chg="mod">
          <ac:chgData name="Äyräväinen, Sanna" userId="1f673348-e427-4e7d-a634-af8b5074c786" providerId="ADAL" clId="{EB7A9608-A92F-467A-A677-C0C90F9706AC}" dt="2023-01-30T12:12:15.992" v="1708" actId="14100"/>
          <ac:spMkLst>
            <pc:docMk/>
            <pc:sldMk cId="2612041189" sldId="282"/>
            <ac:spMk id="6" creationId="{1EF1C365-818C-4A31-99CF-5592CB2305FC}"/>
          </ac:spMkLst>
        </pc:spChg>
        <pc:spChg chg="mod">
          <ac:chgData name="Äyräväinen, Sanna" userId="1f673348-e427-4e7d-a634-af8b5074c786" providerId="ADAL" clId="{EB7A9608-A92F-467A-A677-C0C90F9706AC}" dt="2023-01-30T12:12:15.992" v="1708" actId="14100"/>
          <ac:spMkLst>
            <pc:docMk/>
            <pc:sldMk cId="2612041189" sldId="282"/>
            <ac:spMk id="7" creationId="{2B37EAF1-1235-405D-9247-5A962A846AEE}"/>
          </ac:spMkLst>
        </pc:spChg>
        <pc:spChg chg="mod">
          <ac:chgData name="Äyräväinen, Sanna" userId="1f673348-e427-4e7d-a634-af8b5074c786" providerId="ADAL" clId="{EB7A9608-A92F-467A-A677-C0C90F9706AC}" dt="2023-01-30T12:12:15.992" v="1708" actId="14100"/>
          <ac:spMkLst>
            <pc:docMk/>
            <pc:sldMk cId="2612041189" sldId="282"/>
            <ac:spMk id="8" creationId="{BAF9B916-CFED-45A5-A3A6-CE5D5FE96957}"/>
          </ac:spMkLst>
        </pc:spChg>
        <pc:spChg chg="mod">
          <ac:chgData name="Äyräväinen, Sanna" userId="1f673348-e427-4e7d-a634-af8b5074c786" providerId="ADAL" clId="{EB7A9608-A92F-467A-A677-C0C90F9706AC}" dt="2023-01-30T12:12:15.992" v="1708" actId="14100"/>
          <ac:spMkLst>
            <pc:docMk/>
            <pc:sldMk cId="2612041189" sldId="282"/>
            <ac:spMk id="9" creationId="{8268C6DE-3AED-4AA3-B0E1-3BCBFAE63B97}"/>
          </ac:spMkLst>
        </pc:spChg>
        <pc:spChg chg="mod">
          <ac:chgData name="Äyräväinen, Sanna" userId="1f673348-e427-4e7d-a634-af8b5074c786" providerId="ADAL" clId="{EB7A9608-A92F-467A-A677-C0C90F9706AC}" dt="2023-01-30T12:12:15.992" v="1708" actId="14100"/>
          <ac:spMkLst>
            <pc:docMk/>
            <pc:sldMk cId="2612041189" sldId="282"/>
            <ac:spMk id="10" creationId="{B8ED04B3-190A-4C8A-8552-D2E182F858A6}"/>
          </ac:spMkLst>
        </pc:spChg>
        <pc:spChg chg="mod">
          <ac:chgData name="Äyräväinen, Sanna" userId="1f673348-e427-4e7d-a634-af8b5074c786" providerId="ADAL" clId="{EB7A9608-A92F-467A-A677-C0C90F9706AC}" dt="2023-01-30T12:12:15.992" v="1708" actId="14100"/>
          <ac:spMkLst>
            <pc:docMk/>
            <pc:sldMk cId="2612041189" sldId="282"/>
            <ac:spMk id="11" creationId="{0536075C-2C91-445A-B0F3-19F6FCFE5B6D}"/>
          </ac:spMkLst>
        </pc:spChg>
        <pc:spChg chg="mod">
          <ac:chgData name="Äyräväinen, Sanna" userId="1f673348-e427-4e7d-a634-af8b5074c786" providerId="ADAL" clId="{EB7A9608-A92F-467A-A677-C0C90F9706AC}" dt="2023-01-30T12:12:15.992" v="1708" actId="14100"/>
          <ac:spMkLst>
            <pc:docMk/>
            <pc:sldMk cId="2612041189" sldId="282"/>
            <ac:spMk id="16" creationId="{7FFF24F5-4946-4A0C-BB8D-083CDECAA0F1}"/>
          </ac:spMkLst>
        </pc:spChg>
        <pc:picChg chg="mod">
          <ac:chgData name="Äyräväinen, Sanna" userId="1f673348-e427-4e7d-a634-af8b5074c786" providerId="ADAL" clId="{EB7A9608-A92F-467A-A677-C0C90F9706AC}" dt="2023-02-06T09:40:56.537" v="7296" actId="962"/>
          <ac:picMkLst>
            <pc:docMk/>
            <pc:sldMk cId="2612041189" sldId="282"/>
            <ac:picMk id="5" creationId="{8CA96A5A-637E-4E68-AEF9-D4EC256F90A1}"/>
          </ac:picMkLst>
        </pc:picChg>
        <pc:cxnChg chg="mod">
          <ac:chgData name="Äyräväinen, Sanna" userId="1f673348-e427-4e7d-a634-af8b5074c786" providerId="ADAL" clId="{EB7A9608-A92F-467A-A677-C0C90F9706AC}" dt="2023-01-30T12:12:15.992" v="1708" actId="14100"/>
          <ac:cxnSpMkLst>
            <pc:docMk/>
            <pc:sldMk cId="2612041189" sldId="282"/>
            <ac:cxnSpMk id="12" creationId="{1BC112EC-DA77-41B5-95FD-490145F8B305}"/>
          </ac:cxnSpMkLst>
        </pc:cxnChg>
        <pc:cxnChg chg="mod">
          <ac:chgData name="Äyräväinen, Sanna" userId="1f673348-e427-4e7d-a634-af8b5074c786" providerId="ADAL" clId="{EB7A9608-A92F-467A-A677-C0C90F9706AC}" dt="2023-01-30T12:12:15.992" v="1708" actId="14100"/>
          <ac:cxnSpMkLst>
            <pc:docMk/>
            <pc:sldMk cId="2612041189" sldId="282"/>
            <ac:cxnSpMk id="13" creationId="{529BF5EC-8CAF-41DC-88FE-DD22098A175F}"/>
          </ac:cxnSpMkLst>
        </pc:cxnChg>
        <pc:cxnChg chg="mod">
          <ac:chgData name="Äyräväinen, Sanna" userId="1f673348-e427-4e7d-a634-af8b5074c786" providerId="ADAL" clId="{EB7A9608-A92F-467A-A677-C0C90F9706AC}" dt="2023-01-30T12:12:15.992" v="1708" actId="14100"/>
          <ac:cxnSpMkLst>
            <pc:docMk/>
            <pc:sldMk cId="2612041189" sldId="282"/>
            <ac:cxnSpMk id="14" creationId="{AD8492EE-1D39-4BAF-BC33-82792B93A1B3}"/>
          </ac:cxnSpMkLst>
        </pc:cxnChg>
        <pc:cxnChg chg="mod">
          <ac:chgData name="Äyräväinen, Sanna" userId="1f673348-e427-4e7d-a634-af8b5074c786" providerId="ADAL" clId="{EB7A9608-A92F-467A-A677-C0C90F9706AC}" dt="2023-01-31T11:27:13.115" v="5498" actId="1076"/>
          <ac:cxnSpMkLst>
            <pc:docMk/>
            <pc:sldMk cId="2612041189" sldId="282"/>
            <ac:cxnSpMk id="15" creationId="{8ADEDE9D-4B59-4921-A1D2-72EB8614B000}"/>
          </ac:cxnSpMkLst>
        </pc:cxnChg>
        <pc:cxnChg chg="mod">
          <ac:chgData name="Äyräväinen, Sanna" userId="1f673348-e427-4e7d-a634-af8b5074c786" providerId="ADAL" clId="{EB7A9608-A92F-467A-A677-C0C90F9706AC}" dt="2023-01-30T12:12:15.992" v="1708" actId="14100"/>
          <ac:cxnSpMkLst>
            <pc:docMk/>
            <pc:sldMk cId="2612041189" sldId="282"/>
            <ac:cxnSpMk id="17" creationId="{F40546D5-6FEA-46D3-8408-0A27E5717873}"/>
          </ac:cxnSpMkLst>
        </pc:cxnChg>
        <pc:cxnChg chg="mod">
          <ac:chgData name="Äyräväinen, Sanna" userId="1f673348-e427-4e7d-a634-af8b5074c786" providerId="ADAL" clId="{EB7A9608-A92F-467A-A677-C0C90F9706AC}" dt="2023-01-30T12:12:15.992" v="1708" actId="14100"/>
          <ac:cxnSpMkLst>
            <pc:docMk/>
            <pc:sldMk cId="2612041189" sldId="282"/>
            <ac:cxnSpMk id="18" creationId="{33E94C05-EAF4-4E60-B346-8D3F6AB5739F}"/>
          </ac:cxnSpMkLst>
        </pc:cxnChg>
      </pc:sldChg>
      <pc:sldChg chg="addSp delSp modSp add mod ord modClrScheme chgLayout">
        <pc:chgData name="Äyräväinen, Sanna" userId="1f673348-e427-4e7d-a634-af8b5074c786" providerId="ADAL" clId="{EB7A9608-A92F-467A-A677-C0C90F9706AC}" dt="2023-02-06T09:47:02.265" v="7548" actId="700"/>
        <pc:sldMkLst>
          <pc:docMk/>
          <pc:sldMk cId="3063496044" sldId="284"/>
        </pc:sldMkLst>
        <pc:spChg chg="add mod">
          <ac:chgData name="Äyräväinen, Sanna" userId="1f673348-e427-4e7d-a634-af8b5074c786" providerId="ADAL" clId="{EB7A9608-A92F-467A-A677-C0C90F9706AC}" dt="2023-02-06T09:44:29.385" v="7531" actId="20577"/>
          <ac:spMkLst>
            <pc:docMk/>
            <pc:sldMk cId="3063496044" sldId="284"/>
            <ac:spMk id="2" creationId="{DC188AFB-4398-904E-FE86-3E5F74E87834}"/>
          </ac:spMkLst>
        </pc:spChg>
        <pc:spChg chg="mod">
          <ac:chgData name="Äyräväinen, Sanna" userId="1f673348-e427-4e7d-a634-af8b5074c786" providerId="ADAL" clId="{EB7A9608-A92F-467A-A677-C0C90F9706AC}" dt="2023-02-02T08:29:14.878" v="6609" actId="20577"/>
          <ac:spMkLst>
            <pc:docMk/>
            <pc:sldMk cId="3063496044" sldId="284"/>
            <ac:spMk id="5" creationId="{8ABD892D-E39C-4616-B3A1-498D84E3451F}"/>
          </ac:spMkLst>
        </pc:spChg>
        <pc:spChg chg="add del mod">
          <ac:chgData name="Äyräväinen, Sanna" userId="1f673348-e427-4e7d-a634-af8b5074c786" providerId="ADAL" clId="{EB7A9608-A92F-467A-A677-C0C90F9706AC}" dt="2023-02-06T09:45:17.218" v="7537"/>
          <ac:spMkLst>
            <pc:docMk/>
            <pc:sldMk cId="3063496044" sldId="284"/>
            <ac:spMk id="9" creationId="{D3507981-EEFF-186C-51D7-2389CF1B6AF1}"/>
          </ac:spMkLst>
        </pc:spChg>
        <pc:spChg chg="add mod">
          <ac:chgData name="Äyräväinen, Sanna" userId="1f673348-e427-4e7d-a634-af8b5074c786" providerId="ADAL" clId="{EB7A9608-A92F-467A-A677-C0C90F9706AC}" dt="2023-02-02T07:52:37.356" v="5662" actId="20577"/>
          <ac:spMkLst>
            <pc:docMk/>
            <pc:sldMk cId="3063496044" sldId="284"/>
            <ac:spMk id="10" creationId="{CDCAF4A6-15A1-3748-5E8C-C727BC541620}"/>
          </ac:spMkLst>
        </pc:spChg>
        <pc:spChg chg="add mod">
          <ac:chgData name="Äyräväinen, Sanna" userId="1f673348-e427-4e7d-a634-af8b5074c786" providerId="ADAL" clId="{EB7A9608-A92F-467A-A677-C0C90F9706AC}" dt="2023-02-06T09:45:55.941" v="7540" actId="14100"/>
          <ac:spMkLst>
            <pc:docMk/>
            <pc:sldMk cId="3063496044" sldId="284"/>
            <ac:spMk id="11" creationId="{A641C779-7585-214F-E66B-95445D03D4BC}"/>
          </ac:spMkLst>
        </pc:spChg>
        <pc:spChg chg="mod">
          <ac:chgData name="Äyräväinen, Sanna" userId="1f673348-e427-4e7d-a634-af8b5074c786" providerId="ADAL" clId="{EB7A9608-A92F-467A-A677-C0C90F9706AC}" dt="2023-02-02T07:50:31.657" v="5574" actId="20577"/>
          <ac:spMkLst>
            <pc:docMk/>
            <pc:sldMk cId="3063496044" sldId="284"/>
            <ac:spMk id="12" creationId="{D2BED218-BCCF-49A5-A974-4AEC52BA3241}"/>
          </ac:spMkLst>
        </pc:spChg>
        <pc:spChg chg="mod">
          <ac:chgData name="Äyräväinen, Sanna" userId="1f673348-e427-4e7d-a634-af8b5074c786" providerId="ADAL" clId="{EB7A9608-A92F-467A-A677-C0C90F9706AC}" dt="2023-02-02T07:49:58.649" v="5538" actId="1076"/>
          <ac:spMkLst>
            <pc:docMk/>
            <pc:sldMk cId="3063496044" sldId="284"/>
            <ac:spMk id="13" creationId="{A31A9266-CEBE-4DEA-ACD4-65E95B339422}"/>
          </ac:spMkLst>
        </pc:spChg>
        <pc:spChg chg="mod">
          <ac:chgData name="Äyräväinen, Sanna" userId="1f673348-e427-4e7d-a634-af8b5074c786" providerId="ADAL" clId="{EB7A9608-A92F-467A-A677-C0C90F9706AC}" dt="2023-02-02T07:49:58.649" v="5538" actId="1076"/>
          <ac:spMkLst>
            <pc:docMk/>
            <pc:sldMk cId="3063496044" sldId="284"/>
            <ac:spMk id="14" creationId="{7CBAA3D3-C508-4BB6-B8F4-1FBD1C666B50}"/>
          </ac:spMkLst>
        </pc:spChg>
        <pc:spChg chg="mod">
          <ac:chgData name="Äyräväinen, Sanna" userId="1f673348-e427-4e7d-a634-af8b5074c786" providerId="ADAL" clId="{EB7A9608-A92F-467A-A677-C0C90F9706AC}" dt="2023-02-02T07:56:43.430" v="5732" actId="1076"/>
          <ac:spMkLst>
            <pc:docMk/>
            <pc:sldMk cId="3063496044" sldId="284"/>
            <ac:spMk id="15" creationId="{FC77BC8F-6573-4EFF-BDC7-7CC339E9ED0F}"/>
          </ac:spMkLst>
        </pc:spChg>
        <pc:spChg chg="mod">
          <ac:chgData name="Äyräväinen, Sanna" userId="1f673348-e427-4e7d-a634-af8b5074c786" providerId="ADAL" clId="{EB7A9608-A92F-467A-A677-C0C90F9706AC}" dt="2023-02-02T07:51:26.146" v="5637" actId="1076"/>
          <ac:spMkLst>
            <pc:docMk/>
            <pc:sldMk cId="3063496044" sldId="284"/>
            <ac:spMk id="16" creationId="{957E26CC-5632-4B55-8795-9792F459B719}"/>
          </ac:spMkLst>
        </pc:spChg>
        <pc:spChg chg="mod">
          <ac:chgData name="Äyräväinen, Sanna" userId="1f673348-e427-4e7d-a634-af8b5074c786" providerId="ADAL" clId="{EB7A9608-A92F-467A-A677-C0C90F9706AC}" dt="2023-02-02T07:51:26.146" v="5637" actId="1076"/>
          <ac:spMkLst>
            <pc:docMk/>
            <pc:sldMk cId="3063496044" sldId="284"/>
            <ac:spMk id="18" creationId="{98529DC7-9BA1-4533-8E73-01E211FF956C}"/>
          </ac:spMkLst>
        </pc:spChg>
        <pc:spChg chg="mod">
          <ac:chgData name="Äyräväinen, Sanna" userId="1f673348-e427-4e7d-a634-af8b5074c786" providerId="ADAL" clId="{EB7A9608-A92F-467A-A677-C0C90F9706AC}" dt="2023-02-02T07:51:26.146" v="5637" actId="1076"/>
          <ac:spMkLst>
            <pc:docMk/>
            <pc:sldMk cId="3063496044" sldId="284"/>
            <ac:spMk id="19" creationId="{3B0A17E0-A563-4A64-87DA-95B5DEA7FE02}"/>
          </ac:spMkLst>
        </pc:spChg>
        <pc:spChg chg="mod">
          <ac:chgData name="Äyräväinen, Sanna" userId="1f673348-e427-4e7d-a634-af8b5074c786" providerId="ADAL" clId="{EB7A9608-A92F-467A-A677-C0C90F9706AC}" dt="2023-02-02T07:51:26.146" v="5637" actId="1076"/>
          <ac:spMkLst>
            <pc:docMk/>
            <pc:sldMk cId="3063496044" sldId="284"/>
            <ac:spMk id="20" creationId="{E800F65E-2CB4-44EA-BF51-CD753A5A3B04}"/>
          </ac:spMkLst>
        </pc:spChg>
        <pc:spChg chg="mod">
          <ac:chgData name="Äyräväinen, Sanna" userId="1f673348-e427-4e7d-a634-af8b5074c786" providerId="ADAL" clId="{EB7A9608-A92F-467A-A677-C0C90F9706AC}" dt="2023-02-02T07:51:10.085" v="5636" actId="1076"/>
          <ac:spMkLst>
            <pc:docMk/>
            <pc:sldMk cId="3063496044" sldId="284"/>
            <ac:spMk id="22" creationId="{6241D328-E743-4F20-9414-EF5F0BCA9A67}"/>
          </ac:spMkLst>
        </pc:spChg>
        <pc:spChg chg="mod">
          <ac:chgData name="Äyräväinen, Sanna" userId="1f673348-e427-4e7d-a634-af8b5074c786" providerId="ADAL" clId="{EB7A9608-A92F-467A-A677-C0C90F9706AC}" dt="2023-02-02T07:54:50.803" v="5688" actId="1076"/>
          <ac:spMkLst>
            <pc:docMk/>
            <pc:sldMk cId="3063496044" sldId="284"/>
            <ac:spMk id="23" creationId="{21DE88DF-2AD8-4D03-9D76-C5FE98FC7AC5}"/>
          </ac:spMkLst>
        </pc:spChg>
        <pc:spChg chg="add mod">
          <ac:chgData name="Äyräväinen, Sanna" userId="1f673348-e427-4e7d-a634-af8b5074c786" providerId="ADAL" clId="{EB7A9608-A92F-467A-A677-C0C90F9706AC}" dt="2023-02-06T09:46:27.598" v="7545" actId="14100"/>
          <ac:spMkLst>
            <pc:docMk/>
            <pc:sldMk cId="3063496044" sldId="284"/>
            <ac:spMk id="31" creationId="{4AEAA177-ADB8-8854-48EE-15F75869D43A}"/>
          </ac:spMkLst>
        </pc:spChg>
        <pc:spChg chg="mod">
          <ac:chgData name="Äyräväinen, Sanna" userId="1f673348-e427-4e7d-a634-af8b5074c786" providerId="ADAL" clId="{EB7A9608-A92F-467A-A677-C0C90F9706AC}" dt="2023-02-02T07:50:46.778" v="5603" actId="20577"/>
          <ac:spMkLst>
            <pc:docMk/>
            <pc:sldMk cId="3063496044" sldId="284"/>
            <ac:spMk id="33" creationId="{7B487235-BC0E-467A-880A-456C2790A4EE}"/>
          </ac:spMkLst>
        </pc:spChg>
        <pc:spChg chg="mod">
          <ac:chgData name="Äyräväinen, Sanna" userId="1f673348-e427-4e7d-a634-af8b5074c786" providerId="ADAL" clId="{EB7A9608-A92F-467A-A677-C0C90F9706AC}" dt="2023-02-02T07:55:16.602" v="5703" actId="20577"/>
          <ac:spMkLst>
            <pc:docMk/>
            <pc:sldMk cId="3063496044" sldId="284"/>
            <ac:spMk id="38" creationId="{DCD26D3D-B90D-46EE-96CA-77C924A7FBDF}"/>
          </ac:spMkLst>
        </pc:spChg>
        <pc:spChg chg="mod">
          <ac:chgData name="Äyräväinen, Sanna" userId="1f673348-e427-4e7d-a634-af8b5074c786" providerId="ADAL" clId="{EB7A9608-A92F-467A-A677-C0C90F9706AC}" dt="2023-02-02T07:50:57.144" v="5634" actId="20577"/>
          <ac:spMkLst>
            <pc:docMk/>
            <pc:sldMk cId="3063496044" sldId="284"/>
            <ac:spMk id="46" creationId="{03FBD933-615A-4C43-8F7B-3272922D8161}"/>
          </ac:spMkLst>
        </pc:spChg>
        <pc:spChg chg="mod">
          <ac:chgData name="Äyräväinen, Sanna" userId="1f673348-e427-4e7d-a634-af8b5074c786" providerId="ADAL" clId="{EB7A9608-A92F-467A-A677-C0C90F9706AC}" dt="2023-02-02T07:56:03.309" v="5726" actId="14100"/>
          <ac:spMkLst>
            <pc:docMk/>
            <pc:sldMk cId="3063496044" sldId="284"/>
            <ac:spMk id="50" creationId="{05885158-75F6-4C0A-825B-4ABE7B68AB6B}"/>
          </ac:spMkLst>
        </pc:spChg>
        <pc:spChg chg="mod">
          <ac:chgData name="Äyräväinen, Sanna" userId="1f673348-e427-4e7d-a634-af8b5074c786" providerId="ADAL" clId="{EB7A9608-A92F-467A-A677-C0C90F9706AC}" dt="2023-02-02T07:51:26.146" v="5637" actId="1076"/>
          <ac:spMkLst>
            <pc:docMk/>
            <pc:sldMk cId="3063496044" sldId="284"/>
            <ac:spMk id="61" creationId="{19AE95C5-589C-4C3B-A15E-AA46A3F0C52F}"/>
          </ac:spMkLst>
        </pc:spChg>
        <pc:spChg chg="mod">
          <ac:chgData name="Äyräväinen, Sanna" userId="1f673348-e427-4e7d-a634-af8b5074c786" providerId="ADAL" clId="{EB7A9608-A92F-467A-A677-C0C90F9706AC}" dt="2023-02-02T07:51:26.146" v="5637" actId="1076"/>
          <ac:spMkLst>
            <pc:docMk/>
            <pc:sldMk cId="3063496044" sldId="284"/>
            <ac:spMk id="62" creationId="{4581B863-CD98-4B15-8306-25C53F935D2C}"/>
          </ac:spMkLst>
        </pc:spChg>
        <pc:spChg chg="add mod">
          <ac:chgData name="Äyräväinen, Sanna" userId="1f673348-e427-4e7d-a634-af8b5074c786" providerId="ADAL" clId="{EB7A9608-A92F-467A-A677-C0C90F9706AC}" dt="2023-02-02T07:59:45.557" v="5855" actId="1076"/>
          <ac:spMkLst>
            <pc:docMk/>
            <pc:sldMk cId="3063496044" sldId="284"/>
            <ac:spMk id="65" creationId="{DB7AAF77-A560-DC74-0659-403803AB16F1}"/>
          </ac:spMkLst>
        </pc:spChg>
        <pc:spChg chg="add del mod">
          <ac:chgData name="Äyräväinen, Sanna" userId="1f673348-e427-4e7d-a634-af8b5074c786" providerId="ADAL" clId="{EB7A9608-A92F-467A-A677-C0C90F9706AC}" dt="2023-02-02T07:59:25.365" v="5853" actId="478"/>
          <ac:spMkLst>
            <pc:docMk/>
            <pc:sldMk cId="3063496044" sldId="284"/>
            <ac:spMk id="66" creationId="{B6EA558C-5D73-36BE-2B63-F754AB2357DC}"/>
          </ac:spMkLst>
        </pc:spChg>
        <pc:spChg chg="mod">
          <ac:chgData name="Äyräväinen, Sanna" userId="1f673348-e427-4e7d-a634-af8b5074c786" providerId="ADAL" clId="{EB7A9608-A92F-467A-A677-C0C90F9706AC}" dt="2023-02-06T09:43:03.126" v="7464" actId="20577"/>
          <ac:spMkLst>
            <pc:docMk/>
            <pc:sldMk cId="3063496044" sldId="284"/>
            <ac:spMk id="67" creationId="{A8E426B2-406C-4F1E-87A2-E19809CA7052}"/>
          </ac:spMkLst>
        </pc:spChg>
        <pc:spChg chg="mod">
          <ac:chgData name="Äyräväinen, Sanna" userId="1f673348-e427-4e7d-a634-af8b5074c786" providerId="ADAL" clId="{EB7A9608-A92F-467A-A677-C0C90F9706AC}" dt="2023-02-06T09:43:11.707" v="7466" actId="20577"/>
          <ac:spMkLst>
            <pc:docMk/>
            <pc:sldMk cId="3063496044" sldId="284"/>
            <ac:spMk id="68" creationId="{E8C6177F-5D0A-4603-9487-E3CB83FED4D1}"/>
          </ac:spMkLst>
        </pc:spChg>
        <pc:spChg chg="mod">
          <ac:chgData name="Äyräväinen, Sanna" userId="1f673348-e427-4e7d-a634-af8b5074c786" providerId="ADAL" clId="{EB7A9608-A92F-467A-A677-C0C90F9706AC}" dt="2023-02-06T09:43:18.985" v="7468" actId="20577"/>
          <ac:spMkLst>
            <pc:docMk/>
            <pc:sldMk cId="3063496044" sldId="284"/>
            <ac:spMk id="69" creationId="{52A1970F-1F8C-4910-869B-46A98E6CC394}"/>
          </ac:spMkLst>
        </pc:spChg>
        <pc:spChg chg="mod">
          <ac:chgData name="Äyräväinen, Sanna" userId="1f673348-e427-4e7d-a634-af8b5074c786" providerId="ADAL" clId="{EB7A9608-A92F-467A-A677-C0C90F9706AC}" dt="2023-02-06T09:43:32.842" v="7479" actId="20577"/>
          <ac:spMkLst>
            <pc:docMk/>
            <pc:sldMk cId="3063496044" sldId="284"/>
            <ac:spMk id="75" creationId="{AE0CFF55-CA9D-47E0-AE10-7AC2DBF2EEA5}"/>
          </ac:spMkLst>
        </pc:spChg>
        <pc:spChg chg="mod">
          <ac:chgData name="Äyräväinen, Sanna" userId="1f673348-e427-4e7d-a634-af8b5074c786" providerId="ADAL" clId="{EB7A9608-A92F-467A-A677-C0C90F9706AC}" dt="2023-02-06T09:43:41.889" v="7490" actId="20577"/>
          <ac:spMkLst>
            <pc:docMk/>
            <pc:sldMk cId="3063496044" sldId="284"/>
            <ac:spMk id="76" creationId="{5896ACAD-2410-487F-BC53-C3D14EE881AB}"/>
          </ac:spMkLst>
        </pc:spChg>
        <pc:spChg chg="mod">
          <ac:chgData name="Äyräväinen, Sanna" userId="1f673348-e427-4e7d-a634-af8b5074c786" providerId="ADAL" clId="{EB7A9608-A92F-467A-A677-C0C90F9706AC}" dt="2023-02-06T09:43:51.786" v="7500" actId="20577"/>
          <ac:spMkLst>
            <pc:docMk/>
            <pc:sldMk cId="3063496044" sldId="284"/>
            <ac:spMk id="77" creationId="{F9380EFC-E8CF-4BEF-8B13-ADC984890E55}"/>
          </ac:spMkLst>
        </pc:spChg>
        <pc:spChg chg="add del mod">
          <ac:chgData name="Äyräväinen, Sanna" userId="1f673348-e427-4e7d-a634-af8b5074c786" providerId="ADAL" clId="{EB7A9608-A92F-467A-A677-C0C90F9706AC}" dt="2023-02-02T07:57:38.046" v="5739" actId="478"/>
          <ac:spMkLst>
            <pc:docMk/>
            <pc:sldMk cId="3063496044" sldId="284"/>
            <ac:spMk id="79" creationId="{F2E4656E-BADF-C6B2-236F-F6F90A9C9A07}"/>
          </ac:spMkLst>
        </pc:spChg>
        <pc:spChg chg="add del mod">
          <ac:chgData name="Äyräväinen, Sanna" userId="1f673348-e427-4e7d-a634-af8b5074c786" providerId="ADAL" clId="{EB7A9608-A92F-467A-A677-C0C90F9706AC}" dt="2023-02-02T07:57:46.342" v="5741" actId="478"/>
          <ac:spMkLst>
            <pc:docMk/>
            <pc:sldMk cId="3063496044" sldId="284"/>
            <ac:spMk id="80" creationId="{E8C86D25-8A0F-66DF-B04F-8777A644D17C}"/>
          </ac:spMkLst>
        </pc:spChg>
        <pc:spChg chg="add del mod">
          <ac:chgData name="Äyräväinen, Sanna" userId="1f673348-e427-4e7d-a634-af8b5074c786" providerId="ADAL" clId="{EB7A9608-A92F-467A-A677-C0C90F9706AC}" dt="2023-02-02T07:57:22.488" v="5736" actId="478"/>
          <ac:spMkLst>
            <pc:docMk/>
            <pc:sldMk cId="3063496044" sldId="284"/>
            <ac:spMk id="88" creationId="{F6DD6D42-4882-98D8-98A1-A8017128C842}"/>
          </ac:spMkLst>
        </pc:spChg>
        <pc:spChg chg="add mod">
          <ac:chgData name="Äyräväinen, Sanna" userId="1f673348-e427-4e7d-a634-af8b5074c786" providerId="ADAL" clId="{EB7A9608-A92F-467A-A677-C0C90F9706AC}" dt="2023-02-02T07:59:22.314" v="5852" actId="20577"/>
          <ac:spMkLst>
            <pc:docMk/>
            <pc:sldMk cId="3063496044" sldId="284"/>
            <ac:spMk id="89" creationId="{7CD99394-6D56-9571-5003-DB67E52DD008}"/>
          </ac:spMkLst>
        </pc:spChg>
        <pc:spChg chg="mod">
          <ac:chgData name="Äyräväinen, Sanna" userId="1f673348-e427-4e7d-a634-af8b5074c786" providerId="ADAL" clId="{EB7A9608-A92F-467A-A677-C0C90F9706AC}" dt="2023-02-02T07:55:36.642" v="5724" actId="20577"/>
          <ac:spMkLst>
            <pc:docMk/>
            <pc:sldMk cId="3063496044" sldId="284"/>
            <ac:spMk id="138" creationId="{C46CF1D4-FFE4-4F08-B68A-1522BE420836}"/>
          </ac:spMkLst>
        </pc:spChg>
        <pc:cxnChg chg="add del">
          <ac:chgData name="Äyräväinen, Sanna" userId="1f673348-e427-4e7d-a634-af8b5074c786" providerId="ADAL" clId="{EB7A9608-A92F-467A-A677-C0C90F9706AC}" dt="2023-02-06T09:44:51.723" v="7533" actId="11529"/>
          <ac:cxnSpMkLst>
            <pc:docMk/>
            <pc:sldMk cId="3063496044" sldId="284"/>
            <ac:cxnSpMk id="4" creationId="{ED64E82E-D658-F42C-0E7D-EF6C3030153D}"/>
          </ac:cxnSpMkLst>
        </pc:cxnChg>
        <pc:cxnChg chg="add mod">
          <ac:chgData name="Äyräväinen, Sanna" userId="1f673348-e427-4e7d-a634-af8b5074c786" providerId="ADAL" clId="{EB7A9608-A92F-467A-A677-C0C90F9706AC}" dt="2023-02-06T09:45:04.350" v="7535" actId="14100"/>
          <ac:cxnSpMkLst>
            <pc:docMk/>
            <pc:sldMk cId="3063496044" sldId="284"/>
            <ac:cxnSpMk id="7" creationId="{1C6D18C3-50D2-3935-F3DC-28DB5513553B}"/>
          </ac:cxnSpMkLst>
        </pc:cxnChg>
        <pc:cxnChg chg="add mod">
          <ac:chgData name="Äyräväinen, Sanna" userId="1f673348-e427-4e7d-a634-af8b5074c786" providerId="ADAL" clId="{EB7A9608-A92F-467A-A677-C0C90F9706AC}" dt="2023-02-02T07:53:25.012" v="5670" actId="14100"/>
          <ac:cxnSpMkLst>
            <pc:docMk/>
            <pc:sldMk cId="3063496044" sldId="284"/>
            <ac:cxnSpMk id="17" creationId="{9EC0DD11-9FE5-1F71-87D2-3911DBD1BEE5}"/>
          </ac:cxnSpMkLst>
        </pc:cxnChg>
        <pc:cxnChg chg="add mod">
          <ac:chgData name="Äyräväinen, Sanna" userId="1f673348-e427-4e7d-a634-af8b5074c786" providerId="ADAL" clId="{EB7A9608-A92F-467A-A677-C0C90F9706AC}" dt="2023-02-06T09:46:07.477" v="7542" actId="14100"/>
          <ac:cxnSpMkLst>
            <pc:docMk/>
            <pc:sldMk cId="3063496044" sldId="284"/>
            <ac:cxnSpMk id="21" creationId="{964949AB-DF58-C0DB-14E1-8636E76C0544}"/>
          </ac:cxnSpMkLst>
        </pc:cxnChg>
        <pc:cxnChg chg="mod">
          <ac:chgData name="Äyräväinen, Sanna" userId="1f673348-e427-4e7d-a634-af8b5074c786" providerId="ADAL" clId="{EB7A9608-A92F-467A-A677-C0C90F9706AC}" dt="2023-02-02T07:49:58.649" v="5538" actId="1076"/>
          <ac:cxnSpMkLst>
            <pc:docMk/>
            <pc:sldMk cId="3063496044" sldId="284"/>
            <ac:cxnSpMk id="24" creationId="{9AED6CFC-965C-40EB-A23A-8BE7EA62A42F}"/>
          </ac:cxnSpMkLst>
        </pc:cxnChg>
        <pc:cxnChg chg="mod">
          <ac:chgData name="Äyräväinen, Sanna" userId="1f673348-e427-4e7d-a634-af8b5074c786" providerId="ADAL" clId="{EB7A9608-A92F-467A-A677-C0C90F9706AC}" dt="2023-02-02T07:51:26.146" v="5637" actId="1076"/>
          <ac:cxnSpMkLst>
            <pc:docMk/>
            <pc:sldMk cId="3063496044" sldId="284"/>
            <ac:cxnSpMk id="26" creationId="{036DFBD2-FBA7-4194-A30D-01A1AE6C2A38}"/>
          </ac:cxnSpMkLst>
        </pc:cxnChg>
        <pc:cxnChg chg="mod">
          <ac:chgData name="Äyräväinen, Sanna" userId="1f673348-e427-4e7d-a634-af8b5074c786" providerId="ADAL" clId="{EB7A9608-A92F-467A-A677-C0C90F9706AC}" dt="2023-02-02T07:51:26.146" v="5637" actId="1076"/>
          <ac:cxnSpMkLst>
            <pc:docMk/>
            <pc:sldMk cId="3063496044" sldId="284"/>
            <ac:cxnSpMk id="27" creationId="{F1D1948D-C7FB-4059-AC3B-163FAF40D623}"/>
          </ac:cxnSpMkLst>
        </pc:cxnChg>
        <pc:cxnChg chg="mod">
          <ac:chgData name="Äyräväinen, Sanna" userId="1f673348-e427-4e7d-a634-af8b5074c786" providerId="ADAL" clId="{EB7A9608-A92F-467A-A677-C0C90F9706AC}" dt="2023-02-02T07:51:26.146" v="5637" actId="1076"/>
          <ac:cxnSpMkLst>
            <pc:docMk/>
            <pc:sldMk cId="3063496044" sldId="284"/>
            <ac:cxnSpMk id="29" creationId="{4C4F5A22-C7BA-40A9-9728-4D48E2CD92D6}"/>
          </ac:cxnSpMkLst>
        </pc:cxnChg>
        <pc:cxnChg chg="add mod">
          <ac:chgData name="Äyräväinen, Sanna" userId="1f673348-e427-4e7d-a634-af8b5074c786" providerId="ADAL" clId="{EB7A9608-A92F-467A-A677-C0C90F9706AC}" dt="2023-02-06T09:46:45.388" v="7547" actId="14100"/>
          <ac:cxnSpMkLst>
            <pc:docMk/>
            <pc:sldMk cId="3063496044" sldId="284"/>
            <ac:cxnSpMk id="32" creationId="{56593ECE-DC43-B418-9952-F4E17AEFDF96}"/>
          </ac:cxnSpMkLst>
        </pc:cxnChg>
        <pc:cxnChg chg="add mod">
          <ac:chgData name="Äyräväinen, Sanna" userId="1f673348-e427-4e7d-a634-af8b5074c786" providerId="ADAL" clId="{EB7A9608-A92F-467A-A677-C0C90F9706AC}" dt="2023-02-02T07:53:52.317" v="5675" actId="14100"/>
          <ac:cxnSpMkLst>
            <pc:docMk/>
            <pc:sldMk cId="3063496044" sldId="284"/>
            <ac:cxnSpMk id="37" creationId="{2ACE2C26-272B-8568-3ABC-171B238F9698}"/>
          </ac:cxnSpMkLst>
        </pc:cxnChg>
        <pc:cxnChg chg="mod">
          <ac:chgData name="Äyräväinen, Sanna" userId="1f673348-e427-4e7d-a634-af8b5074c786" providerId="ADAL" clId="{EB7A9608-A92F-467A-A677-C0C90F9706AC}" dt="2023-02-02T07:49:58.649" v="5538" actId="1076"/>
          <ac:cxnSpMkLst>
            <pc:docMk/>
            <pc:sldMk cId="3063496044" sldId="284"/>
            <ac:cxnSpMk id="39" creationId="{D8D97576-2627-4FD2-8E9D-1A0B370AA1C6}"/>
          </ac:cxnSpMkLst>
        </pc:cxnChg>
        <pc:cxnChg chg="add mod">
          <ac:chgData name="Äyräväinen, Sanna" userId="1f673348-e427-4e7d-a634-af8b5074c786" providerId="ADAL" clId="{EB7A9608-A92F-467A-A677-C0C90F9706AC}" dt="2023-02-02T07:56:43.430" v="5732" actId="1076"/>
          <ac:cxnSpMkLst>
            <pc:docMk/>
            <pc:sldMk cId="3063496044" sldId="284"/>
            <ac:cxnSpMk id="43" creationId="{7908BFB1-2B54-8F0C-C700-F7EABB4174D3}"/>
          </ac:cxnSpMkLst>
        </pc:cxnChg>
        <pc:cxnChg chg="add mod">
          <ac:chgData name="Äyräväinen, Sanna" userId="1f673348-e427-4e7d-a634-af8b5074c786" providerId="ADAL" clId="{EB7A9608-A92F-467A-A677-C0C90F9706AC}" dt="2023-02-02T07:54:22.164" v="5682" actId="14100"/>
          <ac:cxnSpMkLst>
            <pc:docMk/>
            <pc:sldMk cId="3063496044" sldId="284"/>
            <ac:cxnSpMk id="48" creationId="{3CAA72B9-C3A6-FCD9-35C4-8DF379EA6665}"/>
          </ac:cxnSpMkLst>
        </pc:cxnChg>
        <pc:cxnChg chg="mod">
          <ac:chgData name="Äyräväinen, Sanna" userId="1f673348-e427-4e7d-a634-af8b5074c786" providerId="ADAL" clId="{EB7A9608-A92F-467A-A677-C0C90F9706AC}" dt="2023-02-02T07:49:58.649" v="5538" actId="1076"/>
          <ac:cxnSpMkLst>
            <pc:docMk/>
            <pc:sldMk cId="3063496044" sldId="284"/>
            <ac:cxnSpMk id="52" creationId="{781FE1DB-C677-41F1-B473-B3A8C0BFE039}"/>
          </ac:cxnSpMkLst>
        </pc:cxnChg>
        <pc:cxnChg chg="mod">
          <ac:chgData name="Äyräväinen, Sanna" userId="1f673348-e427-4e7d-a634-af8b5074c786" providerId="ADAL" clId="{EB7A9608-A92F-467A-A677-C0C90F9706AC}" dt="2023-02-02T07:51:26.146" v="5637" actId="1076"/>
          <ac:cxnSpMkLst>
            <pc:docMk/>
            <pc:sldMk cId="3063496044" sldId="284"/>
            <ac:cxnSpMk id="54" creationId="{150E8C3E-D3E5-49E2-AACC-E8E3B46FB74F}"/>
          </ac:cxnSpMkLst>
        </pc:cxnChg>
        <pc:cxnChg chg="mod">
          <ac:chgData name="Äyräväinen, Sanna" userId="1f673348-e427-4e7d-a634-af8b5074c786" providerId="ADAL" clId="{EB7A9608-A92F-467A-A677-C0C90F9706AC}" dt="2023-02-02T07:51:26.146" v="5637" actId="1076"/>
          <ac:cxnSpMkLst>
            <pc:docMk/>
            <pc:sldMk cId="3063496044" sldId="284"/>
            <ac:cxnSpMk id="55" creationId="{A175FC21-1956-45AC-B67E-089D4FFDA93A}"/>
          </ac:cxnSpMkLst>
        </pc:cxnChg>
        <pc:cxnChg chg="mod">
          <ac:chgData name="Äyräväinen, Sanna" userId="1f673348-e427-4e7d-a634-af8b5074c786" providerId="ADAL" clId="{EB7A9608-A92F-467A-A677-C0C90F9706AC}" dt="2023-02-02T07:51:26.146" v="5637" actId="1076"/>
          <ac:cxnSpMkLst>
            <pc:docMk/>
            <pc:sldMk cId="3063496044" sldId="284"/>
            <ac:cxnSpMk id="56" creationId="{A364E9B1-C5DE-4F18-819F-746D6A97F69A}"/>
          </ac:cxnSpMkLst>
        </pc:cxnChg>
        <pc:cxnChg chg="mod">
          <ac:chgData name="Äyräväinen, Sanna" userId="1f673348-e427-4e7d-a634-af8b5074c786" providerId="ADAL" clId="{EB7A9608-A92F-467A-A677-C0C90F9706AC}" dt="2023-02-02T07:56:03.309" v="5726" actId="14100"/>
          <ac:cxnSpMkLst>
            <pc:docMk/>
            <pc:sldMk cId="3063496044" sldId="284"/>
            <ac:cxnSpMk id="57" creationId="{53C9C374-83A0-4FE9-8573-3C447BB5C158}"/>
          </ac:cxnSpMkLst>
        </pc:cxnChg>
        <pc:cxnChg chg="add mod">
          <ac:chgData name="Äyräväinen, Sanna" userId="1f673348-e427-4e7d-a634-af8b5074c786" providerId="ADAL" clId="{EB7A9608-A92F-467A-A677-C0C90F9706AC}" dt="2023-02-02T07:54:44.117" v="5687" actId="14100"/>
          <ac:cxnSpMkLst>
            <pc:docMk/>
            <pc:sldMk cId="3063496044" sldId="284"/>
            <ac:cxnSpMk id="58" creationId="{27042B32-4CD5-6258-2E0D-13C6DC0307BF}"/>
          </ac:cxnSpMkLst>
        </pc:cxnChg>
        <pc:cxnChg chg="del mod">
          <ac:chgData name="Äyräväinen, Sanna" userId="1f673348-e427-4e7d-a634-af8b5074c786" providerId="ADAL" clId="{EB7A9608-A92F-467A-A677-C0C90F9706AC}" dt="2023-02-02T07:54:24.176" v="5683" actId="478"/>
          <ac:cxnSpMkLst>
            <pc:docMk/>
            <pc:sldMk cId="3063496044" sldId="284"/>
            <ac:cxnSpMk id="60" creationId="{A607F2BF-5558-4D29-A0E7-4A36CB4F67D5}"/>
          </ac:cxnSpMkLst>
        </pc:cxnChg>
        <pc:cxnChg chg="mod">
          <ac:chgData name="Äyräväinen, Sanna" userId="1f673348-e427-4e7d-a634-af8b5074c786" providerId="ADAL" clId="{EB7A9608-A92F-467A-A677-C0C90F9706AC}" dt="2023-02-02T07:51:26.146" v="5637" actId="1076"/>
          <ac:cxnSpMkLst>
            <pc:docMk/>
            <pc:sldMk cId="3063496044" sldId="284"/>
            <ac:cxnSpMk id="70" creationId="{FA40B27A-7E13-4D2D-8E1E-C4DCB4D8B84A}"/>
          </ac:cxnSpMkLst>
        </pc:cxnChg>
        <pc:cxnChg chg="del mod">
          <ac:chgData name="Äyräväinen, Sanna" userId="1f673348-e427-4e7d-a634-af8b5074c786" providerId="ADAL" clId="{EB7A9608-A92F-467A-A677-C0C90F9706AC}" dt="2023-02-02T07:54:26.745" v="5684" actId="478"/>
          <ac:cxnSpMkLst>
            <pc:docMk/>
            <pc:sldMk cId="3063496044" sldId="284"/>
            <ac:cxnSpMk id="71" creationId="{70B22465-D8DE-469C-8F6E-3E12E6E32205}"/>
          </ac:cxnSpMkLst>
        </pc:cxnChg>
        <pc:cxnChg chg="mod">
          <ac:chgData name="Äyräväinen, Sanna" userId="1f673348-e427-4e7d-a634-af8b5074c786" providerId="ADAL" clId="{EB7A9608-A92F-467A-A677-C0C90F9706AC}" dt="2023-02-02T07:51:26.146" v="5637" actId="1076"/>
          <ac:cxnSpMkLst>
            <pc:docMk/>
            <pc:sldMk cId="3063496044" sldId="284"/>
            <ac:cxnSpMk id="72" creationId="{F601EC69-C6C1-4B38-8897-3D4870D0B5C2}"/>
          </ac:cxnSpMkLst>
        </pc:cxnChg>
        <pc:cxnChg chg="del mod">
          <ac:chgData name="Äyräväinen, Sanna" userId="1f673348-e427-4e7d-a634-af8b5074c786" providerId="ADAL" clId="{EB7A9608-A92F-467A-A677-C0C90F9706AC}" dt="2023-02-02T07:53:54.744" v="5676" actId="478"/>
          <ac:cxnSpMkLst>
            <pc:docMk/>
            <pc:sldMk cId="3063496044" sldId="284"/>
            <ac:cxnSpMk id="73" creationId="{6B94EC8F-BF12-4A5D-A868-12166BC3ED7F}"/>
          </ac:cxnSpMkLst>
        </pc:cxnChg>
        <pc:cxnChg chg="mod">
          <ac:chgData name="Äyräväinen, Sanna" userId="1f673348-e427-4e7d-a634-af8b5074c786" providerId="ADAL" clId="{EB7A9608-A92F-467A-A677-C0C90F9706AC}" dt="2023-02-02T07:51:26.146" v="5637" actId="1076"/>
          <ac:cxnSpMkLst>
            <pc:docMk/>
            <pc:sldMk cId="3063496044" sldId="284"/>
            <ac:cxnSpMk id="74" creationId="{D3C52795-41D3-4523-A361-77E28E3D7D5A}"/>
          </ac:cxnSpMkLst>
        </pc:cxnChg>
        <pc:cxnChg chg="mod">
          <ac:chgData name="Äyräväinen, Sanna" userId="1f673348-e427-4e7d-a634-af8b5074c786" providerId="ADAL" clId="{EB7A9608-A92F-467A-A677-C0C90F9706AC}" dt="2023-02-02T07:51:42.260" v="5639" actId="14100"/>
          <ac:cxnSpMkLst>
            <pc:docMk/>
            <pc:sldMk cId="3063496044" sldId="284"/>
            <ac:cxnSpMk id="78" creationId="{9B80F8AC-AC4A-4C53-9C01-607562AB8393}"/>
          </ac:cxnSpMkLst>
        </pc:cxnChg>
        <pc:cxnChg chg="add del mod">
          <ac:chgData name="Äyräväinen, Sanna" userId="1f673348-e427-4e7d-a634-af8b5074c786" providerId="ADAL" clId="{EB7A9608-A92F-467A-A677-C0C90F9706AC}" dt="2023-02-02T07:59:28.489" v="5854" actId="478"/>
          <ac:cxnSpMkLst>
            <pc:docMk/>
            <pc:sldMk cId="3063496044" sldId="284"/>
            <ac:cxnSpMk id="81" creationId="{3875C7A5-F251-085B-E0BB-EA6E23738E06}"/>
          </ac:cxnSpMkLst>
        </pc:cxnChg>
        <pc:cxnChg chg="add del mod">
          <ac:chgData name="Äyräväinen, Sanna" userId="1f673348-e427-4e7d-a634-af8b5074c786" providerId="ADAL" clId="{EB7A9608-A92F-467A-A677-C0C90F9706AC}" dt="2023-02-02T07:57:49.025" v="5743" actId="478"/>
          <ac:cxnSpMkLst>
            <pc:docMk/>
            <pc:sldMk cId="3063496044" sldId="284"/>
            <ac:cxnSpMk id="82" creationId="{EE9050D7-E1DE-D4C8-361B-886CA5AD1342}"/>
          </ac:cxnSpMkLst>
        </pc:cxnChg>
        <pc:cxnChg chg="add del mod">
          <ac:chgData name="Äyräväinen, Sanna" userId="1f673348-e427-4e7d-a634-af8b5074c786" providerId="ADAL" clId="{EB7A9608-A92F-467A-A677-C0C90F9706AC}" dt="2023-02-02T07:57:47.908" v="5742" actId="478"/>
          <ac:cxnSpMkLst>
            <pc:docMk/>
            <pc:sldMk cId="3063496044" sldId="284"/>
            <ac:cxnSpMk id="83" creationId="{27E54304-F525-0108-5A84-C604E83777B0}"/>
          </ac:cxnSpMkLst>
        </pc:cxnChg>
        <pc:cxnChg chg="add del mod">
          <ac:chgData name="Äyräväinen, Sanna" userId="1f673348-e427-4e7d-a634-af8b5074c786" providerId="ADAL" clId="{EB7A9608-A92F-467A-A677-C0C90F9706AC}" dt="2023-02-02T08:00:18.750" v="5863"/>
          <ac:cxnSpMkLst>
            <pc:docMk/>
            <pc:sldMk cId="3063496044" sldId="284"/>
            <ac:cxnSpMk id="90" creationId="{B28EC217-B377-C7D0-CBDE-686F6454B9A5}"/>
          </ac:cxnSpMkLst>
        </pc:cxnChg>
        <pc:cxnChg chg="add mod">
          <ac:chgData name="Äyräväinen, Sanna" userId="1f673348-e427-4e7d-a634-af8b5074c786" providerId="ADAL" clId="{EB7A9608-A92F-467A-A677-C0C90F9706AC}" dt="2023-02-02T08:00:42.845" v="5866" actId="14100"/>
          <ac:cxnSpMkLst>
            <pc:docMk/>
            <pc:sldMk cId="3063496044" sldId="284"/>
            <ac:cxnSpMk id="94" creationId="{EF0E97C1-83EA-C4CF-BE70-B2B32982A3B0}"/>
          </ac:cxnSpMkLst>
        </pc:cxnChg>
        <pc:cxnChg chg="mod">
          <ac:chgData name="Äyräväinen, Sanna" userId="1f673348-e427-4e7d-a634-af8b5074c786" providerId="ADAL" clId="{EB7A9608-A92F-467A-A677-C0C90F9706AC}" dt="2023-02-06T09:46:36.757" v="7546" actId="14100"/>
          <ac:cxnSpMkLst>
            <pc:docMk/>
            <pc:sldMk cId="3063496044" sldId="284"/>
            <ac:cxnSpMk id="136" creationId="{3574EDFF-6E88-4FE1-9A30-116FA4E850F9}"/>
          </ac:cxnSpMkLst>
        </pc:cxnChg>
        <pc:cxnChg chg="mod">
          <ac:chgData name="Äyräväinen, Sanna" userId="1f673348-e427-4e7d-a634-af8b5074c786" providerId="ADAL" clId="{EB7A9608-A92F-467A-A677-C0C90F9706AC}" dt="2023-02-02T07:51:46.605" v="5640" actId="14100"/>
          <ac:cxnSpMkLst>
            <pc:docMk/>
            <pc:sldMk cId="3063496044" sldId="284"/>
            <ac:cxnSpMk id="137" creationId="{90672B82-D7FE-459E-88C7-6F3EA9F7A7D9}"/>
          </ac:cxnSpMkLst>
        </pc:cxnChg>
      </pc:sldChg>
      <pc:sldChg chg="addSp delSp modSp mod ord">
        <pc:chgData name="Äyräväinen, Sanna" userId="1f673348-e427-4e7d-a634-af8b5074c786" providerId="ADAL" clId="{EB7A9608-A92F-467A-A677-C0C90F9706AC}" dt="2023-02-06T09:49:24.878" v="7702" actId="21"/>
        <pc:sldMkLst>
          <pc:docMk/>
          <pc:sldMk cId="1405575547" sldId="286"/>
        </pc:sldMkLst>
        <pc:spChg chg="del mod">
          <ac:chgData name="Äyräväinen, Sanna" userId="1f673348-e427-4e7d-a634-af8b5074c786" providerId="ADAL" clId="{EB7A9608-A92F-467A-A677-C0C90F9706AC}" dt="2023-02-02T08:02:39.043" v="5870" actId="478"/>
          <ac:spMkLst>
            <pc:docMk/>
            <pc:sldMk cId="1405575547" sldId="286"/>
            <ac:spMk id="3" creationId="{CDFD68D5-57C1-448E-9C77-81A32003D855}"/>
          </ac:spMkLst>
        </pc:spChg>
        <pc:spChg chg="add del mod">
          <ac:chgData name="Äyräväinen, Sanna" userId="1f673348-e427-4e7d-a634-af8b5074c786" providerId="ADAL" clId="{EB7A9608-A92F-467A-A677-C0C90F9706AC}" dt="2023-02-06T09:49:24.878" v="7702" actId="21"/>
          <ac:spMkLst>
            <pc:docMk/>
            <pc:sldMk cId="1405575547" sldId="286"/>
            <ac:spMk id="3" creationId="{E360F95B-C8D8-E8A5-74FD-53DDC404CEFE}"/>
          </ac:spMkLst>
        </pc:spChg>
        <pc:spChg chg="del">
          <ac:chgData name="Äyräväinen, Sanna" userId="1f673348-e427-4e7d-a634-af8b5074c786" providerId="ADAL" clId="{EB7A9608-A92F-467A-A677-C0C90F9706AC}" dt="2023-02-02T08:02:40.956" v="5871" actId="478"/>
          <ac:spMkLst>
            <pc:docMk/>
            <pc:sldMk cId="1405575547" sldId="286"/>
            <ac:spMk id="5" creationId="{46C5BF03-133B-4140-A983-56AA2F0AA321}"/>
          </ac:spMkLst>
        </pc:spChg>
        <pc:spChg chg="add mod">
          <ac:chgData name="Äyräväinen, Sanna" userId="1f673348-e427-4e7d-a634-af8b5074c786" providerId="ADAL" clId="{EB7A9608-A92F-467A-A677-C0C90F9706AC}" dt="2023-02-02T08:06:57.750" v="6004" actId="14100"/>
          <ac:spMkLst>
            <pc:docMk/>
            <pc:sldMk cId="1405575547" sldId="286"/>
            <ac:spMk id="6" creationId="{460100ED-0C58-F077-DAE1-21C65D7F75FF}"/>
          </ac:spMkLst>
        </pc:spChg>
        <pc:spChg chg="add mod">
          <ac:chgData name="Äyräväinen, Sanna" userId="1f673348-e427-4e7d-a634-af8b5074c786" providerId="ADAL" clId="{EB7A9608-A92F-467A-A677-C0C90F9706AC}" dt="2023-02-02T08:06:57.750" v="6004" actId="14100"/>
          <ac:spMkLst>
            <pc:docMk/>
            <pc:sldMk cId="1405575547" sldId="286"/>
            <ac:spMk id="7" creationId="{AFFC35EC-B6CC-5618-2F32-E2E19969711B}"/>
          </ac:spMkLst>
        </pc:spChg>
        <pc:spChg chg="add mod">
          <ac:chgData name="Äyräväinen, Sanna" userId="1f673348-e427-4e7d-a634-af8b5074c786" providerId="ADAL" clId="{EB7A9608-A92F-467A-A677-C0C90F9706AC}" dt="2023-02-02T08:06:57.750" v="6004" actId="14100"/>
          <ac:spMkLst>
            <pc:docMk/>
            <pc:sldMk cId="1405575547" sldId="286"/>
            <ac:spMk id="11" creationId="{EEBC8F45-859E-5ECE-3468-3B6F6781E9C3}"/>
          </ac:spMkLst>
        </pc:spChg>
        <pc:picChg chg="add del mod">
          <ac:chgData name="Äyräväinen, Sanna" userId="1f673348-e427-4e7d-a634-af8b5074c786" providerId="ADAL" clId="{EB7A9608-A92F-467A-A677-C0C90F9706AC}" dt="2023-02-06T09:42:01.732" v="7462" actId="962"/>
          <ac:picMkLst>
            <pc:docMk/>
            <pc:sldMk cId="1405575547" sldId="286"/>
            <ac:picMk id="2" creationId="{2D38D177-CDF6-F8EF-B670-BBA25969FA2C}"/>
          </ac:picMkLst>
        </pc:picChg>
        <pc:cxnChg chg="add del mod">
          <ac:chgData name="Äyräväinen, Sanna" userId="1f673348-e427-4e7d-a634-af8b5074c786" providerId="ADAL" clId="{EB7A9608-A92F-467A-A677-C0C90F9706AC}" dt="2023-02-02T08:05:32.975" v="5938" actId="11529"/>
          <ac:cxnSpMkLst>
            <pc:docMk/>
            <pc:sldMk cId="1405575547" sldId="286"/>
            <ac:cxnSpMk id="9" creationId="{B1BFBDBF-E7DB-180C-A812-A250A7BDBC9F}"/>
          </ac:cxnSpMkLst>
        </pc:cxnChg>
      </pc:sldChg>
      <pc:sldChg chg="addSp delSp modSp mod">
        <pc:chgData name="Äyräväinen, Sanna" userId="1f673348-e427-4e7d-a634-af8b5074c786" providerId="ADAL" clId="{EB7A9608-A92F-467A-A677-C0C90F9706AC}" dt="2023-02-02T08:28:34.033" v="6594" actId="790"/>
        <pc:sldMkLst>
          <pc:docMk/>
          <pc:sldMk cId="4186460980" sldId="288"/>
        </pc:sldMkLst>
        <pc:spChg chg="add mod">
          <ac:chgData name="Äyräväinen, Sanna" userId="1f673348-e427-4e7d-a634-af8b5074c786" providerId="ADAL" clId="{EB7A9608-A92F-467A-A677-C0C90F9706AC}" dt="2023-02-02T08:26:24.216" v="6431" actId="1076"/>
          <ac:spMkLst>
            <pc:docMk/>
            <pc:sldMk cId="4186460980" sldId="288"/>
            <ac:spMk id="2" creationId="{2E394116-838F-DA25-9077-368EF9D60FCD}"/>
          </ac:spMkLst>
        </pc:spChg>
        <pc:spChg chg="mod">
          <ac:chgData name="Äyräväinen, Sanna" userId="1f673348-e427-4e7d-a634-af8b5074c786" providerId="ADAL" clId="{EB7A9608-A92F-467A-A677-C0C90F9706AC}" dt="2023-02-02T08:28:34.033" v="6594" actId="790"/>
          <ac:spMkLst>
            <pc:docMk/>
            <pc:sldMk cId="4186460980" sldId="288"/>
            <ac:spMk id="7" creationId="{4241C8A4-DE49-47FE-98F1-C8C9319B3AB2}"/>
          </ac:spMkLst>
        </pc:spChg>
        <pc:spChg chg="mod">
          <ac:chgData name="Äyräväinen, Sanna" userId="1f673348-e427-4e7d-a634-af8b5074c786" providerId="ADAL" clId="{EB7A9608-A92F-467A-A677-C0C90F9706AC}" dt="2023-02-02T08:24:25.599" v="6410" actId="403"/>
          <ac:spMkLst>
            <pc:docMk/>
            <pc:sldMk cId="4186460980" sldId="288"/>
            <ac:spMk id="27" creationId="{A6C443F6-3A13-452D-90E9-0FD20698AEF3}"/>
          </ac:spMkLst>
        </pc:spChg>
        <pc:spChg chg="mod">
          <ac:chgData name="Äyräväinen, Sanna" userId="1f673348-e427-4e7d-a634-af8b5074c786" providerId="ADAL" clId="{EB7A9608-A92F-467A-A677-C0C90F9706AC}" dt="2023-02-02T08:24:37.158" v="6411" actId="403"/>
          <ac:spMkLst>
            <pc:docMk/>
            <pc:sldMk cId="4186460980" sldId="288"/>
            <ac:spMk id="35" creationId="{2A7BD709-B046-411B-951F-771B206C888E}"/>
          </ac:spMkLst>
        </pc:spChg>
        <pc:spChg chg="mod">
          <ac:chgData name="Äyräväinen, Sanna" userId="1f673348-e427-4e7d-a634-af8b5074c786" providerId="ADAL" clId="{EB7A9608-A92F-467A-A677-C0C90F9706AC}" dt="2023-02-02T08:24:39.694" v="6412" actId="403"/>
          <ac:spMkLst>
            <pc:docMk/>
            <pc:sldMk cId="4186460980" sldId="288"/>
            <ac:spMk id="36" creationId="{0B826C21-DBD7-4EA2-A9F9-71FE09379EAF}"/>
          </ac:spMkLst>
        </pc:spChg>
        <pc:spChg chg="mod">
          <ac:chgData name="Äyräväinen, Sanna" userId="1f673348-e427-4e7d-a634-af8b5074c786" providerId="ADAL" clId="{EB7A9608-A92F-467A-A677-C0C90F9706AC}" dt="2023-02-02T08:25:59.599" v="6430" actId="14100"/>
          <ac:spMkLst>
            <pc:docMk/>
            <pc:sldMk cId="4186460980" sldId="288"/>
            <ac:spMk id="38" creationId="{7AEF65A1-0E93-4E5D-AB24-F884F08CE710}"/>
          </ac:spMkLst>
        </pc:spChg>
        <pc:spChg chg="mod">
          <ac:chgData name="Äyräväinen, Sanna" userId="1f673348-e427-4e7d-a634-af8b5074c786" providerId="ADAL" clId="{EB7A9608-A92F-467A-A677-C0C90F9706AC}" dt="2023-02-02T08:23:54.959" v="6405" actId="14100"/>
          <ac:spMkLst>
            <pc:docMk/>
            <pc:sldMk cId="4186460980" sldId="288"/>
            <ac:spMk id="39" creationId="{2CA6D5C4-F6CB-4CBD-B8AD-A483B7948ACC}"/>
          </ac:spMkLst>
        </pc:spChg>
        <pc:spChg chg="mod">
          <ac:chgData name="Äyräväinen, Sanna" userId="1f673348-e427-4e7d-a634-af8b5074c786" providerId="ADAL" clId="{EB7A9608-A92F-467A-A677-C0C90F9706AC}" dt="2023-02-02T08:25:01.351" v="6420" actId="403"/>
          <ac:spMkLst>
            <pc:docMk/>
            <pc:sldMk cId="4186460980" sldId="288"/>
            <ac:spMk id="40" creationId="{20B8BD31-12B0-4DC7-8545-D4B236483ECB}"/>
          </ac:spMkLst>
        </pc:spChg>
        <pc:spChg chg="mod">
          <ac:chgData name="Äyräväinen, Sanna" userId="1f673348-e427-4e7d-a634-af8b5074c786" providerId="ADAL" clId="{EB7A9608-A92F-467A-A677-C0C90F9706AC}" dt="2023-02-02T08:24:45.527" v="6413" actId="403"/>
          <ac:spMkLst>
            <pc:docMk/>
            <pc:sldMk cId="4186460980" sldId="288"/>
            <ac:spMk id="41" creationId="{4C404F1A-FFA8-4251-96BA-37B26C9532A0}"/>
          </ac:spMkLst>
        </pc:spChg>
        <pc:spChg chg="mod">
          <ac:chgData name="Äyräväinen, Sanna" userId="1f673348-e427-4e7d-a634-af8b5074c786" providerId="ADAL" clId="{EB7A9608-A92F-467A-A677-C0C90F9706AC}" dt="2023-02-02T08:24:49.855" v="6415" actId="403"/>
          <ac:spMkLst>
            <pc:docMk/>
            <pc:sldMk cId="4186460980" sldId="288"/>
            <ac:spMk id="42" creationId="{6566EE8C-59F4-4C67-85C7-35D7B7ADB928}"/>
          </ac:spMkLst>
        </pc:spChg>
        <pc:spChg chg="mod">
          <ac:chgData name="Äyräväinen, Sanna" userId="1f673348-e427-4e7d-a634-af8b5074c786" providerId="ADAL" clId="{EB7A9608-A92F-467A-A677-C0C90F9706AC}" dt="2023-02-02T08:24:58.048" v="6419" actId="403"/>
          <ac:spMkLst>
            <pc:docMk/>
            <pc:sldMk cId="4186460980" sldId="288"/>
            <ac:spMk id="44" creationId="{1F28DF61-7157-19E3-D5A1-F3C095BE1A82}"/>
          </ac:spMkLst>
        </pc:spChg>
        <pc:spChg chg="mod">
          <ac:chgData name="Äyräväinen, Sanna" userId="1f673348-e427-4e7d-a634-af8b5074c786" providerId="ADAL" clId="{EB7A9608-A92F-467A-A677-C0C90F9706AC}" dt="2023-02-02T08:23:59.581" v="6406" actId="14100"/>
          <ac:spMkLst>
            <pc:docMk/>
            <pc:sldMk cId="4186460980" sldId="288"/>
            <ac:spMk id="47" creationId="{C616C401-F945-4C96-B642-FD701B08ABCA}"/>
          </ac:spMkLst>
        </pc:spChg>
        <pc:spChg chg="mod">
          <ac:chgData name="Äyräväinen, Sanna" userId="1f673348-e427-4e7d-a634-af8b5074c786" providerId="ADAL" clId="{EB7A9608-A92F-467A-A677-C0C90F9706AC}" dt="2023-02-02T08:24:53.775" v="6417" actId="404"/>
          <ac:spMkLst>
            <pc:docMk/>
            <pc:sldMk cId="4186460980" sldId="288"/>
            <ac:spMk id="49" creationId="{29C072CE-9F0E-4465-BB92-DB89CDFE256A}"/>
          </ac:spMkLst>
        </pc:spChg>
        <pc:cxnChg chg="add mod">
          <ac:chgData name="Äyräväinen, Sanna" userId="1f673348-e427-4e7d-a634-af8b5074c786" providerId="ADAL" clId="{EB7A9608-A92F-467A-A677-C0C90F9706AC}" dt="2023-02-02T08:18:44.029" v="6357" actId="14100"/>
          <ac:cxnSpMkLst>
            <pc:docMk/>
            <pc:sldMk cId="4186460980" sldId="288"/>
            <ac:cxnSpMk id="4" creationId="{89B1A48C-244F-6D96-D8DE-2545B9E3F817}"/>
          </ac:cxnSpMkLst>
        </pc:cxnChg>
        <pc:cxnChg chg="add mod">
          <ac:chgData name="Äyräväinen, Sanna" userId="1f673348-e427-4e7d-a634-af8b5074c786" providerId="ADAL" clId="{EB7A9608-A92F-467A-A677-C0C90F9706AC}" dt="2023-02-02T08:18:55.397" v="6359" actId="14100"/>
          <ac:cxnSpMkLst>
            <pc:docMk/>
            <pc:sldMk cId="4186460980" sldId="288"/>
            <ac:cxnSpMk id="8" creationId="{76A292EB-EB48-35BC-E738-6E040A0A4405}"/>
          </ac:cxnSpMkLst>
        </pc:cxnChg>
        <pc:cxnChg chg="add del mod">
          <ac:chgData name="Äyräväinen, Sanna" userId="1f673348-e427-4e7d-a634-af8b5074c786" providerId="ADAL" clId="{EB7A9608-A92F-467A-A677-C0C90F9706AC}" dt="2023-02-02T08:19:51.050" v="6368" actId="478"/>
          <ac:cxnSpMkLst>
            <pc:docMk/>
            <pc:sldMk cId="4186460980" sldId="288"/>
            <ac:cxnSpMk id="11" creationId="{C08AF7ED-2D3A-EFDA-45A2-75988294BD67}"/>
          </ac:cxnSpMkLst>
        </pc:cxnChg>
        <pc:cxnChg chg="add mod">
          <ac:chgData name="Äyräväinen, Sanna" userId="1f673348-e427-4e7d-a634-af8b5074c786" providerId="ADAL" clId="{EB7A9608-A92F-467A-A677-C0C90F9706AC}" dt="2023-02-02T08:19:37.973" v="6365" actId="14100"/>
          <ac:cxnSpMkLst>
            <pc:docMk/>
            <pc:sldMk cId="4186460980" sldId="288"/>
            <ac:cxnSpMk id="14" creationId="{1CCE379F-6E08-E44E-5BA0-4139AC517C7F}"/>
          </ac:cxnSpMkLst>
        </pc:cxnChg>
        <pc:cxnChg chg="add mod">
          <ac:chgData name="Äyräväinen, Sanna" userId="1f673348-e427-4e7d-a634-af8b5074c786" providerId="ADAL" clId="{EB7A9608-A92F-467A-A677-C0C90F9706AC}" dt="2023-02-02T08:19:47.637" v="6367" actId="14100"/>
          <ac:cxnSpMkLst>
            <pc:docMk/>
            <pc:sldMk cId="4186460980" sldId="288"/>
            <ac:cxnSpMk id="17" creationId="{1BC54058-FC8B-FC06-9F18-0C20EFB61A1E}"/>
          </ac:cxnSpMkLst>
        </pc:cxnChg>
        <pc:cxnChg chg="add mod">
          <ac:chgData name="Äyräväinen, Sanna" userId="1f673348-e427-4e7d-a634-af8b5074c786" providerId="ADAL" clId="{EB7A9608-A92F-467A-A677-C0C90F9706AC}" dt="2023-02-02T08:20:08.877" v="6370" actId="14100"/>
          <ac:cxnSpMkLst>
            <pc:docMk/>
            <pc:sldMk cId="4186460980" sldId="288"/>
            <ac:cxnSpMk id="20" creationId="{F6487CDB-B686-4AD1-ACB1-843E45969A00}"/>
          </ac:cxnSpMkLst>
        </pc:cxnChg>
        <pc:cxnChg chg="add mod">
          <ac:chgData name="Äyräväinen, Sanna" userId="1f673348-e427-4e7d-a634-af8b5074c786" providerId="ADAL" clId="{EB7A9608-A92F-467A-A677-C0C90F9706AC}" dt="2023-02-02T08:20:21.229" v="6372" actId="14100"/>
          <ac:cxnSpMkLst>
            <pc:docMk/>
            <pc:sldMk cId="4186460980" sldId="288"/>
            <ac:cxnSpMk id="23" creationId="{E02F5595-D71A-F209-67D1-4BA236D94A93}"/>
          </ac:cxnSpMkLst>
        </pc:cxnChg>
        <pc:cxnChg chg="add mod">
          <ac:chgData name="Äyräväinen, Sanna" userId="1f673348-e427-4e7d-a634-af8b5074c786" providerId="ADAL" clId="{EB7A9608-A92F-467A-A677-C0C90F9706AC}" dt="2023-02-02T08:20:31.061" v="6374" actId="14100"/>
          <ac:cxnSpMkLst>
            <pc:docMk/>
            <pc:sldMk cId="4186460980" sldId="288"/>
            <ac:cxnSpMk id="26" creationId="{7F5ADA1F-9B11-D310-A89C-6CD94845437C}"/>
          </ac:cxnSpMkLst>
        </pc:cxnChg>
        <pc:cxnChg chg="add del mod">
          <ac:chgData name="Äyräväinen, Sanna" userId="1f673348-e427-4e7d-a634-af8b5074c786" providerId="ADAL" clId="{EB7A9608-A92F-467A-A677-C0C90F9706AC}" dt="2023-02-02T08:20:42.991" v="6376" actId="11529"/>
          <ac:cxnSpMkLst>
            <pc:docMk/>
            <pc:sldMk cId="4186460980" sldId="288"/>
            <ac:cxnSpMk id="46" creationId="{9C6AF2D6-FA0A-4FE5-AF6A-0109220D0C85}"/>
          </ac:cxnSpMkLst>
        </pc:cxnChg>
        <pc:cxnChg chg="add mod">
          <ac:chgData name="Äyräväinen, Sanna" userId="1f673348-e427-4e7d-a634-af8b5074c786" providerId="ADAL" clId="{EB7A9608-A92F-467A-A677-C0C90F9706AC}" dt="2023-02-02T08:20:51.757" v="6378" actId="14100"/>
          <ac:cxnSpMkLst>
            <pc:docMk/>
            <pc:sldMk cId="4186460980" sldId="288"/>
            <ac:cxnSpMk id="51" creationId="{D557E152-7EF2-2393-74D1-593EF629A291}"/>
          </ac:cxnSpMkLst>
        </pc:cxnChg>
        <pc:cxnChg chg="add mod">
          <ac:chgData name="Äyräväinen, Sanna" userId="1f673348-e427-4e7d-a634-af8b5074c786" providerId="ADAL" clId="{EB7A9608-A92F-467A-A677-C0C90F9706AC}" dt="2023-02-02T08:21:01.854" v="6380" actId="14100"/>
          <ac:cxnSpMkLst>
            <pc:docMk/>
            <pc:sldMk cId="4186460980" sldId="288"/>
            <ac:cxnSpMk id="54" creationId="{A9358EB6-8816-6543-AB82-39392A41743F}"/>
          </ac:cxnSpMkLst>
        </pc:cxnChg>
        <pc:cxnChg chg="add mod">
          <ac:chgData name="Äyräväinen, Sanna" userId="1f673348-e427-4e7d-a634-af8b5074c786" providerId="ADAL" clId="{EB7A9608-A92F-467A-A677-C0C90F9706AC}" dt="2023-02-02T08:21:22.246" v="6382" actId="14100"/>
          <ac:cxnSpMkLst>
            <pc:docMk/>
            <pc:sldMk cId="4186460980" sldId="288"/>
            <ac:cxnSpMk id="57" creationId="{676A31C9-CF0F-8724-EB71-98855B71C6D5}"/>
          </ac:cxnSpMkLst>
        </pc:cxnChg>
        <pc:cxnChg chg="add mod">
          <ac:chgData name="Äyräväinen, Sanna" userId="1f673348-e427-4e7d-a634-af8b5074c786" providerId="ADAL" clId="{EB7A9608-A92F-467A-A677-C0C90F9706AC}" dt="2023-02-02T08:21:34.165" v="6384" actId="14100"/>
          <ac:cxnSpMkLst>
            <pc:docMk/>
            <pc:sldMk cId="4186460980" sldId="288"/>
            <ac:cxnSpMk id="60" creationId="{FFF489B5-9A3C-4206-90FB-90DABCD58CD6}"/>
          </ac:cxnSpMkLst>
        </pc:cxnChg>
        <pc:cxnChg chg="add mod">
          <ac:chgData name="Äyräväinen, Sanna" userId="1f673348-e427-4e7d-a634-af8b5074c786" providerId="ADAL" clId="{EB7A9608-A92F-467A-A677-C0C90F9706AC}" dt="2023-02-02T08:21:43.317" v="6386" actId="14100"/>
          <ac:cxnSpMkLst>
            <pc:docMk/>
            <pc:sldMk cId="4186460980" sldId="288"/>
            <ac:cxnSpMk id="63" creationId="{35DDCB5F-784E-BD3B-ED17-69D3B7B26D9F}"/>
          </ac:cxnSpMkLst>
        </pc:cxnChg>
        <pc:cxnChg chg="add mod">
          <ac:chgData name="Äyräväinen, Sanna" userId="1f673348-e427-4e7d-a634-af8b5074c786" providerId="ADAL" clId="{EB7A9608-A92F-467A-A677-C0C90F9706AC}" dt="2023-02-02T08:21:54.381" v="6388" actId="14100"/>
          <ac:cxnSpMkLst>
            <pc:docMk/>
            <pc:sldMk cId="4186460980" sldId="288"/>
            <ac:cxnSpMk id="66" creationId="{6C218308-1442-C80F-A206-A0CCD1BB9A8B}"/>
          </ac:cxnSpMkLst>
        </pc:cxnChg>
        <pc:cxnChg chg="add mod">
          <ac:chgData name="Äyräväinen, Sanna" userId="1f673348-e427-4e7d-a634-af8b5074c786" providerId="ADAL" clId="{EB7A9608-A92F-467A-A677-C0C90F9706AC}" dt="2023-02-02T08:22:11.645" v="6390" actId="14100"/>
          <ac:cxnSpMkLst>
            <pc:docMk/>
            <pc:sldMk cId="4186460980" sldId="288"/>
            <ac:cxnSpMk id="69" creationId="{83E625CC-E129-81B8-6DCF-F00D77886455}"/>
          </ac:cxnSpMkLst>
        </pc:cxnChg>
        <pc:cxnChg chg="add mod">
          <ac:chgData name="Äyräväinen, Sanna" userId="1f673348-e427-4e7d-a634-af8b5074c786" providerId="ADAL" clId="{EB7A9608-A92F-467A-A677-C0C90F9706AC}" dt="2023-02-02T08:22:27.429" v="6392" actId="14100"/>
          <ac:cxnSpMkLst>
            <pc:docMk/>
            <pc:sldMk cId="4186460980" sldId="288"/>
            <ac:cxnSpMk id="72" creationId="{80B2ABA0-F6FD-D4A2-92B4-D85235BBE3E7}"/>
          </ac:cxnSpMkLst>
        </pc:cxnChg>
        <pc:cxnChg chg="add mod">
          <ac:chgData name="Äyräväinen, Sanna" userId="1f673348-e427-4e7d-a634-af8b5074c786" providerId="ADAL" clId="{EB7A9608-A92F-467A-A677-C0C90F9706AC}" dt="2023-02-02T08:22:37.333" v="6394" actId="14100"/>
          <ac:cxnSpMkLst>
            <pc:docMk/>
            <pc:sldMk cId="4186460980" sldId="288"/>
            <ac:cxnSpMk id="75" creationId="{51BB2DA2-446B-67C1-D74C-2A2944C740C8}"/>
          </ac:cxnSpMkLst>
        </pc:cxnChg>
        <pc:cxnChg chg="add mod">
          <ac:chgData name="Äyräväinen, Sanna" userId="1f673348-e427-4e7d-a634-af8b5074c786" providerId="ADAL" clId="{EB7A9608-A92F-467A-A677-C0C90F9706AC}" dt="2023-02-02T08:22:50.589" v="6396" actId="14100"/>
          <ac:cxnSpMkLst>
            <pc:docMk/>
            <pc:sldMk cId="4186460980" sldId="288"/>
            <ac:cxnSpMk id="78" creationId="{F2772DD6-2534-9DC6-1F92-50FF5525AA00}"/>
          </ac:cxnSpMkLst>
        </pc:cxnChg>
        <pc:cxnChg chg="add mod">
          <ac:chgData name="Äyräväinen, Sanna" userId="1f673348-e427-4e7d-a634-af8b5074c786" providerId="ADAL" clId="{EB7A9608-A92F-467A-A677-C0C90F9706AC}" dt="2023-02-02T08:23:01.317" v="6398" actId="14100"/>
          <ac:cxnSpMkLst>
            <pc:docMk/>
            <pc:sldMk cId="4186460980" sldId="288"/>
            <ac:cxnSpMk id="81" creationId="{742FDB8C-4865-775D-BF6F-BAE5DB0BA441}"/>
          </ac:cxnSpMkLst>
        </pc:cxnChg>
        <pc:cxnChg chg="add mod">
          <ac:chgData name="Äyräväinen, Sanna" userId="1f673348-e427-4e7d-a634-af8b5074c786" providerId="ADAL" clId="{EB7A9608-A92F-467A-A677-C0C90F9706AC}" dt="2023-02-02T08:23:54.959" v="6405" actId="14100"/>
          <ac:cxnSpMkLst>
            <pc:docMk/>
            <pc:sldMk cId="4186460980" sldId="288"/>
            <ac:cxnSpMk id="84" creationId="{AA46909C-786D-EDD4-30CB-10B8971623A5}"/>
          </ac:cxnSpMkLst>
        </pc:cxnChg>
        <pc:cxnChg chg="add mod">
          <ac:chgData name="Äyräväinen, Sanna" userId="1f673348-e427-4e7d-a634-af8b5074c786" providerId="ADAL" clId="{EB7A9608-A92F-467A-A677-C0C90F9706AC}" dt="2023-02-02T08:23:54.959" v="6405" actId="14100"/>
          <ac:cxnSpMkLst>
            <pc:docMk/>
            <pc:sldMk cId="4186460980" sldId="288"/>
            <ac:cxnSpMk id="87" creationId="{BE11DD3D-39E4-FBE8-844F-346D5734F852}"/>
          </ac:cxnSpMkLst>
        </pc:cxnChg>
        <pc:cxnChg chg="add mod">
          <ac:chgData name="Äyräväinen, Sanna" userId="1f673348-e427-4e7d-a634-af8b5074c786" providerId="ADAL" clId="{EB7A9608-A92F-467A-A677-C0C90F9706AC}" dt="2023-02-02T08:24:11.806" v="6408" actId="14100"/>
          <ac:cxnSpMkLst>
            <pc:docMk/>
            <pc:sldMk cId="4186460980" sldId="288"/>
            <ac:cxnSpMk id="94" creationId="{B2A48EC5-B0EE-692E-B742-46C15467657B}"/>
          </ac:cxnSpMkLst>
        </pc:cxnChg>
      </pc:sldChg>
      <pc:sldChg chg="modSp new mod ord">
        <pc:chgData name="Äyräväinen, Sanna" userId="1f673348-e427-4e7d-a634-af8b5074c786" providerId="ADAL" clId="{EB7A9608-A92F-467A-A677-C0C90F9706AC}" dt="2023-01-31T11:25:45.835" v="5494" actId="20577"/>
        <pc:sldMkLst>
          <pc:docMk/>
          <pc:sldMk cId="3473983714" sldId="298"/>
        </pc:sldMkLst>
        <pc:spChg chg="mod">
          <ac:chgData name="Äyräväinen, Sanna" userId="1f673348-e427-4e7d-a634-af8b5074c786" providerId="ADAL" clId="{EB7A9608-A92F-467A-A677-C0C90F9706AC}" dt="2023-01-30T12:08:54.762" v="1535" actId="20577"/>
          <ac:spMkLst>
            <pc:docMk/>
            <pc:sldMk cId="3473983714" sldId="298"/>
            <ac:spMk id="2" creationId="{DF159DFC-B01B-8B0B-881E-765DF7D99A4F}"/>
          </ac:spMkLst>
        </pc:spChg>
        <pc:spChg chg="mod">
          <ac:chgData name="Äyräväinen, Sanna" userId="1f673348-e427-4e7d-a634-af8b5074c786" providerId="ADAL" clId="{EB7A9608-A92F-467A-A677-C0C90F9706AC}" dt="2023-01-31T11:25:45.835" v="5494" actId="20577"/>
          <ac:spMkLst>
            <pc:docMk/>
            <pc:sldMk cId="3473983714" sldId="298"/>
            <ac:spMk id="3" creationId="{BBDEC438-FE6A-FE1D-4258-C8E12E2D2F48}"/>
          </ac:spMkLst>
        </pc:spChg>
      </pc:sldChg>
      <pc:sldChg chg="addSp delSp modSp new del mod">
        <pc:chgData name="Äyräväinen, Sanna" userId="1f673348-e427-4e7d-a634-af8b5074c786" providerId="ADAL" clId="{EB7A9608-A92F-467A-A677-C0C90F9706AC}" dt="2023-01-31T11:26:48.766" v="5495" actId="47"/>
        <pc:sldMkLst>
          <pc:docMk/>
          <pc:sldMk cId="2791648463" sldId="299"/>
        </pc:sldMkLst>
        <pc:spChg chg="mod">
          <ac:chgData name="Äyräväinen, Sanna" userId="1f673348-e427-4e7d-a634-af8b5074c786" providerId="ADAL" clId="{EB7A9608-A92F-467A-A677-C0C90F9706AC}" dt="2023-01-30T14:08:41.977" v="1971" actId="1076"/>
          <ac:spMkLst>
            <pc:docMk/>
            <pc:sldMk cId="2791648463" sldId="299"/>
            <ac:spMk id="2" creationId="{F01D2E78-6FF8-BA01-5802-7304A2CB152E}"/>
          </ac:spMkLst>
        </pc:spChg>
        <pc:spChg chg="del">
          <ac:chgData name="Äyräväinen, Sanna" userId="1f673348-e427-4e7d-a634-af8b5074c786" providerId="ADAL" clId="{EB7A9608-A92F-467A-A677-C0C90F9706AC}" dt="2023-01-30T13:54:35.576" v="1768" actId="478"/>
          <ac:spMkLst>
            <pc:docMk/>
            <pc:sldMk cId="2791648463" sldId="299"/>
            <ac:spMk id="3" creationId="{7EEFEF57-DEE6-D0FF-9E3E-3B6DF51B6074}"/>
          </ac:spMkLst>
        </pc:spChg>
        <pc:spChg chg="add mod">
          <ac:chgData name="Äyräväinen, Sanna" userId="1f673348-e427-4e7d-a634-af8b5074c786" providerId="ADAL" clId="{EB7A9608-A92F-467A-A677-C0C90F9706AC}" dt="2023-01-30T14:02:49.555" v="1829" actId="1076"/>
          <ac:spMkLst>
            <pc:docMk/>
            <pc:sldMk cId="2791648463" sldId="299"/>
            <ac:spMk id="18" creationId="{A57C8341-F615-665D-E3D6-457FBC27C72D}"/>
          </ac:spMkLst>
        </pc:spChg>
        <pc:spChg chg="add mod">
          <ac:chgData name="Äyräväinen, Sanna" userId="1f673348-e427-4e7d-a634-af8b5074c786" providerId="ADAL" clId="{EB7A9608-A92F-467A-A677-C0C90F9706AC}" dt="2023-01-30T14:02:42.513" v="1827" actId="1076"/>
          <ac:spMkLst>
            <pc:docMk/>
            <pc:sldMk cId="2791648463" sldId="299"/>
            <ac:spMk id="19" creationId="{C4B8841B-D0A4-FE02-E4A5-419D1D84BC24}"/>
          </ac:spMkLst>
        </pc:spChg>
        <pc:spChg chg="add del mod">
          <ac:chgData name="Äyräväinen, Sanna" userId="1f673348-e427-4e7d-a634-af8b5074c786" providerId="ADAL" clId="{EB7A9608-A92F-467A-A677-C0C90F9706AC}" dt="2023-01-30T14:05:19.827" v="1852" actId="478"/>
          <ac:spMkLst>
            <pc:docMk/>
            <pc:sldMk cId="2791648463" sldId="299"/>
            <ac:spMk id="35" creationId="{F39E354B-E9BD-0CFC-F951-7CAB006D4C9F}"/>
          </ac:spMkLst>
        </pc:spChg>
        <pc:spChg chg="add mod">
          <ac:chgData name="Äyräväinen, Sanna" userId="1f673348-e427-4e7d-a634-af8b5074c786" providerId="ADAL" clId="{EB7A9608-A92F-467A-A677-C0C90F9706AC}" dt="2023-01-30T14:28:03.153" v="3159" actId="14100"/>
          <ac:spMkLst>
            <pc:docMk/>
            <pc:sldMk cId="2791648463" sldId="299"/>
            <ac:spMk id="36" creationId="{70FA5AD9-3E8A-896E-99DE-EB46948A7775}"/>
          </ac:spMkLst>
        </pc:spChg>
        <pc:spChg chg="add del mod">
          <ac:chgData name="Äyräväinen, Sanna" userId="1f673348-e427-4e7d-a634-af8b5074c786" providerId="ADAL" clId="{EB7A9608-A92F-467A-A677-C0C90F9706AC}" dt="2023-01-30T14:06:28.882" v="1864" actId="11529"/>
          <ac:spMkLst>
            <pc:docMk/>
            <pc:sldMk cId="2791648463" sldId="299"/>
            <ac:spMk id="37" creationId="{17FC69CE-B26B-8B8D-ADFC-3F01D45BCD40}"/>
          </ac:spMkLst>
        </pc:spChg>
        <pc:spChg chg="add del mod">
          <ac:chgData name="Äyräväinen, Sanna" userId="1f673348-e427-4e7d-a634-af8b5074c786" providerId="ADAL" clId="{EB7A9608-A92F-467A-A677-C0C90F9706AC}" dt="2023-01-30T14:07:39.005" v="1904" actId="478"/>
          <ac:spMkLst>
            <pc:docMk/>
            <pc:sldMk cId="2791648463" sldId="299"/>
            <ac:spMk id="38" creationId="{B07F4A72-4FA2-EA75-1B90-8558C223787D}"/>
          </ac:spMkLst>
        </pc:spChg>
        <pc:spChg chg="add del">
          <ac:chgData name="Äyräväinen, Sanna" userId="1f673348-e427-4e7d-a634-af8b5074c786" providerId="ADAL" clId="{EB7A9608-A92F-467A-A677-C0C90F9706AC}" dt="2023-01-30T14:08:06.537" v="1906" actId="478"/>
          <ac:spMkLst>
            <pc:docMk/>
            <pc:sldMk cId="2791648463" sldId="299"/>
            <ac:spMk id="39" creationId="{5D6D3A23-AD6D-6327-AB3C-E73950E76467}"/>
          </ac:spMkLst>
        </pc:spChg>
        <pc:spChg chg="add mod">
          <ac:chgData name="Äyräväinen, Sanna" userId="1f673348-e427-4e7d-a634-af8b5074c786" providerId="ADAL" clId="{EB7A9608-A92F-467A-A677-C0C90F9706AC}" dt="2023-01-30T14:36:24.130" v="3461" actId="14100"/>
          <ac:spMkLst>
            <pc:docMk/>
            <pc:sldMk cId="2791648463" sldId="299"/>
            <ac:spMk id="40" creationId="{EB77DC30-578B-2317-7D97-AD91D4B60B41}"/>
          </ac:spMkLst>
        </pc:spChg>
        <pc:spChg chg="add mod">
          <ac:chgData name="Äyräväinen, Sanna" userId="1f673348-e427-4e7d-a634-af8b5074c786" providerId="ADAL" clId="{EB7A9608-A92F-467A-A677-C0C90F9706AC}" dt="2023-01-30T14:36:15.329" v="3458" actId="1076"/>
          <ac:spMkLst>
            <pc:docMk/>
            <pc:sldMk cId="2791648463" sldId="299"/>
            <ac:spMk id="41" creationId="{6117F9B7-E091-805F-0283-E532DF8EA67A}"/>
          </ac:spMkLst>
        </pc:spChg>
        <pc:spChg chg="add mod">
          <ac:chgData name="Äyräväinen, Sanna" userId="1f673348-e427-4e7d-a634-af8b5074c786" providerId="ADAL" clId="{EB7A9608-A92F-467A-A677-C0C90F9706AC}" dt="2023-01-30T14:36:54.697" v="3466" actId="14100"/>
          <ac:spMkLst>
            <pc:docMk/>
            <pc:sldMk cId="2791648463" sldId="299"/>
            <ac:spMk id="42" creationId="{C19A009E-7C19-F419-7675-D24E27A972ED}"/>
          </ac:spMkLst>
        </pc:spChg>
        <pc:picChg chg="add mod">
          <ac:chgData name="Äyräväinen, Sanna" userId="1f673348-e427-4e7d-a634-af8b5074c786" providerId="ADAL" clId="{EB7A9608-A92F-467A-A677-C0C90F9706AC}" dt="2023-01-30T14:12:55.497" v="2417" actId="1076"/>
          <ac:picMkLst>
            <pc:docMk/>
            <pc:sldMk cId="2791648463" sldId="299"/>
            <ac:picMk id="5" creationId="{84420288-C2DE-7296-72E6-818188B06490}"/>
          </ac:picMkLst>
        </pc:picChg>
        <pc:picChg chg="add mod">
          <ac:chgData name="Äyräväinen, Sanna" userId="1f673348-e427-4e7d-a634-af8b5074c786" providerId="ADAL" clId="{EB7A9608-A92F-467A-A677-C0C90F9706AC}" dt="2023-01-30T14:03:07.810" v="1836" actId="1076"/>
          <ac:picMkLst>
            <pc:docMk/>
            <pc:sldMk cId="2791648463" sldId="299"/>
            <ac:picMk id="7" creationId="{CD092078-3D4A-ABB1-BF66-F128500242A0}"/>
          </ac:picMkLst>
        </pc:picChg>
        <pc:picChg chg="add mod">
          <ac:chgData name="Äyräväinen, Sanna" userId="1f673348-e427-4e7d-a634-af8b5074c786" providerId="ADAL" clId="{EB7A9608-A92F-467A-A677-C0C90F9706AC}" dt="2023-01-30T14:08:50.145" v="1974" actId="1076"/>
          <ac:picMkLst>
            <pc:docMk/>
            <pc:sldMk cId="2791648463" sldId="299"/>
            <ac:picMk id="9" creationId="{54F9A681-13CA-3F61-5394-F08245A9D04D}"/>
          </ac:picMkLst>
        </pc:picChg>
        <pc:picChg chg="add del mod">
          <ac:chgData name="Äyräväinen, Sanna" userId="1f673348-e427-4e7d-a634-af8b5074c786" providerId="ADAL" clId="{EB7A9608-A92F-467A-A677-C0C90F9706AC}" dt="2023-01-30T13:57:53.107" v="1785" actId="478"/>
          <ac:picMkLst>
            <pc:docMk/>
            <pc:sldMk cId="2791648463" sldId="299"/>
            <ac:picMk id="11" creationId="{135E59CF-68A2-CE5D-8210-181211303E70}"/>
          </ac:picMkLst>
        </pc:picChg>
        <pc:picChg chg="add mod">
          <ac:chgData name="Äyräväinen, Sanna" userId="1f673348-e427-4e7d-a634-af8b5074c786" providerId="ADAL" clId="{EB7A9608-A92F-467A-A677-C0C90F9706AC}" dt="2023-01-30T14:08:45.882" v="1972" actId="1076"/>
          <ac:picMkLst>
            <pc:docMk/>
            <pc:sldMk cId="2791648463" sldId="299"/>
            <ac:picMk id="13" creationId="{6CB6D672-9AC8-FE48-2579-23E5715CF026}"/>
          </ac:picMkLst>
        </pc:picChg>
        <pc:picChg chg="add mod">
          <ac:chgData name="Äyräväinen, Sanna" userId="1f673348-e427-4e7d-a634-af8b5074c786" providerId="ADAL" clId="{EB7A9608-A92F-467A-A677-C0C90F9706AC}" dt="2023-01-30T14:08:48.402" v="1973" actId="1076"/>
          <ac:picMkLst>
            <pc:docMk/>
            <pc:sldMk cId="2791648463" sldId="299"/>
            <ac:picMk id="15" creationId="{D8A3E75D-0BB1-CA23-DB56-FCF83E39039B}"/>
          </ac:picMkLst>
        </pc:picChg>
        <pc:picChg chg="add mod">
          <ac:chgData name="Äyräväinen, Sanna" userId="1f673348-e427-4e7d-a634-af8b5074c786" providerId="ADAL" clId="{EB7A9608-A92F-467A-A677-C0C90F9706AC}" dt="2023-01-30T14:08:55.633" v="1975" actId="1076"/>
          <ac:picMkLst>
            <pc:docMk/>
            <pc:sldMk cId="2791648463" sldId="299"/>
            <ac:picMk id="17" creationId="{44A2CF43-A721-5213-7EEA-BC596C78118A}"/>
          </ac:picMkLst>
        </pc:picChg>
        <pc:picChg chg="add mod">
          <ac:chgData name="Äyräväinen, Sanna" userId="1f673348-e427-4e7d-a634-af8b5074c786" providerId="ADAL" clId="{EB7A9608-A92F-467A-A677-C0C90F9706AC}" dt="2023-01-30T14:37:08.378" v="3469" actId="1076"/>
          <ac:picMkLst>
            <pc:docMk/>
            <pc:sldMk cId="2791648463" sldId="299"/>
            <ac:picMk id="21" creationId="{EBFC52D3-10D2-CCBD-695A-FD6B70C9DE10}"/>
          </ac:picMkLst>
        </pc:picChg>
        <pc:picChg chg="add mod">
          <ac:chgData name="Äyräväinen, Sanna" userId="1f673348-e427-4e7d-a634-af8b5074c786" providerId="ADAL" clId="{EB7A9608-A92F-467A-A677-C0C90F9706AC}" dt="2023-01-30T14:36:44.620" v="3463" actId="1076"/>
          <ac:picMkLst>
            <pc:docMk/>
            <pc:sldMk cId="2791648463" sldId="299"/>
            <ac:picMk id="23" creationId="{C4C06156-0F89-5618-D39B-4900AFA95D5B}"/>
          </ac:picMkLst>
        </pc:picChg>
        <pc:picChg chg="add mod">
          <ac:chgData name="Äyräväinen, Sanna" userId="1f673348-e427-4e7d-a634-af8b5074c786" providerId="ADAL" clId="{EB7A9608-A92F-467A-A677-C0C90F9706AC}" dt="2023-01-30T14:36:44.620" v="3463" actId="1076"/>
          <ac:picMkLst>
            <pc:docMk/>
            <pc:sldMk cId="2791648463" sldId="299"/>
            <ac:picMk id="25" creationId="{44C26586-0920-BA2C-79C6-FDE1C54F91AD}"/>
          </ac:picMkLst>
        </pc:picChg>
        <pc:picChg chg="add del mod">
          <ac:chgData name="Äyräväinen, Sanna" userId="1f673348-e427-4e7d-a634-af8b5074c786" providerId="ADAL" clId="{EB7A9608-A92F-467A-A677-C0C90F9706AC}" dt="2023-01-30T14:16:31.342" v="2433" actId="21"/>
          <ac:picMkLst>
            <pc:docMk/>
            <pc:sldMk cId="2791648463" sldId="299"/>
            <ac:picMk id="46" creationId="{9486A713-AA8F-3E31-117B-440A8B30A1D9}"/>
          </ac:picMkLst>
        </pc:picChg>
        <pc:picChg chg="add del mod">
          <ac:chgData name="Äyräväinen, Sanna" userId="1f673348-e427-4e7d-a634-af8b5074c786" providerId="ADAL" clId="{EB7A9608-A92F-467A-A677-C0C90F9706AC}" dt="2023-01-30T14:16:31.342" v="2433" actId="21"/>
          <ac:picMkLst>
            <pc:docMk/>
            <pc:sldMk cId="2791648463" sldId="299"/>
            <ac:picMk id="48" creationId="{F05DBB44-915E-2BB9-0885-C4691103F4C8}"/>
          </ac:picMkLst>
        </pc:picChg>
        <pc:cxnChg chg="add mod">
          <ac:chgData name="Äyräväinen, Sanna" userId="1f673348-e427-4e7d-a634-af8b5074c786" providerId="ADAL" clId="{EB7A9608-A92F-467A-A677-C0C90F9706AC}" dt="2023-01-30T14:36:44.620" v="3463" actId="1076"/>
          <ac:cxnSpMkLst>
            <pc:docMk/>
            <pc:sldMk cId="2791648463" sldId="299"/>
            <ac:cxnSpMk id="27" creationId="{69EF89E5-EAC7-27BE-ECC4-2E76F27CF91A}"/>
          </ac:cxnSpMkLst>
        </pc:cxnChg>
        <pc:cxnChg chg="add mod">
          <ac:chgData name="Äyräväinen, Sanna" userId="1f673348-e427-4e7d-a634-af8b5074c786" providerId="ADAL" clId="{EB7A9608-A92F-467A-A677-C0C90F9706AC}" dt="2023-01-30T14:37:15.353" v="3470" actId="14100"/>
          <ac:cxnSpMkLst>
            <pc:docMk/>
            <pc:sldMk cId="2791648463" sldId="299"/>
            <ac:cxnSpMk id="30" creationId="{E7C701DD-5EF5-CBEA-8636-1C19708D90DF}"/>
          </ac:cxnSpMkLst>
        </pc:cxnChg>
        <pc:cxnChg chg="add mod">
          <ac:chgData name="Äyräväinen, Sanna" userId="1f673348-e427-4e7d-a634-af8b5074c786" providerId="ADAL" clId="{EB7A9608-A92F-467A-A677-C0C90F9706AC}" dt="2023-01-30T14:37:20.825" v="3471" actId="1076"/>
          <ac:cxnSpMkLst>
            <pc:docMk/>
            <pc:sldMk cId="2791648463" sldId="299"/>
            <ac:cxnSpMk id="34" creationId="{80623AA4-EAF6-6DF8-E658-1D6E14F8380C}"/>
          </ac:cxnSpMkLst>
        </pc:cxnChg>
      </pc:sldChg>
      <pc:sldChg chg="addSp delSp modSp new del mod">
        <pc:chgData name="Äyräväinen, Sanna" userId="1f673348-e427-4e7d-a634-af8b5074c786" providerId="ADAL" clId="{EB7A9608-A92F-467A-A677-C0C90F9706AC}" dt="2023-01-31T11:26:49.992" v="5496" actId="47"/>
        <pc:sldMkLst>
          <pc:docMk/>
          <pc:sldMk cId="4149567626" sldId="300"/>
        </pc:sldMkLst>
        <pc:spChg chg="mod">
          <ac:chgData name="Äyräväinen, Sanna" userId="1f673348-e427-4e7d-a634-af8b5074c786" providerId="ADAL" clId="{EB7A9608-A92F-467A-A677-C0C90F9706AC}" dt="2023-01-30T14:34:22.838" v="3439" actId="27636"/>
          <ac:spMkLst>
            <pc:docMk/>
            <pc:sldMk cId="4149567626" sldId="300"/>
            <ac:spMk id="2" creationId="{FAC02300-EEA6-0685-A89F-647A2AD2563B}"/>
          </ac:spMkLst>
        </pc:spChg>
        <pc:spChg chg="del">
          <ac:chgData name="Äyräväinen, Sanna" userId="1f673348-e427-4e7d-a634-af8b5074c786" providerId="ADAL" clId="{EB7A9608-A92F-467A-A677-C0C90F9706AC}" dt="2023-01-30T14:13:36.229" v="2420" actId="478"/>
          <ac:spMkLst>
            <pc:docMk/>
            <pc:sldMk cId="4149567626" sldId="300"/>
            <ac:spMk id="3" creationId="{2DB9BFAE-0A30-DC33-8242-02F389F14D3C}"/>
          </ac:spMkLst>
        </pc:spChg>
        <pc:spChg chg="add mod">
          <ac:chgData name="Äyräväinen, Sanna" userId="1f673348-e427-4e7d-a634-af8b5074c786" providerId="ADAL" clId="{EB7A9608-A92F-467A-A677-C0C90F9706AC}" dt="2023-01-30T14:34:15.631" v="3437" actId="1076"/>
          <ac:spMkLst>
            <pc:docMk/>
            <pc:sldMk cId="4149567626" sldId="300"/>
            <ac:spMk id="11" creationId="{A891BA54-EAB0-5CB4-91D2-F2C2A3A3C9E1}"/>
          </ac:spMkLst>
        </pc:spChg>
        <pc:spChg chg="add mod">
          <ac:chgData name="Äyräväinen, Sanna" userId="1f673348-e427-4e7d-a634-af8b5074c786" providerId="ADAL" clId="{EB7A9608-A92F-467A-A677-C0C90F9706AC}" dt="2023-01-30T14:34:15.631" v="3437" actId="1076"/>
          <ac:spMkLst>
            <pc:docMk/>
            <pc:sldMk cId="4149567626" sldId="300"/>
            <ac:spMk id="18" creationId="{3C533829-BF0E-097F-0287-2A758C7879CD}"/>
          </ac:spMkLst>
        </pc:spChg>
        <pc:spChg chg="add mod">
          <ac:chgData name="Äyräväinen, Sanna" userId="1f673348-e427-4e7d-a634-af8b5074c786" providerId="ADAL" clId="{EB7A9608-A92F-467A-A677-C0C90F9706AC}" dt="2023-01-30T14:34:15.631" v="3437" actId="1076"/>
          <ac:spMkLst>
            <pc:docMk/>
            <pc:sldMk cId="4149567626" sldId="300"/>
            <ac:spMk id="27" creationId="{A233A3E0-6E65-0A69-B688-9FBDACA5BDA3}"/>
          </ac:spMkLst>
        </pc:spChg>
        <pc:spChg chg="add del mod">
          <ac:chgData name="Äyräväinen, Sanna" userId="1f673348-e427-4e7d-a634-af8b5074c786" providerId="ADAL" clId="{EB7A9608-A92F-467A-A677-C0C90F9706AC}" dt="2023-01-30T14:34:55.365" v="3444" actId="478"/>
          <ac:spMkLst>
            <pc:docMk/>
            <pc:sldMk cId="4149567626" sldId="300"/>
            <ac:spMk id="28" creationId="{3046D6DE-BF4B-F7E3-3781-E17F3EE248D9}"/>
          </ac:spMkLst>
        </pc:spChg>
        <pc:spChg chg="add mod">
          <ac:chgData name="Äyräväinen, Sanna" userId="1f673348-e427-4e7d-a634-af8b5074c786" providerId="ADAL" clId="{EB7A9608-A92F-467A-A677-C0C90F9706AC}" dt="2023-01-30T14:34:15.631" v="3437" actId="1076"/>
          <ac:spMkLst>
            <pc:docMk/>
            <pc:sldMk cId="4149567626" sldId="300"/>
            <ac:spMk id="29" creationId="{D23BE7CD-D6A5-84F6-1205-0E1BE9B141F7}"/>
          </ac:spMkLst>
        </pc:spChg>
        <pc:spChg chg="add mod">
          <ac:chgData name="Äyräväinen, Sanna" userId="1f673348-e427-4e7d-a634-af8b5074c786" providerId="ADAL" clId="{EB7A9608-A92F-467A-A677-C0C90F9706AC}" dt="2023-01-30T14:34:15.631" v="3437" actId="1076"/>
          <ac:spMkLst>
            <pc:docMk/>
            <pc:sldMk cId="4149567626" sldId="300"/>
            <ac:spMk id="31" creationId="{CF332275-435F-31F3-7FB3-94A436B97F94}"/>
          </ac:spMkLst>
        </pc:spChg>
        <pc:spChg chg="add mod">
          <ac:chgData name="Äyräväinen, Sanna" userId="1f673348-e427-4e7d-a634-af8b5074c786" providerId="ADAL" clId="{EB7A9608-A92F-467A-A677-C0C90F9706AC}" dt="2023-01-30T14:34:15.631" v="3437" actId="1076"/>
          <ac:spMkLst>
            <pc:docMk/>
            <pc:sldMk cId="4149567626" sldId="300"/>
            <ac:spMk id="32" creationId="{E23D9828-F21D-6767-4F65-A9318F30C1AD}"/>
          </ac:spMkLst>
        </pc:spChg>
        <pc:spChg chg="add mod">
          <ac:chgData name="Äyräväinen, Sanna" userId="1f673348-e427-4e7d-a634-af8b5074c786" providerId="ADAL" clId="{EB7A9608-A92F-467A-A677-C0C90F9706AC}" dt="2023-01-30T14:34:15.631" v="3437" actId="1076"/>
          <ac:spMkLst>
            <pc:docMk/>
            <pc:sldMk cId="4149567626" sldId="300"/>
            <ac:spMk id="33" creationId="{B81E5103-B8DE-3BC8-6458-4C53C0C68F1C}"/>
          </ac:spMkLst>
        </pc:spChg>
        <pc:spChg chg="add mod">
          <ac:chgData name="Äyräväinen, Sanna" userId="1f673348-e427-4e7d-a634-af8b5074c786" providerId="ADAL" clId="{EB7A9608-A92F-467A-A677-C0C90F9706AC}" dt="2023-01-30T14:34:15.631" v="3437" actId="1076"/>
          <ac:spMkLst>
            <pc:docMk/>
            <pc:sldMk cId="4149567626" sldId="300"/>
            <ac:spMk id="34" creationId="{4FDF9E3A-D4E2-25CD-A923-FCB17D68C3F5}"/>
          </ac:spMkLst>
        </pc:spChg>
        <pc:spChg chg="add mod">
          <ac:chgData name="Äyräväinen, Sanna" userId="1f673348-e427-4e7d-a634-af8b5074c786" providerId="ADAL" clId="{EB7A9608-A92F-467A-A677-C0C90F9706AC}" dt="2023-01-30T14:34:15.631" v="3437" actId="1076"/>
          <ac:spMkLst>
            <pc:docMk/>
            <pc:sldMk cId="4149567626" sldId="300"/>
            <ac:spMk id="35" creationId="{0633F646-74DB-7DF8-A4C0-B892417F8CBB}"/>
          </ac:spMkLst>
        </pc:spChg>
        <pc:spChg chg="add mod">
          <ac:chgData name="Äyräväinen, Sanna" userId="1f673348-e427-4e7d-a634-af8b5074c786" providerId="ADAL" clId="{EB7A9608-A92F-467A-A677-C0C90F9706AC}" dt="2023-01-30T14:34:30.817" v="3441" actId="14100"/>
          <ac:spMkLst>
            <pc:docMk/>
            <pc:sldMk cId="4149567626" sldId="300"/>
            <ac:spMk id="36" creationId="{9108E5BE-AD0B-5BC1-A085-B334F9F475FB}"/>
          </ac:spMkLst>
        </pc:spChg>
        <pc:spChg chg="add mod">
          <ac:chgData name="Äyräväinen, Sanna" userId="1f673348-e427-4e7d-a634-af8b5074c786" providerId="ADAL" clId="{EB7A9608-A92F-467A-A677-C0C90F9706AC}" dt="2023-01-31T10:15:02.109" v="4731" actId="403"/>
          <ac:spMkLst>
            <pc:docMk/>
            <pc:sldMk cId="4149567626" sldId="300"/>
            <ac:spMk id="37" creationId="{F8FA23D2-C2CB-4817-27DB-5144F29A81C3}"/>
          </ac:spMkLst>
        </pc:spChg>
        <pc:picChg chg="add mod">
          <ac:chgData name="Äyräväinen, Sanna" userId="1f673348-e427-4e7d-a634-af8b5074c786" providerId="ADAL" clId="{EB7A9608-A92F-467A-A677-C0C90F9706AC}" dt="2023-01-30T14:34:15.631" v="3437" actId="1076"/>
          <ac:picMkLst>
            <pc:docMk/>
            <pc:sldMk cId="4149567626" sldId="300"/>
            <ac:picMk id="4" creationId="{604FDBB1-AFF3-6898-24F2-D512DBDBA0CA}"/>
          </ac:picMkLst>
        </pc:picChg>
        <pc:picChg chg="add mod">
          <ac:chgData name="Äyräväinen, Sanna" userId="1f673348-e427-4e7d-a634-af8b5074c786" providerId="ADAL" clId="{EB7A9608-A92F-467A-A677-C0C90F9706AC}" dt="2023-01-30T14:34:15.631" v="3437" actId="1076"/>
          <ac:picMkLst>
            <pc:docMk/>
            <pc:sldMk cId="4149567626" sldId="300"/>
            <ac:picMk id="5" creationId="{62BB8FB2-07B7-FC59-2332-108867B19DFF}"/>
          </ac:picMkLst>
        </pc:picChg>
        <pc:picChg chg="add mod">
          <ac:chgData name="Äyräväinen, Sanna" userId="1f673348-e427-4e7d-a634-af8b5074c786" providerId="ADAL" clId="{EB7A9608-A92F-467A-A677-C0C90F9706AC}" dt="2023-01-30T14:34:15.631" v="3437" actId="1076"/>
          <ac:picMkLst>
            <pc:docMk/>
            <pc:sldMk cId="4149567626" sldId="300"/>
            <ac:picMk id="6" creationId="{6F41E5EE-A167-C222-00A3-4E6201022CF6}"/>
          </ac:picMkLst>
        </pc:picChg>
        <pc:picChg chg="add mod">
          <ac:chgData name="Äyräväinen, Sanna" userId="1f673348-e427-4e7d-a634-af8b5074c786" providerId="ADAL" clId="{EB7A9608-A92F-467A-A677-C0C90F9706AC}" dt="2023-01-30T14:34:36.003" v="3442" actId="1076"/>
          <ac:picMkLst>
            <pc:docMk/>
            <pc:sldMk cId="4149567626" sldId="300"/>
            <ac:picMk id="10" creationId="{8B19D930-B0EC-8C14-02D0-02196B1742B6}"/>
          </ac:picMkLst>
        </pc:picChg>
        <pc:picChg chg="add mod">
          <ac:chgData name="Äyräväinen, Sanna" userId="1f673348-e427-4e7d-a634-af8b5074c786" providerId="ADAL" clId="{EB7A9608-A92F-467A-A677-C0C90F9706AC}" dt="2023-01-30T14:34:15.631" v="3437" actId="1076"/>
          <ac:picMkLst>
            <pc:docMk/>
            <pc:sldMk cId="4149567626" sldId="300"/>
            <ac:picMk id="14" creationId="{1AD23F84-5A71-0FBF-98C8-73E635692894}"/>
          </ac:picMkLst>
        </pc:picChg>
        <pc:picChg chg="add mod">
          <ac:chgData name="Äyräväinen, Sanna" userId="1f673348-e427-4e7d-a634-af8b5074c786" providerId="ADAL" clId="{EB7A9608-A92F-467A-A677-C0C90F9706AC}" dt="2023-01-30T14:34:15.631" v="3437" actId="1076"/>
          <ac:picMkLst>
            <pc:docMk/>
            <pc:sldMk cId="4149567626" sldId="300"/>
            <ac:picMk id="15" creationId="{C16D9DBD-8353-E3C1-8961-EBC0CCD086B1}"/>
          </ac:picMkLst>
        </pc:picChg>
        <pc:picChg chg="add mod">
          <ac:chgData name="Äyräväinen, Sanna" userId="1f673348-e427-4e7d-a634-af8b5074c786" providerId="ADAL" clId="{EB7A9608-A92F-467A-A677-C0C90F9706AC}" dt="2023-01-30T14:34:15.631" v="3437" actId="1076"/>
          <ac:picMkLst>
            <pc:docMk/>
            <pc:sldMk cId="4149567626" sldId="300"/>
            <ac:picMk id="30" creationId="{D26DA259-8464-A31E-F48D-A2EB94D8A7CC}"/>
          </ac:picMkLst>
        </pc:picChg>
        <pc:cxnChg chg="add mod">
          <ac:chgData name="Äyräväinen, Sanna" userId="1f673348-e427-4e7d-a634-af8b5074c786" providerId="ADAL" clId="{EB7A9608-A92F-467A-A677-C0C90F9706AC}" dt="2023-01-30T14:34:15.631" v="3437" actId="1076"/>
          <ac:cxnSpMkLst>
            <pc:docMk/>
            <pc:sldMk cId="4149567626" sldId="300"/>
            <ac:cxnSpMk id="7" creationId="{4C7E0BD1-CCAD-B6A3-FCEF-017AEC1D257B}"/>
          </ac:cxnSpMkLst>
        </pc:cxnChg>
        <pc:cxnChg chg="add mod">
          <ac:chgData name="Äyräväinen, Sanna" userId="1f673348-e427-4e7d-a634-af8b5074c786" providerId="ADAL" clId="{EB7A9608-A92F-467A-A677-C0C90F9706AC}" dt="2023-01-30T14:34:15.631" v="3437" actId="1076"/>
          <ac:cxnSpMkLst>
            <pc:docMk/>
            <pc:sldMk cId="4149567626" sldId="300"/>
            <ac:cxnSpMk id="8" creationId="{DC68BDB8-B937-C54B-3B4E-0B76EB7F16F6}"/>
          </ac:cxnSpMkLst>
        </pc:cxnChg>
        <pc:cxnChg chg="add mod">
          <ac:chgData name="Äyräväinen, Sanna" userId="1f673348-e427-4e7d-a634-af8b5074c786" providerId="ADAL" clId="{EB7A9608-A92F-467A-A677-C0C90F9706AC}" dt="2023-01-30T14:34:15.631" v="3437" actId="1076"/>
          <ac:cxnSpMkLst>
            <pc:docMk/>
            <pc:sldMk cId="4149567626" sldId="300"/>
            <ac:cxnSpMk id="9" creationId="{5B58B5D4-745B-19CC-D2C1-EB2432390D95}"/>
          </ac:cxnSpMkLst>
        </pc:cxnChg>
      </pc:sldChg>
      <pc:sldChg chg="addSp delSp modSp new del mod">
        <pc:chgData name="Äyräväinen, Sanna" userId="1f673348-e427-4e7d-a634-af8b5074c786" providerId="ADAL" clId="{EB7A9608-A92F-467A-A677-C0C90F9706AC}" dt="2023-02-02T08:26:37.507" v="6432" actId="2696"/>
        <pc:sldMkLst>
          <pc:docMk/>
          <pc:sldMk cId="3892952017" sldId="301"/>
        </pc:sldMkLst>
        <pc:spChg chg="mod">
          <ac:chgData name="Äyräväinen, Sanna" userId="1f673348-e427-4e7d-a634-af8b5074c786" providerId="ADAL" clId="{EB7A9608-A92F-467A-A677-C0C90F9706AC}" dt="2023-01-30T12:10:58.191" v="1705" actId="20577"/>
          <ac:spMkLst>
            <pc:docMk/>
            <pc:sldMk cId="3892952017" sldId="301"/>
            <ac:spMk id="2" creationId="{20BDA211-C1B1-2F78-56C2-91BE7C8EDCE9}"/>
          </ac:spMkLst>
        </pc:spChg>
        <pc:spChg chg="del mod">
          <ac:chgData name="Äyräväinen, Sanna" userId="1f673348-e427-4e7d-a634-af8b5074c786" providerId="ADAL" clId="{EB7A9608-A92F-467A-A677-C0C90F9706AC}" dt="2023-02-01T07:31:58.555" v="5505" actId="478"/>
          <ac:spMkLst>
            <pc:docMk/>
            <pc:sldMk cId="3892952017" sldId="301"/>
            <ac:spMk id="3" creationId="{4EB8D038-FBBD-5B87-87AE-20F8452B0AA8}"/>
          </ac:spMkLst>
        </pc:spChg>
        <pc:spChg chg="add">
          <ac:chgData name="Äyräväinen, Sanna" userId="1f673348-e427-4e7d-a634-af8b5074c786" providerId="ADAL" clId="{EB7A9608-A92F-467A-A677-C0C90F9706AC}" dt="2023-02-01T07:32:00.625" v="5506" actId="22"/>
          <ac:spMkLst>
            <pc:docMk/>
            <pc:sldMk cId="3892952017" sldId="301"/>
            <ac:spMk id="5" creationId="{8D8F48FD-90AA-5EB7-A62E-BEB997475834}"/>
          </ac:spMkLst>
        </pc:spChg>
      </pc:sldChg>
      <pc:sldChg chg="modSp new mod ord">
        <pc:chgData name="Äyräväinen, Sanna" userId="1f673348-e427-4e7d-a634-af8b5074c786" providerId="ADAL" clId="{EB7A9608-A92F-467A-A677-C0C90F9706AC}" dt="2023-02-02T08:27:41.159" v="6592" actId="20577"/>
        <pc:sldMkLst>
          <pc:docMk/>
          <pc:sldMk cId="2521539268" sldId="302"/>
        </pc:sldMkLst>
        <pc:spChg chg="mod">
          <ac:chgData name="Äyräväinen, Sanna" userId="1f673348-e427-4e7d-a634-af8b5074c786" providerId="ADAL" clId="{EB7A9608-A92F-467A-A677-C0C90F9706AC}" dt="2023-01-31T11:25:40.672" v="5493" actId="20577"/>
          <ac:spMkLst>
            <pc:docMk/>
            <pc:sldMk cId="2521539268" sldId="302"/>
            <ac:spMk id="2" creationId="{3AFBA2A4-DD31-5810-891E-1DD5606567D0}"/>
          </ac:spMkLst>
        </pc:spChg>
        <pc:spChg chg="mod">
          <ac:chgData name="Äyräväinen, Sanna" userId="1f673348-e427-4e7d-a634-af8b5074c786" providerId="ADAL" clId="{EB7A9608-A92F-467A-A677-C0C90F9706AC}" dt="2023-02-02T08:27:41.159" v="6592" actId="20577"/>
          <ac:spMkLst>
            <pc:docMk/>
            <pc:sldMk cId="2521539268" sldId="302"/>
            <ac:spMk id="3" creationId="{DE5D622C-822A-1DC2-6C44-E0FE3E30E013}"/>
          </ac:spMkLst>
        </pc:spChg>
      </pc:sldChg>
      <pc:sldChg chg="addSp delSp modSp new mod ord modClrScheme chgLayout">
        <pc:chgData name="Äyräväinen, Sanna" userId="1f673348-e427-4e7d-a634-af8b5074c786" providerId="ADAL" clId="{EB7A9608-A92F-467A-A677-C0C90F9706AC}" dt="2023-02-02T08:37:36.934" v="7079" actId="20577"/>
        <pc:sldMkLst>
          <pc:docMk/>
          <pc:sldMk cId="611580295" sldId="303"/>
        </pc:sldMkLst>
        <pc:spChg chg="del">
          <ac:chgData name="Äyräväinen, Sanna" userId="1f673348-e427-4e7d-a634-af8b5074c786" providerId="ADAL" clId="{EB7A9608-A92F-467A-A677-C0C90F9706AC}" dt="2023-01-31T06:40:46.332" v="3473" actId="478"/>
          <ac:spMkLst>
            <pc:docMk/>
            <pc:sldMk cId="611580295" sldId="303"/>
            <ac:spMk id="2" creationId="{E95F923B-ECB6-52C7-F6C9-7A7042905879}"/>
          </ac:spMkLst>
        </pc:spChg>
        <pc:spChg chg="del">
          <ac:chgData name="Äyräväinen, Sanna" userId="1f673348-e427-4e7d-a634-af8b5074c786" providerId="ADAL" clId="{EB7A9608-A92F-467A-A677-C0C90F9706AC}" dt="2023-01-31T06:40:48.395" v="3474" actId="478"/>
          <ac:spMkLst>
            <pc:docMk/>
            <pc:sldMk cId="611580295" sldId="303"/>
            <ac:spMk id="3" creationId="{85C3F680-1078-766A-CBD7-D2447208E49A}"/>
          </ac:spMkLst>
        </pc:spChg>
        <pc:spChg chg="add del">
          <ac:chgData name="Äyräväinen, Sanna" userId="1f673348-e427-4e7d-a634-af8b5074c786" providerId="ADAL" clId="{EB7A9608-A92F-467A-A677-C0C90F9706AC}" dt="2023-01-31T06:41:04.169" v="3476" actId="478"/>
          <ac:spMkLst>
            <pc:docMk/>
            <pc:sldMk cId="611580295" sldId="303"/>
            <ac:spMk id="4" creationId="{FF0CF60B-881F-57E3-0E80-49A3A15267CF}"/>
          </ac:spMkLst>
        </pc:spChg>
        <pc:spChg chg="add mod">
          <ac:chgData name="Äyräväinen, Sanna" userId="1f673348-e427-4e7d-a634-af8b5074c786" providerId="ADAL" clId="{EB7A9608-A92F-467A-A677-C0C90F9706AC}" dt="2023-01-31T11:15:05.991" v="4879" actId="255"/>
          <ac:spMkLst>
            <pc:docMk/>
            <pc:sldMk cId="611580295" sldId="303"/>
            <ac:spMk id="5" creationId="{7CCA5D9D-3E7D-6FF7-5BD2-FF56A9283F99}"/>
          </ac:spMkLst>
        </pc:spChg>
        <pc:spChg chg="add mod">
          <ac:chgData name="Äyräväinen, Sanna" userId="1f673348-e427-4e7d-a634-af8b5074c786" providerId="ADAL" clId="{EB7A9608-A92F-467A-A677-C0C90F9706AC}" dt="2023-01-31T11:15:05.991" v="4879" actId="255"/>
          <ac:spMkLst>
            <pc:docMk/>
            <pc:sldMk cId="611580295" sldId="303"/>
            <ac:spMk id="6" creationId="{0C3E57B1-8A9B-8B34-374B-F4638BA52065}"/>
          </ac:spMkLst>
        </pc:spChg>
        <pc:spChg chg="add mod">
          <ac:chgData name="Äyräväinen, Sanna" userId="1f673348-e427-4e7d-a634-af8b5074c786" providerId="ADAL" clId="{EB7A9608-A92F-467A-A677-C0C90F9706AC}" dt="2023-01-31T11:15:05.991" v="4879" actId="255"/>
          <ac:spMkLst>
            <pc:docMk/>
            <pc:sldMk cId="611580295" sldId="303"/>
            <ac:spMk id="7" creationId="{FDBE861A-5236-0D26-43FA-B6EA49D39992}"/>
          </ac:spMkLst>
        </pc:spChg>
        <pc:spChg chg="add mod">
          <ac:chgData name="Äyräväinen, Sanna" userId="1f673348-e427-4e7d-a634-af8b5074c786" providerId="ADAL" clId="{EB7A9608-A92F-467A-A677-C0C90F9706AC}" dt="2023-01-31T11:15:50.982" v="4886" actId="1076"/>
          <ac:spMkLst>
            <pc:docMk/>
            <pc:sldMk cId="611580295" sldId="303"/>
            <ac:spMk id="8" creationId="{8A7490B0-7C24-1CF7-7FDC-4EA9FE842950}"/>
          </ac:spMkLst>
        </pc:spChg>
        <pc:spChg chg="add mod">
          <ac:chgData name="Äyräväinen, Sanna" userId="1f673348-e427-4e7d-a634-af8b5074c786" providerId="ADAL" clId="{EB7A9608-A92F-467A-A677-C0C90F9706AC}" dt="2023-01-31T11:16:01.671" v="4889" actId="1076"/>
          <ac:spMkLst>
            <pc:docMk/>
            <pc:sldMk cId="611580295" sldId="303"/>
            <ac:spMk id="9" creationId="{22245B01-EC8F-AAFB-5911-6261485B8231}"/>
          </ac:spMkLst>
        </pc:spChg>
        <pc:spChg chg="add mod">
          <ac:chgData name="Äyräväinen, Sanna" userId="1f673348-e427-4e7d-a634-af8b5074c786" providerId="ADAL" clId="{EB7A9608-A92F-467A-A677-C0C90F9706AC}" dt="2023-01-31T11:15:24.294" v="4881" actId="1076"/>
          <ac:spMkLst>
            <pc:docMk/>
            <pc:sldMk cId="611580295" sldId="303"/>
            <ac:spMk id="10" creationId="{146D0E28-8669-8621-81D9-F21D17B70275}"/>
          </ac:spMkLst>
        </pc:spChg>
        <pc:spChg chg="add mod">
          <ac:chgData name="Äyräväinen, Sanna" userId="1f673348-e427-4e7d-a634-af8b5074c786" providerId="ADAL" clId="{EB7A9608-A92F-467A-A677-C0C90F9706AC}" dt="2023-01-31T11:15:45.436" v="4885" actId="1076"/>
          <ac:spMkLst>
            <pc:docMk/>
            <pc:sldMk cId="611580295" sldId="303"/>
            <ac:spMk id="11" creationId="{3D56F83D-CC0B-207B-EA7F-399C532A004F}"/>
          </ac:spMkLst>
        </pc:spChg>
        <pc:spChg chg="add mod">
          <ac:chgData name="Äyräväinen, Sanna" userId="1f673348-e427-4e7d-a634-af8b5074c786" providerId="ADAL" clId="{EB7A9608-A92F-467A-A677-C0C90F9706AC}" dt="2023-01-31T11:15:42.229" v="4884" actId="1076"/>
          <ac:spMkLst>
            <pc:docMk/>
            <pc:sldMk cId="611580295" sldId="303"/>
            <ac:spMk id="12" creationId="{6A1D0F4F-B491-8536-D294-FCAA1A14DF12}"/>
          </ac:spMkLst>
        </pc:spChg>
        <pc:spChg chg="add mod">
          <ac:chgData name="Äyräväinen, Sanna" userId="1f673348-e427-4e7d-a634-af8b5074c786" providerId="ADAL" clId="{EB7A9608-A92F-467A-A677-C0C90F9706AC}" dt="2023-01-31T11:15:54.133" v="4887" actId="1076"/>
          <ac:spMkLst>
            <pc:docMk/>
            <pc:sldMk cId="611580295" sldId="303"/>
            <ac:spMk id="13" creationId="{062EC445-7759-CE13-DFB5-9212F203C243}"/>
          </ac:spMkLst>
        </pc:spChg>
        <pc:spChg chg="add mod">
          <ac:chgData name="Äyräväinen, Sanna" userId="1f673348-e427-4e7d-a634-af8b5074c786" providerId="ADAL" clId="{EB7A9608-A92F-467A-A677-C0C90F9706AC}" dt="2023-01-31T11:15:57.797" v="4888" actId="1076"/>
          <ac:spMkLst>
            <pc:docMk/>
            <pc:sldMk cId="611580295" sldId="303"/>
            <ac:spMk id="14" creationId="{3C2D3151-50EF-E7EE-39FC-27460679688C}"/>
          </ac:spMkLst>
        </pc:spChg>
        <pc:spChg chg="add mod">
          <ac:chgData name="Äyräväinen, Sanna" userId="1f673348-e427-4e7d-a634-af8b5074c786" providerId="ADAL" clId="{EB7A9608-A92F-467A-A677-C0C90F9706AC}" dt="2023-01-31T11:15:18.958" v="4880" actId="1076"/>
          <ac:spMkLst>
            <pc:docMk/>
            <pc:sldMk cId="611580295" sldId="303"/>
            <ac:spMk id="15" creationId="{43AA4AC8-0A01-A212-E067-AF64DDD015AB}"/>
          </ac:spMkLst>
        </pc:spChg>
        <pc:spChg chg="add mod">
          <ac:chgData name="Äyräväinen, Sanna" userId="1f673348-e427-4e7d-a634-af8b5074c786" providerId="ADAL" clId="{EB7A9608-A92F-467A-A677-C0C90F9706AC}" dt="2023-01-31T11:19:47.083" v="5135" actId="208"/>
          <ac:spMkLst>
            <pc:docMk/>
            <pc:sldMk cId="611580295" sldId="303"/>
            <ac:spMk id="16" creationId="{B6D4E306-A119-B1FC-52E9-5DEAAEBB2363}"/>
          </ac:spMkLst>
        </pc:spChg>
        <pc:spChg chg="add mod">
          <ac:chgData name="Äyräväinen, Sanna" userId="1f673348-e427-4e7d-a634-af8b5074c786" providerId="ADAL" clId="{EB7A9608-A92F-467A-A677-C0C90F9706AC}" dt="2023-01-31T11:15:37.294" v="4883" actId="1076"/>
          <ac:spMkLst>
            <pc:docMk/>
            <pc:sldMk cId="611580295" sldId="303"/>
            <ac:spMk id="17" creationId="{A44E96ED-426C-51BB-30A4-0A52CB242F63}"/>
          </ac:spMkLst>
        </pc:spChg>
        <pc:spChg chg="add mod">
          <ac:chgData name="Äyräväinen, Sanna" userId="1f673348-e427-4e7d-a634-af8b5074c786" providerId="ADAL" clId="{EB7A9608-A92F-467A-A677-C0C90F9706AC}" dt="2023-01-31T11:16:04.005" v="4890" actId="1076"/>
          <ac:spMkLst>
            <pc:docMk/>
            <pc:sldMk cId="611580295" sldId="303"/>
            <ac:spMk id="18" creationId="{F9E1611E-27B5-74DB-3FFD-A344BFE8CB25}"/>
          </ac:spMkLst>
        </pc:spChg>
        <pc:spChg chg="add mod">
          <ac:chgData name="Äyräväinen, Sanna" userId="1f673348-e427-4e7d-a634-af8b5074c786" providerId="ADAL" clId="{EB7A9608-A92F-467A-A677-C0C90F9706AC}" dt="2023-01-31T11:16:09.277" v="4891" actId="1076"/>
          <ac:spMkLst>
            <pc:docMk/>
            <pc:sldMk cId="611580295" sldId="303"/>
            <ac:spMk id="19" creationId="{E27EE2D4-07D1-C764-B234-DD1B70B67E33}"/>
          </ac:spMkLst>
        </pc:spChg>
        <pc:spChg chg="add mod">
          <ac:chgData name="Äyräväinen, Sanna" userId="1f673348-e427-4e7d-a634-af8b5074c786" providerId="ADAL" clId="{EB7A9608-A92F-467A-A677-C0C90F9706AC}" dt="2023-02-02T08:13:20.141" v="6153" actId="1076"/>
          <ac:spMkLst>
            <pc:docMk/>
            <pc:sldMk cId="611580295" sldId="303"/>
            <ac:spMk id="20" creationId="{2AC6BA4D-5248-22E1-34BF-1F25A6635BB5}"/>
          </ac:spMkLst>
        </pc:spChg>
        <pc:spChg chg="add mod">
          <ac:chgData name="Äyräväinen, Sanna" userId="1f673348-e427-4e7d-a634-af8b5074c786" providerId="ADAL" clId="{EB7A9608-A92F-467A-A677-C0C90F9706AC}" dt="2023-01-31T11:16:12.661" v="4892" actId="1076"/>
          <ac:spMkLst>
            <pc:docMk/>
            <pc:sldMk cId="611580295" sldId="303"/>
            <ac:spMk id="38" creationId="{83513712-DE6A-4B90-47B0-6C7A88987AA7}"/>
          </ac:spMkLst>
        </pc:spChg>
        <pc:spChg chg="add mod">
          <ac:chgData name="Äyräväinen, Sanna" userId="1f673348-e427-4e7d-a634-af8b5074c786" providerId="ADAL" clId="{EB7A9608-A92F-467A-A677-C0C90F9706AC}" dt="2023-01-31T11:18:00.533" v="5072" actId="1076"/>
          <ac:spMkLst>
            <pc:docMk/>
            <pc:sldMk cId="611580295" sldId="303"/>
            <ac:spMk id="39" creationId="{F279D803-FE45-FB17-8881-EC3BCADBD45C}"/>
          </ac:spMkLst>
        </pc:spChg>
        <pc:spChg chg="add mod">
          <ac:chgData name="Äyräväinen, Sanna" userId="1f673348-e427-4e7d-a634-af8b5074c786" providerId="ADAL" clId="{EB7A9608-A92F-467A-A677-C0C90F9706AC}" dt="2023-02-02T08:13:06.157" v="6152" actId="1076"/>
          <ac:spMkLst>
            <pc:docMk/>
            <pc:sldMk cId="611580295" sldId="303"/>
            <ac:spMk id="40" creationId="{6FBBBC94-C144-6F69-C942-DAD4D9CB1077}"/>
          </ac:spMkLst>
        </pc:spChg>
        <pc:spChg chg="add mod">
          <ac:chgData name="Äyräväinen, Sanna" userId="1f673348-e427-4e7d-a634-af8b5074c786" providerId="ADAL" clId="{EB7A9608-A92F-467A-A677-C0C90F9706AC}" dt="2023-01-31T11:19:30.678" v="5134" actId="1076"/>
          <ac:spMkLst>
            <pc:docMk/>
            <pc:sldMk cId="611580295" sldId="303"/>
            <ac:spMk id="41" creationId="{56955852-FBBD-D6C2-0408-402D417A64F6}"/>
          </ac:spMkLst>
        </pc:spChg>
        <pc:spChg chg="add del mod">
          <ac:chgData name="Äyräväinen, Sanna" userId="1f673348-e427-4e7d-a634-af8b5074c786" providerId="ADAL" clId="{EB7A9608-A92F-467A-A677-C0C90F9706AC}" dt="2023-01-31T11:21:04.392" v="5140" actId="478"/>
          <ac:spMkLst>
            <pc:docMk/>
            <pc:sldMk cId="611580295" sldId="303"/>
            <ac:spMk id="42" creationId="{8980BF03-12B3-2AEB-831E-251B7F86D878}"/>
          </ac:spMkLst>
        </pc:spChg>
        <pc:spChg chg="add mod">
          <ac:chgData name="Äyräväinen, Sanna" userId="1f673348-e427-4e7d-a634-af8b5074c786" providerId="ADAL" clId="{EB7A9608-A92F-467A-A677-C0C90F9706AC}" dt="2023-02-02T08:12:13.432" v="6146" actId="207"/>
          <ac:spMkLst>
            <pc:docMk/>
            <pc:sldMk cId="611580295" sldId="303"/>
            <ac:spMk id="43" creationId="{AC210D37-2950-617F-3BAE-3D5FABC252C6}"/>
          </ac:spMkLst>
        </pc:spChg>
        <pc:spChg chg="add mod">
          <ac:chgData name="Äyräväinen, Sanna" userId="1f673348-e427-4e7d-a634-af8b5074c786" providerId="ADAL" clId="{EB7A9608-A92F-467A-A677-C0C90F9706AC}" dt="2023-02-02T08:11:02.795" v="6055" actId="20577"/>
          <ac:spMkLst>
            <pc:docMk/>
            <pc:sldMk cId="611580295" sldId="303"/>
            <ac:spMk id="44" creationId="{D5EE58C2-AEB8-28AE-01D0-EEFB515302B3}"/>
          </ac:spMkLst>
        </pc:spChg>
        <pc:spChg chg="add mod">
          <ac:chgData name="Äyräväinen, Sanna" userId="1f673348-e427-4e7d-a634-af8b5074c786" providerId="ADAL" clId="{EB7A9608-A92F-467A-A677-C0C90F9706AC}" dt="2023-02-02T08:37:36.934" v="7079" actId="20577"/>
          <ac:spMkLst>
            <pc:docMk/>
            <pc:sldMk cId="611580295" sldId="303"/>
            <ac:spMk id="45" creationId="{FABD1A71-307D-E949-006E-512A8E7069A1}"/>
          </ac:spMkLst>
        </pc:spChg>
        <pc:spChg chg="add mod">
          <ac:chgData name="Äyräväinen, Sanna" userId="1f673348-e427-4e7d-a634-af8b5074c786" providerId="ADAL" clId="{EB7A9608-A92F-467A-A677-C0C90F9706AC}" dt="2023-02-02T08:12:24.377" v="6148" actId="207"/>
          <ac:spMkLst>
            <pc:docMk/>
            <pc:sldMk cId="611580295" sldId="303"/>
            <ac:spMk id="46" creationId="{3355562E-B879-E7F0-E7A3-CC240EDFDB89}"/>
          </ac:spMkLst>
        </pc:spChg>
        <pc:spChg chg="add mod">
          <ac:chgData name="Äyräväinen, Sanna" userId="1f673348-e427-4e7d-a634-af8b5074c786" providerId="ADAL" clId="{EB7A9608-A92F-467A-A677-C0C90F9706AC}" dt="2023-02-02T08:12:37.602" v="6150" actId="20577"/>
          <ac:spMkLst>
            <pc:docMk/>
            <pc:sldMk cId="611580295" sldId="303"/>
            <ac:spMk id="47" creationId="{D7E263CD-8392-A916-97DC-2E5A550A47D2}"/>
          </ac:spMkLst>
        </pc:spChg>
        <pc:picChg chg="add mod">
          <ac:chgData name="Äyräväinen, Sanna" userId="1f673348-e427-4e7d-a634-af8b5074c786" providerId="ADAL" clId="{EB7A9608-A92F-467A-A677-C0C90F9706AC}" dt="2023-01-31T10:22:25.305" v="4790" actId="207"/>
          <ac:picMkLst>
            <pc:docMk/>
            <pc:sldMk cId="611580295" sldId="303"/>
            <ac:picMk id="29" creationId="{6082E7C7-02A2-C6F6-793C-6029D0B755AC}"/>
          </ac:picMkLst>
        </pc:picChg>
        <pc:picChg chg="add mod">
          <ac:chgData name="Äyräväinen, Sanna" userId="1f673348-e427-4e7d-a634-af8b5074c786" providerId="ADAL" clId="{EB7A9608-A92F-467A-A677-C0C90F9706AC}" dt="2023-01-31T10:22:09.632" v="4789" actId="207"/>
          <ac:picMkLst>
            <pc:docMk/>
            <pc:sldMk cId="611580295" sldId="303"/>
            <ac:picMk id="31" creationId="{A36B252C-8B95-2128-29D9-1CBCD65BBA36}"/>
          </ac:picMkLst>
        </pc:picChg>
        <pc:picChg chg="add mod">
          <ac:chgData name="Äyräväinen, Sanna" userId="1f673348-e427-4e7d-a634-af8b5074c786" providerId="ADAL" clId="{EB7A9608-A92F-467A-A677-C0C90F9706AC}" dt="2023-01-31T10:22:46.944" v="4791" actId="207"/>
          <ac:picMkLst>
            <pc:docMk/>
            <pc:sldMk cId="611580295" sldId="303"/>
            <ac:picMk id="33" creationId="{2FD45922-ED48-5590-AE81-BD7E600C5579}"/>
          </ac:picMkLst>
        </pc:picChg>
        <pc:picChg chg="add mod">
          <ac:chgData name="Äyräväinen, Sanna" userId="1f673348-e427-4e7d-a634-af8b5074c786" providerId="ADAL" clId="{EB7A9608-A92F-467A-A677-C0C90F9706AC}" dt="2023-01-31T10:21:53.742" v="4788" actId="207"/>
          <ac:picMkLst>
            <pc:docMk/>
            <pc:sldMk cId="611580295" sldId="303"/>
            <ac:picMk id="35" creationId="{128A1855-5CD3-4292-A83F-26F9DA890351}"/>
          </ac:picMkLst>
        </pc:picChg>
        <pc:picChg chg="add mod">
          <ac:chgData name="Äyräväinen, Sanna" userId="1f673348-e427-4e7d-a634-af8b5074c786" providerId="ADAL" clId="{EB7A9608-A92F-467A-A677-C0C90F9706AC}" dt="2023-01-31T10:23:12.055" v="4792" actId="207"/>
          <ac:picMkLst>
            <pc:docMk/>
            <pc:sldMk cId="611580295" sldId="303"/>
            <ac:picMk id="37" creationId="{4C848D0A-FDD6-4322-8563-16F15A11FC37}"/>
          </ac:picMkLst>
        </pc:picChg>
        <pc:cxnChg chg="add del">
          <ac:chgData name="Äyräväinen, Sanna" userId="1f673348-e427-4e7d-a634-af8b5074c786" providerId="ADAL" clId="{EB7A9608-A92F-467A-A677-C0C90F9706AC}" dt="2023-01-31T09:57:28.911" v="4655" actId="11529"/>
          <ac:cxnSpMkLst>
            <pc:docMk/>
            <pc:sldMk cId="611580295" sldId="303"/>
            <ac:cxnSpMk id="22" creationId="{30552066-A530-E5FA-FE24-08F79B5350B4}"/>
          </ac:cxnSpMkLst>
        </pc:cxnChg>
        <pc:cxnChg chg="add mod">
          <ac:chgData name="Äyräväinen, Sanna" userId="1f673348-e427-4e7d-a634-af8b5074c786" providerId="ADAL" clId="{EB7A9608-A92F-467A-A677-C0C90F9706AC}" dt="2023-02-02T08:11:02.795" v="6055" actId="20577"/>
          <ac:cxnSpMkLst>
            <pc:docMk/>
            <pc:sldMk cId="611580295" sldId="303"/>
            <ac:cxnSpMk id="24" creationId="{DE38FDC2-FC2D-391E-FFAB-863E10D92CED}"/>
          </ac:cxnSpMkLst>
        </pc:cxnChg>
        <pc:cxnChg chg="add mod">
          <ac:chgData name="Äyräväinen, Sanna" userId="1f673348-e427-4e7d-a634-af8b5074c786" providerId="ADAL" clId="{EB7A9608-A92F-467A-A677-C0C90F9706AC}" dt="2023-02-02T08:37:36.934" v="7079" actId="20577"/>
          <ac:cxnSpMkLst>
            <pc:docMk/>
            <pc:sldMk cId="611580295" sldId="303"/>
            <ac:cxnSpMk id="25" creationId="{5C179D62-B3AB-FA60-3340-6F764353DE09}"/>
          </ac:cxnSpMkLst>
        </pc:cxnChg>
        <pc:cxnChg chg="add mod">
          <ac:chgData name="Äyräväinen, Sanna" userId="1f673348-e427-4e7d-a634-af8b5074c786" providerId="ADAL" clId="{EB7A9608-A92F-467A-A677-C0C90F9706AC}" dt="2023-02-02T08:11:28.878" v="6099" actId="20577"/>
          <ac:cxnSpMkLst>
            <pc:docMk/>
            <pc:sldMk cId="611580295" sldId="303"/>
            <ac:cxnSpMk id="26" creationId="{ACCE773E-FA9B-D4F6-0453-01E63CC77CBB}"/>
          </ac:cxnSpMkLst>
        </pc:cxnChg>
        <pc:cxnChg chg="add mod">
          <ac:chgData name="Äyräväinen, Sanna" userId="1f673348-e427-4e7d-a634-af8b5074c786" providerId="ADAL" clId="{EB7A9608-A92F-467A-A677-C0C90F9706AC}" dt="2023-02-02T08:12:37.602" v="6150" actId="20577"/>
          <ac:cxnSpMkLst>
            <pc:docMk/>
            <pc:sldMk cId="611580295" sldId="303"/>
            <ac:cxnSpMk id="27" creationId="{65CB74EA-5A03-B0A7-DB0F-C40FFDB43E38}"/>
          </ac:cxnSpMkLst>
        </pc:cxnChg>
        <pc:cxnChg chg="add mod">
          <ac:chgData name="Äyräväinen, Sanna" userId="1f673348-e427-4e7d-a634-af8b5074c786" providerId="ADAL" clId="{EB7A9608-A92F-467A-A677-C0C90F9706AC}" dt="2023-02-02T08:10:49.469" v="6037" actId="1076"/>
          <ac:cxnSpMkLst>
            <pc:docMk/>
            <pc:sldMk cId="611580295" sldId="303"/>
            <ac:cxnSpMk id="52" creationId="{586E1F22-A1BD-AB88-2889-84D3C0B9D0AE}"/>
          </ac:cxnSpMkLst>
        </pc:cxnChg>
      </pc:sldChg>
      <pc:sldChg chg="addSp delSp modSp new mod modClrScheme chgLayout">
        <pc:chgData name="Äyräväinen, Sanna" userId="1f673348-e427-4e7d-a634-af8b5074c786" providerId="ADAL" clId="{EB7A9608-A92F-467A-A677-C0C90F9706AC}" dt="2023-02-06T07:31:02.679" v="7142" actId="20577"/>
        <pc:sldMkLst>
          <pc:docMk/>
          <pc:sldMk cId="765176087" sldId="304"/>
        </pc:sldMkLst>
        <pc:spChg chg="add del mod ord">
          <ac:chgData name="Äyräväinen, Sanna" userId="1f673348-e427-4e7d-a634-af8b5074c786" providerId="ADAL" clId="{EB7A9608-A92F-467A-A677-C0C90F9706AC}" dt="2023-02-02T08:29:43.359" v="6612" actId="700"/>
          <ac:spMkLst>
            <pc:docMk/>
            <pc:sldMk cId="765176087" sldId="304"/>
            <ac:spMk id="2" creationId="{2ED986A3-23BF-E0BA-07C7-425718548EDD}"/>
          </ac:spMkLst>
        </pc:spChg>
        <pc:spChg chg="add del mod ord">
          <ac:chgData name="Äyräväinen, Sanna" userId="1f673348-e427-4e7d-a634-af8b5074c786" providerId="ADAL" clId="{EB7A9608-A92F-467A-A677-C0C90F9706AC}" dt="2023-02-02T08:29:43.359" v="6612" actId="700"/>
          <ac:spMkLst>
            <pc:docMk/>
            <pc:sldMk cId="765176087" sldId="304"/>
            <ac:spMk id="3" creationId="{C15715F9-7516-B598-AEDC-E4C0785C997D}"/>
          </ac:spMkLst>
        </pc:spChg>
        <pc:spChg chg="add del mod ord">
          <ac:chgData name="Äyräväinen, Sanna" userId="1f673348-e427-4e7d-a634-af8b5074c786" providerId="ADAL" clId="{EB7A9608-A92F-467A-A677-C0C90F9706AC}" dt="2023-02-02T08:29:43.359" v="6612" actId="700"/>
          <ac:spMkLst>
            <pc:docMk/>
            <pc:sldMk cId="765176087" sldId="304"/>
            <ac:spMk id="4" creationId="{3A322C0D-492C-DDC0-4626-7861839A6EB5}"/>
          </ac:spMkLst>
        </pc:spChg>
        <pc:spChg chg="add del mod">
          <ac:chgData name="Äyräväinen, Sanna" userId="1f673348-e427-4e7d-a634-af8b5074c786" providerId="ADAL" clId="{EB7A9608-A92F-467A-A677-C0C90F9706AC}" dt="2023-02-02T08:29:43.359" v="6612" actId="700"/>
          <ac:spMkLst>
            <pc:docMk/>
            <pc:sldMk cId="765176087" sldId="304"/>
            <ac:spMk id="5" creationId="{D300BD1C-11A8-2DC5-33CB-443B2C983D51}"/>
          </ac:spMkLst>
        </pc:spChg>
        <pc:spChg chg="add mod ord">
          <ac:chgData name="Äyräväinen, Sanna" userId="1f673348-e427-4e7d-a634-af8b5074c786" providerId="ADAL" clId="{EB7A9608-A92F-467A-A677-C0C90F9706AC}" dt="2023-02-02T08:29:55.615" v="6639" actId="20577"/>
          <ac:spMkLst>
            <pc:docMk/>
            <pc:sldMk cId="765176087" sldId="304"/>
            <ac:spMk id="6" creationId="{A5F975CB-FA0B-547C-D432-94DDB424B542}"/>
          </ac:spMkLst>
        </pc:spChg>
        <pc:spChg chg="add del mod ord">
          <ac:chgData name="Äyräväinen, Sanna" userId="1f673348-e427-4e7d-a634-af8b5074c786" providerId="ADAL" clId="{EB7A9608-A92F-467A-A677-C0C90F9706AC}" dt="2023-02-02T08:31:39.292" v="6790" actId="478"/>
          <ac:spMkLst>
            <pc:docMk/>
            <pc:sldMk cId="765176087" sldId="304"/>
            <ac:spMk id="7" creationId="{77C0CCDF-D1FE-BA02-0F7C-61C1B7622234}"/>
          </ac:spMkLst>
        </pc:spChg>
        <pc:spChg chg="add mod ord">
          <ac:chgData name="Äyräväinen, Sanna" userId="1f673348-e427-4e7d-a634-af8b5074c786" providerId="ADAL" clId="{EB7A9608-A92F-467A-A677-C0C90F9706AC}" dt="2023-02-06T07:31:02.679" v="7142" actId="20577"/>
          <ac:spMkLst>
            <pc:docMk/>
            <pc:sldMk cId="765176087" sldId="304"/>
            <ac:spMk id="8" creationId="{8293B904-BF3C-8B3F-09DB-775546E1BA1C}"/>
          </ac:spMkLst>
        </pc:spChg>
      </pc:sldChg>
      <pc:sldChg chg="new del">
        <pc:chgData name="Äyräväinen, Sanna" userId="1f673348-e427-4e7d-a634-af8b5074c786" providerId="ADAL" clId="{EB7A9608-A92F-467A-A677-C0C90F9706AC}" dt="2023-02-02T08:13:57.412" v="6156" actId="2696"/>
        <pc:sldMkLst>
          <pc:docMk/>
          <pc:sldMk cId="3561301360" sldId="304"/>
        </pc:sldMkLst>
      </pc:sldChg>
      <pc:sldChg chg="modSp new mod">
        <pc:chgData name="Äyräväinen, Sanna" userId="1f673348-e427-4e7d-a634-af8b5074c786" providerId="ADAL" clId="{EB7A9608-A92F-467A-A677-C0C90F9706AC}" dt="2023-02-06T10:01:30.244" v="8584" actId="20577"/>
        <pc:sldMkLst>
          <pc:docMk/>
          <pc:sldMk cId="3992239576" sldId="305"/>
        </pc:sldMkLst>
        <pc:spChg chg="mod">
          <ac:chgData name="Äyräväinen, Sanna" userId="1f673348-e427-4e7d-a634-af8b5074c786" providerId="ADAL" clId="{EB7A9608-A92F-467A-A677-C0C90F9706AC}" dt="2023-02-06T09:57:56.082" v="7926" actId="20577"/>
          <ac:spMkLst>
            <pc:docMk/>
            <pc:sldMk cId="3992239576" sldId="305"/>
            <ac:spMk id="2" creationId="{260A97CC-E5B5-2381-2191-D3A6DF4465BD}"/>
          </ac:spMkLst>
        </pc:spChg>
        <pc:spChg chg="mod">
          <ac:chgData name="Äyräväinen, Sanna" userId="1f673348-e427-4e7d-a634-af8b5074c786" providerId="ADAL" clId="{EB7A9608-A92F-467A-A677-C0C90F9706AC}" dt="2023-02-06T10:01:30.244" v="8584" actId="20577"/>
          <ac:spMkLst>
            <pc:docMk/>
            <pc:sldMk cId="3992239576" sldId="305"/>
            <ac:spMk id="3" creationId="{02F7319E-842C-B954-976B-3A189E83DB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AECC-3341-4FBC-B258-1DDF18F40CD0}" type="datetimeFigureOut">
              <a:rPr lang="fi-FI" smtClean="0"/>
              <a:t>22.5.2023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4A5A-9997-469F-8739-D177C818C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85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4A5A-9997-469F-8739-D177C818CDE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13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audio" Target="../media/media1.m4a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microsoft.com/office/2007/relationships/media" Target="../media/media1.m4a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1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338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3FC9300-5CF0-4798-948A-C3A20F9A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28E0-FC5D-4DF8-9D00-71ABE08047DA}" type="datetime1">
              <a:rPr lang="fi-FI" smtClean="0"/>
              <a:t>22.5.2023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A5908B-C090-47EC-A4A8-1CF4CF15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1FCE8C-C4AE-4FB2-B26D-60B5D7C9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194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7B8DD21-521F-4B69-B866-7428325C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96-B509-4530-BCD6-52F542F4E9B8}" type="datetime1">
              <a:rPr lang="fi-FI" smtClean="0"/>
              <a:t>22.5.2023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4A958BF-D02C-402D-86A1-47C56C4C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F3FA17-3893-4E5A-9448-A8380017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B3E5432D-2065-431F-AA98-494BDCD84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BF0501DA-0185-4D35-B703-22C2C4FDA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328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CE4E96F-4707-4B1B-800E-BF860C57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5D8E-70B3-4FFD-BC24-F9E73CA05206}" type="datetime1">
              <a:rPr lang="fi-FI" smtClean="0"/>
              <a:t>22.5.2023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05A5703-B72F-44A0-B8B6-A93A541F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602AB94-97C4-482E-9829-C48C0624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6873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760C42-0729-41D7-A99B-A7647A32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B0C8-AD09-469A-80B9-F8DBDDAB9FBB}" type="datetime1">
              <a:rPr lang="fi-FI" smtClean="0"/>
              <a:t>22.5.2023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CD376B2-3A9A-4E3D-859C-7C77471A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7514CF4-02BD-4D2B-A770-BF242E5D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3326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42E76C5-4D79-465E-969A-8AD851CB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77A-4570-439B-AC60-3750BE216B3C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E5EF0D8-5416-408B-8142-2B9DA89F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F794313-64C7-41BB-A68B-3DE021A3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2517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54ED49B-BBAB-4C4F-8A99-A046BCCE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B22-8C5B-449A-96EC-45B7294AD664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11AA172D-2110-4D0D-A7A8-33130CF2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CC7B98A4-2AB7-4D49-BADA-5C12C9A1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7331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662E36E6-6F36-4154-A36E-24035F6D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ADD5-2FA5-4AD1-A732-2258F32807C4}" type="datetime1">
              <a:rPr lang="fi-FI" smtClean="0"/>
              <a:t>22.5.2023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9E41A0F-E4B0-41F4-926F-0C1BABDE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521F5A5-BCE4-41A7-A4CA-1A35DF0A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03151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E888B235-3FF9-4AFF-AC68-A8769B9A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3909-B2F6-461A-BA4C-3C25427E4A17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6605D75-29F9-499A-B49E-55BE892D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16272F9-833B-42F6-B4BA-C6B9E1AA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0985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6C50093-5B77-4773-BA44-20215D37D94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13AF24-337B-4CCE-921E-E049642859DA}" type="datetime1">
              <a:rPr lang="fi-FI" smtClean="0"/>
              <a:t>22.5.2023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950A9C-3101-4C18-8D33-F812B74EAC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E87DD6A1-9AAB-4C53-9756-5DA4A10523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83546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6DDDFA9A-14BE-44E3-BC1E-91ECBFD024E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8950438-4709-44BD-A4C8-4C454478F06F}" type="datetime1">
              <a:rPr lang="fi-FI" smtClean="0"/>
              <a:t>22.5.2023</a:t>
            </a:fld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A370F2DF-31DE-482F-BB3F-26FADF6E44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D20A01FA-07DD-4B58-A070-2A2D94F73A0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5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094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923117" y="6462000"/>
            <a:ext cx="2688000" cy="162000"/>
          </a:xfrm>
          <a:prstGeom prst="rect">
            <a:avLst/>
          </a:prstGeom>
        </p:spPr>
        <p:txBody>
          <a:bodyPr/>
          <a:lstStyle/>
          <a:p>
            <a:fld id="{E304F941-A3F8-45DB-9549-45B894A62F36}" type="datetime1">
              <a:rPr lang="fi-FI" smtClean="0"/>
              <a:t>22.5.2023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45600" y="6318000"/>
            <a:ext cx="5428800" cy="162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345600" y="6462000"/>
            <a:ext cx="504000" cy="162000"/>
          </a:xfrm>
          <a:prstGeom prst="rect">
            <a:avLst/>
          </a:prstGeom>
        </p:spPr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723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923117" y="6462000"/>
            <a:ext cx="2688000" cy="162000"/>
          </a:xfrm>
          <a:prstGeom prst="rect">
            <a:avLst/>
          </a:prstGeom>
        </p:spPr>
        <p:txBody>
          <a:bodyPr/>
          <a:lstStyle/>
          <a:p>
            <a:fld id="{D2F0928A-3727-46AA-9957-8FE469905979}" type="datetime1">
              <a:rPr lang="fi-FI" smtClean="0"/>
              <a:t>22.5.2023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45600" y="6318000"/>
            <a:ext cx="5428800" cy="162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345600" y="6462000"/>
            <a:ext cx="504000" cy="162000"/>
          </a:xfrm>
          <a:prstGeom prst="rect">
            <a:avLst/>
          </a:prstGeom>
        </p:spPr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1352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B636711-569C-4D0E-AA12-D82D88B5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C14-90D7-4822-9D85-CA5A1A63CBC7}" type="datetime1">
              <a:rPr lang="fi-FI" smtClean="0"/>
              <a:t>22.5.2023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2226C0B-F6E3-4ED8-885A-DF8D04A1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B896FF-DD72-4846-9983-31760410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B7EB56BA-A3EB-4E6C-A9E3-2F55175AB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00A709BF-10F9-4F71-B827-653F9924B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04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A965DD-CAE6-46CA-8EDC-B23C2FE0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D769-B95C-4311-9AE3-2A7D6D12400D}" type="datetime1">
              <a:rPr lang="fi-FI" smtClean="0"/>
              <a:t>22.5.2023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D2E9E00-FB8F-4B74-B4DF-5679CCAC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1B40CC4-2358-41B8-A103-020595FC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8180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3286967-13EC-4C3A-A54E-A592277A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433F-3C35-43DC-96EE-A86E5C289002}" type="datetime1">
              <a:rPr lang="fi-FI" smtClean="0"/>
              <a:t>22.5.2023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1BF2B4F-41FB-4CD0-8691-5B450F7C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DCC1F12-BFAE-429E-BB1F-E4893746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8855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D0C200BD-AD1E-4E9A-B08E-104DF61A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64A-9AD0-4CD1-B539-FCCFD5A2C2B0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716A0AA-4C8D-4787-9C4C-74E3158F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8EB11C43-C1B2-4B8F-B68B-50DB0AD9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0185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7DBF497-DF06-490B-876F-165D5BCA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E5D9-E04F-4C5E-8125-CB116AA840B6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AD28C698-1C51-48AF-9818-15586FE9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C173FA3-CEE1-43A3-BA56-782CF072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7183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5623240-6001-405A-8BE2-376D1B9A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798E-5D45-4EA4-8092-2EDCA795699E}" type="datetime1">
              <a:rPr lang="fi-FI" smtClean="0"/>
              <a:t>22.5.2023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1D510E27-BF83-4DC6-AE11-BF0513D6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B1951248-8692-4611-97B6-A8DD17A5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2991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4DE6815-C962-48B9-8BE3-924E5C0C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CFD2-BD3D-4CAA-9B2B-817836609EC5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96731C1-F5E6-48D3-80A4-4B46D604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6866464-B3B5-47E0-A190-C3A6BC5B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763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0302FD1-D81C-4592-95AE-1DD60675A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8956D0-520F-46CF-ACE7-B2CA8363060E}" type="datetime1">
              <a:rPr lang="fi-FI" smtClean="0"/>
              <a:t>22.5.2023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0005D78D-2F80-49A0-937B-9A2348D3A0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C9DDBC0C-1945-4209-9535-ADFE6518B5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7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46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27691C63-A010-41A7-989D-C4620FF598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C857487-5D0C-45A5-A550-08B7B324E6DE}" type="datetime1">
              <a:rPr lang="fi-FI" smtClean="0"/>
              <a:t>22.5.2023</a:t>
            </a:fld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BF70BE3-1F17-4EA1-AC19-E97E4A2F1F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4BDF1721-2A58-42B0-AD42-4F65EA8922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669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0B35B7C-9118-4ACE-BE9E-AA005E35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4EE5-2AA6-4F03-AFC5-1361FE2AA113}" type="datetime1">
              <a:rPr lang="fi-FI" smtClean="0"/>
              <a:t>22.5.2023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9BFC7ED-6239-42AA-805C-E21A3BC8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F8CD807-A923-4417-A660-727F0104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1476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B664A7-2D04-43CD-8993-9B350FF4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5D43-A4AF-40A1-AFBF-710E8F47B22F}" type="datetime1">
              <a:rPr lang="fi-FI" smtClean="0"/>
              <a:t>22.5.2023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F475A6-1C91-4A7C-9422-ABE82AAE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425971A-A310-4538-9680-1ADC9EF6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273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064C29A-4F9D-4388-8CCE-1BAFB181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1112-6125-47F9-8DAE-9445A252C074}" type="datetime1">
              <a:rPr lang="fi-FI" smtClean="0"/>
              <a:t>22.5.2023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A9D797-ACCB-4796-AEFD-0643DE6D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090997B-3651-4853-967B-AD26B9F9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88575596-4A9B-4B80-914B-4F45BC71B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70190613-27EB-4898-9B54-CBF6964BA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561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D871DE9-81A2-4525-839C-58FD8129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46A9-C9B4-4E99-AF59-2AD9BDEB0FBA}" type="datetime1">
              <a:rPr lang="fi-FI" smtClean="0"/>
              <a:t>22.5.2023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B317FF1-4B6B-4541-99ED-067D20AB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5A3569B-7A01-42C2-8ADF-75F32055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8085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B1A7DD9B-6590-47EC-8119-1D912320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C076-1F77-42F5-ACFE-639B70649B9A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322C3968-BE78-456F-A4FE-8661BD2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4B1913F-B195-42EC-9682-AA4AAD09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58398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B37494-3E95-42AB-8417-C54753F7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521-C4EB-4438-9034-497B78D6060C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7D0564E-1490-4A98-BA29-74503E33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CB870BF-A161-4A99-8EB5-4B2C5CDC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3688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33ABD32-6633-4C72-8A61-73D8B188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68BC-6EA1-4E0B-A3FE-73298B82C89E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2EAEB6D-0464-4CC5-BADA-BCE5D141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CA11610-EFFE-40E1-BBE6-B07B045E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8359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D57B8D01-DAD2-41BB-91A5-EC3009A7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3D6A-2BA7-4D7E-B8AB-EA9A2C833E90}" type="datetime1">
              <a:rPr lang="fi-FI" smtClean="0"/>
              <a:t>22.5.2023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08B6F50E-6519-47BA-A513-F4B833CA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493AE-A284-439A-8EDF-3AF5686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4396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1391C89-214E-471C-A75D-54114E1E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C94-3995-46AB-98E5-2896D47B5A73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2FD91056-CA3D-4F46-B4DC-331E0E1E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6E36B3A-27CA-435E-B923-73401EA8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053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86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AC44677-6CD2-4EB6-9FF7-06C9D432D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4ABA72-B205-4F05-803B-43F1DEB0F0C8}" type="datetime1">
              <a:rPr lang="fi-FI" smtClean="0"/>
              <a:t>22.5.2023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8E613F6-0E40-4ED8-ABD0-3767E5F8AF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6EA17B9-6216-40D9-960F-F892B3A302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9152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D7C0A185-E679-4C75-A6C0-D141982D767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21F4DF4-8D5A-405D-A55A-975620DDFC64}" type="datetime1">
              <a:rPr lang="fi-FI" smtClean="0"/>
              <a:t>22.5.2023</a:t>
            </a:fld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53B0642-24DA-474D-9F17-B8AEF05522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625EC32-43F3-4BA9-99B5-1B64F75990A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2090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EBE62C9-DB1D-48D1-9075-5308E77B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753B-DCCC-475A-B5C8-35D33813107B}" type="datetime1">
              <a:rPr lang="fi-FI" smtClean="0"/>
              <a:t>22.5.2023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67B956D-E975-422B-A9C6-32C49902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E3B757D5-5792-47AB-9359-F04666E4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4737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0C0C52-BCEB-49B2-9B50-AF934F74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5BF-9152-4DBE-B8BA-C78F15CFC7A0}" type="datetime1">
              <a:rPr lang="fi-FI" smtClean="0"/>
              <a:t>22.5.2023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858F1C-1AF4-4CA8-B2FF-13FD0EBF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721DDAA-A437-4F6B-8E3D-611ABF5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754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3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8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9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75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0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1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0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05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39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91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5570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7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3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4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730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31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1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69FBD5-6AAF-4291-BF83-0913F795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B7F1-F80C-46A8-8C2A-0B64FAB3AE2B}" type="datetime1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ACFBEE-E96D-4EE2-8B91-A8C56C7F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D983B5-970D-44A1-A548-123521C6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0200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EBCC-76CC-4023-B35F-48B5D6225812}" type="datetime1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E94F2FC-490F-43DA-896D-55FBADB74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1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22.5.2023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</p:spTree>
    <p:extLst>
      <p:ext uri="{BB962C8B-B14F-4D97-AF65-F5344CB8AC3E}">
        <p14:creationId xmlns:p14="http://schemas.microsoft.com/office/powerpoint/2010/main" val="1722546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997-EDD9-4596-A0FE-7A4DA02BEABB}" type="datetime1">
              <a:rPr lang="fi-FI" smtClean="0"/>
              <a:t>22.5.2023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951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22.5.2023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590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B73-6193-4F78-BBB5-33F530C5E8C6}" type="datetime1">
              <a:rPr lang="fi-FI" smtClean="0"/>
              <a:t>22.5.2023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958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22.5.2023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59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34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22.5.2023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084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265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22.5.2023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77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0706-6BC2-470D-A644-0BDDC24B707F}" type="datetime1">
              <a:rPr lang="fi-FI" smtClean="0"/>
              <a:t>22.5.2023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09871D7B-F056-4875-A387-273EE09AD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24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A4AC-D68C-41F6-B671-FE62D6285077}" type="datetime1">
              <a:rPr lang="fi-FI" smtClean="0"/>
              <a:t>22.5.2023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288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7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7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26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46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7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4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9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26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5A7B-F3EB-4667-BCB1-F223F67DC293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853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EE94-2D93-4308-9159-696DB81C6385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101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94A-8186-466C-8BE3-2FA023C573D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8253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EDE4-C52A-4031-8071-8DEB8ED70B61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7870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D249-86D8-45F0-B666-1157AC5E87C6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558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6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4B9E-7E0C-4DE2-B5B2-67351E204F30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425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7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2723-12F3-4C38-8B25-C43D5404C20B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549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8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693D-739E-4856-A270-DC39ECE3A610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20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9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FCC-2C72-481B-B986-168049CD7946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8139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0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puu, ulko, henkilöt, maa&#10;&#10;Kuvaus luotu automaattisesti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441416" cy="6192000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763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1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441414" cy="6192000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469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2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6441415" cy="6192000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971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3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6441414" cy="6192000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036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4">
    <p:bg bwMode="ltGray">
      <p:bgPr>
        <a:solidFill>
          <a:srgbClr val="E9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6441414" cy="6191998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E93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492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5">
    <p:bg bwMode="ltGray">
      <p:bgPr>
        <a:solidFill>
          <a:srgbClr val="E9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2" cy="6191998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E93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466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6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2" cy="6191997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9758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7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1" cy="6191997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503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8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1" cy="6191996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22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071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9">
    <p:bg bwMode="ltGray">
      <p:bgPr>
        <a:solidFill>
          <a:srgbClr val="CB3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1" cy="6191996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CB3B2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39468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0">
    <p:bg bwMode="ltGray">
      <p:bgPr>
        <a:solidFill>
          <a:srgbClr val="CB3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0" cy="6191996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CB3B2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0395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1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0" cy="6191995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6879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2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9" cy="6191995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798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3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9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79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4">
    <p:bg bwMode="ltGray">
      <p:bgPr>
        <a:solidFill>
          <a:srgbClr val="E9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9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E93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0595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5">
    <p:bg bwMode="ltGray">
      <p:bgPr>
        <a:solidFill>
          <a:srgbClr val="E9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8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E93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74082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6">
    <p:bg bwMode="ltGray">
      <p:bgPr>
        <a:solidFill>
          <a:srgbClr val="FFD9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8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8109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7">
    <p:bg bwMode="ltGray">
      <p:bgPr>
        <a:solidFill>
          <a:srgbClr val="E0C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8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E0C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7073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loitus/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A12EB5D-FFED-4AC8-8641-24AD18BA0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9878" y="2957762"/>
            <a:ext cx="7112244" cy="936000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D5579DEB-C83D-476F-B42E-FE714CD6F1E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5400000" flipH="1" flipV="1">
            <a:off x="-346854" y="338779"/>
            <a:ext cx="1350000" cy="675000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FA1AD5BB-363C-4F53-9B51-CDA01DED2E5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>
            <a:off x="-336600" y="5842612"/>
            <a:ext cx="1350000" cy="676800"/>
          </a:xfrm>
          <a:prstGeom prst="rect">
            <a:avLst/>
          </a:prstGeom>
        </p:spPr>
      </p:pic>
      <p:pic>
        <p:nvPicPr>
          <p:cNvPr id="40" name="Kuva 39">
            <a:extLst>
              <a:ext uri="{FF2B5EF4-FFF2-40B4-BE49-F238E27FC236}">
                <a16:creationId xmlns:a16="http://schemas.microsoft.com/office/drawing/2014/main" id="{3BEACB11-C36E-43F0-AC5C-920EE21B4DC2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-347506" y="1684959"/>
            <a:ext cx="1350000" cy="675000"/>
          </a:xfrm>
          <a:prstGeom prst="rect">
            <a:avLst/>
          </a:prstGeom>
        </p:spPr>
      </p:pic>
      <p:pic>
        <p:nvPicPr>
          <p:cNvPr id="41" name="Kuva 40">
            <a:extLst>
              <a:ext uri="{FF2B5EF4-FFF2-40B4-BE49-F238E27FC236}">
                <a16:creationId xmlns:a16="http://schemas.microsoft.com/office/drawing/2014/main" id="{EB652931-2AAC-4A27-B020-34905AEEEEAF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 flipH="1">
            <a:off x="305703" y="1686619"/>
            <a:ext cx="1350000" cy="676800"/>
          </a:xfrm>
          <a:prstGeom prst="rect">
            <a:avLst/>
          </a:prstGeom>
        </p:spPr>
      </p:pic>
      <p:pic>
        <p:nvPicPr>
          <p:cNvPr id="42" name="Kuva 41">
            <a:extLst>
              <a:ext uri="{FF2B5EF4-FFF2-40B4-BE49-F238E27FC236}">
                <a16:creationId xmlns:a16="http://schemas.microsoft.com/office/drawing/2014/main" id="{F82B58DD-7EFF-467C-98A4-61A84FE3D2DE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5400000" flipH="1">
            <a:off x="-350681" y="3600936"/>
            <a:ext cx="1350000" cy="675000"/>
          </a:xfrm>
          <a:prstGeom prst="rect">
            <a:avLst/>
          </a:prstGeom>
        </p:spPr>
      </p:pic>
      <p:pic>
        <p:nvPicPr>
          <p:cNvPr id="43" name="Kuva 42">
            <a:extLst>
              <a:ext uri="{FF2B5EF4-FFF2-40B4-BE49-F238E27FC236}">
                <a16:creationId xmlns:a16="http://schemas.microsoft.com/office/drawing/2014/main" id="{0966B7EC-44CF-48BB-A92D-2AEC03D85A85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rot="5400000">
            <a:off x="318716" y="5843320"/>
            <a:ext cx="1350000" cy="676800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3E7CAFEA-8F20-43EF-B76F-8230126DA502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5400000">
            <a:off x="2034583" y="5846686"/>
            <a:ext cx="1350000" cy="675000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F375C715-1B0B-4A59-9D13-78231ECF68E1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16200000">
            <a:off x="1770550" y="337500"/>
            <a:ext cx="1350000" cy="675000"/>
          </a:xfrm>
          <a:prstGeom prst="rect">
            <a:avLst/>
          </a:prstGeom>
        </p:spPr>
      </p:pic>
      <p:pic>
        <p:nvPicPr>
          <p:cNvPr id="46" name="Kuva 45">
            <a:extLst>
              <a:ext uri="{FF2B5EF4-FFF2-40B4-BE49-F238E27FC236}">
                <a16:creationId xmlns:a16="http://schemas.microsoft.com/office/drawing/2014/main" id="{A0EE1DEB-FA78-48DE-B7E3-95C29F892E2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 flipH="1">
            <a:off x="3087271" y="334059"/>
            <a:ext cx="1350000" cy="676800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D45D4FA9-47E2-4738-88E8-724F74E0FBFD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16200000" flipV="1">
            <a:off x="3740884" y="334959"/>
            <a:ext cx="1350000" cy="675000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4EA1FDED-2408-43AC-81E6-D23CC4833C37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340108" y="6192525"/>
            <a:ext cx="1350000" cy="675000"/>
          </a:xfrm>
          <a:prstGeom prst="rect">
            <a:avLst/>
          </a:prstGeom>
        </p:spPr>
      </p:pic>
      <p:pic>
        <p:nvPicPr>
          <p:cNvPr id="49" name="Kuva 48">
            <a:extLst>
              <a:ext uri="{FF2B5EF4-FFF2-40B4-BE49-F238E27FC236}">
                <a16:creationId xmlns:a16="http://schemas.microsoft.com/office/drawing/2014/main" id="{B6B8D114-295B-4FAD-A36E-62A94FDE4C7E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16200000" flipV="1">
            <a:off x="5342204" y="5843512"/>
            <a:ext cx="1350000" cy="675000"/>
          </a:xfrm>
          <a:prstGeom prst="rect">
            <a:avLst/>
          </a:prstGeom>
        </p:spPr>
      </p:pic>
      <p:pic>
        <p:nvPicPr>
          <p:cNvPr id="50" name="Kuva 49">
            <a:extLst>
              <a:ext uri="{FF2B5EF4-FFF2-40B4-BE49-F238E27FC236}">
                <a16:creationId xmlns:a16="http://schemas.microsoft.com/office/drawing/2014/main" id="{6FA0DF25-FB33-4C0B-901E-E794BE38022C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rot="5400000" flipV="1">
            <a:off x="9179623" y="5845787"/>
            <a:ext cx="1350000" cy="676800"/>
          </a:xfrm>
          <a:prstGeom prst="rect">
            <a:avLst/>
          </a:prstGeom>
        </p:spPr>
      </p:pic>
      <p:pic>
        <p:nvPicPr>
          <p:cNvPr id="51" name="Kuva 50">
            <a:extLst>
              <a:ext uri="{FF2B5EF4-FFF2-40B4-BE49-F238E27FC236}">
                <a16:creationId xmlns:a16="http://schemas.microsoft.com/office/drawing/2014/main" id="{88F1E831-3BC0-4E88-A0EB-5F98DC70FF38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flipV="1">
            <a:off x="10184644" y="6192675"/>
            <a:ext cx="1350000" cy="675000"/>
          </a:xfrm>
          <a:prstGeom prst="rect">
            <a:avLst/>
          </a:prstGeom>
        </p:spPr>
      </p:pic>
      <p:pic>
        <p:nvPicPr>
          <p:cNvPr id="52" name="Kuva 51">
            <a:extLst>
              <a:ext uri="{FF2B5EF4-FFF2-40B4-BE49-F238E27FC236}">
                <a16:creationId xmlns:a16="http://schemas.microsoft.com/office/drawing/2014/main" id="{3A85E908-EAB2-467E-90BD-7225312F428D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5400000">
            <a:off x="11184359" y="5845500"/>
            <a:ext cx="1350000" cy="675000"/>
          </a:xfrm>
          <a:prstGeom prst="rect">
            <a:avLst/>
          </a:prstGeom>
        </p:spPr>
      </p:pic>
      <p:pic>
        <p:nvPicPr>
          <p:cNvPr id="53" name="Kuva 52">
            <a:extLst>
              <a:ext uri="{FF2B5EF4-FFF2-40B4-BE49-F238E27FC236}">
                <a16:creationId xmlns:a16="http://schemas.microsoft.com/office/drawing/2014/main" id="{D3C3318B-782B-4CE1-877E-A8BB0FF36C2B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6200000">
            <a:off x="11191502" y="4484391"/>
            <a:ext cx="1350000" cy="675000"/>
          </a:xfrm>
          <a:prstGeom prst="rect">
            <a:avLst/>
          </a:prstGeom>
        </p:spPr>
      </p:pic>
      <p:pic>
        <p:nvPicPr>
          <p:cNvPr id="54" name="Kuva 53">
            <a:extLst>
              <a:ext uri="{FF2B5EF4-FFF2-40B4-BE49-F238E27FC236}">
                <a16:creationId xmlns:a16="http://schemas.microsoft.com/office/drawing/2014/main" id="{B0D00100-8EE6-4C60-8363-BE7A9265A1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6200000" flipV="1">
            <a:off x="11112709" y="339559"/>
            <a:ext cx="1353600" cy="676800"/>
          </a:xfrm>
          <a:prstGeom prst="rect">
            <a:avLst/>
          </a:prstGeom>
        </p:spPr>
      </p:pic>
      <p:pic>
        <p:nvPicPr>
          <p:cNvPr id="55" name="Kuva 54">
            <a:extLst>
              <a:ext uri="{FF2B5EF4-FFF2-40B4-BE49-F238E27FC236}">
                <a16:creationId xmlns:a16="http://schemas.microsoft.com/office/drawing/2014/main" id="{79D8035D-B77F-4467-893F-F2B3109CAC40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flipV="1">
            <a:off x="10112413" y="-11983"/>
            <a:ext cx="1350000" cy="675000"/>
          </a:xfrm>
          <a:prstGeom prst="rect">
            <a:avLst/>
          </a:prstGeom>
        </p:spPr>
      </p:pic>
      <p:pic>
        <p:nvPicPr>
          <p:cNvPr id="56" name="Kuva 55">
            <a:extLst>
              <a:ext uri="{FF2B5EF4-FFF2-40B4-BE49-F238E27FC236}">
                <a16:creationId xmlns:a16="http://schemas.microsoft.com/office/drawing/2014/main" id="{3AF46816-B7E5-4D45-88FB-79E8B4381B9B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018590" y="-9525"/>
            <a:ext cx="1350000" cy="675000"/>
          </a:xfrm>
          <a:prstGeom prst="rect">
            <a:avLst/>
          </a:prstGeom>
        </p:spPr>
      </p:pic>
      <p:pic>
        <p:nvPicPr>
          <p:cNvPr id="57" name="Kuva 56">
            <a:extLst>
              <a:ext uri="{FF2B5EF4-FFF2-40B4-BE49-F238E27FC236}">
                <a16:creationId xmlns:a16="http://schemas.microsoft.com/office/drawing/2014/main" id="{476A045F-5FDF-49F9-9D24-431FD51301B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6200000">
            <a:off x="8979599" y="993450"/>
            <a:ext cx="1350000" cy="675000"/>
          </a:xfrm>
          <a:prstGeom prst="rect">
            <a:avLst/>
          </a:prstGeom>
        </p:spPr>
      </p:pic>
      <p:pic>
        <p:nvPicPr>
          <p:cNvPr id="58" name="Kuva 57">
            <a:extLst>
              <a:ext uri="{FF2B5EF4-FFF2-40B4-BE49-F238E27FC236}">
                <a16:creationId xmlns:a16="http://schemas.microsoft.com/office/drawing/2014/main" id="{A50FFE7F-4814-4D3F-9D4A-3E9C55386BA3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rot="5400000">
            <a:off x="7083309" y="334059"/>
            <a:ext cx="1350000" cy="676800"/>
          </a:xfrm>
          <a:prstGeom prst="rect">
            <a:avLst/>
          </a:prstGeom>
        </p:spPr>
      </p:pic>
      <p:pic>
        <p:nvPicPr>
          <p:cNvPr id="59" name="Kuva 58">
            <a:extLst>
              <a:ext uri="{FF2B5EF4-FFF2-40B4-BE49-F238E27FC236}">
                <a16:creationId xmlns:a16="http://schemas.microsoft.com/office/drawing/2014/main" id="{DC21D517-0E63-4C26-A1F2-7969BC777E75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flipV="1">
            <a:off x="742866" y="4632336"/>
            <a:ext cx="1350000" cy="675000"/>
          </a:xfrm>
          <a:prstGeom prst="rect">
            <a:avLst/>
          </a:prstGeom>
        </p:spPr>
      </p:pic>
      <p:pic>
        <p:nvPicPr>
          <p:cNvPr id="60" name="Kuva 59">
            <a:extLst>
              <a:ext uri="{FF2B5EF4-FFF2-40B4-BE49-F238E27FC236}">
                <a16:creationId xmlns:a16="http://schemas.microsoft.com/office/drawing/2014/main" id="{113F2764-F12F-4B0B-821D-BDD2314A270D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5400000" flipV="1">
            <a:off x="10460231" y="1689084"/>
            <a:ext cx="1350000" cy="675000"/>
          </a:xfrm>
          <a:prstGeom prst="rect">
            <a:avLst/>
          </a:prstGeom>
        </p:spPr>
      </p:pic>
      <p:pic>
        <p:nvPicPr>
          <p:cNvPr id="61" name="Kuva 60">
            <a:extLst>
              <a:ext uri="{FF2B5EF4-FFF2-40B4-BE49-F238E27FC236}">
                <a16:creationId xmlns:a16="http://schemas.microsoft.com/office/drawing/2014/main" id="{B9F3BE25-FA03-498D-8B4D-980963394F41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flipV="1">
            <a:off x="6078736" y="-11750"/>
            <a:ext cx="1350000" cy="675000"/>
          </a:xfrm>
          <a:prstGeom prst="rect">
            <a:avLst/>
          </a:prstGeom>
        </p:spPr>
      </p:pic>
      <p:pic>
        <p:nvPicPr>
          <p:cNvPr id="62" name="Kuva 61">
            <a:extLst>
              <a:ext uri="{FF2B5EF4-FFF2-40B4-BE49-F238E27FC236}">
                <a16:creationId xmlns:a16="http://schemas.microsoft.com/office/drawing/2014/main" id="{08AFF531-D264-409F-8D64-192A00ABDBDF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flipV="1">
            <a:off x="10843587" y="2686187"/>
            <a:ext cx="1350000" cy="675000"/>
          </a:xfrm>
          <a:prstGeom prst="rect">
            <a:avLst/>
          </a:prstGeom>
        </p:spPr>
      </p:pic>
      <p:pic>
        <p:nvPicPr>
          <p:cNvPr id="63" name="Kuva 62">
            <a:extLst>
              <a:ext uri="{FF2B5EF4-FFF2-40B4-BE49-F238E27FC236}">
                <a16:creationId xmlns:a16="http://schemas.microsoft.com/office/drawing/2014/main" id="{B35ED730-718C-4CC0-A3ED-8C10F2897280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6200000" flipV="1">
            <a:off x="7575630" y="5845500"/>
            <a:ext cx="1350000" cy="675000"/>
          </a:xfrm>
          <a:prstGeom prst="rect">
            <a:avLst/>
          </a:prstGeom>
        </p:spPr>
      </p:pic>
      <p:pic>
        <p:nvPicPr>
          <p:cNvPr id="64" name="Kuva 63">
            <a:extLst>
              <a:ext uri="{FF2B5EF4-FFF2-40B4-BE49-F238E27FC236}">
                <a16:creationId xmlns:a16="http://schemas.microsoft.com/office/drawing/2014/main" id="{674BC49A-C5E3-4C1B-A3FD-9471A65B794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5400000" flipV="1">
            <a:off x="6923477" y="5845787"/>
            <a:ext cx="1350000" cy="676800"/>
          </a:xfrm>
          <a:prstGeom prst="rect">
            <a:avLst/>
          </a:prstGeom>
        </p:spPr>
      </p:pic>
      <p:pic>
        <p:nvPicPr>
          <p:cNvPr id="2" name="Online-media 1" descr="Tallennettu ääni">
            <a:hlinkClick r:id="" action="ppaction://media"/>
            <a:extLst>
              <a:ext uri="{FF2B5EF4-FFF2-40B4-BE49-F238E27FC236}">
                <a16:creationId xmlns:a16="http://schemas.microsoft.com/office/drawing/2014/main" id="{3CCCF453-3A80-7748-922C-55FDAC08B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Kirjanmerkki 1" time="0"/>
                    <p14:bmk name="Kirjanmerkki 2" time="1100"/>
                    <p14:bmk name="Kirjanmerkki 3" time="2138.5549"/>
                    <p14:bmk name="Kirjanmerkki 4" time="3106.4873"/>
                    <p14:bmk name="Kirjanmerkki 5" time="4127.976"/>
                    <p14:bmk name="Kirjanmerkki 6" time="4958.865"/>
                    <p14:bmk name="Kirjanmerkki 7" time="5923.2604"/>
                    <p14:bmk name="Kirjanmerkki 8" time="7076"/>
                    <p14:bmk name="Kirjanmerkki 9" time="7577.1693"/>
                    <p14:bmk name="Kirjanmerkki 10" time="9006.4665"/>
                    <p14:bmk name="Kirjanmerkki 11" time="10000.3379"/>
                    <p14:bmk name="Kirjanmerkki 12" time="10990.5672"/>
                    <p14:bmk name="Kirjanmerkki 13" time="11570.4542"/>
                    <p14:bmk name="Kirjanmerkki 14" time="12895"/>
                    <p14:bmk name="Kirjanmerkki 15" time="13971.6873"/>
                    <p14:bmk name="Kirjanmerkki 16" time="15076.841"/>
                    <p14:bmk name="Kirjanmerkki 17" time="15977.8662"/>
                    <p14:bmk name="Kirjanmerkki 18" time="16984"/>
                    <p14:bmk name="Kirjanmerkki 19" time="17927"/>
                    <p14:bmk name="Kirjanmerkki 20" time="18871"/>
                    <p14:bmk name="Kirjanmerkki 21" time="20059.0498"/>
                    <p14:bmk name="Kirjanmerkki 22" time="21058.9224"/>
                    <p14:bmk name="Kirjanmerkki 23" time="21975.8146"/>
                    <p14:bmk name="Kirjanmerkki 24" time="22960"/>
                    <p14:bmk name="Kirjanmerkki 25" time="24003.9138"/>
                    <p14:bmk name="Kirjanmerkki 26" time="24996.2049"/>
                    <p14:bmk name="Kirjanmerkki 27" time="25984.9185"/>
                    <p14:bmk name="Kirjanmerkki 28" time="27060.4133"/>
                  </p14:bmkLst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283708" y="-17272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000"/>
    </mc:Choice>
    <mc:Fallback xmlns="">
      <p:transition spd="slow" advTm="999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7678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3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5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6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7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8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0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1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2"/>
                      </p:tgtEl>
                    </p:cond>
                  </p:nextCondLst>
                </p:seq>
                <p:seq concurrent="1" nextAc="seek">
                  <p:cTn id="12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9" fill="hold">
                          <p:stCondLst>
                            <p:cond delay="0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3"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4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5"/>
                      </p:tgtEl>
                    </p:cond>
                  </p:nextCondLst>
                </p:seq>
                <p:seq concurrent="1" nextAc="seek">
                  <p:cTn id="15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9" fill="hold">
                          <p:stCondLst>
                            <p:cond delay="0"/>
                          </p:stCondLst>
                          <p:childTnLst>
                            <p:par>
                              <p:cTn id="1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6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7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8"/>
                      </p:tgtEl>
                    </p:cond>
                  </p:nextCondLst>
                </p:seq>
                <p:seq concurrent="1" nextAc="seek">
                  <p:cTn id="18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9" fill="hold">
                          <p:stCondLst>
                            <p:cond delay="0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9"/>
                      </p:tgtEl>
                    </p:cond>
                  </p:nextCondLst>
                </p:seq>
                <p:seq concurrent="1" nextAc="seek">
                  <p:cTn id="19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0"/>
                      </p:tgtEl>
                    </p:cond>
                  </p:nextCondLst>
                </p:seq>
                <p:seq concurrent="1" nextAc="seek">
                  <p:cTn id="20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9" fill="hold">
                          <p:stCondLst>
                            <p:cond delay="0"/>
                          </p:stCondLst>
                          <p:childTnLst>
                            <p:par>
                              <p:cTn id="2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1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2"/>
                      </p:tgtEl>
                    </p:cond>
                  </p:nextCondLst>
                </p:seq>
                <p:seq concurrent="1" nextAc="seek">
                  <p:cTn id="22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9" fill="hold">
                          <p:stCondLst>
                            <p:cond delay="0"/>
                          </p:stCondLst>
                          <p:childTnLst>
                            <p:par>
                              <p:cTn id="2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3"/>
                      </p:tgtEl>
                    </p:cond>
                  </p:nextCondLst>
                </p:seq>
                <p:seq concurrent="1" nextAc="seek">
                  <p:cTn id="23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9" fill="hold">
                          <p:stCondLst>
                            <p:cond delay="0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4"/>
                      </p:tgtEl>
                    </p:cond>
                  </p:nextCondLst>
                </p:seq>
                <p:seq concurrent="1" nextAc="seek">
                  <p:cTn id="24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9" fill="hold">
                          <p:stCondLst>
                            <p:cond delay="0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5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7"/>
                      </p:tgtEl>
                    </p:cond>
                  </p:nextCondLst>
                </p:seq>
                <p:seq concurrent="1" nextAc="seek">
                  <p:cTn id="26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9" fill="hold">
                          <p:stCondLst>
                            <p:cond delay="0"/>
                          </p:stCondLst>
                          <p:childTnLst>
                            <p:par>
                              <p:cTn id="2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7678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30977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86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274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111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67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EBCC-76CC-4023-B35F-48B5D6225812}" type="datetime1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E94F2FC-490F-43DA-896D-55FBADB74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2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064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0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0706-6BC2-470D-A644-0BDDC24B707F}" type="datetime1">
              <a:rPr lang="fi-FI" smtClean="0"/>
              <a:t>22.5.2023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09871D7B-F056-4875-A387-273EE09AD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127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179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2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54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2B134FE-250A-40D0-BE6D-ACEC0954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B07-7A94-4B8E-9EB7-4F7CEAFE1CB8}" type="datetime1">
              <a:rPr lang="fi-FI" smtClean="0"/>
              <a:t>22.5.2023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1BF9888-DBB8-43C2-B81B-01DA759C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8FB5AB6-DBE7-45F8-A253-FC468A70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DCCFE74-889E-4900-9E8D-A0EC612A3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011B2314-2645-4288-BD1B-BA60DB46D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560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B084DD-EFB4-493D-9348-9C402159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94E2-DE5A-4304-8011-E19EFFB1F290}" type="datetime1">
              <a:rPr lang="fi-FI" smtClean="0"/>
              <a:t>22.5.2023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DD4D92-F4E7-45FC-8B9F-F5BA5A96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FAF1A47-CF84-4893-B3F5-8FF6B1CD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8883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29477D8-AA8E-43AD-8EAA-47E7756B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550A-33AA-4A6B-9BA5-F2C85E98B930}" type="datetime1">
              <a:rPr lang="fi-FI" smtClean="0"/>
              <a:t>22.5.2023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7D8E71-B82B-4D2B-8AB3-0A066DDC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0D89BA2-572E-4948-B970-A2EC5312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9778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FD80835-D2F5-4692-A0DA-C4B87604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220-B5AE-4E66-B821-FF86CA0D7F5E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196E58E9-F000-45DC-B0EC-CBE96E47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7E2D8EB1-BD4F-4DF3-8ED8-0CA22DC6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3804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421862F1-5BF9-45CD-831C-FD1CD829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4896-2641-4759-8CAA-495B4EDD46E1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5B0B476-37FF-449E-9CFF-1FDB445B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5A42843-735B-49BA-A919-7EC85912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29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59DE056-25AB-4397-96F9-0EAEE1DE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A6DF-0422-4BF0-A883-B8A4D403D4CE}" type="datetime1">
              <a:rPr lang="fi-FI" smtClean="0"/>
              <a:t>22.5.2023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003BA9F9-F81B-4A45-905E-84CE5A80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7E8C402-7EB3-4BEB-9E2D-35517AE3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2159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96EDB01-7640-49B2-8C7B-F8134C7D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3759-BDB2-4809-94F9-9D65E77DB9AE}" type="datetime1">
              <a:rPr lang="fi-FI" smtClean="0"/>
              <a:t>22.5.2023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45758BA-FE7B-4EC0-ABFA-7135DA79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F9CCA02-2A3A-47FC-9B9E-82F5D844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8399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D6D5E9-B15E-4EB9-AADB-C352A1BB52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F623C3-F52D-4390-A90B-36B5B80D8DF5}" type="datetime1">
              <a:rPr lang="fi-FI" smtClean="0"/>
              <a:t>22.5.2023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8DCE3C-5FF8-4ACF-AEF6-5A65467945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B8CE4B1A-5D69-4A66-8CB7-4A9E848DC7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5853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4ACAF378-D3B7-4517-A742-0D34D105002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5D31A3-81E8-4F9C-A61C-FFB458D9D225}" type="datetime1">
              <a:rPr lang="fi-FI" smtClean="0"/>
              <a:t>22.5.2023</a:t>
            </a:fld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F06D4DDE-F1EA-4DDA-A7B5-5DCD19FD27A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D3600556-5E0C-4928-B819-62EFE0DE43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20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5C46516-68E1-4280-8FF3-164E661A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6CA-E94B-4EA0-A6A7-D5B9B75E9B51}" type="datetime1">
              <a:rPr lang="fi-FI" smtClean="0"/>
              <a:t>22.5.2023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6085C57-1A09-4491-9F5E-7A0BD159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9EAC62C-B8E4-4BA1-9324-A4A0FD05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76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22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image" Target="../media/image22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67.emf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67.emf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0314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49" r:id="rId14"/>
    <p:sldLayoutId id="2147483659" r:id="rId15"/>
    <p:sldLayoutId id="2147483672" r:id="rId16"/>
    <p:sldLayoutId id="2147483673" r:id="rId17"/>
    <p:sldLayoutId id="2147483676" r:id="rId18"/>
    <p:sldLayoutId id="214748367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7787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A4A0DFD5-71E7-4650-9883-AD514843349C}" type="datetime1">
              <a:rPr lang="fi-FI" smtClean="0"/>
              <a:t>22.5.2023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 descr="PORVOOBORG _RGB">
            <a:extLst>
              <a:ext uri="{FF2B5EF4-FFF2-40B4-BE49-F238E27FC236}">
                <a16:creationId xmlns:a16="http://schemas.microsoft.com/office/drawing/2014/main" id="{DB4D0F22-8BCB-4A9F-A002-139A6637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3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ORVOOBORG _RGB"/>
          <p:cNvPicPr>
            <a:picLocks noChangeAspect="1" noChangeArrowheads="1"/>
          </p:cNvPicPr>
          <p:nvPr/>
        </p:nvPicPr>
        <p:blipFill>
          <a:blip r:embed="rId40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4F53286-999E-4470-9A3E-9B8796A47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197A87F3-FE76-412D-B899-AC0445ACBEA3}" type="datetime1">
              <a:rPr lang="fi-FI" smtClean="0"/>
              <a:t>22.5.2023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0D4878C5-09E0-492F-81E9-F79C48959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D2A460BE-E43F-419D-A0AA-CA684CD7E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57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  <p:sldLayoutId id="2147483809" r:id="rId35"/>
    <p:sldLayoutId id="2147483810" r:id="rId36"/>
    <p:sldLayoutId id="2147483811" r:id="rId37"/>
    <p:sldLayoutId id="2147483812" r:id="rId38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A2356BA-F7AF-4487-A057-0D534D990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fld id="{009E1D94-7886-4933-8559-BB4ABB8AFF70}" type="datetime1">
              <a:rPr lang="fi-FI" smtClean="0"/>
              <a:t>22.5.2023</a:t>
            </a:fld>
            <a:endParaRPr lang="fi-FI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6B14418D-3B33-4BE2-A863-132FD20AE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E34967C6-1CA6-4E19-A596-EB2D56C29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F664D678-BA57-4483-92FE-4FE631C3F6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45628" y="6419841"/>
            <a:ext cx="2006600" cy="257175"/>
            <a:chOff x="6130" y="4002"/>
            <a:chExt cx="1264" cy="162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A662F62D-DF81-4E67-B137-F753D23D37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2" y="4118"/>
              <a:ext cx="63" cy="46"/>
            </a:xfrm>
            <a:custGeom>
              <a:avLst/>
              <a:gdLst>
                <a:gd name="T0" fmla="*/ 13 w 94"/>
                <a:gd name="T1" fmla="*/ 0 h 70"/>
                <a:gd name="T2" fmla="*/ 13 w 94"/>
                <a:gd name="T3" fmla="*/ 0 h 70"/>
                <a:gd name="T4" fmla="*/ 13 w 94"/>
                <a:gd name="T5" fmla="*/ 0 h 70"/>
                <a:gd name="T6" fmla="*/ 82 w 94"/>
                <a:gd name="T7" fmla="*/ 0 h 70"/>
                <a:gd name="T8" fmla="*/ 13 w 94"/>
                <a:gd name="T9" fmla="*/ 0 h 70"/>
                <a:gd name="T10" fmla="*/ 48 w 94"/>
                <a:gd name="T11" fmla="*/ 70 h 70"/>
                <a:gd name="T12" fmla="*/ 82 w 94"/>
                <a:gd name="T13" fmla="*/ 0 h 70"/>
                <a:gd name="T14" fmla="*/ 52 w 94"/>
                <a:gd name="T15" fmla="*/ 14 h 70"/>
                <a:gd name="T16" fmla="*/ 41 w 94"/>
                <a:gd name="T17" fmla="*/ 32 h 70"/>
                <a:gd name="T18" fmla="*/ 52 w 94"/>
                <a:gd name="T19" fmla="*/ 49 h 70"/>
                <a:gd name="T20" fmla="*/ 58 w 94"/>
                <a:gd name="T21" fmla="*/ 45 h 70"/>
                <a:gd name="T22" fmla="*/ 55 w 94"/>
                <a:gd name="T23" fmla="*/ 42 h 70"/>
                <a:gd name="T24" fmla="*/ 52 w 94"/>
                <a:gd name="T25" fmla="*/ 44 h 70"/>
                <a:gd name="T26" fmla="*/ 51 w 94"/>
                <a:gd name="T27" fmla="*/ 41 h 70"/>
                <a:gd name="T28" fmla="*/ 57 w 94"/>
                <a:gd name="T29" fmla="*/ 36 h 70"/>
                <a:gd name="T30" fmla="*/ 64 w 94"/>
                <a:gd name="T31" fmla="*/ 45 h 70"/>
                <a:gd name="T32" fmla="*/ 49 w 94"/>
                <a:gd name="T33" fmla="*/ 58 h 70"/>
                <a:gd name="T34" fmla="*/ 26 w 94"/>
                <a:gd name="T35" fmla="*/ 32 h 70"/>
                <a:gd name="T36" fmla="*/ 49 w 94"/>
                <a:gd name="T37" fmla="*/ 5 h 70"/>
                <a:gd name="T38" fmla="*/ 64 w 94"/>
                <a:gd name="T39" fmla="*/ 19 h 70"/>
                <a:gd name="T40" fmla="*/ 57 w 94"/>
                <a:gd name="T41" fmla="*/ 27 h 70"/>
                <a:gd name="T42" fmla="*/ 51 w 94"/>
                <a:gd name="T43" fmla="*/ 22 h 70"/>
                <a:gd name="T44" fmla="*/ 52 w 94"/>
                <a:gd name="T45" fmla="*/ 19 h 70"/>
                <a:gd name="T46" fmla="*/ 55 w 94"/>
                <a:gd name="T47" fmla="*/ 21 h 70"/>
                <a:gd name="T48" fmla="*/ 58 w 94"/>
                <a:gd name="T49" fmla="*/ 18 h 70"/>
                <a:gd name="T50" fmla="*/ 52 w 94"/>
                <a:gd name="T51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7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8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4"/>
                    <a:pt x="0" y="46"/>
                    <a:pt x="48" y="70"/>
                  </a:cubicBezTo>
                  <a:cubicBezTo>
                    <a:pt x="48" y="70"/>
                    <a:pt x="94" y="51"/>
                    <a:pt x="82" y="0"/>
                  </a:cubicBezTo>
                  <a:moveTo>
                    <a:pt x="52" y="14"/>
                  </a:moveTo>
                  <a:cubicBezTo>
                    <a:pt x="47" y="14"/>
                    <a:pt x="40" y="19"/>
                    <a:pt x="41" y="32"/>
                  </a:cubicBezTo>
                  <a:cubicBezTo>
                    <a:pt x="41" y="41"/>
                    <a:pt x="44" y="49"/>
                    <a:pt x="52" y="49"/>
                  </a:cubicBezTo>
                  <a:cubicBezTo>
                    <a:pt x="57" y="49"/>
                    <a:pt x="58" y="46"/>
                    <a:pt x="58" y="45"/>
                  </a:cubicBezTo>
                  <a:cubicBezTo>
                    <a:pt x="58" y="44"/>
                    <a:pt x="57" y="42"/>
                    <a:pt x="55" y="42"/>
                  </a:cubicBezTo>
                  <a:cubicBezTo>
                    <a:pt x="53" y="42"/>
                    <a:pt x="52" y="44"/>
                    <a:pt x="52" y="44"/>
                  </a:cubicBezTo>
                  <a:cubicBezTo>
                    <a:pt x="52" y="44"/>
                    <a:pt x="50" y="43"/>
                    <a:pt x="51" y="41"/>
                  </a:cubicBezTo>
                  <a:cubicBezTo>
                    <a:pt x="51" y="38"/>
                    <a:pt x="54" y="36"/>
                    <a:pt x="57" y="36"/>
                  </a:cubicBezTo>
                  <a:cubicBezTo>
                    <a:pt x="60" y="36"/>
                    <a:pt x="64" y="40"/>
                    <a:pt x="64" y="45"/>
                  </a:cubicBezTo>
                  <a:cubicBezTo>
                    <a:pt x="64" y="50"/>
                    <a:pt x="62" y="58"/>
                    <a:pt x="49" y="58"/>
                  </a:cubicBezTo>
                  <a:cubicBezTo>
                    <a:pt x="35" y="58"/>
                    <a:pt x="26" y="47"/>
                    <a:pt x="26" y="32"/>
                  </a:cubicBezTo>
                  <a:cubicBezTo>
                    <a:pt x="26" y="17"/>
                    <a:pt x="34" y="6"/>
                    <a:pt x="49" y="5"/>
                  </a:cubicBezTo>
                  <a:cubicBezTo>
                    <a:pt x="50" y="5"/>
                    <a:pt x="64" y="6"/>
                    <a:pt x="64" y="19"/>
                  </a:cubicBezTo>
                  <a:cubicBezTo>
                    <a:pt x="65" y="25"/>
                    <a:pt x="58" y="27"/>
                    <a:pt x="57" y="27"/>
                  </a:cubicBezTo>
                  <a:cubicBezTo>
                    <a:pt x="55" y="27"/>
                    <a:pt x="51" y="27"/>
                    <a:pt x="51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9"/>
                    <a:pt x="53" y="21"/>
                    <a:pt x="55" y="21"/>
                  </a:cubicBezTo>
                  <a:cubicBezTo>
                    <a:pt x="58" y="21"/>
                    <a:pt x="58" y="18"/>
                    <a:pt x="58" y="18"/>
                  </a:cubicBezTo>
                  <a:cubicBezTo>
                    <a:pt x="58" y="17"/>
                    <a:pt x="57" y="14"/>
                    <a:pt x="52" y="1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6B6E00F4-004D-46E9-BBFA-E1B67743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" y="4069"/>
              <a:ext cx="53" cy="63"/>
            </a:xfrm>
            <a:custGeom>
              <a:avLst/>
              <a:gdLst>
                <a:gd name="T0" fmla="*/ 57 w 79"/>
                <a:gd name="T1" fmla="*/ 0 h 95"/>
                <a:gd name="T2" fmla="*/ 0 w 79"/>
                <a:gd name="T3" fmla="*/ 56 h 95"/>
                <a:gd name="T4" fmla="*/ 79 w 79"/>
                <a:gd name="T5" fmla="*/ 67 h 95"/>
                <a:gd name="T6" fmla="*/ 57 w 79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5">
                  <a:moveTo>
                    <a:pt x="57" y="0"/>
                  </a:moveTo>
                  <a:cubicBezTo>
                    <a:pt x="55" y="0"/>
                    <a:pt x="9" y="1"/>
                    <a:pt x="0" y="56"/>
                  </a:cubicBezTo>
                  <a:cubicBezTo>
                    <a:pt x="0" y="56"/>
                    <a:pt x="34" y="95"/>
                    <a:pt x="79" y="6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72FD5E19-7369-48FB-971C-AE934AC8F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" y="4005"/>
              <a:ext cx="64" cy="56"/>
            </a:xfrm>
            <a:custGeom>
              <a:avLst/>
              <a:gdLst>
                <a:gd name="T0" fmla="*/ 95 w 95"/>
                <a:gd name="T1" fmla="*/ 44 h 85"/>
                <a:gd name="T2" fmla="*/ 26 w 95"/>
                <a:gd name="T3" fmla="*/ 8 h 85"/>
                <a:gd name="T4" fmla="*/ 39 w 95"/>
                <a:gd name="T5" fmla="*/ 85 h 85"/>
                <a:gd name="T6" fmla="*/ 95 w 95"/>
                <a:gd name="T7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5">
                  <a:moveTo>
                    <a:pt x="95" y="44"/>
                  </a:moveTo>
                  <a:cubicBezTo>
                    <a:pt x="95" y="42"/>
                    <a:pt x="80" y="0"/>
                    <a:pt x="26" y="8"/>
                  </a:cubicBezTo>
                  <a:cubicBezTo>
                    <a:pt x="26" y="8"/>
                    <a:pt x="0" y="51"/>
                    <a:pt x="39" y="85"/>
                  </a:cubicBezTo>
                  <a:cubicBezTo>
                    <a:pt x="95" y="44"/>
                    <a:pt x="95" y="44"/>
                    <a:pt x="95" y="4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5DBB765C-3A2C-4F54-B663-47FD4E45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" y="4002"/>
              <a:ext cx="62" cy="59"/>
            </a:xfrm>
            <a:custGeom>
              <a:avLst/>
              <a:gdLst>
                <a:gd name="T0" fmla="*/ 56 w 93"/>
                <a:gd name="T1" fmla="*/ 89 h 89"/>
                <a:gd name="T2" fmla="*/ 69 w 93"/>
                <a:gd name="T3" fmla="*/ 12 h 89"/>
                <a:gd name="T4" fmla="*/ 0 w 93"/>
                <a:gd name="T5" fmla="*/ 48 h 89"/>
                <a:gd name="T6" fmla="*/ 56 w 93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9">
                  <a:moveTo>
                    <a:pt x="56" y="89"/>
                  </a:moveTo>
                  <a:cubicBezTo>
                    <a:pt x="58" y="88"/>
                    <a:pt x="93" y="61"/>
                    <a:pt x="69" y="12"/>
                  </a:cubicBezTo>
                  <a:cubicBezTo>
                    <a:pt x="69" y="12"/>
                    <a:pt x="20" y="0"/>
                    <a:pt x="0" y="48"/>
                  </a:cubicBezTo>
                  <a:cubicBezTo>
                    <a:pt x="56" y="89"/>
                    <a:pt x="56" y="89"/>
                    <a:pt x="56" y="8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3CAA730-0FB3-4D3C-8EBD-9D9EBD741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4069"/>
              <a:ext cx="52" cy="63"/>
            </a:xfrm>
            <a:custGeom>
              <a:avLst/>
              <a:gdLst>
                <a:gd name="T0" fmla="*/ 0 w 78"/>
                <a:gd name="T1" fmla="*/ 67 h 95"/>
                <a:gd name="T2" fmla="*/ 78 w 78"/>
                <a:gd name="T3" fmla="*/ 56 h 95"/>
                <a:gd name="T4" fmla="*/ 21 w 78"/>
                <a:gd name="T5" fmla="*/ 0 h 95"/>
                <a:gd name="T6" fmla="*/ 0 w 78"/>
                <a:gd name="T7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95">
                  <a:moveTo>
                    <a:pt x="0" y="67"/>
                  </a:moveTo>
                  <a:cubicBezTo>
                    <a:pt x="1" y="69"/>
                    <a:pt x="39" y="95"/>
                    <a:pt x="78" y="56"/>
                  </a:cubicBezTo>
                  <a:cubicBezTo>
                    <a:pt x="78" y="56"/>
                    <a:pt x="74" y="4"/>
                    <a:pt x="21" y="0"/>
                  </a:cubicBezTo>
                  <a:cubicBezTo>
                    <a:pt x="0" y="67"/>
                    <a:pt x="0" y="67"/>
                    <a:pt x="0" y="6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2664EF39-C017-41CB-BDCB-E88499A8EC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0" y="4053"/>
              <a:ext cx="59" cy="71"/>
            </a:xfrm>
            <a:custGeom>
              <a:avLst/>
              <a:gdLst>
                <a:gd name="T0" fmla="*/ 56 w 89"/>
                <a:gd name="T1" fmla="*/ 100 h 105"/>
                <a:gd name="T2" fmla="*/ 56 w 89"/>
                <a:gd name="T3" fmla="*/ 105 h 105"/>
                <a:gd name="T4" fmla="*/ 0 w 89"/>
                <a:gd name="T5" fmla="*/ 105 h 105"/>
                <a:gd name="T6" fmla="*/ 0 w 89"/>
                <a:gd name="T7" fmla="*/ 100 h 105"/>
                <a:gd name="T8" fmla="*/ 19 w 89"/>
                <a:gd name="T9" fmla="*/ 71 h 105"/>
                <a:gd name="T10" fmla="*/ 19 w 89"/>
                <a:gd name="T11" fmla="*/ 33 h 105"/>
                <a:gd name="T12" fmla="*/ 0 w 89"/>
                <a:gd name="T13" fmla="*/ 4 h 105"/>
                <a:gd name="T14" fmla="*/ 0 w 89"/>
                <a:gd name="T15" fmla="*/ 0 h 105"/>
                <a:gd name="T16" fmla="*/ 50 w 89"/>
                <a:gd name="T17" fmla="*/ 0 h 105"/>
                <a:gd name="T18" fmla="*/ 89 w 89"/>
                <a:gd name="T19" fmla="*/ 30 h 105"/>
                <a:gd name="T20" fmla="*/ 50 w 89"/>
                <a:gd name="T21" fmla="*/ 60 h 105"/>
                <a:gd name="T22" fmla="*/ 37 w 89"/>
                <a:gd name="T23" fmla="*/ 60 h 105"/>
                <a:gd name="T24" fmla="*/ 37 w 89"/>
                <a:gd name="T25" fmla="*/ 71 h 105"/>
                <a:gd name="T26" fmla="*/ 56 w 89"/>
                <a:gd name="T27" fmla="*/ 100 h 105"/>
                <a:gd name="T28" fmla="*/ 50 w 89"/>
                <a:gd name="T29" fmla="*/ 8 h 105"/>
                <a:gd name="T30" fmla="*/ 37 w 89"/>
                <a:gd name="T31" fmla="*/ 8 h 105"/>
                <a:gd name="T32" fmla="*/ 37 w 89"/>
                <a:gd name="T33" fmla="*/ 51 h 105"/>
                <a:gd name="T34" fmla="*/ 50 w 89"/>
                <a:gd name="T35" fmla="*/ 51 h 105"/>
                <a:gd name="T36" fmla="*/ 70 w 89"/>
                <a:gd name="T37" fmla="*/ 30 h 105"/>
                <a:gd name="T38" fmla="*/ 50 w 89"/>
                <a:gd name="T3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05">
                  <a:moveTo>
                    <a:pt x="56" y="100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7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7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9" y="12"/>
                    <a:pt x="89" y="30"/>
                  </a:cubicBezTo>
                  <a:cubicBezTo>
                    <a:pt x="89" y="46"/>
                    <a:pt x="75" y="60"/>
                    <a:pt x="50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96"/>
                    <a:pt x="40" y="100"/>
                    <a:pt x="56" y="100"/>
                  </a:cubicBezTo>
                  <a:moveTo>
                    <a:pt x="50" y="8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4" y="51"/>
                    <a:pt x="70" y="41"/>
                    <a:pt x="70" y="30"/>
                  </a:cubicBezTo>
                  <a:cubicBezTo>
                    <a:pt x="70" y="18"/>
                    <a:pt x="64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D53C67F1-387C-4853-A888-3C25B3392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6" y="4051"/>
              <a:ext cx="79" cy="75"/>
            </a:xfrm>
            <a:custGeom>
              <a:avLst/>
              <a:gdLst>
                <a:gd name="T0" fmla="*/ 59 w 118"/>
                <a:gd name="T1" fmla="*/ 113 h 113"/>
                <a:gd name="T2" fmla="*/ 0 w 118"/>
                <a:gd name="T3" fmla="*/ 56 h 113"/>
                <a:gd name="T4" fmla="*/ 59 w 118"/>
                <a:gd name="T5" fmla="*/ 0 h 113"/>
                <a:gd name="T6" fmla="*/ 118 w 118"/>
                <a:gd name="T7" fmla="*/ 56 h 113"/>
                <a:gd name="T8" fmla="*/ 59 w 118"/>
                <a:gd name="T9" fmla="*/ 113 h 113"/>
                <a:gd name="T10" fmla="*/ 59 w 118"/>
                <a:gd name="T11" fmla="*/ 9 h 113"/>
                <a:gd name="T12" fmla="*/ 19 w 118"/>
                <a:gd name="T13" fmla="*/ 56 h 113"/>
                <a:gd name="T14" fmla="*/ 59 w 118"/>
                <a:gd name="T15" fmla="*/ 103 h 113"/>
                <a:gd name="T16" fmla="*/ 98 w 118"/>
                <a:gd name="T17" fmla="*/ 56 h 113"/>
                <a:gd name="T18" fmla="*/ 59 w 118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3">
                  <a:moveTo>
                    <a:pt x="59" y="113"/>
                  </a:moveTo>
                  <a:cubicBezTo>
                    <a:pt x="26" y="113"/>
                    <a:pt x="0" y="87"/>
                    <a:pt x="0" y="56"/>
                  </a:cubicBezTo>
                  <a:cubicBezTo>
                    <a:pt x="0" y="25"/>
                    <a:pt x="26" y="0"/>
                    <a:pt x="59" y="0"/>
                  </a:cubicBezTo>
                  <a:cubicBezTo>
                    <a:pt x="91" y="0"/>
                    <a:pt x="118" y="25"/>
                    <a:pt x="118" y="56"/>
                  </a:cubicBezTo>
                  <a:cubicBezTo>
                    <a:pt x="118" y="87"/>
                    <a:pt x="91" y="113"/>
                    <a:pt x="59" y="113"/>
                  </a:cubicBezTo>
                  <a:moveTo>
                    <a:pt x="59" y="9"/>
                  </a:moveTo>
                  <a:cubicBezTo>
                    <a:pt x="30" y="9"/>
                    <a:pt x="19" y="35"/>
                    <a:pt x="19" y="56"/>
                  </a:cubicBezTo>
                  <a:cubicBezTo>
                    <a:pt x="19" y="77"/>
                    <a:pt x="30" y="103"/>
                    <a:pt x="59" y="103"/>
                  </a:cubicBezTo>
                  <a:cubicBezTo>
                    <a:pt x="87" y="103"/>
                    <a:pt x="98" y="77"/>
                    <a:pt x="98" y="56"/>
                  </a:cubicBezTo>
                  <a:cubicBezTo>
                    <a:pt x="98" y="35"/>
                    <a:pt x="87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75F6553E-D260-4AC9-96C9-052D86917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2" y="4053"/>
              <a:ext cx="71" cy="71"/>
            </a:xfrm>
            <a:custGeom>
              <a:avLst/>
              <a:gdLst>
                <a:gd name="T0" fmla="*/ 74 w 107"/>
                <a:gd name="T1" fmla="*/ 77 h 105"/>
                <a:gd name="T2" fmla="*/ 107 w 107"/>
                <a:gd name="T3" fmla="*/ 100 h 105"/>
                <a:gd name="T4" fmla="*/ 107 w 107"/>
                <a:gd name="T5" fmla="*/ 105 h 105"/>
                <a:gd name="T6" fmla="*/ 76 w 107"/>
                <a:gd name="T7" fmla="*/ 105 h 105"/>
                <a:gd name="T8" fmla="*/ 43 w 107"/>
                <a:gd name="T9" fmla="*/ 60 h 105"/>
                <a:gd name="T10" fmla="*/ 36 w 107"/>
                <a:gd name="T11" fmla="*/ 60 h 105"/>
                <a:gd name="T12" fmla="*/ 36 w 107"/>
                <a:gd name="T13" fmla="*/ 71 h 105"/>
                <a:gd name="T14" fmla="*/ 55 w 107"/>
                <a:gd name="T15" fmla="*/ 100 h 105"/>
                <a:gd name="T16" fmla="*/ 55 w 107"/>
                <a:gd name="T17" fmla="*/ 105 h 105"/>
                <a:gd name="T18" fmla="*/ 0 w 107"/>
                <a:gd name="T19" fmla="*/ 105 h 105"/>
                <a:gd name="T20" fmla="*/ 0 w 107"/>
                <a:gd name="T21" fmla="*/ 100 h 105"/>
                <a:gd name="T22" fmla="*/ 19 w 107"/>
                <a:gd name="T23" fmla="*/ 71 h 105"/>
                <a:gd name="T24" fmla="*/ 19 w 107"/>
                <a:gd name="T25" fmla="*/ 33 h 105"/>
                <a:gd name="T26" fmla="*/ 0 w 107"/>
                <a:gd name="T27" fmla="*/ 4 h 105"/>
                <a:gd name="T28" fmla="*/ 0 w 107"/>
                <a:gd name="T29" fmla="*/ 0 h 105"/>
                <a:gd name="T30" fmla="*/ 50 w 107"/>
                <a:gd name="T31" fmla="*/ 0 h 105"/>
                <a:gd name="T32" fmla="*/ 88 w 107"/>
                <a:gd name="T33" fmla="*/ 30 h 105"/>
                <a:gd name="T34" fmla="*/ 59 w 107"/>
                <a:gd name="T35" fmla="*/ 59 h 105"/>
                <a:gd name="T36" fmla="*/ 74 w 107"/>
                <a:gd name="T37" fmla="*/ 77 h 105"/>
                <a:gd name="T38" fmla="*/ 50 w 107"/>
                <a:gd name="T39" fmla="*/ 8 h 105"/>
                <a:gd name="T40" fmla="*/ 36 w 107"/>
                <a:gd name="T41" fmla="*/ 8 h 105"/>
                <a:gd name="T42" fmla="*/ 36 w 107"/>
                <a:gd name="T43" fmla="*/ 51 h 105"/>
                <a:gd name="T44" fmla="*/ 50 w 107"/>
                <a:gd name="T45" fmla="*/ 51 h 105"/>
                <a:gd name="T46" fmla="*/ 70 w 107"/>
                <a:gd name="T47" fmla="*/ 30 h 105"/>
                <a:gd name="T48" fmla="*/ 50 w 107"/>
                <a:gd name="T4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05">
                  <a:moveTo>
                    <a:pt x="74" y="77"/>
                  </a:moveTo>
                  <a:cubicBezTo>
                    <a:pt x="84" y="89"/>
                    <a:pt x="95" y="98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96"/>
                    <a:pt x="39" y="100"/>
                    <a:pt x="55" y="100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8" y="12"/>
                    <a:pt x="88" y="30"/>
                  </a:cubicBezTo>
                  <a:cubicBezTo>
                    <a:pt x="88" y="44"/>
                    <a:pt x="77" y="57"/>
                    <a:pt x="59" y="59"/>
                  </a:cubicBezTo>
                  <a:lnTo>
                    <a:pt x="74" y="77"/>
                  </a:lnTo>
                  <a:close/>
                  <a:moveTo>
                    <a:pt x="5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3" y="51"/>
                    <a:pt x="70" y="41"/>
                    <a:pt x="70" y="30"/>
                  </a:cubicBezTo>
                  <a:cubicBezTo>
                    <a:pt x="70" y="18"/>
                    <a:pt x="63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21A87474-D9C5-4544-A98B-AE8CED456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" y="4053"/>
              <a:ext cx="82" cy="73"/>
            </a:xfrm>
            <a:custGeom>
              <a:avLst/>
              <a:gdLst>
                <a:gd name="T0" fmla="*/ 98 w 123"/>
                <a:gd name="T1" fmla="*/ 26 h 109"/>
                <a:gd name="T2" fmla="*/ 63 w 123"/>
                <a:gd name="T3" fmla="*/ 109 h 109"/>
                <a:gd name="T4" fmla="*/ 59 w 123"/>
                <a:gd name="T5" fmla="*/ 109 h 109"/>
                <a:gd name="T6" fmla="*/ 24 w 123"/>
                <a:gd name="T7" fmla="*/ 26 h 109"/>
                <a:gd name="T8" fmla="*/ 0 w 123"/>
                <a:gd name="T9" fmla="*/ 4 h 109"/>
                <a:gd name="T10" fmla="*/ 0 w 123"/>
                <a:gd name="T11" fmla="*/ 0 h 109"/>
                <a:gd name="T12" fmla="*/ 54 w 123"/>
                <a:gd name="T13" fmla="*/ 0 h 109"/>
                <a:gd name="T14" fmla="*/ 54 w 123"/>
                <a:gd name="T15" fmla="*/ 4 h 109"/>
                <a:gd name="T16" fmla="*/ 41 w 123"/>
                <a:gd name="T17" fmla="*/ 23 h 109"/>
                <a:gd name="T18" fmla="*/ 66 w 123"/>
                <a:gd name="T19" fmla="*/ 80 h 109"/>
                <a:gd name="T20" fmla="*/ 91 w 123"/>
                <a:gd name="T21" fmla="*/ 23 h 109"/>
                <a:gd name="T22" fmla="*/ 78 w 123"/>
                <a:gd name="T23" fmla="*/ 4 h 109"/>
                <a:gd name="T24" fmla="*/ 78 w 123"/>
                <a:gd name="T25" fmla="*/ 0 h 109"/>
                <a:gd name="T26" fmla="*/ 123 w 123"/>
                <a:gd name="T27" fmla="*/ 0 h 109"/>
                <a:gd name="T28" fmla="*/ 123 w 123"/>
                <a:gd name="T29" fmla="*/ 4 h 109"/>
                <a:gd name="T30" fmla="*/ 98 w 123"/>
                <a:gd name="T31" fmla="*/ 2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09">
                  <a:moveTo>
                    <a:pt x="98" y="26"/>
                  </a:moveTo>
                  <a:cubicBezTo>
                    <a:pt x="63" y="109"/>
                    <a:pt x="63" y="109"/>
                    <a:pt x="63" y="10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6" y="7"/>
                    <a:pt x="1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7" y="4"/>
                    <a:pt x="35" y="9"/>
                    <a:pt x="41" y="23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7" y="9"/>
                    <a:pt x="97" y="4"/>
                    <a:pt x="78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09" y="4"/>
                    <a:pt x="106" y="7"/>
                    <a:pt x="98" y="2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9BFA149F-4B6A-4179-A301-F1AF5426E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7" y="4051"/>
              <a:ext cx="80" cy="75"/>
            </a:xfrm>
            <a:custGeom>
              <a:avLst/>
              <a:gdLst>
                <a:gd name="T0" fmla="*/ 59 w 119"/>
                <a:gd name="T1" fmla="*/ 113 h 113"/>
                <a:gd name="T2" fmla="*/ 0 w 119"/>
                <a:gd name="T3" fmla="*/ 56 h 113"/>
                <a:gd name="T4" fmla="*/ 59 w 119"/>
                <a:gd name="T5" fmla="*/ 0 h 113"/>
                <a:gd name="T6" fmla="*/ 119 w 119"/>
                <a:gd name="T7" fmla="*/ 56 h 113"/>
                <a:gd name="T8" fmla="*/ 59 w 119"/>
                <a:gd name="T9" fmla="*/ 113 h 113"/>
                <a:gd name="T10" fmla="*/ 59 w 119"/>
                <a:gd name="T11" fmla="*/ 9 h 113"/>
                <a:gd name="T12" fmla="*/ 20 w 119"/>
                <a:gd name="T13" fmla="*/ 56 h 113"/>
                <a:gd name="T14" fmla="*/ 59 w 119"/>
                <a:gd name="T15" fmla="*/ 103 h 113"/>
                <a:gd name="T16" fmla="*/ 99 w 119"/>
                <a:gd name="T17" fmla="*/ 56 h 113"/>
                <a:gd name="T18" fmla="*/ 59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59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59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59" y="113"/>
                  </a:cubicBezTo>
                  <a:moveTo>
                    <a:pt x="59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59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BFB83557-98F9-4B69-80BA-D5908DFA78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3" y="4051"/>
              <a:ext cx="79" cy="75"/>
            </a:xfrm>
            <a:custGeom>
              <a:avLst/>
              <a:gdLst>
                <a:gd name="T0" fmla="*/ 60 w 119"/>
                <a:gd name="T1" fmla="*/ 113 h 113"/>
                <a:gd name="T2" fmla="*/ 0 w 119"/>
                <a:gd name="T3" fmla="*/ 56 h 113"/>
                <a:gd name="T4" fmla="*/ 60 w 119"/>
                <a:gd name="T5" fmla="*/ 0 h 113"/>
                <a:gd name="T6" fmla="*/ 119 w 119"/>
                <a:gd name="T7" fmla="*/ 56 h 113"/>
                <a:gd name="T8" fmla="*/ 60 w 119"/>
                <a:gd name="T9" fmla="*/ 113 h 113"/>
                <a:gd name="T10" fmla="*/ 60 w 119"/>
                <a:gd name="T11" fmla="*/ 9 h 113"/>
                <a:gd name="T12" fmla="*/ 20 w 119"/>
                <a:gd name="T13" fmla="*/ 56 h 113"/>
                <a:gd name="T14" fmla="*/ 60 w 119"/>
                <a:gd name="T15" fmla="*/ 103 h 113"/>
                <a:gd name="T16" fmla="*/ 99 w 119"/>
                <a:gd name="T17" fmla="*/ 56 h 113"/>
                <a:gd name="T18" fmla="*/ 60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60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60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60" y="113"/>
                  </a:cubicBezTo>
                  <a:moveTo>
                    <a:pt x="60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60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60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E9308EC7-80BD-40B7-9E9D-0B2A21D3D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" y="4053"/>
              <a:ext cx="64" cy="71"/>
            </a:xfrm>
            <a:custGeom>
              <a:avLst/>
              <a:gdLst>
                <a:gd name="T0" fmla="*/ 0 w 95"/>
                <a:gd name="T1" fmla="*/ 100 h 105"/>
                <a:gd name="T2" fmla="*/ 19 w 95"/>
                <a:gd name="T3" fmla="*/ 71 h 105"/>
                <a:gd name="T4" fmla="*/ 19 w 95"/>
                <a:gd name="T5" fmla="*/ 33 h 105"/>
                <a:gd name="T6" fmla="*/ 0 w 95"/>
                <a:gd name="T7" fmla="*/ 4 h 105"/>
                <a:gd name="T8" fmla="*/ 0 w 95"/>
                <a:gd name="T9" fmla="*/ 0 h 105"/>
                <a:gd name="T10" fmla="*/ 27 w 95"/>
                <a:gd name="T11" fmla="*/ 0 h 105"/>
                <a:gd name="T12" fmla="*/ 51 w 95"/>
                <a:gd name="T13" fmla="*/ 0 h 105"/>
                <a:gd name="T14" fmla="*/ 86 w 95"/>
                <a:gd name="T15" fmla="*/ 26 h 105"/>
                <a:gd name="T16" fmla="*/ 76 w 95"/>
                <a:gd name="T17" fmla="*/ 47 h 105"/>
                <a:gd name="T18" fmla="*/ 95 w 95"/>
                <a:gd name="T19" fmla="*/ 75 h 105"/>
                <a:gd name="T20" fmla="*/ 56 w 95"/>
                <a:gd name="T21" fmla="*/ 105 h 105"/>
                <a:gd name="T22" fmla="*/ 27 w 95"/>
                <a:gd name="T23" fmla="*/ 105 h 105"/>
                <a:gd name="T24" fmla="*/ 0 w 95"/>
                <a:gd name="T25" fmla="*/ 105 h 105"/>
                <a:gd name="T26" fmla="*/ 0 w 95"/>
                <a:gd name="T27" fmla="*/ 100 h 105"/>
                <a:gd name="T28" fmla="*/ 51 w 95"/>
                <a:gd name="T29" fmla="*/ 8 h 105"/>
                <a:gd name="T30" fmla="*/ 36 w 95"/>
                <a:gd name="T31" fmla="*/ 8 h 105"/>
                <a:gd name="T32" fmla="*/ 36 w 95"/>
                <a:gd name="T33" fmla="*/ 44 h 105"/>
                <a:gd name="T34" fmla="*/ 51 w 95"/>
                <a:gd name="T35" fmla="*/ 44 h 105"/>
                <a:gd name="T36" fmla="*/ 68 w 95"/>
                <a:gd name="T37" fmla="*/ 27 h 105"/>
                <a:gd name="T38" fmla="*/ 51 w 95"/>
                <a:gd name="T39" fmla="*/ 8 h 105"/>
                <a:gd name="T40" fmla="*/ 56 w 95"/>
                <a:gd name="T41" fmla="*/ 53 h 105"/>
                <a:gd name="T42" fmla="*/ 36 w 95"/>
                <a:gd name="T43" fmla="*/ 53 h 105"/>
                <a:gd name="T44" fmla="*/ 36 w 95"/>
                <a:gd name="T45" fmla="*/ 77 h 105"/>
                <a:gd name="T46" fmla="*/ 51 w 95"/>
                <a:gd name="T47" fmla="*/ 96 h 105"/>
                <a:gd name="T48" fmla="*/ 56 w 95"/>
                <a:gd name="T49" fmla="*/ 96 h 105"/>
                <a:gd name="T50" fmla="*/ 77 w 95"/>
                <a:gd name="T51" fmla="*/ 75 h 105"/>
                <a:gd name="T52" fmla="*/ 56 w 95"/>
                <a:gd name="T53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" h="105">
                  <a:moveTo>
                    <a:pt x="0" y="100"/>
                  </a:move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4" y="0"/>
                    <a:pt x="86" y="11"/>
                    <a:pt x="86" y="26"/>
                  </a:cubicBezTo>
                  <a:cubicBezTo>
                    <a:pt x="86" y="35"/>
                    <a:pt x="82" y="42"/>
                    <a:pt x="76" y="47"/>
                  </a:cubicBezTo>
                  <a:cubicBezTo>
                    <a:pt x="88" y="52"/>
                    <a:pt x="95" y="63"/>
                    <a:pt x="95" y="75"/>
                  </a:cubicBezTo>
                  <a:cubicBezTo>
                    <a:pt x="95" y="92"/>
                    <a:pt x="81" y="105"/>
                    <a:pt x="56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0" y="100"/>
                  </a:lnTo>
                  <a:close/>
                  <a:moveTo>
                    <a:pt x="51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63" y="44"/>
                    <a:pt x="68" y="36"/>
                    <a:pt x="68" y="27"/>
                  </a:cubicBezTo>
                  <a:cubicBezTo>
                    <a:pt x="68" y="17"/>
                    <a:pt x="63" y="8"/>
                    <a:pt x="51" y="8"/>
                  </a:cubicBezTo>
                  <a:moveTo>
                    <a:pt x="56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93"/>
                    <a:pt x="38" y="96"/>
                    <a:pt x="51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70" y="96"/>
                    <a:pt x="77" y="86"/>
                    <a:pt x="77" y="75"/>
                  </a:cubicBezTo>
                  <a:cubicBezTo>
                    <a:pt x="77" y="63"/>
                    <a:pt x="70" y="53"/>
                    <a:pt x="56" y="5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7552097E-FBFA-412E-A579-D0125C1C9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1" y="4051"/>
              <a:ext cx="79" cy="75"/>
            </a:xfrm>
            <a:custGeom>
              <a:avLst/>
              <a:gdLst>
                <a:gd name="T0" fmla="*/ 59 w 119"/>
                <a:gd name="T1" fmla="*/ 113 h 113"/>
                <a:gd name="T2" fmla="*/ 0 w 119"/>
                <a:gd name="T3" fmla="*/ 56 h 113"/>
                <a:gd name="T4" fmla="*/ 59 w 119"/>
                <a:gd name="T5" fmla="*/ 0 h 113"/>
                <a:gd name="T6" fmla="*/ 119 w 119"/>
                <a:gd name="T7" fmla="*/ 56 h 113"/>
                <a:gd name="T8" fmla="*/ 59 w 119"/>
                <a:gd name="T9" fmla="*/ 113 h 113"/>
                <a:gd name="T10" fmla="*/ 59 w 119"/>
                <a:gd name="T11" fmla="*/ 9 h 113"/>
                <a:gd name="T12" fmla="*/ 20 w 119"/>
                <a:gd name="T13" fmla="*/ 56 h 113"/>
                <a:gd name="T14" fmla="*/ 59 w 119"/>
                <a:gd name="T15" fmla="*/ 103 h 113"/>
                <a:gd name="T16" fmla="*/ 99 w 119"/>
                <a:gd name="T17" fmla="*/ 56 h 113"/>
                <a:gd name="T18" fmla="*/ 59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59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59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59" y="113"/>
                  </a:cubicBezTo>
                  <a:moveTo>
                    <a:pt x="59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59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8D71DCE9-C98D-4DD4-974C-345CDBBD9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1" y="4053"/>
              <a:ext cx="71" cy="71"/>
            </a:xfrm>
            <a:custGeom>
              <a:avLst/>
              <a:gdLst>
                <a:gd name="T0" fmla="*/ 75 w 107"/>
                <a:gd name="T1" fmla="*/ 77 h 105"/>
                <a:gd name="T2" fmla="*/ 107 w 107"/>
                <a:gd name="T3" fmla="*/ 100 h 105"/>
                <a:gd name="T4" fmla="*/ 107 w 107"/>
                <a:gd name="T5" fmla="*/ 105 h 105"/>
                <a:gd name="T6" fmla="*/ 76 w 107"/>
                <a:gd name="T7" fmla="*/ 105 h 105"/>
                <a:gd name="T8" fmla="*/ 43 w 107"/>
                <a:gd name="T9" fmla="*/ 60 h 105"/>
                <a:gd name="T10" fmla="*/ 36 w 107"/>
                <a:gd name="T11" fmla="*/ 60 h 105"/>
                <a:gd name="T12" fmla="*/ 36 w 107"/>
                <a:gd name="T13" fmla="*/ 71 h 105"/>
                <a:gd name="T14" fmla="*/ 56 w 107"/>
                <a:gd name="T15" fmla="*/ 100 h 105"/>
                <a:gd name="T16" fmla="*/ 56 w 107"/>
                <a:gd name="T17" fmla="*/ 105 h 105"/>
                <a:gd name="T18" fmla="*/ 0 w 107"/>
                <a:gd name="T19" fmla="*/ 105 h 105"/>
                <a:gd name="T20" fmla="*/ 0 w 107"/>
                <a:gd name="T21" fmla="*/ 100 h 105"/>
                <a:gd name="T22" fmla="*/ 19 w 107"/>
                <a:gd name="T23" fmla="*/ 71 h 105"/>
                <a:gd name="T24" fmla="*/ 19 w 107"/>
                <a:gd name="T25" fmla="*/ 33 h 105"/>
                <a:gd name="T26" fmla="*/ 0 w 107"/>
                <a:gd name="T27" fmla="*/ 4 h 105"/>
                <a:gd name="T28" fmla="*/ 0 w 107"/>
                <a:gd name="T29" fmla="*/ 0 h 105"/>
                <a:gd name="T30" fmla="*/ 50 w 107"/>
                <a:gd name="T31" fmla="*/ 0 h 105"/>
                <a:gd name="T32" fmla="*/ 89 w 107"/>
                <a:gd name="T33" fmla="*/ 30 h 105"/>
                <a:gd name="T34" fmla="*/ 60 w 107"/>
                <a:gd name="T35" fmla="*/ 59 h 105"/>
                <a:gd name="T36" fmla="*/ 75 w 107"/>
                <a:gd name="T37" fmla="*/ 77 h 105"/>
                <a:gd name="T38" fmla="*/ 50 w 107"/>
                <a:gd name="T39" fmla="*/ 8 h 105"/>
                <a:gd name="T40" fmla="*/ 36 w 107"/>
                <a:gd name="T41" fmla="*/ 8 h 105"/>
                <a:gd name="T42" fmla="*/ 36 w 107"/>
                <a:gd name="T43" fmla="*/ 51 h 105"/>
                <a:gd name="T44" fmla="*/ 50 w 107"/>
                <a:gd name="T45" fmla="*/ 51 h 105"/>
                <a:gd name="T46" fmla="*/ 70 w 107"/>
                <a:gd name="T47" fmla="*/ 30 h 105"/>
                <a:gd name="T48" fmla="*/ 50 w 107"/>
                <a:gd name="T4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05">
                  <a:moveTo>
                    <a:pt x="75" y="77"/>
                  </a:moveTo>
                  <a:cubicBezTo>
                    <a:pt x="84" y="89"/>
                    <a:pt x="96" y="98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96"/>
                    <a:pt x="39" y="100"/>
                    <a:pt x="56" y="100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9" y="12"/>
                    <a:pt x="89" y="30"/>
                  </a:cubicBezTo>
                  <a:cubicBezTo>
                    <a:pt x="89" y="44"/>
                    <a:pt x="78" y="57"/>
                    <a:pt x="60" y="59"/>
                  </a:cubicBezTo>
                  <a:lnTo>
                    <a:pt x="75" y="77"/>
                  </a:lnTo>
                  <a:close/>
                  <a:moveTo>
                    <a:pt x="5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4" y="51"/>
                    <a:pt x="70" y="41"/>
                    <a:pt x="70" y="30"/>
                  </a:cubicBezTo>
                  <a:cubicBezTo>
                    <a:pt x="70" y="18"/>
                    <a:pt x="64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A90A16B8-6077-4869-93BF-D0AB1BFF9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" y="4051"/>
              <a:ext cx="79" cy="75"/>
            </a:xfrm>
            <a:custGeom>
              <a:avLst/>
              <a:gdLst>
                <a:gd name="T0" fmla="*/ 55 w 118"/>
                <a:gd name="T1" fmla="*/ 113 h 113"/>
                <a:gd name="T2" fmla="*/ 0 w 118"/>
                <a:gd name="T3" fmla="*/ 56 h 113"/>
                <a:gd name="T4" fmla="*/ 55 w 118"/>
                <a:gd name="T5" fmla="*/ 0 h 113"/>
                <a:gd name="T6" fmla="*/ 87 w 118"/>
                <a:gd name="T7" fmla="*/ 16 h 113"/>
                <a:gd name="T8" fmla="*/ 91 w 118"/>
                <a:gd name="T9" fmla="*/ 4 h 113"/>
                <a:gd name="T10" fmla="*/ 96 w 118"/>
                <a:gd name="T11" fmla="*/ 4 h 113"/>
                <a:gd name="T12" fmla="*/ 96 w 118"/>
                <a:gd name="T13" fmla="*/ 46 h 113"/>
                <a:gd name="T14" fmla="*/ 91 w 118"/>
                <a:gd name="T15" fmla="*/ 46 h 113"/>
                <a:gd name="T16" fmla="*/ 55 w 118"/>
                <a:gd name="T17" fmla="*/ 9 h 113"/>
                <a:gd name="T18" fmla="*/ 19 w 118"/>
                <a:gd name="T19" fmla="*/ 56 h 113"/>
                <a:gd name="T20" fmla="*/ 55 w 118"/>
                <a:gd name="T21" fmla="*/ 103 h 113"/>
                <a:gd name="T22" fmla="*/ 86 w 118"/>
                <a:gd name="T23" fmla="*/ 83 h 113"/>
                <a:gd name="T24" fmla="*/ 65 w 118"/>
                <a:gd name="T25" fmla="*/ 68 h 113"/>
                <a:gd name="T26" fmla="*/ 65 w 118"/>
                <a:gd name="T27" fmla="*/ 63 h 113"/>
                <a:gd name="T28" fmla="*/ 118 w 118"/>
                <a:gd name="T29" fmla="*/ 63 h 113"/>
                <a:gd name="T30" fmla="*/ 118 w 118"/>
                <a:gd name="T31" fmla="*/ 68 h 113"/>
                <a:gd name="T32" fmla="*/ 99 w 118"/>
                <a:gd name="T33" fmla="*/ 96 h 113"/>
                <a:gd name="T34" fmla="*/ 99 w 118"/>
                <a:gd name="T35" fmla="*/ 104 h 113"/>
                <a:gd name="T36" fmla="*/ 55 w 118"/>
                <a:gd name="T3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13">
                  <a:moveTo>
                    <a:pt x="55" y="113"/>
                  </a:move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67" y="0"/>
                    <a:pt x="80" y="6"/>
                    <a:pt x="87" y="16"/>
                  </a:cubicBezTo>
                  <a:cubicBezTo>
                    <a:pt x="89" y="14"/>
                    <a:pt x="90" y="8"/>
                    <a:pt x="91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6" y="23"/>
                    <a:pt x="74" y="9"/>
                    <a:pt x="55" y="9"/>
                  </a:cubicBezTo>
                  <a:cubicBezTo>
                    <a:pt x="28" y="9"/>
                    <a:pt x="19" y="36"/>
                    <a:pt x="19" y="56"/>
                  </a:cubicBezTo>
                  <a:cubicBezTo>
                    <a:pt x="19" y="77"/>
                    <a:pt x="28" y="103"/>
                    <a:pt x="55" y="103"/>
                  </a:cubicBezTo>
                  <a:cubicBezTo>
                    <a:pt x="67" y="103"/>
                    <a:pt x="86" y="96"/>
                    <a:pt x="86" y="83"/>
                  </a:cubicBezTo>
                  <a:cubicBezTo>
                    <a:pt x="86" y="73"/>
                    <a:pt x="77" y="68"/>
                    <a:pt x="65" y="6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02" y="68"/>
                    <a:pt x="99" y="72"/>
                    <a:pt x="99" y="96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84" y="104"/>
                    <a:pt x="69" y="113"/>
                    <a:pt x="55" y="11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8E294B2F-BEE2-46C1-8334-3CA1408AD3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2" y="4014"/>
              <a:ext cx="82" cy="110"/>
            </a:xfrm>
            <a:custGeom>
              <a:avLst/>
              <a:gdLst>
                <a:gd name="T0" fmla="*/ 33 w 123"/>
                <a:gd name="T1" fmla="*/ 140 h 164"/>
                <a:gd name="T2" fmla="*/ 46 w 123"/>
                <a:gd name="T3" fmla="*/ 159 h 164"/>
                <a:gd name="T4" fmla="*/ 46 w 123"/>
                <a:gd name="T5" fmla="*/ 164 h 164"/>
                <a:gd name="T6" fmla="*/ 0 w 123"/>
                <a:gd name="T7" fmla="*/ 164 h 164"/>
                <a:gd name="T8" fmla="*/ 0 w 123"/>
                <a:gd name="T9" fmla="*/ 159 h 164"/>
                <a:gd name="T10" fmla="*/ 25 w 123"/>
                <a:gd name="T11" fmla="*/ 137 h 164"/>
                <a:gd name="T12" fmla="*/ 61 w 123"/>
                <a:gd name="T13" fmla="*/ 55 h 164"/>
                <a:gd name="T14" fmla="*/ 64 w 123"/>
                <a:gd name="T15" fmla="*/ 55 h 164"/>
                <a:gd name="T16" fmla="*/ 100 w 123"/>
                <a:gd name="T17" fmla="*/ 137 h 164"/>
                <a:gd name="T18" fmla="*/ 123 w 123"/>
                <a:gd name="T19" fmla="*/ 159 h 164"/>
                <a:gd name="T20" fmla="*/ 123 w 123"/>
                <a:gd name="T21" fmla="*/ 164 h 164"/>
                <a:gd name="T22" fmla="*/ 69 w 123"/>
                <a:gd name="T23" fmla="*/ 164 h 164"/>
                <a:gd name="T24" fmla="*/ 69 w 123"/>
                <a:gd name="T25" fmla="*/ 159 h 164"/>
                <a:gd name="T26" fmla="*/ 82 w 123"/>
                <a:gd name="T27" fmla="*/ 140 h 164"/>
                <a:gd name="T28" fmla="*/ 77 w 123"/>
                <a:gd name="T29" fmla="*/ 129 h 164"/>
                <a:gd name="T30" fmla="*/ 38 w 123"/>
                <a:gd name="T31" fmla="*/ 129 h 164"/>
                <a:gd name="T32" fmla="*/ 33 w 123"/>
                <a:gd name="T33" fmla="*/ 140 h 164"/>
                <a:gd name="T34" fmla="*/ 58 w 123"/>
                <a:gd name="T35" fmla="*/ 83 h 164"/>
                <a:gd name="T36" fmla="*/ 42 w 123"/>
                <a:gd name="T37" fmla="*/ 120 h 164"/>
                <a:gd name="T38" fmla="*/ 74 w 123"/>
                <a:gd name="T39" fmla="*/ 120 h 164"/>
                <a:gd name="T40" fmla="*/ 58 w 123"/>
                <a:gd name="T41" fmla="*/ 83 h 164"/>
                <a:gd name="T42" fmla="*/ 82 w 123"/>
                <a:gd name="T43" fmla="*/ 21 h 164"/>
                <a:gd name="T44" fmla="*/ 62 w 123"/>
                <a:gd name="T45" fmla="*/ 40 h 164"/>
                <a:gd name="T46" fmla="*/ 42 w 123"/>
                <a:gd name="T47" fmla="*/ 21 h 164"/>
                <a:gd name="T48" fmla="*/ 62 w 123"/>
                <a:gd name="T49" fmla="*/ 0 h 164"/>
                <a:gd name="T50" fmla="*/ 82 w 123"/>
                <a:gd name="T51" fmla="*/ 21 h 164"/>
                <a:gd name="T52" fmla="*/ 51 w 123"/>
                <a:gd name="T53" fmla="*/ 21 h 164"/>
                <a:gd name="T54" fmla="*/ 62 w 123"/>
                <a:gd name="T55" fmla="*/ 32 h 164"/>
                <a:gd name="T56" fmla="*/ 73 w 123"/>
                <a:gd name="T57" fmla="*/ 21 h 164"/>
                <a:gd name="T58" fmla="*/ 62 w 123"/>
                <a:gd name="T59" fmla="*/ 9 h 164"/>
                <a:gd name="T60" fmla="*/ 51 w 123"/>
                <a:gd name="T61" fmla="*/ 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64">
                  <a:moveTo>
                    <a:pt x="33" y="140"/>
                  </a:moveTo>
                  <a:cubicBezTo>
                    <a:pt x="27" y="154"/>
                    <a:pt x="27" y="159"/>
                    <a:pt x="46" y="159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5" y="159"/>
                    <a:pt x="17" y="156"/>
                    <a:pt x="25" y="13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08" y="156"/>
                    <a:pt x="111" y="159"/>
                    <a:pt x="123" y="159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87" y="159"/>
                    <a:pt x="88" y="154"/>
                    <a:pt x="82" y="14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38" y="129"/>
                    <a:pt x="38" y="129"/>
                    <a:pt x="38" y="129"/>
                  </a:cubicBezTo>
                  <a:lnTo>
                    <a:pt x="33" y="140"/>
                  </a:lnTo>
                  <a:close/>
                  <a:moveTo>
                    <a:pt x="58" y="83"/>
                  </a:moveTo>
                  <a:cubicBezTo>
                    <a:pt x="42" y="120"/>
                    <a:pt x="42" y="120"/>
                    <a:pt x="42" y="120"/>
                  </a:cubicBezTo>
                  <a:cubicBezTo>
                    <a:pt x="74" y="120"/>
                    <a:pt x="74" y="120"/>
                    <a:pt x="74" y="120"/>
                  </a:cubicBezTo>
                  <a:lnTo>
                    <a:pt x="58" y="83"/>
                  </a:lnTo>
                  <a:close/>
                  <a:moveTo>
                    <a:pt x="82" y="21"/>
                  </a:moveTo>
                  <a:cubicBezTo>
                    <a:pt x="82" y="32"/>
                    <a:pt x="73" y="40"/>
                    <a:pt x="62" y="40"/>
                  </a:cubicBezTo>
                  <a:cubicBezTo>
                    <a:pt x="51" y="40"/>
                    <a:pt x="42" y="32"/>
                    <a:pt x="42" y="21"/>
                  </a:cubicBezTo>
                  <a:cubicBezTo>
                    <a:pt x="42" y="9"/>
                    <a:pt x="51" y="0"/>
                    <a:pt x="62" y="0"/>
                  </a:cubicBezTo>
                  <a:cubicBezTo>
                    <a:pt x="73" y="0"/>
                    <a:pt x="82" y="9"/>
                    <a:pt x="82" y="21"/>
                  </a:cubicBezTo>
                  <a:moveTo>
                    <a:pt x="51" y="21"/>
                  </a:moveTo>
                  <a:cubicBezTo>
                    <a:pt x="51" y="27"/>
                    <a:pt x="56" y="32"/>
                    <a:pt x="62" y="32"/>
                  </a:cubicBezTo>
                  <a:cubicBezTo>
                    <a:pt x="68" y="32"/>
                    <a:pt x="73" y="27"/>
                    <a:pt x="73" y="21"/>
                  </a:cubicBezTo>
                  <a:cubicBezTo>
                    <a:pt x="73" y="15"/>
                    <a:pt x="68" y="9"/>
                    <a:pt x="62" y="9"/>
                  </a:cubicBezTo>
                  <a:cubicBezTo>
                    <a:pt x="56" y="9"/>
                    <a:pt x="51" y="15"/>
                    <a:pt x="51" y="2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2511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F40A7BA-C42F-4F58-B85B-9E65560FC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59088E57-423F-48DB-9559-E427F848164C}" type="datetime1">
              <a:rPr lang="fi-FI" smtClean="0"/>
              <a:t>22.5.2023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E3FF942-02CA-49C5-9F8C-E72EB6595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19684F1-F175-454E-AE01-39B071CB4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296D41F-1539-45C1-8423-BC40B5EE4E1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 b="29890"/>
          <a:stretch/>
        </p:blipFill>
        <p:spPr bwMode="black">
          <a:xfrm>
            <a:off x="9382987" y="6423000"/>
            <a:ext cx="2196000" cy="3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2166886-E19A-47A9-8085-BDAD90246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fld id="{755994EA-FF07-4F5F-89D7-AF338BB71C99}" type="datetime1">
              <a:rPr lang="fi-FI" smtClean="0"/>
              <a:t>22.5.2023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87FBC014-59F1-46E4-BE7A-819F9476B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A44C724A-71DE-415B-BCAE-2159CD9BC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B5E374C-D3B0-463A-BAFB-E35327C9BE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45628" y="6419841"/>
            <a:ext cx="2006600" cy="257175"/>
            <a:chOff x="6130" y="4002"/>
            <a:chExt cx="1264" cy="16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001698F-B762-43BC-96BD-FDFD33B1D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2" y="4118"/>
              <a:ext cx="63" cy="46"/>
            </a:xfrm>
            <a:custGeom>
              <a:avLst/>
              <a:gdLst>
                <a:gd name="T0" fmla="*/ 13 w 94"/>
                <a:gd name="T1" fmla="*/ 0 h 70"/>
                <a:gd name="T2" fmla="*/ 13 w 94"/>
                <a:gd name="T3" fmla="*/ 0 h 70"/>
                <a:gd name="T4" fmla="*/ 13 w 94"/>
                <a:gd name="T5" fmla="*/ 0 h 70"/>
                <a:gd name="T6" fmla="*/ 82 w 94"/>
                <a:gd name="T7" fmla="*/ 0 h 70"/>
                <a:gd name="T8" fmla="*/ 13 w 94"/>
                <a:gd name="T9" fmla="*/ 0 h 70"/>
                <a:gd name="T10" fmla="*/ 48 w 94"/>
                <a:gd name="T11" fmla="*/ 70 h 70"/>
                <a:gd name="T12" fmla="*/ 82 w 94"/>
                <a:gd name="T13" fmla="*/ 0 h 70"/>
                <a:gd name="T14" fmla="*/ 52 w 94"/>
                <a:gd name="T15" fmla="*/ 14 h 70"/>
                <a:gd name="T16" fmla="*/ 41 w 94"/>
                <a:gd name="T17" fmla="*/ 32 h 70"/>
                <a:gd name="T18" fmla="*/ 52 w 94"/>
                <a:gd name="T19" fmla="*/ 49 h 70"/>
                <a:gd name="T20" fmla="*/ 58 w 94"/>
                <a:gd name="T21" fmla="*/ 45 h 70"/>
                <a:gd name="T22" fmla="*/ 55 w 94"/>
                <a:gd name="T23" fmla="*/ 42 h 70"/>
                <a:gd name="T24" fmla="*/ 52 w 94"/>
                <a:gd name="T25" fmla="*/ 44 h 70"/>
                <a:gd name="T26" fmla="*/ 51 w 94"/>
                <a:gd name="T27" fmla="*/ 41 h 70"/>
                <a:gd name="T28" fmla="*/ 57 w 94"/>
                <a:gd name="T29" fmla="*/ 36 h 70"/>
                <a:gd name="T30" fmla="*/ 64 w 94"/>
                <a:gd name="T31" fmla="*/ 45 h 70"/>
                <a:gd name="T32" fmla="*/ 49 w 94"/>
                <a:gd name="T33" fmla="*/ 58 h 70"/>
                <a:gd name="T34" fmla="*/ 26 w 94"/>
                <a:gd name="T35" fmla="*/ 32 h 70"/>
                <a:gd name="T36" fmla="*/ 49 w 94"/>
                <a:gd name="T37" fmla="*/ 5 h 70"/>
                <a:gd name="T38" fmla="*/ 64 w 94"/>
                <a:gd name="T39" fmla="*/ 19 h 70"/>
                <a:gd name="T40" fmla="*/ 57 w 94"/>
                <a:gd name="T41" fmla="*/ 27 h 70"/>
                <a:gd name="T42" fmla="*/ 51 w 94"/>
                <a:gd name="T43" fmla="*/ 22 h 70"/>
                <a:gd name="T44" fmla="*/ 52 w 94"/>
                <a:gd name="T45" fmla="*/ 19 h 70"/>
                <a:gd name="T46" fmla="*/ 55 w 94"/>
                <a:gd name="T47" fmla="*/ 21 h 70"/>
                <a:gd name="T48" fmla="*/ 58 w 94"/>
                <a:gd name="T49" fmla="*/ 18 h 70"/>
                <a:gd name="T50" fmla="*/ 52 w 94"/>
                <a:gd name="T51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7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8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4"/>
                    <a:pt x="0" y="46"/>
                    <a:pt x="48" y="70"/>
                  </a:cubicBezTo>
                  <a:cubicBezTo>
                    <a:pt x="48" y="70"/>
                    <a:pt x="94" y="51"/>
                    <a:pt x="82" y="0"/>
                  </a:cubicBezTo>
                  <a:moveTo>
                    <a:pt x="52" y="14"/>
                  </a:moveTo>
                  <a:cubicBezTo>
                    <a:pt x="47" y="14"/>
                    <a:pt x="40" y="19"/>
                    <a:pt x="41" y="32"/>
                  </a:cubicBezTo>
                  <a:cubicBezTo>
                    <a:pt x="41" y="41"/>
                    <a:pt x="44" y="49"/>
                    <a:pt x="52" y="49"/>
                  </a:cubicBezTo>
                  <a:cubicBezTo>
                    <a:pt x="57" y="49"/>
                    <a:pt x="58" y="46"/>
                    <a:pt x="58" y="45"/>
                  </a:cubicBezTo>
                  <a:cubicBezTo>
                    <a:pt x="58" y="44"/>
                    <a:pt x="57" y="42"/>
                    <a:pt x="55" y="42"/>
                  </a:cubicBezTo>
                  <a:cubicBezTo>
                    <a:pt x="53" y="42"/>
                    <a:pt x="52" y="44"/>
                    <a:pt x="52" y="44"/>
                  </a:cubicBezTo>
                  <a:cubicBezTo>
                    <a:pt x="52" y="44"/>
                    <a:pt x="50" y="43"/>
                    <a:pt x="51" y="41"/>
                  </a:cubicBezTo>
                  <a:cubicBezTo>
                    <a:pt x="51" y="38"/>
                    <a:pt x="54" y="36"/>
                    <a:pt x="57" y="36"/>
                  </a:cubicBezTo>
                  <a:cubicBezTo>
                    <a:pt x="60" y="36"/>
                    <a:pt x="64" y="40"/>
                    <a:pt x="64" y="45"/>
                  </a:cubicBezTo>
                  <a:cubicBezTo>
                    <a:pt x="64" y="50"/>
                    <a:pt x="62" y="58"/>
                    <a:pt x="49" y="58"/>
                  </a:cubicBezTo>
                  <a:cubicBezTo>
                    <a:pt x="35" y="58"/>
                    <a:pt x="26" y="47"/>
                    <a:pt x="26" y="32"/>
                  </a:cubicBezTo>
                  <a:cubicBezTo>
                    <a:pt x="26" y="17"/>
                    <a:pt x="34" y="6"/>
                    <a:pt x="49" y="5"/>
                  </a:cubicBezTo>
                  <a:cubicBezTo>
                    <a:pt x="50" y="5"/>
                    <a:pt x="64" y="6"/>
                    <a:pt x="64" y="19"/>
                  </a:cubicBezTo>
                  <a:cubicBezTo>
                    <a:pt x="65" y="25"/>
                    <a:pt x="58" y="27"/>
                    <a:pt x="57" y="27"/>
                  </a:cubicBezTo>
                  <a:cubicBezTo>
                    <a:pt x="55" y="27"/>
                    <a:pt x="51" y="27"/>
                    <a:pt x="51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9"/>
                    <a:pt x="53" y="21"/>
                    <a:pt x="55" y="21"/>
                  </a:cubicBezTo>
                  <a:cubicBezTo>
                    <a:pt x="58" y="21"/>
                    <a:pt x="58" y="18"/>
                    <a:pt x="58" y="18"/>
                  </a:cubicBezTo>
                  <a:cubicBezTo>
                    <a:pt x="58" y="17"/>
                    <a:pt x="57" y="14"/>
                    <a:pt x="52" y="1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426A40DA-7BD3-4D70-BA79-8B01714B9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" y="4069"/>
              <a:ext cx="53" cy="63"/>
            </a:xfrm>
            <a:custGeom>
              <a:avLst/>
              <a:gdLst>
                <a:gd name="T0" fmla="*/ 57 w 79"/>
                <a:gd name="T1" fmla="*/ 0 h 95"/>
                <a:gd name="T2" fmla="*/ 0 w 79"/>
                <a:gd name="T3" fmla="*/ 56 h 95"/>
                <a:gd name="T4" fmla="*/ 79 w 79"/>
                <a:gd name="T5" fmla="*/ 67 h 95"/>
                <a:gd name="T6" fmla="*/ 57 w 79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5">
                  <a:moveTo>
                    <a:pt x="57" y="0"/>
                  </a:moveTo>
                  <a:cubicBezTo>
                    <a:pt x="55" y="0"/>
                    <a:pt x="9" y="1"/>
                    <a:pt x="0" y="56"/>
                  </a:cubicBezTo>
                  <a:cubicBezTo>
                    <a:pt x="0" y="56"/>
                    <a:pt x="34" y="95"/>
                    <a:pt x="79" y="6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72A68604-EDE2-447B-916C-ED8101DD5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" y="4005"/>
              <a:ext cx="64" cy="56"/>
            </a:xfrm>
            <a:custGeom>
              <a:avLst/>
              <a:gdLst>
                <a:gd name="T0" fmla="*/ 95 w 95"/>
                <a:gd name="T1" fmla="*/ 44 h 85"/>
                <a:gd name="T2" fmla="*/ 26 w 95"/>
                <a:gd name="T3" fmla="*/ 8 h 85"/>
                <a:gd name="T4" fmla="*/ 39 w 95"/>
                <a:gd name="T5" fmla="*/ 85 h 85"/>
                <a:gd name="T6" fmla="*/ 95 w 95"/>
                <a:gd name="T7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5">
                  <a:moveTo>
                    <a:pt x="95" y="44"/>
                  </a:moveTo>
                  <a:cubicBezTo>
                    <a:pt x="95" y="42"/>
                    <a:pt x="80" y="0"/>
                    <a:pt x="26" y="8"/>
                  </a:cubicBezTo>
                  <a:cubicBezTo>
                    <a:pt x="26" y="8"/>
                    <a:pt x="0" y="51"/>
                    <a:pt x="39" y="85"/>
                  </a:cubicBezTo>
                  <a:cubicBezTo>
                    <a:pt x="95" y="44"/>
                    <a:pt x="95" y="44"/>
                    <a:pt x="95" y="4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474B093-7BA3-4151-B2CF-5BD41EB14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" y="4002"/>
              <a:ext cx="62" cy="59"/>
            </a:xfrm>
            <a:custGeom>
              <a:avLst/>
              <a:gdLst>
                <a:gd name="T0" fmla="*/ 56 w 93"/>
                <a:gd name="T1" fmla="*/ 89 h 89"/>
                <a:gd name="T2" fmla="*/ 69 w 93"/>
                <a:gd name="T3" fmla="*/ 12 h 89"/>
                <a:gd name="T4" fmla="*/ 0 w 93"/>
                <a:gd name="T5" fmla="*/ 48 h 89"/>
                <a:gd name="T6" fmla="*/ 56 w 93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9">
                  <a:moveTo>
                    <a:pt x="56" y="89"/>
                  </a:moveTo>
                  <a:cubicBezTo>
                    <a:pt x="58" y="88"/>
                    <a:pt x="93" y="61"/>
                    <a:pt x="69" y="12"/>
                  </a:cubicBezTo>
                  <a:cubicBezTo>
                    <a:pt x="69" y="12"/>
                    <a:pt x="20" y="0"/>
                    <a:pt x="0" y="48"/>
                  </a:cubicBezTo>
                  <a:cubicBezTo>
                    <a:pt x="56" y="89"/>
                    <a:pt x="56" y="89"/>
                    <a:pt x="56" y="8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F9F80862-834E-4A02-8EAC-D0FFA04DB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4069"/>
              <a:ext cx="52" cy="63"/>
            </a:xfrm>
            <a:custGeom>
              <a:avLst/>
              <a:gdLst>
                <a:gd name="T0" fmla="*/ 0 w 78"/>
                <a:gd name="T1" fmla="*/ 67 h 95"/>
                <a:gd name="T2" fmla="*/ 78 w 78"/>
                <a:gd name="T3" fmla="*/ 56 h 95"/>
                <a:gd name="T4" fmla="*/ 21 w 78"/>
                <a:gd name="T5" fmla="*/ 0 h 95"/>
                <a:gd name="T6" fmla="*/ 0 w 78"/>
                <a:gd name="T7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95">
                  <a:moveTo>
                    <a:pt x="0" y="67"/>
                  </a:moveTo>
                  <a:cubicBezTo>
                    <a:pt x="1" y="69"/>
                    <a:pt x="39" y="95"/>
                    <a:pt x="78" y="56"/>
                  </a:cubicBezTo>
                  <a:cubicBezTo>
                    <a:pt x="78" y="56"/>
                    <a:pt x="74" y="4"/>
                    <a:pt x="21" y="0"/>
                  </a:cubicBezTo>
                  <a:cubicBezTo>
                    <a:pt x="0" y="67"/>
                    <a:pt x="0" y="67"/>
                    <a:pt x="0" y="6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6585707A-616E-4ACF-BC95-7EB4A91C80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0" y="4053"/>
              <a:ext cx="59" cy="71"/>
            </a:xfrm>
            <a:custGeom>
              <a:avLst/>
              <a:gdLst>
                <a:gd name="T0" fmla="*/ 56 w 89"/>
                <a:gd name="T1" fmla="*/ 100 h 105"/>
                <a:gd name="T2" fmla="*/ 56 w 89"/>
                <a:gd name="T3" fmla="*/ 105 h 105"/>
                <a:gd name="T4" fmla="*/ 0 w 89"/>
                <a:gd name="T5" fmla="*/ 105 h 105"/>
                <a:gd name="T6" fmla="*/ 0 w 89"/>
                <a:gd name="T7" fmla="*/ 100 h 105"/>
                <a:gd name="T8" fmla="*/ 19 w 89"/>
                <a:gd name="T9" fmla="*/ 71 h 105"/>
                <a:gd name="T10" fmla="*/ 19 w 89"/>
                <a:gd name="T11" fmla="*/ 33 h 105"/>
                <a:gd name="T12" fmla="*/ 0 w 89"/>
                <a:gd name="T13" fmla="*/ 4 h 105"/>
                <a:gd name="T14" fmla="*/ 0 w 89"/>
                <a:gd name="T15" fmla="*/ 0 h 105"/>
                <a:gd name="T16" fmla="*/ 50 w 89"/>
                <a:gd name="T17" fmla="*/ 0 h 105"/>
                <a:gd name="T18" fmla="*/ 89 w 89"/>
                <a:gd name="T19" fmla="*/ 30 h 105"/>
                <a:gd name="T20" fmla="*/ 50 w 89"/>
                <a:gd name="T21" fmla="*/ 60 h 105"/>
                <a:gd name="T22" fmla="*/ 37 w 89"/>
                <a:gd name="T23" fmla="*/ 60 h 105"/>
                <a:gd name="T24" fmla="*/ 37 w 89"/>
                <a:gd name="T25" fmla="*/ 71 h 105"/>
                <a:gd name="T26" fmla="*/ 56 w 89"/>
                <a:gd name="T27" fmla="*/ 100 h 105"/>
                <a:gd name="T28" fmla="*/ 50 w 89"/>
                <a:gd name="T29" fmla="*/ 8 h 105"/>
                <a:gd name="T30" fmla="*/ 37 w 89"/>
                <a:gd name="T31" fmla="*/ 8 h 105"/>
                <a:gd name="T32" fmla="*/ 37 w 89"/>
                <a:gd name="T33" fmla="*/ 51 h 105"/>
                <a:gd name="T34" fmla="*/ 50 w 89"/>
                <a:gd name="T35" fmla="*/ 51 h 105"/>
                <a:gd name="T36" fmla="*/ 70 w 89"/>
                <a:gd name="T37" fmla="*/ 30 h 105"/>
                <a:gd name="T38" fmla="*/ 50 w 89"/>
                <a:gd name="T3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05">
                  <a:moveTo>
                    <a:pt x="56" y="100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7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7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9" y="12"/>
                    <a:pt x="89" y="30"/>
                  </a:cubicBezTo>
                  <a:cubicBezTo>
                    <a:pt x="89" y="46"/>
                    <a:pt x="75" y="60"/>
                    <a:pt x="50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96"/>
                    <a:pt x="40" y="100"/>
                    <a:pt x="56" y="100"/>
                  </a:cubicBezTo>
                  <a:moveTo>
                    <a:pt x="50" y="8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4" y="51"/>
                    <a:pt x="70" y="41"/>
                    <a:pt x="70" y="30"/>
                  </a:cubicBezTo>
                  <a:cubicBezTo>
                    <a:pt x="70" y="18"/>
                    <a:pt x="64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FCE251D7-0A15-44A6-9CAA-C29832D18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6" y="4051"/>
              <a:ext cx="79" cy="75"/>
            </a:xfrm>
            <a:custGeom>
              <a:avLst/>
              <a:gdLst>
                <a:gd name="T0" fmla="*/ 59 w 118"/>
                <a:gd name="T1" fmla="*/ 113 h 113"/>
                <a:gd name="T2" fmla="*/ 0 w 118"/>
                <a:gd name="T3" fmla="*/ 56 h 113"/>
                <a:gd name="T4" fmla="*/ 59 w 118"/>
                <a:gd name="T5" fmla="*/ 0 h 113"/>
                <a:gd name="T6" fmla="*/ 118 w 118"/>
                <a:gd name="T7" fmla="*/ 56 h 113"/>
                <a:gd name="T8" fmla="*/ 59 w 118"/>
                <a:gd name="T9" fmla="*/ 113 h 113"/>
                <a:gd name="T10" fmla="*/ 59 w 118"/>
                <a:gd name="T11" fmla="*/ 9 h 113"/>
                <a:gd name="T12" fmla="*/ 19 w 118"/>
                <a:gd name="T13" fmla="*/ 56 h 113"/>
                <a:gd name="T14" fmla="*/ 59 w 118"/>
                <a:gd name="T15" fmla="*/ 103 h 113"/>
                <a:gd name="T16" fmla="*/ 98 w 118"/>
                <a:gd name="T17" fmla="*/ 56 h 113"/>
                <a:gd name="T18" fmla="*/ 59 w 118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3">
                  <a:moveTo>
                    <a:pt x="59" y="113"/>
                  </a:moveTo>
                  <a:cubicBezTo>
                    <a:pt x="26" y="113"/>
                    <a:pt x="0" y="87"/>
                    <a:pt x="0" y="56"/>
                  </a:cubicBezTo>
                  <a:cubicBezTo>
                    <a:pt x="0" y="25"/>
                    <a:pt x="26" y="0"/>
                    <a:pt x="59" y="0"/>
                  </a:cubicBezTo>
                  <a:cubicBezTo>
                    <a:pt x="91" y="0"/>
                    <a:pt x="118" y="25"/>
                    <a:pt x="118" y="56"/>
                  </a:cubicBezTo>
                  <a:cubicBezTo>
                    <a:pt x="118" y="87"/>
                    <a:pt x="91" y="113"/>
                    <a:pt x="59" y="113"/>
                  </a:cubicBezTo>
                  <a:moveTo>
                    <a:pt x="59" y="9"/>
                  </a:moveTo>
                  <a:cubicBezTo>
                    <a:pt x="30" y="9"/>
                    <a:pt x="19" y="35"/>
                    <a:pt x="19" y="56"/>
                  </a:cubicBezTo>
                  <a:cubicBezTo>
                    <a:pt x="19" y="77"/>
                    <a:pt x="30" y="103"/>
                    <a:pt x="59" y="103"/>
                  </a:cubicBezTo>
                  <a:cubicBezTo>
                    <a:pt x="87" y="103"/>
                    <a:pt x="98" y="77"/>
                    <a:pt x="98" y="56"/>
                  </a:cubicBezTo>
                  <a:cubicBezTo>
                    <a:pt x="98" y="35"/>
                    <a:pt x="87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88B915F8-B37D-47E0-A47C-EAAF8DB9B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2" y="4053"/>
              <a:ext cx="71" cy="71"/>
            </a:xfrm>
            <a:custGeom>
              <a:avLst/>
              <a:gdLst>
                <a:gd name="T0" fmla="*/ 74 w 107"/>
                <a:gd name="T1" fmla="*/ 77 h 105"/>
                <a:gd name="T2" fmla="*/ 107 w 107"/>
                <a:gd name="T3" fmla="*/ 100 h 105"/>
                <a:gd name="T4" fmla="*/ 107 w 107"/>
                <a:gd name="T5" fmla="*/ 105 h 105"/>
                <a:gd name="T6" fmla="*/ 76 w 107"/>
                <a:gd name="T7" fmla="*/ 105 h 105"/>
                <a:gd name="T8" fmla="*/ 43 w 107"/>
                <a:gd name="T9" fmla="*/ 60 h 105"/>
                <a:gd name="T10" fmla="*/ 36 w 107"/>
                <a:gd name="T11" fmla="*/ 60 h 105"/>
                <a:gd name="T12" fmla="*/ 36 w 107"/>
                <a:gd name="T13" fmla="*/ 71 h 105"/>
                <a:gd name="T14" fmla="*/ 55 w 107"/>
                <a:gd name="T15" fmla="*/ 100 h 105"/>
                <a:gd name="T16" fmla="*/ 55 w 107"/>
                <a:gd name="T17" fmla="*/ 105 h 105"/>
                <a:gd name="T18" fmla="*/ 0 w 107"/>
                <a:gd name="T19" fmla="*/ 105 h 105"/>
                <a:gd name="T20" fmla="*/ 0 w 107"/>
                <a:gd name="T21" fmla="*/ 100 h 105"/>
                <a:gd name="T22" fmla="*/ 19 w 107"/>
                <a:gd name="T23" fmla="*/ 71 h 105"/>
                <a:gd name="T24" fmla="*/ 19 w 107"/>
                <a:gd name="T25" fmla="*/ 33 h 105"/>
                <a:gd name="T26" fmla="*/ 0 w 107"/>
                <a:gd name="T27" fmla="*/ 4 h 105"/>
                <a:gd name="T28" fmla="*/ 0 w 107"/>
                <a:gd name="T29" fmla="*/ 0 h 105"/>
                <a:gd name="T30" fmla="*/ 50 w 107"/>
                <a:gd name="T31" fmla="*/ 0 h 105"/>
                <a:gd name="T32" fmla="*/ 88 w 107"/>
                <a:gd name="T33" fmla="*/ 30 h 105"/>
                <a:gd name="T34" fmla="*/ 59 w 107"/>
                <a:gd name="T35" fmla="*/ 59 h 105"/>
                <a:gd name="T36" fmla="*/ 74 w 107"/>
                <a:gd name="T37" fmla="*/ 77 h 105"/>
                <a:gd name="T38" fmla="*/ 50 w 107"/>
                <a:gd name="T39" fmla="*/ 8 h 105"/>
                <a:gd name="T40" fmla="*/ 36 w 107"/>
                <a:gd name="T41" fmla="*/ 8 h 105"/>
                <a:gd name="T42" fmla="*/ 36 w 107"/>
                <a:gd name="T43" fmla="*/ 51 h 105"/>
                <a:gd name="T44" fmla="*/ 50 w 107"/>
                <a:gd name="T45" fmla="*/ 51 h 105"/>
                <a:gd name="T46" fmla="*/ 70 w 107"/>
                <a:gd name="T47" fmla="*/ 30 h 105"/>
                <a:gd name="T48" fmla="*/ 50 w 107"/>
                <a:gd name="T4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05">
                  <a:moveTo>
                    <a:pt x="74" y="77"/>
                  </a:moveTo>
                  <a:cubicBezTo>
                    <a:pt x="84" y="89"/>
                    <a:pt x="95" y="98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96"/>
                    <a:pt x="39" y="100"/>
                    <a:pt x="55" y="100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8" y="12"/>
                    <a:pt x="88" y="30"/>
                  </a:cubicBezTo>
                  <a:cubicBezTo>
                    <a:pt x="88" y="44"/>
                    <a:pt x="77" y="57"/>
                    <a:pt x="59" y="59"/>
                  </a:cubicBezTo>
                  <a:lnTo>
                    <a:pt x="74" y="77"/>
                  </a:lnTo>
                  <a:close/>
                  <a:moveTo>
                    <a:pt x="5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3" y="51"/>
                    <a:pt x="70" y="41"/>
                    <a:pt x="70" y="30"/>
                  </a:cubicBezTo>
                  <a:cubicBezTo>
                    <a:pt x="70" y="18"/>
                    <a:pt x="63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29107360-BEA3-4017-857A-BEC8C483C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" y="4053"/>
              <a:ext cx="82" cy="73"/>
            </a:xfrm>
            <a:custGeom>
              <a:avLst/>
              <a:gdLst>
                <a:gd name="T0" fmla="*/ 98 w 123"/>
                <a:gd name="T1" fmla="*/ 26 h 109"/>
                <a:gd name="T2" fmla="*/ 63 w 123"/>
                <a:gd name="T3" fmla="*/ 109 h 109"/>
                <a:gd name="T4" fmla="*/ 59 w 123"/>
                <a:gd name="T5" fmla="*/ 109 h 109"/>
                <a:gd name="T6" fmla="*/ 24 w 123"/>
                <a:gd name="T7" fmla="*/ 26 h 109"/>
                <a:gd name="T8" fmla="*/ 0 w 123"/>
                <a:gd name="T9" fmla="*/ 4 h 109"/>
                <a:gd name="T10" fmla="*/ 0 w 123"/>
                <a:gd name="T11" fmla="*/ 0 h 109"/>
                <a:gd name="T12" fmla="*/ 54 w 123"/>
                <a:gd name="T13" fmla="*/ 0 h 109"/>
                <a:gd name="T14" fmla="*/ 54 w 123"/>
                <a:gd name="T15" fmla="*/ 4 h 109"/>
                <a:gd name="T16" fmla="*/ 41 w 123"/>
                <a:gd name="T17" fmla="*/ 23 h 109"/>
                <a:gd name="T18" fmla="*/ 66 w 123"/>
                <a:gd name="T19" fmla="*/ 80 h 109"/>
                <a:gd name="T20" fmla="*/ 91 w 123"/>
                <a:gd name="T21" fmla="*/ 23 h 109"/>
                <a:gd name="T22" fmla="*/ 78 w 123"/>
                <a:gd name="T23" fmla="*/ 4 h 109"/>
                <a:gd name="T24" fmla="*/ 78 w 123"/>
                <a:gd name="T25" fmla="*/ 0 h 109"/>
                <a:gd name="T26" fmla="*/ 123 w 123"/>
                <a:gd name="T27" fmla="*/ 0 h 109"/>
                <a:gd name="T28" fmla="*/ 123 w 123"/>
                <a:gd name="T29" fmla="*/ 4 h 109"/>
                <a:gd name="T30" fmla="*/ 98 w 123"/>
                <a:gd name="T31" fmla="*/ 2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09">
                  <a:moveTo>
                    <a:pt x="98" y="26"/>
                  </a:moveTo>
                  <a:cubicBezTo>
                    <a:pt x="63" y="109"/>
                    <a:pt x="63" y="109"/>
                    <a:pt x="63" y="10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6" y="7"/>
                    <a:pt x="1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7" y="4"/>
                    <a:pt x="35" y="9"/>
                    <a:pt x="41" y="23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7" y="9"/>
                    <a:pt x="97" y="4"/>
                    <a:pt x="78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09" y="4"/>
                    <a:pt x="106" y="7"/>
                    <a:pt x="98" y="2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D9E25AF4-E70B-415A-ABF7-106F808D7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7" y="4051"/>
              <a:ext cx="80" cy="75"/>
            </a:xfrm>
            <a:custGeom>
              <a:avLst/>
              <a:gdLst>
                <a:gd name="T0" fmla="*/ 59 w 119"/>
                <a:gd name="T1" fmla="*/ 113 h 113"/>
                <a:gd name="T2" fmla="*/ 0 w 119"/>
                <a:gd name="T3" fmla="*/ 56 h 113"/>
                <a:gd name="T4" fmla="*/ 59 w 119"/>
                <a:gd name="T5" fmla="*/ 0 h 113"/>
                <a:gd name="T6" fmla="*/ 119 w 119"/>
                <a:gd name="T7" fmla="*/ 56 h 113"/>
                <a:gd name="T8" fmla="*/ 59 w 119"/>
                <a:gd name="T9" fmla="*/ 113 h 113"/>
                <a:gd name="T10" fmla="*/ 59 w 119"/>
                <a:gd name="T11" fmla="*/ 9 h 113"/>
                <a:gd name="T12" fmla="*/ 20 w 119"/>
                <a:gd name="T13" fmla="*/ 56 h 113"/>
                <a:gd name="T14" fmla="*/ 59 w 119"/>
                <a:gd name="T15" fmla="*/ 103 h 113"/>
                <a:gd name="T16" fmla="*/ 99 w 119"/>
                <a:gd name="T17" fmla="*/ 56 h 113"/>
                <a:gd name="T18" fmla="*/ 59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59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59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59" y="113"/>
                  </a:cubicBezTo>
                  <a:moveTo>
                    <a:pt x="59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59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21C03091-3148-46CD-95B7-AE6AF0FF9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3" y="4051"/>
              <a:ext cx="79" cy="75"/>
            </a:xfrm>
            <a:custGeom>
              <a:avLst/>
              <a:gdLst>
                <a:gd name="T0" fmla="*/ 60 w 119"/>
                <a:gd name="T1" fmla="*/ 113 h 113"/>
                <a:gd name="T2" fmla="*/ 0 w 119"/>
                <a:gd name="T3" fmla="*/ 56 h 113"/>
                <a:gd name="T4" fmla="*/ 60 w 119"/>
                <a:gd name="T5" fmla="*/ 0 h 113"/>
                <a:gd name="T6" fmla="*/ 119 w 119"/>
                <a:gd name="T7" fmla="*/ 56 h 113"/>
                <a:gd name="T8" fmla="*/ 60 w 119"/>
                <a:gd name="T9" fmla="*/ 113 h 113"/>
                <a:gd name="T10" fmla="*/ 60 w 119"/>
                <a:gd name="T11" fmla="*/ 9 h 113"/>
                <a:gd name="T12" fmla="*/ 20 w 119"/>
                <a:gd name="T13" fmla="*/ 56 h 113"/>
                <a:gd name="T14" fmla="*/ 60 w 119"/>
                <a:gd name="T15" fmla="*/ 103 h 113"/>
                <a:gd name="T16" fmla="*/ 99 w 119"/>
                <a:gd name="T17" fmla="*/ 56 h 113"/>
                <a:gd name="T18" fmla="*/ 60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60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60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60" y="113"/>
                  </a:cubicBezTo>
                  <a:moveTo>
                    <a:pt x="60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60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60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BA7BDFE6-E02C-405C-9BAD-A9533C9FC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" y="4053"/>
              <a:ext cx="64" cy="71"/>
            </a:xfrm>
            <a:custGeom>
              <a:avLst/>
              <a:gdLst>
                <a:gd name="T0" fmla="*/ 0 w 95"/>
                <a:gd name="T1" fmla="*/ 100 h 105"/>
                <a:gd name="T2" fmla="*/ 19 w 95"/>
                <a:gd name="T3" fmla="*/ 71 h 105"/>
                <a:gd name="T4" fmla="*/ 19 w 95"/>
                <a:gd name="T5" fmla="*/ 33 h 105"/>
                <a:gd name="T6" fmla="*/ 0 w 95"/>
                <a:gd name="T7" fmla="*/ 4 h 105"/>
                <a:gd name="T8" fmla="*/ 0 w 95"/>
                <a:gd name="T9" fmla="*/ 0 h 105"/>
                <a:gd name="T10" fmla="*/ 27 w 95"/>
                <a:gd name="T11" fmla="*/ 0 h 105"/>
                <a:gd name="T12" fmla="*/ 51 w 95"/>
                <a:gd name="T13" fmla="*/ 0 h 105"/>
                <a:gd name="T14" fmla="*/ 86 w 95"/>
                <a:gd name="T15" fmla="*/ 26 h 105"/>
                <a:gd name="T16" fmla="*/ 76 w 95"/>
                <a:gd name="T17" fmla="*/ 47 h 105"/>
                <a:gd name="T18" fmla="*/ 95 w 95"/>
                <a:gd name="T19" fmla="*/ 75 h 105"/>
                <a:gd name="T20" fmla="*/ 56 w 95"/>
                <a:gd name="T21" fmla="*/ 105 h 105"/>
                <a:gd name="T22" fmla="*/ 27 w 95"/>
                <a:gd name="T23" fmla="*/ 105 h 105"/>
                <a:gd name="T24" fmla="*/ 0 w 95"/>
                <a:gd name="T25" fmla="*/ 105 h 105"/>
                <a:gd name="T26" fmla="*/ 0 w 95"/>
                <a:gd name="T27" fmla="*/ 100 h 105"/>
                <a:gd name="T28" fmla="*/ 51 w 95"/>
                <a:gd name="T29" fmla="*/ 8 h 105"/>
                <a:gd name="T30" fmla="*/ 36 w 95"/>
                <a:gd name="T31" fmla="*/ 8 h 105"/>
                <a:gd name="T32" fmla="*/ 36 w 95"/>
                <a:gd name="T33" fmla="*/ 44 h 105"/>
                <a:gd name="T34" fmla="*/ 51 w 95"/>
                <a:gd name="T35" fmla="*/ 44 h 105"/>
                <a:gd name="T36" fmla="*/ 68 w 95"/>
                <a:gd name="T37" fmla="*/ 27 h 105"/>
                <a:gd name="T38" fmla="*/ 51 w 95"/>
                <a:gd name="T39" fmla="*/ 8 h 105"/>
                <a:gd name="T40" fmla="*/ 56 w 95"/>
                <a:gd name="T41" fmla="*/ 53 h 105"/>
                <a:gd name="T42" fmla="*/ 36 w 95"/>
                <a:gd name="T43" fmla="*/ 53 h 105"/>
                <a:gd name="T44" fmla="*/ 36 w 95"/>
                <a:gd name="T45" fmla="*/ 77 h 105"/>
                <a:gd name="T46" fmla="*/ 51 w 95"/>
                <a:gd name="T47" fmla="*/ 96 h 105"/>
                <a:gd name="T48" fmla="*/ 56 w 95"/>
                <a:gd name="T49" fmla="*/ 96 h 105"/>
                <a:gd name="T50" fmla="*/ 77 w 95"/>
                <a:gd name="T51" fmla="*/ 75 h 105"/>
                <a:gd name="T52" fmla="*/ 56 w 95"/>
                <a:gd name="T53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" h="105">
                  <a:moveTo>
                    <a:pt x="0" y="100"/>
                  </a:move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4" y="0"/>
                    <a:pt x="86" y="11"/>
                    <a:pt x="86" y="26"/>
                  </a:cubicBezTo>
                  <a:cubicBezTo>
                    <a:pt x="86" y="35"/>
                    <a:pt x="82" y="42"/>
                    <a:pt x="76" y="47"/>
                  </a:cubicBezTo>
                  <a:cubicBezTo>
                    <a:pt x="88" y="52"/>
                    <a:pt x="95" y="63"/>
                    <a:pt x="95" y="75"/>
                  </a:cubicBezTo>
                  <a:cubicBezTo>
                    <a:pt x="95" y="92"/>
                    <a:pt x="81" y="105"/>
                    <a:pt x="56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0" y="100"/>
                  </a:lnTo>
                  <a:close/>
                  <a:moveTo>
                    <a:pt x="51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63" y="44"/>
                    <a:pt x="68" y="36"/>
                    <a:pt x="68" y="27"/>
                  </a:cubicBezTo>
                  <a:cubicBezTo>
                    <a:pt x="68" y="17"/>
                    <a:pt x="63" y="8"/>
                    <a:pt x="51" y="8"/>
                  </a:cubicBezTo>
                  <a:moveTo>
                    <a:pt x="56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93"/>
                    <a:pt x="38" y="96"/>
                    <a:pt x="51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70" y="96"/>
                    <a:pt x="77" y="86"/>
                    <a:pt x="77" y="75"/>
                  </a:cubicBezTo>
                  <a:cubicBezTo>
                    <a:pt x="77" y="63"/>
                    <a:pt x="70" y="53"/>
                    <a:pt x="56" y="5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03FA6278-3B1A-43A0-BB2A-024B51960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1" y="4051"/>
              <a:ext cx="79" cy="75"/>
            </a:xfrm>
            <a:custGeom>
              <a:avLst/>
              <a:gdLst>
                <a:gd name="T0" fmla="*/ 59 w 119"/>
                <a:gd name="T1" fmla="*/ 113 h 113"/>
                <a:gd name="T2" fmla="*/ 0 w 119"/>
                <a:gd name="T3" fmla="*/ 56 h 113"/>
                <a:gd name="T4" fmla="*/ 59 w 119"/>
                <a:gd name="T5" fmla="*/ 0 h 113"/>
                <a:gd name="T6" fmla="*/ 119 w 119"/>
                <a:gd name="T7" fmla="*/ 56 h 113"/>
                <a:gd name="T8" fmla="*/ 59 w 119"/>
                <a:gd name="T9" fmla="*/ 113 h 113"/>
                <a:gd name="T10" fmla="*/ 59 w 119"/>
                <a:gd name="T11" fmla="*/ 9 h 113"/>
                <a:gd name="T12" fmla="*/ 20 w 119"/>
                <a:gd name="T13" fmla="*/ 56 h 113"/>
                <a:gd name="T14" fmla="*/ 59 w 119"/>
                <a:gd name="T15" fmla="*/ 103 h 113"/>
                <a:gd name="T16" fmla="*/ 99 w 119"/>
                <a:gd name="T17" fmla="*/ 56 h 113"/>
                <a:gd name="T18" fmla="*/ 59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59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59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59" y="113"/>
                  </a:cubicBezTo>
                  <a:moveTo>
                    <a:pt x="59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59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D11356BB-014D-4FA0-B13A-57728FC4B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1" y="4053"/>
              <a:ext cx="71" cy="71"/>
            </a:xfrm>
            <a:custGeom>
              <a:avLst/>
              <a:gdLst>
                <a:gd name="T0" fmla="*/ 75 w 107"/>
                <a:gd name="T1" fmla="*/ 77 h 105"/>
                <a:gd name="T2" fmla="*/ 107 w 107"/>
                <a:gd name="T3" fmla="*/ 100 h 105"/>
                <a:gd name="T4" fmla="*/ 107 w 107"/>
                <a:gd name="T5" fmla="*/ 105 h 105"/>
                <a:gd name="T6" fmla="*/ 76 w 107"/>
                <a:gd name="T7" fmla="*/ 105 h 105"/>
                <a:gd name="T8" fmla="*/ 43 w 107"/>
                <a:gd name="T9" fmla="*/ 60 h 105"/>
                <a:gd name="T10" fmla="*/ 36 w 107"/>
                <a:gd name="T11" fmla="*/ 60 h 105"/>
                <a:gd name="T12" fmla="*/ 36 w 107"/>
                <a:gd name="T13" fmla="*/ 71 h 105"/>
                <a:gd name="T14" fmla="*/ 56 w 107"/>
                <a:gd name="T15" fmla="*/ 100 h 105"/>
                <a:gd name="T16" fmla="*/ 56 w 107"/>
                <a:gd name="T17" fmla="*/ 105 h 105"/>
                <a:gd name="T18" fmla="*/ 0 w 107"/>
                <a:gd name="T19" fmla="*/ 105 h 105"/>
                <a:gd name="T20" fmla="*/ 0 w 107"/>
                <a:gd name="T21" fmla="*/ 100 h 105"/>
                <a:gd name="T22" fmla="*/ 19 w 107"/>
                <a:gd name="T23" fmla="*/ 71 h 105"/>
                <a:gd name="T24" fmla="*/ 19 w 107"/>
                <a:gd name="T25" fmla="*/ 33 h 105"/>
                <a:gd name="T26" fmla="*/ 0 w 107"/>
                <a:gd name="T27" fmla="*/ 4 h 105"/>
                <a:gd name="T28" fmla="*/ 0 w 107"/>
                <a:gd name="T29" fmla="*/ 0 h 105"/>
                <a:gd name="T30" fmla="*/ 50 w 107"/>
                <a:gd name="T31" fmla="*/ 0 h 105"/>
                <a:gd name="T32" fmla="*/ 89 w 107"/>
                <a:gd name="T33" fmla="*/ 30 h 105"/>
                <a:gd name="T34" fmla="*/ 60 w 107"/>
                <a:gd name="T35" fmla="*/ 59 h 105"/>
                <a:gd name="T36" fmla="*/ 75 w 107"/>
                <a:gd name="T37" fmla="*/ 77 h 105"/>
                <a:gd name="T38" fmla="*/ 50 w 107"/>
                <a:gd name="T39" fmla="*/ 8 h 105"/>
                <a:gd name="T40" fmla="*/ 36 w 107"/>
                <a:gd name="T41" fmla="*/ 8 h 105"/>
                <a:gd name="T42" fmla="*/ 36 w 107"/>
                <a:gd name="T43" fmla="*/ 51 h 105"/>
                <a:gd name="T44" fmla="*/ 50 w 107"/>
                <a:gd name="T45" fmla="*/ 51 h 105"/>
                <a:gd name="T46" fmla="*/ 70 w 107"/>
                <a:gd name="T47" fmla="*/ 30 h 105"/>
                <a:gd name="T48" fmla="*/ 50 w 107"/>
                <a:gd name="T4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05">
                  <a:moveTo>
                    <a:pt x="75" y="77"/>
                  </a:moveTo>
                  <a:cubicBezTo>
                    <a:pt x="84" y="89"/>
                    <a:pt x="96" y="98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96"/>
                    <a:pt x="39" y="100"/>
                    <a:pt x="56" y="100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9" y="12"/>
                    <a:pt x="89" y="30"/>
                  </a:cubicBezTo>
                  <a:cubicBezTo>
                    <a:pt x="89" y="44"/>
                    <a:pt x="78" y="57"/>
                    <a:pt x="60" y="59"/>
                  </a:cubicBezTo>
                  <a:lnTo>
                    <a:pt x="75" y="77"/>
                  </a:lnTo>
                  <a:close/>
                  <a:moveTo>
                    <a:pt x="5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4" y="51"/>
                    <a:pt x="70" y="41"/>
                    <a:pt x="70" y="30"/>
                  </a:cubicBezTo>
                  <a:cubicBezTo>
                    <a:pt x="70" y="18"/>
                    <a:pt x="64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45AF0FCE-B545-4408-91C8-A07D8AED4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" y="4051"/>
              <a:ext cx="79" cy="75"/>
            </a:xfrm>
            <a:custGeom>
              <a:avLst/>
              <a:gdLst>
                <a:gd name="T0" fmla="*/ 55 w 118"/>
                <a:gd name="T1" fmla="*/ 113 h 113"/>
                <a:gd name="T2" fmla="*/ 0 w 118"/>
                <a:gd name="T3" fmla="*/ 56 h 113"/>
                <a:gd name="T4" fmla="*/ 55 w 118"/>
                <a:gd name="T5" fmla="*/ 0 h 113"/>
                <a:gd name="T6" fmla="*/ 87 w 118"/>
                <a:gd name="T7" fmla="*/ 16 h 113"/>
                <a:gd name="T8" fmla="*/ 91 w 118"/>
                <a:gd name="T9" fmla="*/ 4 h 113"/>
                <a:gd name="T10" fmla="*/ 96 w 118"/>
                <a:gd name="T11" fmla="*/ 4 h 113"/>
                <a:gd name="T12" fmla="*/ 96 w 118"/>
                <a:gd name="T13" fmla="*/ 46 h 113"/>
                <a:gd name="T14" fmla="*/ 91 w 118"/>
                <a:gd name="T15" fmla="*/ 46 h 113"/>
                <a:gd name="T16" fmla="*/ 55 w 118"/>
                <a:gd name="T17" fmla="*/ 9 h 113"/>
                <a:gd name="T18" fmla="*/ 19 w 118"/>
                <a:gd name="T19" fmla="*/ 56 h 113"/>
                <a:gd name="T20" fmla="*/ 55 w 118"/>
                <a:gd name="T21" fmla="*/ 103 h 113"/>
                <a:gd name="T22" fmla="*/ 86 w 118"/>
                <a:gd name="T23" fmla="*/ 83 h 113"/>
                <a:gd name="T24" fmla="*/ 65 w 118"/>
                <a:gd name="T25" fmla="*/ 68 h 113"/>
                <a:gd name="T26" fmla="*/ 65 w 118"/>
                <a:gd name="T27" fmla="*/ 63 h 113"/>
                <a:gd name="T28" fmla="*/ 118 w 118"/>
                <a:gd name="T29" fmla="*/ 63 h 113"/>
                <a:gd name="T30" fmla="*/ 118 w 118"/>
                <a:gd name="T31" fmla="*/ 68 h 113"/>
                <a:gd name="T32" fmla="*/ 99 w 118"/>
                <a:gd name="T33" fmla="*/ 96 h 113"/>
                <a:gd name="T34" fmla="*/ 99 w 118"/>
                <a:gd name="T35" fmla="*/ 104 h 113"/>
                <a:gd name="T36" fmla="*/ 55 w 118"/>
                <a:gd name="T3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13">
                  <a:moveTo>
                    <a:pt x="55" y="113"/>
                  </a:move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67" y="0"/>
                    <a:pt x="80" y="6"/>
                    <a:pt x="87" y="16"/>
                  </a:cubicBezTo>
                  <a:cubicBezTo>
                    <a:pt x="89" y="14"/>
                    <a:pt x="90" y="8"/>
                    <a:pt x="91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6" y="23"/>
                    <a:pt x="74" y="9"/>
                    <a:pt x="55" y="9"/>
                  </a:cubicBezTo>
                  <a:cubicBezTo>
                    <a:pt x="28" y="9"/>
                    <a:pt x="19" y="36"/>
                    <a:pt x="19" y="56"/>
                  </a:cubicBezTo>
                  <a:cubicBezTo>
                    <a:pt x="19" y="77"/>
                    <a:pt x="28" y="103"/>
                    <a:pt x="55" y="103"/>
                  </a:cubicBezTo>
                  <a:cubicBezTo>
                    <a:pt x="67" y="103"/>
                    <a:pt x="86" y="96"/>
                    <a:pt x="86" y="83"/>
                  </a:cubicBezTo>
                  <a:cubicBezTo>
                    <a:pt x="86" y="73"/>
                    <a:pt x="77" y="68"/>
                    <a:pt x="65" y="6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02" y="68"/>
                    <a:pt x="99" y="72"/>
                    <a:pt x="99" y="96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84" y="104"/>
                    <a:pt x="69" y="113"/>
                    <a:pt x="55" y="11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AB286299-FAE3-411E-A75E-DABC2D816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2" y="4014"/>
              <a:ext cx="82" cy="110"/>
            </a:xfrm>
            <a:custGeom>
              <a:avLst/>
              <a:gdLst>
                <a:gd name="T0" fmla="*/ 33 w 123"/>
                <a:gd name="T1" fmla="*/ 140 h 164"/>
                <a:gd name="T2" fmla="*/ 46 w 123"/>
                <a:gd name="T3" fmla="*/ 159 h 164"/>
                <a:gd name="T4" fmla="*/ 46 w 123"/>
                <a:gd name="T5" fmla="*/ 164 h 164"/>
                <a:gd name="T6" fmla="*/ 0 w 123"/>
                <a:gd name="T7" fmla="*/ 164 h 164"/>
                <a:gd name="T8" fmla="*/ 0 w 123"/>
                <a:gd name="T9" fmla="*/ 159 h 164"/>
                <a:gd name="T10" fmla="*/ 25 w 123"/>
                <a:gd name="T11" fmla="*/ 137 h 164"/>
                <a:gd name="T12" fmla="*/ 61 w 123"/>
                <a:gd name="T13" fmla="*/ 55 h 164"/>
                <a:gd name="T14" fmla="*/ 64 w 123"/>
                <a:gd name="T15" fmla="*/ 55 h 164"/>
                <a:gd name="T16" fmla="*/ 100 w 123"/>
                <a:gd name="T17" fmla="*/ 137 h 164"/>
                <a:gd name="T18" fmla="*/ 123 w 123"/>
                <a:gd name="T19" fmla="*/ 159 h 164"/>
                <a:gd name="T20" fmla="*/ 123 w 123"/>
                <a:gd name="T21" fmla="*/ 164 h 164"/>
                <a:gd name="T22" fmla="*/ 69 w 123"/>
                <a:gd name="T23" fmla="*/ 164 h 164"/>
                <a:gd name="T24" fmla="*/ 69 w 123"/>
                <a:gd name="T25" fmla="*/ 159 h 164"/>
                <a:gd name="T26" fmla="*/ 82 w 123"/>
                <a:gd name="T27" fmla="*/ 140 h 164"/>
                <a:gd name="T28" fmla="*/ 77 w 123"/>
                <a:gd name="T29" fmla="*/ 129 h 164"/>
                <a:gd name="T30" fmla="*/ 38 w 123"/>
                <a:gd name="T31" fmla="*/ 129 h 164"/>
                <a:gd name="T32" fmla="*/ 33 w 123"/>
                <a:gd name="T33" fmla="*/ 140 h 164"/>
                <a:gd name="T34" fmla="*/ 58 w 123"/>
                <a:gd name="T35" fmla="*/ 83 h 164"/>
                <a:gd name="T36" fmla="*/ 42 w 123"/>
                <a:gd name="T37" fmla="*/ 120 h 164"/>
                <a:gd name="T38" fmla="*/ 74 w 123"/>
                <a:gd name="T39" fmla="*/ 120 h 164"/>
                <a:gd name="T40" fmla="*/ 58 w 123"/>
                <a:gd name="T41" fmla="*/ 83 h 164"/>
                <a:gd name="T42" fmla="*/ 82 w 123"/>
                <a:gd name="T43" fmla="*/ 21 h 164"/>
                <a:gd name="T44" fmla="*/ 62 w 123"/>
                <a:gd name="T45" fmla="*/ 40 h 164"/>
                <a:gd name="T46" fmla="*/ 42 w 123"/>
                <a:gd name="T47" fmla="*/ 21 h 164"/>
                <a:gd name="T48" fmla="*/ 62 w 123"/>
                <a:gd name="T49" fmla="*/ 0 h 164"/>
                <a:gd name="T50" fmla="*/ 82 w 123"/>
                <a:gd name="T51" fmla="*/ 21 h 164"/>
                <a:gd name="T52" fmla="*/ 51 w 123"/>
                <a:gd name="T53" fmla="*/ 21 h 164"/>
                <a:gd name="T54" fmla="*/ 62 w 123"/>
                <a:gd name="T55" fmla="*/ 32 h 164"/>
                <a:gd name="T56" fmla="*/ 73 w 123"/>
                <a:gd name="T57" fmla="*/ 21 h 164"/>
                <a:gd name="T58" fmla="*/ 62 w 123"/>
                <a:gd name="T59" fmla="*/ 9 h 164"/>
                <a:gd name="T60" fmla="*/ 51 w 123"/>
                <a:gd name="T61" fmla="*/ 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64">
                  <a:moveTo>
                    <a:pt x="33" y="140"/>
                  </a:moveTo>
                  <a:cubicBezTo>
                    <a:pt x="27" y="154"/>
                    <a:pt x="27" y="159"/>
                    <a:pt x="46" y="159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5" y="159"/>
                    <a:pt x="17" y="156"/>
                    <a:pt x="25" y="13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08" y="156"/>
                    <a:pt x="111" y="159"/>
                    <a:pt x="123" y="159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87" y="159"/>
                    <a:pt x="88" y="154"/>
                    <a:pt x="82" y="14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38" y="129"/>
                    <a:pt x="38" y="129"/>
                    <a:pt x="38" y="129"/>
                  </a:cubicBezTo>
                  <a:lnTo>
                    <a:pt x="33" y="140"/>
                  </a:lnTo>
                  <a:close/>
                  <a:moveTo>
                    <a:pt x="58" y="83"/>
                  </a:moveTo>
                  <a:cubicBezTo>
                    <a:pt x="42" y="120"/>
                    <a:pt x="42" y="120"/>
                    <a:pt x="42" y="120"/>
                  </a:cubicBezTo>
                  <a:cubicBezTo>
                    <a:pt x="74" y="120"/>
                    <a:pt x="74" y="120"/>
                    <a:pt x="74" y="120"/>
                  </a:cubicBezTo>
                  <a:lnTo>
                    <a:pt x="58" y="83"/>
                  </a:lnTo>
                  <a:close/>
                  <a:moveTo>
                    <a:pt x="82" y="21"/>
                  </a:moveTo>
                  <a:cubicBezTo>
                    <a:pt x="82" y="32"/>
                    <a:pt x="73" y="40"/>
                    <a:pt x="62" y="40"/>
                  </a:cubicBezTo>
                  <a:cubicBezTo>
                    <a:pt x="51" y="40"/>
                    <a:pt x="42" y="32"/>
                    <a:pt x="42" y="21"/>
                  </a:cubicBezTo>
                  <a:cubicBezTo>
                    <a:pt x="42" y="9"/>
                    <a:pt x="51" y="0"/>
                    <a:pt x="62" y="0"/>
                  </a:cubicBezTo>
                  <a:cubicBezTo>
                    <a:pt x="73" y="0"/>
                    <a:pt x="82" y="9"/>
                    <a:pt x="82" y="21"/>
                  </a:cubicBezTo>
                  <a:moveTo>
                    <a:pt x="51" y="21"/>
                  </a:moveTo>
                  <a:cubicBezTo>
                    <a:pt x="51" y="27"/>
                    <a:pt x="56" y="32"/>
                    <a:pt x="62" y="32"/>
                  </a:cubicBezTo>
                  <a:cubicBezTo>
                    <a:pt x="68" y="32"/>
                    <a:pt x="73" y="27"/>
                    <a:pt x="73" y="21"/>
                  </a:cubicBezTo>
                  <a:cubicBezTo>
                    <a:pt x="73" y="15"/>
                    <a:pt x="68" y="9"/>
                    <a:pt x="62" y="9"/>
                  </a:cubicBezTo>
                  <a:cubicBezTo>
                    <a:pt x="56" y="9"/>
                    <a:pt x="51" y="15"/>
                    <a:pt x="51" y="2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628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4A7AF21-D3C7-432F-8F36-CE42A7DEA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2C6E62D4-80C2-4D8F-B777-34CE1D21109F}" type="datetime1">
              <a:rPr lang="fi-FI" smtClean="0"/>
              <a:t>22.5.2023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3E5567A8-927A-4BBA-AE12-6FF433C79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F2B80514-A05E-4789-9E43-4335E414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4BBB859-8965-4D58-A0D5-1A4E57BB040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 b="29890"/>
          <a:stretch/>
        </p:blipFill>
        <p:spPr bwMode="black">
          <a:xfrm>
            <a:off x="9382987" y="6423000"/>
            <a:ext cx="2196000" cy="3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elastustoimi.fi/ita-uusimaa" TargetMode="External"/><Relationship Id="rId3" Type="http://schemas.openxmlformats.org/officeDocument/2006/relationships/image" Target="../media/image71.svg"/><Relationship Id="rId7" Type="http://schemas.openxmlformats.org/officeDocument/2006/relationships/hyperlink" Target="https://ostranyland.fi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itauusimaa.fi/" TargetMode="Externa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5" Type="http://schemas.openxmlformats.org/officeDocument/2006/relationships/image" Target="../media/image78.sv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05C058-7721-4A40-8645-0335578CE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562" y="1464815"/>
            <a:ext cx="7557856" cy="1459221"/>
          </a:xfrm>
        </p:spPr>
        <p:txBody>
          <a:bodyPr>
            <a:normAutofit fontScale="90000"/>
          </a:bodyPr>
          <a:lstStyle/>
          <a:p>
            <a:r>
              <a:rPr lang="fi-FI" dirty="0"/>
              <a:t>Itä-Uudenmaan asiakasohjauksen ja neuvonnan malli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1FD00DE-10C2-45E8-8067-5E00732D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Sanna Äyräväinen, projektikoordinaattori</a:t>
            </a:r>
          </a:p>
        </p:txBody>
      </p:sp>
    </p:spTree>
    <p:extLst>
      <p:ext uri="{BB962C8B-B14F-4D97-AF65-F5344CB8AC3E}">
        <p14:creationId xmlns:p14="http://schemas.microsoft.com/office/powerpoint/2010/main" val="74853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Vuokaaviosymboli: Vaihtoehtoinen käsittely 26">
            <a:extLst>
              <a:ext uri="{FF2B5EF4-FFF2-40B4-BE49-F238E27FC236}">
                <a16:creationId xmlns:a16="http://schemas.microsoft.com/office/drawing/2014/main" id="{A6C443F6-3A13-452D-90E9-0FD20698AEF3}"/>
              </a:ext>
            </a:extLst>
          </p:cNvPr>
          <p:cNvSpPr/>
          <p:nvPr/>
        </p:nvSpPr>
        <p:spPr>
          <a:xfrm>
            <a:off x="1352542" y="784633"/>
            <a:ext cx="7582135" cy="33178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Huoli, avun tai tuen tarve tulee työntekijän tietoon– </a:t>
            </a:r>
            <a:r>
              <a:rPr kumimoji="0" lang="fi-FI" sz="105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vireilletulo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</a:p>
        </p:txBody>
      </p:sp>
      <p:sp>
        <p:nvSpPr>
          <p:cNvPr id="28" name="Vuokaaviosymboli: Vaihtoehtoinen käsittely 27">
            <a:extLst>
              <a:ext uri="{FF2B5EF4-FFF2-40B4-BE49-F238E27FC236}">
                <a16:creationId xmlns:a16="http://schemas.microsoft.com/office/drawing/2014/main" id="{F6AFE28E-E5BC-4D69-9528-101395E810A7}"/>
              </a:ext>
            </a:extLst>
          </p:cNvPr>
          <p:cNvSpPr/>
          <p:nvPr/>
        </p:nvSpPr>
        <p:spPr>
          <a:xfrm>
            <a:off x="1384426" y="1243629"/>
            <a:ext cx="989188" cy="5093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Käynti toimipisteessä</a:t>
            </a:r>
          </a:p>
        </p:txBody>
      </p:sp>
      <p:sp>
        <p:nvSpPr>
          <p:cNvPr id="29" name="Vuokaaviosymboli: Vaihtoehtoinen käsittely 28">
            <a:extLst>
              <a:ext uri="{FF2B5EF4-FFF2-40B4-BE49-F238E27FC236}">
                <a16:creationId xmlns:a16="http://schemas.microsoft.com/office/drawing/2014/main" id="{23FDBBA4-3610-4465-8F95-489177223F3E}"/>
              </a:ext>
            </a:extLst>
          </p:cNvPr>
          <p:cNvSpPr/>
          <p:nvPr/>
        </p:nvSpPr>
        <p:spPr>
          <a:xfrm>
            <a:off x="3610319" y="1243629"/>
            <a:ext cx="875732" cy="5093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puhelu</a:t>
            </a:r>
          </a:p>
        </p:txBody>
      </p:sp>
      <p:sp>
        <p:nvSpPr>
          <p:cNvPr id="30" name="Vuokaaviosymboli: Vaihtoehtoinen käsittely 29">
            <a:extLst>
              <a:ext uri="{FF2B5EF4-FFF2-40B4-BE49-F238E27FC236}">
                <a16:creationId xmlns:a16="http://schemas.microsoft.com/office/drawing/2014/main" id="{FA945F93-7EBE-41D0-88A4-9DE7EF0BD9FD}"/>
              </a:ext>
            </a:extLst>
          </p:cNvPr>
          <p:cNvSpPr/>
          <p:nvPr/>
        </p:nvSpPr>
        <p:spPr>
          <a:xfrm>
            <a:off x="2495820" y="1258812"/>
            <a:ext cx="1021525" cy="5093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sähköinen yhteydenotto- pyyntö</a:t>
            </a:r>
          </a:p>
        </p:txBody>
      </p:sp>
      <p:sp>
        <p:nvSpPr>
          <p:cNvPr id="31" name="Vuokaaviosymboli: Vaihtoehtoinen käsittely 30">
            <a:extLst>
              <a:ext uri="{FF2B5EF4-FFF2-40B4-BE49-F238E27FC236}">
                <a16:creationId xmlns:a16="http://schemas.microsoft.com/office/drawing/2014/main" id="{C0F5C9C1-A9DB-4CDF-97E9-144FCEDC1EB2}"/>
              </a:ext>
            </a:extLst>
          </p:cNvPr>
          <p:cNvSpPr/>
          <p:nvPr/>
        </p:nvSpPr>
        <p:spPr>
          <a:xfrm>
            <a:off x="6936756" y="1247805"/>
            <a:ext cx="915480" cy="5093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Kirjallinen yhteydenotto</a:t>
            </a:r>
          </a:p>
        </p:txBody>
      </p:sp>
      <p:sp>
        <p:nvSpPr>
          <p:cNvPr id="32" name="Vuokaaviosymboli: Vaihtoehtoinen käsittely 31">
            <a:extLst>
              <a:ext uri="{FF2B5EF4-FFF2-40B4-BE49-F238E27FC236}">
                <a16:creationId xmlns:a16="http://schemas.microsoft.com/office/drawing/2014/main" id="{57C05EDB-EAB6-4848-A514-74C7E2B31480}"/>
              </a:ext>
            </a:extLst>
          </p:cNvPr>
          <p:cNvSpPr/>
          <p:nvPr/>
        </p:nvSpPr>
        <p:spPr>
          <a:xfrm>
            <a:off x="6081647" y="1262860"/>
            <a:ext cx="694123" cy="5093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hakemus</a:t>
            </a:r>
          </a:p>
        </p:txBody>
      </p:sp>
      <p:sp>
        <p:nvSpPr>
          <p:cNvPr id="33" name="Vuokaaviosymboli: Vaihtoehtoinen käsittely 32">
            <a:extLst>
              <a:ext uri="{FF2B5EF4-FFF2-40B4-BE49-F238E27FC236}">
                <a16:creationId xmlns:a16="http://schemas.microsoft.com/office/drawing/2014/main" id="{715AE053-9CEC-41AF-B9E8-2532FAF8992E}"/>
              </a:ext>
            </a:extLst>
          </p:cNvPr>
          <p:cNvSpPr/>
          <p:nvPr/>
        </p:nvSpPr>
        <p:spPr>
          <a:xfrm>
            <a:off x="4621428" y="1247805"/>
            <a:ext cx="1367245" cy="5093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yhteydenotto sosiaalihuoltoon tuen tarpeen arvioimiseksi</a:t>
            </a:r>
          </a:p>
        </p:txBody>
      </p:sp>
      <p:sp>
        <p:nvSpPr>
          <p:cNvPr id="34" name="Vuokaaviosymboli: Vaihtoehtoinen käsittely 33">
            <a:extLst>
              <a:ext uri="{FF2B5EF4-FFF2-40B4-BE49-F238E27FC236}">
                <a16:creationId xmlns:a16="http://schemas.microsoft.com/office/drawing/2014/main" id="{B40CC085-12D0-48E2-8CDB-39B0AFD1C8C5}"/>
              </a:ext>
            </a:extLst>
          </p:cNvPr>
          <p:cNvSpPr/>
          <p:nvPr/>
        </p:nvSpPr>
        <p:spPr>
          <a:xfrm>
            <a:off x="8019198" y="1247805"/>
            <a:ext cx="915480" cy="5093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Muu yhteydenottotapa</a:t>
            </a:r>
          </a:p>
        </p:txBody>
      </p:sp>
      <p:sp>
        <p:nvSpPr>
          <p:cNvPr id="35" name="Vuokaaviosymboli: Vaihtoehtoinen käsittely 34">
            <a:extLst>
              <a:ext uri="{FF2B5EF4-FFF2-40B4-BE49-F238E27FC236}">
                <a16:creationId xmlns:a16="http://schemas.microsoft.com/office/drawing/2014/main" id="{2A7BD709-B046-411B-951F-771B206C888E}"/>
              </a:ext>
            </a:extLst>
          </p:cNvPr>
          <p:cNvSpPr/>
          <p:nvPr/>
        </p:nvSpPr>
        <p:spPr>
          <a:xfrm>
            <a:off x="4025808" y="1897844"/>
            <a:ext cx="2565088" cy="32655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Työntekijä  vastaanottaa asian </a:t>
            </a:r>
          </a:p>
        </p:txBody>
      </p:sp>
      <p:sp>
        <p:nvSpPr>
          <p:cNvPr id="36" name="Vuokaaviosymboli: Vaihtoehtoinen käsittely 35">
            <a:extLst>
              <a:ext uri="{FF2B5EF4-FFF2-40B4-BE49-F238E27FC236}">
                <a16:creationId xmlns:a16="http://schemas.microsoft.com/office/drawing/2014/main" id="{0B826C21-DBD7-4EA2-A9F9-71FE09379EAF}"/>
              </a:ext>
            </a:extLst>
          </p:cNvPr>
          <p:cNvSpPr/>
          <p:nvPr/>
        </p:nvSpPr>
        <p:spPr>
          <a:xfrm>
            <a:off x="4022507" y="2300590"/>
            <a:ext cx="2565088" cy="33178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Työntekijä kuuntelee asiakkaan asian</a:t>
            </a:r>
          </a:p>
        </p:txBody>
      </p:sp>
      <p:sp>
        <p:nvSpPr>
          <p:cNvPr id="37" name="Vuokaaviosymboli: Vaihtoehtoinen käsittely 36">
            <a:extLst>
              <a:ext uri="{FF2B5EF4-FFF2-40B4-BE49-F238E27FC236}">
                <a16:creationId xmlns:a16="http://schemas.microsoft.com/office/drawing/2014/main" id="{6BF46C2C-F761-49EC-9016-C143627D3D23}"/>
              </a:ext>
            </a:extLst>
          </p:cNvPr>
          <p:cNvSpPr/>
          <p:nvPr/>
        </p:nvSpPr>
        <p:spPr>
          <a:xfrm>
            <a:off x="4022507" y="2695847"/>
            <a:ext cx="2565088" cy="6713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Työntekijä kartoittaa asiakkaan tilanteen, taustatiedot ja kiireellisen avun tarpeen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(Tarvittaessa hyödyntää kysymyspatteristoa, yhteistyötahot, asiakkaan oma tarve)</a:t>
            </a:r>
          </a:p>
        </p:txBody>
      </p:sp>
      <p:sp>
        <p:nvSpPr>
          <p:cNvPr id="38" name="Vuokaaviosymboli: Vaihtoehtoinen käsittely 37">
            <a:extLst>
              <a:ext uri="{FF2B5EF4-FFF2-40B4-BE49-F238E27FC236}">
                <a16:creationId xmlns:a16="http://schemas.microsoft.com/office/drawing/2014/main" id="{7AEF65A1-0E93-4E5D-AB24-F884F08CE710}"/>
              </a:ext>
            </a:extLst>
          </p:cNvPr>
          <p:cNvSpPr/>
          <p:nvPr/>
        </p:nvSpPr>
        <p:spPr>
          <a:xfrm>
            <a:off x="1593561" y="2382291"/>
            <a:ext cx="1413021" cy="849291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Moniammatillinen 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konsultaatio tai yhteistyö 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tarvittaessa </a:t>
            </a:r>
          </a:p>
        </p:txBody>
      </p:sp>
      <p:sp>
        <p:nvSpPr>
          <p:cNvPr id="39" name="Vuokaaviosymboli: Vaihtoehtoinen käsittely 38">
            <a:extLst>
              <a:ext uri="{FF2B5EF4-FFF2-40B4-BE49-F238E27FC236}">
                <a16:creationId xmlns:a16="http://schemas.microsoft.com/office/drawing/2014/main" id="{2CA6D5C4-F6CB-4CBD-B8AD-A483B7948ACC}"/>
              </a:ext>
            </a:extLst>
          </p:cNvPr>
          <p:cNvSpPr/>
          <p:nvPr/>
        </p:nvSpPr>
        <p:spPr>
          <a:xfrm>
            <a:off x="3723136" y="5204862"/>
            <a:ext cx="4433133" cy="3615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Alkuarviointi päättyy - Asiakkaalle ilmoitetaan miten asiakkaan asia etenee</a:t>
            </a:r>
          </a:p>
        </p:txBody>
      </p:sp>
      <p:sp>
        <p:nvSpPr>
          <p:cNvPr id="40" name="Vuokaaviosymboli: Vaihtoehtoinen käsittely 39">
            <a:extLst>
              <a:ext uri="{FF2B5EF4-FFF2-40B4-BE49-F238E27FC236}">
                <a16:creationId xmlns:a16="http://schemas.microsoft.com/office/drawing/2014/main" id="{20B8BD31-12B0-4DC7-8545-D4B236483ECB}"/>
              </a:ext>
            </a:extLst>
          </p:cNvPr>
          <p:cNvSpPr/>
          <p:nvPr/>
        </p:nvSpPr>
        <p:spPr>
          <a:xfrm>
            <a:off x="2951965" y="3456617"/>
            <a:ext cx="1316708" cy="607724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Ohjaus ja neuvonta on asiakkaalle riittävä</a:t>
            </a:r>
          </a:p>
        </p:txBody>
      </p:sp>
      <p:sp>
        <p:nvSpPr>
          <p:cNvPr id="41" name="Vuokaaviosymboli: Vaihtoehtoinen käsittely 40">
            <a:extLst>
              <a:ext uri="{FF2B5EF4-FFF2-40B4-BE49-F238E27FC236}">
                <a16:creationId xmlns:a16="http://schemas.microsoft.com/office/drawing/2014/main" id="{4C404F1A-FFA8-4251-96BA-37B26C9532A0}"/>
              </a:ext>
            </a:extLst>
          </p:cNvPr>
          <p:cNvSpPr/>
          <p:nvPr/>
        </p:nvSpPr>
        <p:spPr>
          <a:xfrm>
            <a:off x="4412630" y="3469032"/>
            <a:ext cx="1381418" cy="6077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Kiireellisen palvelun myöntämisen kriteerit täyttyvät</a:t>
            </a:r>
          </a:p>
        </p:txBody>
      </p:sp>
      <p:sp>
        <p:nvSpPr>
          <p:cNvPr id="42" name="Vuokaaviosymboli: Vaihtoehtoinen käsittely 41">
            <a:extLst>
              <a:ext uri="{FF2B5EF4-FFF2-40B4-BE49-F238E27FC236}">
                <a16:creationId xmlns:a16="http://schemas.microsoft.com/office/drawing/2014/main" id="{6566EE8C-59F4-4C67-85C7-35D7B7ADB928}"/>
              </a:ext>
            </a:extLst>
          </p:cNvPr>
          <p:cNvSpPr/>
          <p:nvPr/>
        </p:nvSpPr>
        <p:spPr>
          <a:xfrm>
            <a:off x="5951033" y="3462684"/>
            <a:ext cx="2205236" cy="604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Asiakkaan tilanne vaatii lisäselvitystä </a:t>
            </a:r>
          </a:p>
        </p:txBody>
      </p:sp>
      <p:sp>
        <p:nvSpPr>
          <p:cNvPr id="47" name="Vuokaaviosymboli: Vaihtoehtoinen käsittely 46">
            <a:extLst>
              <a:ext uri="{FF2B5EF4-FFF2-40B4-BE49-F238E27FC236}">
                <a16:creationId xmlns:a16="http://schemas.microsoft.com/office/drawing/2014/main" id="{C616C401-F945-4C96-B642-FD701B08ABCA}"/>
              </a:ext>
            </a:extLst>
          </p:cNvPr>
          <p:cNvSpPr/>
          <p:nvPr/>
        </p:nvSpPr>
        <p:spPr>
          <a:xfrm>
            <a:off x="5305051" y="5662451"/>
            <a:ext cx="2863537" cy="361507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Palvelutarpeen arviointi alkaa</a:t>
            </a:r>
          </a:p>
        </p:txBody>
      </p:sp>
      <p:sp>
        <p:nvSpPr>
          <p:cNvPr id="49" name="Vuokaaviosymboli: Vaihtoehtoinen käsittely 48">
            <a:extLst>
              <a:ext uri="{FF2B5EF4-FFF2-40B4-BE49-F238E27FC236}">
                <a16:creationId xmlns:a16="http://schemas.microsoft.com/office/drawing/2014/main" id="{29C072CE-9F0E-4465-BB92-DB89CDFE256A}"/>
              </a:ext>
            </a:extLst>
          </p:cNvPr>
          <p:cNvSpPr/>
          <p:nvPr/>
        </p:nvSpPr>
        <p:spPr>
          <a:xfrm>
            <a:off x="5289956" y="4284767"/>
            <a:ext cx="1319191" cy="7752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Siirretään asiakkaan asia vastuu-/omatyöntekijälle, jos sellainen on</a:t>
            </a:r>
          </a:p>
        </p:txBody>
      </p:sp>
      <p:sp>
        <p:nvSpPr>
          <p:cNvPr id="50" name="Vuokaaviosymboli: Vaihtoehtoinen käsittely 49">
            <a:extLst>
              <a:ext uri="{FF2B5EF4-FFF2-40B4-BE49-F238E27FC236}">
                <a16:creationId xmlns:a16="http://schemas.microsoft.com/office/drawing/2014/main" id="{62C31669-B737-4022-AC99-DFE01B9B5262}"/>
              </a:ext>
            </a:extLst>
          </p:cNvPr>
          <p:cNvSpPr/>
          <p:nvPr/>
        </p:nvSpPr>
        <p:spPr>
          <a:xfrm>
            <a:off x="6777002" y="4284766"/>
            <a:ext cx="1381418" cy="7752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Siirretään asiakkaan asia palvelun tarvetta vastaavaan yksikköön / työntekijälle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41C8A4-DE49-47FE-98F1-C8C9319B3AB2}"/>
              </a:ext>
            </a:extLst>
          </p:cNvPr>
          <p:cNvSpPr txBox="1"/>
          <p:nvPr/>
        </p:nvSpPr>
        <p:spPr>
          <a:xfrm>
            <a:off x="1097143" y="293733"/>
            <a:ext cx="1075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1">
                <a:solidFill>
                  <a:srgbClr val="3F5FA7"/>
                </a:solidFill>
                <a:latin typeface="Arial Nova"/>
              </a:rPr>
              <a:t>Geneerinen a</a:t>
            </a:r>
            <a:r>
              <a:rPr kumimoji="0" lang="fi-FI" sz="2000" b="1" i="0" u="none" strike="noStrike" kern="1200" cap="none" spc="0" normalizeH="0" baseline="0" noProof="0" err="1">
                <a:ln>
                  <a:noFill/>
                </a:ln>
                <a:solidFill>
                  <a:srgbClr val="3F5FA7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lkuarviointimalli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3F5FA7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Itä-Uudenmaan hyvinvointialueella</a:t>
            </a:r>
          </a:p>
        </p:txBody>
      </p:sp>
      <p:sp>
        <p:nvSpPr>
          <p:cNvPr id="44" name="Vuokaaviosymboli: Vaihtoehtoinen käsittely 43">
            <a:extLst>
              <a:ext uri="{FF2B5EF4-FFF2-40B4-BE49-F238E27FC236}">
                <a16:creationId xmlns:a16="http://schemas.microsoft.com/office/drawing/2014/main" id="{1F28DF61-7157-19E3-D5A1-F3C095BE1A82}"/>
              </a:ext>
            </a:extLst>
          </p:cNvPr>
          <p:cNvSpPr/>
          <p:nvPr/>
        </p:nvSpPr>
        <p:spPr>
          <a:xfrm>
            <a:off x="3723136" y="4289376"/>
            <a:ext cx="1387283" cy="768841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Kiireellinen / tilapäinen palvelu riittävä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Nuoli: Vasen-oikea 1">
            <a:extLst>
              <a:ext uri="{FF2B5EF4-FFF2-40B4-BE49-F238E27FC236}">
                <a16:creationId xmlns:a16="http://schemas.microsoft.com/office/drawing/2014/main" id="{2E394116-838F-DA25-9077-368EF9D60FCD}"/>
              </a:ext>
            </a:extLst>
          </p:cNvPr>
          <p:cNvSpPr/>
          <p:nvPr/>
        </p:nvSpPr>
        <p:spPr>
          <a:xfrm>
            <a:off x="3176470" y="2699752"/>
            <a:ext cx="639943" cy="3317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" name="Yhdistin: Kulma 3">
            <a:extLst>
              <a:ext uri="{FF2B5EF4-FFF2-40B4-BE49-F238E27FC236}">
                <a16:creationId xmlns:a16="http://schemas.microsoft.com/office/drawing/2014/main" id="{89B1A48C-244F-6D96-D8DE-2545B9E3F817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rot="5400000">
            <a:off x="3447709" y="-452273"/>
            <a:ext cx="127213" cy="32645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Yhdistin: Kulma 7">
            <a:extLst>
              <a:ext uri="{FF2B5EF4-FFF2-40B4-BE49-F238E27FC236}">
                <a16:creationId xmlns:a16="http://schemas.microsoft.com/office/drawing/2014/main" id="{76A292EB-EB48-35BC-E738-6E040A0A4405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 rot="5400000">
            <a:off x="4003899" y="119101"/>
            <a:ext cx="142396" cy="213702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Yhdistin: Kulma 13">
            <a:extLst>
              <a:ext uri="{FF2B5EF4-FFF2-40B4-BE49-F238E27FC236}">
                <a16:creationId xmlns:a16="http://schemas.microsoft.com/office/drawing/2014/main" id="{1CCE379F-6E08-E44E-5BA0-4139AC517C7F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 rot="5400000">
            <a:off x="4532292" y="632310"/>
            <a:ext cx="127213" cy="10954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Yhdistin: Kulma 16">
            <a:extLst>
              <a:ext uri="{FF2B5EF4-FFF2-40B4-BE49-F238E27FC236}">
                <a16:creationId xmlns:a16="http://schemas.microsoft.com/office/drawing/2014/main" id="{1BC54058-FC8B-FC06-9F18-0C20EFB61A1E}"/>
              </a:ext>
            </a:extLst>
          </p:cNvPr>
          <p:cNvCxnSpPr>
            <a:cxnSpLocks/>
            <a:stCxn id="27" idx="2"/>
            <a:endCxn id="32" idx="0"/>
          </p:cNvCxnSpPr>
          <p:nvPr/>
        </p:nvCxnSpPr>
        <p:spPr>
          <a:xfrm rot="16200000" flipH="1">
            <a:off x="5712937" y="547088"/>
            <a:ext cx="146444" cy="12850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Yhdistin: Kulma 19">
            <a:extLst>
              <a:ext uri="{FF2B5EF4-FFF2-40B4-BE49-F238E27FC236}">
                <a16:creationId xmlns:a16="http://schemas.microsoft.com/office/drawing/2014/main" id="{F6487CDB-B686-4AD1-ACB1-843E45969A00}"/>
              </a:ext>
            </a:extLst>
          </p:cNvPr>
          <p:cNvCxnSpPr>
            <a:cxnSpLocks/>
            <a:stCxn id="27" idx="2"/>
            <a:endCxn id="33" idx="0"/>
          </p:cNvCxnSpPr>
          <p:nvPr/>
        </p:nvCxnSpPr>
        <p:spPr>
          <a:xfrm rot="16200000" flipH="1">
            <a:off x="5158636" y="1101389"/>
            <a:ext cx="131389" cy="1614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Yhdistin: Kulma 22">
            <a:extLst>
              <a:ext uri="{FF2B5EF4-FFF2-40B4-BE49-F238E27FC236}">
                <a16:creationId xmlns:a16="http://schemas.microsoft.com/office/drawing/2014/main" id="{E02F5595-D71A-F209-67D1-4BA236D94A93}"/>
              </a:ext>
            </a:extLst>
          </p:cNvPr>
          <p:cNvCxnSpPr>
            <a:cxnSpLocks/>
            <a:stCxn id="27" idx="2"/>
            <a:endCxn id="31" idx="0"/>
          </p:cNvCxnSpPr>
          <p:nvPr/>
        </p:nvCxnSpPr>
        <p:spPr>
          <a:xfrm rot="16200000" flipH="1">
            <a:off x="6203359" y="56667"/>
            <a:ext cx="131389" cy="225088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Yhdistin: Kulma 25">
            <a:extLst>
              <a:ext uri="{FF2B5EF4-FFF2-40B4-BE49-F238E27FC236}">
                <a16:creationId xmlns:a16="http://schemas.microsoft.com/office/drawing/2014/main" id="{7F5ADA1F-9B11-D310-A89C-6CD94845437C}"/>
              </a:ext>
            </a:extLst>
          </p:cNvPr>
          <p:cNvCxnSpPr>
            <a:cxnSpLocks/>
            <a:stCxn id="27" idx="2"/>
            <a:endCxn id="34" idx="0"/>
          </p:cNvCxnSpPr>
          <p:nvPr/>
        </p:nvCxnSpPr>
        <p:spPr>
          <a:xfrm rot="16200000" flipH="1">
            <a:off x="6744580" y="-484554"/>
            <a:ext cx="131389" cy="333332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D557E152-7EF2-2393-74D1-593EF629A291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>
            <a:off x="5305051" y="1757161"/>
            <a:ext cx="3301" cy="140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A9358EB6-8816-6543-AB82-39392A41743F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 flipH="1">
            <a:off x="5305051" y="2224398"/>
            <a:ext cx="3301" cy="76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676A31C9-CF0F-8724-EB71-98855B71C6D5}"/>
              </a:ext>
            </a:extLst>
          </p:cNvPr>
          <p:cNvCxnSpPr>
            <a:cxnSpLocks/>
            <a:stCxn id="36" idx="2"/>
            <a:endCxn id="37" idx="0"/>
          </p:cNvCxnSpPr>
          <p:nvPr/>
        </p:nvCxnSpPr>
        <p:spPr>
          <a:xfrm>
            <a:off x="5305051" y="2632373"/>
            <a:ext cx="0" cy="6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Yhdistin: Kulma 59">
            <a:extLst>
              <a:ext uri="{FF2B5EF4-FFF2-40B4-BE49-F238E27FC236}">
                <a16:creationId xmlns:a16="http://schemas.microsoft.com/office/drawing/2014/main" id="{FFF489B5-9A3C-4206-90FB-90DABCD58CD6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 rot="5400000">
            <a:off x="5153290" y="3317271"/>
            <a:ext cx="101810" cy="2017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Yhdistin: Kulma 62">
            <a:extLst>
              <a:ext uri="{FF2B5EF4-FFF2-40B4-BE49-F238E27FC236}">
                <a16:creationId xmlns:a16="http://schemas.microsoft.com/office/drawing/2014/main" id="{35DDCB5F-784E-BD3B-ED17-69D3B7B26D9F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 rot="16200000" flipH="1">
            <a:off x="6131620" y="2540653"/>
            <a:ext cx="95462" cy="17486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Yhdistin: Kulma 65">
            <a:extLst>
              <a:ext uri="{FF2B5EF4-FFF2-40B4-BE49-F238E27FC236}">
                <a16:creationId xmlns:a16="http://schemas.microsoft.com/office/drawing/2014/main" id="{6C218308-1442-C80F-A206-A0CCD1BB9A8B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 rot="5400000">
            <a:off x="4412988" y="2564553"/>
            <a:ext cx="89395" cy="16947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Yhdistin: Kulma 68">
            <a:extLst>
              <a:ext uri="{FF2B5EF4-FFF2-40B4-BE49-F238E27FC236}">
                <a16:creationId xmlns:a16="http://schemas.microsoft.com/office/drawing/2014/main" id="{83E625CC-E129-81B8-6DCF-F00D77886455}"/>
              </a:ext>
            </a:extLst>
          </p:cNvPr>
          <p:cNvCxnSpPr>
            <a:cxnSpLocks/>
            <a:stCxn id="41" idx="2"/>
            <a:endCxn id="44" idx="0"/>
          </p:cNvCxnSpPr>
          <p:nvPr/>
        </p:nvCxnSpPr>
        <p:spPr>
          <a:xfrm rot="5400000">
            <a:off x="4653749" y="3839786"/>
            <a:ext cx="212620" cy="6865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Yhdistin: Kulma 71">
            <a:extLst>
              <a:ext uri="{FF2B5EF4-FFF2-40B4-BE49-F238E27FC236}">
                <a16:creationId xmlns:a16="http://schemas.microsoft.com/office/drawing/2014/main" id="{80B2ABA0-F6FD-D4A2-92B4-D85235BBE3E7}"/>
              </a:ext>
            </a:extLst>
          </p:cNvPr>
          <p:cNvCxnSpPr>
            <a:cxnSpLocks/>
            <a:stCxn id="41" idx="2"/>
            <a:endCxn id="49" idx="0"/>
          </p:cNvCxnSpPr>
          <p:nvPr/>
        </p:nvCxnSpPr>
        <p:spPr>
          <a:xfrm rot="16200000" flipH="1">
            <a:off x="5422440" y="3757654"/>
            <a:ext cx="208011" cy="84621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Yhdistin: Kulma 74">
            <a:extLst>
              <a:ext uri="{FF2B5EF4-FFF2-40B4-BE49-F238E27FC236}">
                <a16:creationId xmlns:a16="http://schemas.microsoft.com/office/drawing/2014/main" id="{51BB2DA2-446B-67C1-D74C-2A2944C740C8}"/>
              </a:ext>
            </a:extLst>
          </p:cNvPr>
          <p:cNvCxnSpPr>
            <a:cxnSpLocks/>
            <a:stCxn id="41" idx="2"/>
            <a:endCxn id="50" idx="0"/>
          </p:cNvCxnSpPr>
          <p:nvPr/>
        </p:nvCxnSpPr>
        <p:spPr>
          <a:xfrm rot="16200000" flipH="1">
            <a:off x="6181520" y="2998575"/>
            <a:ext cx="208010" cy="236437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Yhdistin: Kulma 77">
            <a:extLst>
              <a:ext uri="{FF2B5EF4-FFF2-40B4-BE49-F238E27FC236}">
                <a16:creationId xmlns:a16="http://schemas.microsoft.com/office/drawing/2014/main" id="{F2772DD6-2534-9DC6-1F92-50FF5525AA00}"/>
              </a:ext>
            </a:extLst>
          </p:cNvPr>
          <p:cNvCxnSpPr>
            <a:cxnSpLocks/>
            <a:stCxn id="42" idx="2"/>
            <a:endCxn id="49" idx="0"/>
          </p:cNvCxnSpPr>
          <p:nvPr/>
        </p:nvCxnSpPr>
        <p:spPr>
          <a:xfrm rot="5400000">
            <a:off x="6392633" y="3623748"/>
            <a:ext cx="217939" cy="11040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Yhdistin: Kulma 80">
            <a:extLst>
              <a:ext uri="{FF2B5EF4-FFF2-40B4-BE49-F238E27FC236}">
                <a16:creationId xmlns:a16="http://schemas.microsoft.com/office/drawing/2014/main" id="{742FDB8C-4865-775D-BF6F-BAE5DB0BA441}"/>
              </a:ext>
            </a:extLst>
          </p:cNvPr>
          <p:cNvCxnSpPr>
            <a:cxnSpLocks/>
            <a:stCxn id="42" idx="2"/>
            <a:endCxn id="50" idx="0"/>
          </p:cNvCxnSpPr>
          <p:nvPr/>
        </p:nvCxnSpPr>
        <p:spPr>
          <a:xfrm rot="16200000" flipH="1">
            <a:off x="7151712" y="3968767"/>
            <a:ext cx="217938" cy="41406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Yhdistin: Kulma 83">
            <a:extLst>
              <a:ext uri="{FF2B5EF4-FFF2-40B4-BE49-F238E27FC236}">
                <a16:creationId xmlns:a16="http://schemas.microsoft.com/office/drawing/2014/main" id="{AA46909C-786D-EDD4-30CB-10B8971623A5}"/>
              </a:ext>
            </a:extLst>
          </p:cNvPr>
          <p:cNvCxnSpPr>
            <a:cxnSpLocks/>
            <a:stCxn id="49" idx="2"/>
            <a:endCxn id="39" idx="0"/>
          </p:cNvCxnSpPr>
          <p:nvPr/>
        </p:nvCxnSpPr>
        <p:spPr>
          <a:xfrm rot="5400000">
            <a:off x="5872199" y="5127508"/>
            <a:ext cx="144859" cy="984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Yhdistin: Kulma 86">
            <a:extLst>
              <a:ext uri="{FF2B5EF4-FFF2-40B4-BE49-F238E27FC236}">
                <a16:creationId xmlns:a16="http://schemas.microsoft.com/office/drawing/2014/main" id="{BE11DD3D-39E4-FBE8-844F-346D5734F852}"/>
              </a:ext>
            </a:extLst>
          </p:cNvPr>
          <p:cNvCxnSpPr>
            <a:cxnSpLocks/>
            <a:stCxn id="50" idx="2"/>
            <a:endCxn id="39" idx="0"/>
          </p:cNvCxnSpPr>
          <p:nvPr/>
        </p:nvCxnSpPr>
        <p:spPr>
          <a:xfrm rot="5400000">
            <a:off x="6631278" y="4368428"/>
            <a:ext cx="144859" cy="152800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uora yhdysviiva 93">
            <a:extLst>
              <a:ext uri="{FF2B5EF4-FFF2-40B4-BE49-F238E27FC236}">
                <a16:creationId xmlns:a16="http://schemas.microsoft.com/office/drawing/2014/main" id="{B2A48EC5-B0EE-692E-B742-46C15467657B}"/>
              </a:ext>
            </a:extLst>
          </p:cNvPr>
          <p:cNvCxnSpPr>
            <a:cxnSpLocks/>
            <a:stCxn id="47" idx="0"/>
            <a:endCxn id="39" idx="2"/>
          </p:cNvCxnSpPr>
          <p:nvPr/>
        </p:nvCxnSpPr>
        <p:spPr>
          <a:xfrm flipH="1" flipV="1">
            <a:off x="5939703" y="5566369"/>
            <a:ext cx="797117" cy="9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6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BA2A4-DD31-5810-891E-1DD56065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Toiminnan perusperiaatteita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5D622C-822A-1DC2-6C44-E0FE3E30E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/>
              <a:t>Asiakkaan asia pyritään ratkaisemaan ensisijaisesti ohjauksella ja neuvonnalla yleisessä asiakasneuvonnassa</a:t>
            </a:r>
          </a:p>
          <a:p>
            <a:r>
              <a:rPr lang="fi-FI"/>
              <a:t>Jos yleisessä asiakasneuvonnassa herää huoli asiakkaan sosiaalihuollon tarpeesta asiakkaan asia kirjataan SBM järjestelmään</a:t>
            </a:r>
          </a:p>
          <a:p>
            <a:r>
              <a:rPr lang="fi-FI" sz="2800"/>
              <a:t>Jos asiakkaalla useiden palveluiden tarvetta tai monimutkainen tilanne. Työntekijät päättävät kuka on asiakkaaseen yhteydessä.</a:t>
            </a:r>
          </a:p>
          <a:p>
            <a:r>
              <a:rPr lang="fi-FI"/>
              <a:t>Sähköinen SBM järjestelmä on tietoturvallinen ja mahdollistaa sujuvan ja nopean sähköisen tiedon vaihdon asiakasneuvonnan ja asiakasohjauksen välillä.</a:t>
            </a:r>
            <a:endParaRPr lang="fi-FI" sz="280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53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0A97CC-E5B5-2381-2191-D3A6DF44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Kehitettävää ja tunnistettuja haasteita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F7319E-842C-B954-976B-3A189E83D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Asiakasneuvonta ohjaa asiakkaita Itä-Uudenmaan hyvinvointialueelta saadun tiedon perusteella. Tämän tiedon tuottaminen asiakasneuvontaan</a:t>
            </a:r>
          </a:p>
          <a:p>
            <a:pPr lvl="1"/>
            <a:r>
              <a:rPr lang="fi-FI" dirty="0"/>
              <a:t>Yhteinen </a:t>
            </a:r>
            <a:r>
              <a:rPr lang="fi-FI" dirty="0" err="1"/>
              <a:t>teams</a:t>
            </a:r>
            <a:r>
              <a:rPr lang="fi-FI" dirty="0"/>
              <a:t>. Voidaan auttaa asiakasneuvontaa reaaliajassa. Päivitetään sinne hyvinvointialueen yhteystietoja</a:t>
            </a:r>
          </a:p>
          <a:p>
            <a:r>
              <a:rPr lang="fi-FI" dirty="0"/>
              <a:t>Hyvinvointialueen työntekijöille uuden toimintamallin jalkauttaminen</a:t>
            </a:r>
          </a:p>
          <a:p>
            <a:pPr lvl="1"/>
            <a:r>
              <a:rPr lang="fi-FI" dirty="0"/>
              <a:t>Infotilaisuus, koulutus, palvelutehtäväkohtainen asiakasohjauksen kehittäminen</a:t>
            </a:r>
          </a:p>
        </p:txBody>
      </p:sp>
    </p:spTree>
    <p:extLst>
      <p:ext uri="{BB962C8B-B14F-4D97-AF65-F5344CB8AC3E}">
        <p14:creationId xmlns:p14="http://schemas.microsoft.com/office/powerpoint/2010/main" val="399223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6EAC3B1-CE31-443B-827A-E3F34EF1E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1789" y="1299725"/>
            <a:ext cx="1112523" cy="386963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86B178C-872A-46A5-89E1-23AA0705BF4F}"/>
              </a:ext>
            </a:extLst>
          </p:cNvPr>
          <p:cNvSpPr txBox="1"/>
          <p:nvPr/>
        </p:nvSpPr>
        <p:spPr>
          <a:xfrm>
            <a:off x="1569898" y="4615591"/>
            <a:ext cx="24212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Seuraa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meitä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016A919-402F-4603-8C8B-CC7CD520F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2223" y="1397208"/>
            <a:ext cx="2267915" cy="2818695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0AAF46DB-FD29-4B2D-9F3D-1296D216DDF7}"/>
              </a:ext>
            </a:extLst>
          </p:cNvPr>
          <p:cNvSpPr txBox="1"/>
          <p:nvPr/>
        </p:nvSpPr>
        <p:spPr>
          <a:xfrm>
            <a:off x="5727156" y="1354578"/>
            <a:ext cx="61870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4639" marR="0" lvl="1" indent="-3374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WWW:</a:t>
            </a: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	</a:t>
            </a: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itauusimaa.fi</a:t>
            </a: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</a:p>
          <a:p>
            <a:pPr marL="794639" marR="0" lvl="1" indent="-3374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			</a:t>
            </a: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ostranyland.fi</a:t>
            </a:r>
            <a:endParaRPr kumimoji="0" lang="fi-FI" sz="2000" b="1" i="0" u="none" strike="noStrike" kern="0" cap="none" spc="0" normalizeH="0" baseline="0" noProof="0">
              <a:ln>
                <a:noFill/>
              </a:ln>
              <a:solidFill>
                <a:srgbClr val="3E5EA6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794639" marR="0" lvl="1" indent="-3374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0" cap="none" spc="0" normalizeH="0" baseline="0" noProof="0">
              <a:ln>
                <a:noFill/>
              </a:ln>
              <a:solidFill>
                <a:srgbClr val="3E5EA6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740259" marR="0" lvl="1" indent="-3374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Facebook: 	</a:t>
            </a: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@itauusimaa</a:t>
            </a:r>
          </a:p>
          <a:p>
            <a:pPr marL="740259" marR="0" lvl="1" indent="-3374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LinkedIn: 	</a:t>
            </a: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linkedin.com/company/itauusimaa</a:t>
            </a:r>
          </a:p>
          <a:p>
            <a:pPr marL="740259" marR="0" lvl="1" indent="-3374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Twitter: 	</a:t>
            </a: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@ita_uusimaa</a:t>
            </a:r>
          </a:p>
          <a:p>
            <a:pPr marL="740259" marR="0" lvl="1" indent="-3374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0" cap="none" spc="0" normalizeH="0" baseline="0" noProof="0">
              <a:ln>
                <a:noFill/>
              </a:ln>
              <a:solidFill>
                <a:srgbClr val="3E5EA6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     WWW: 	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pelastustoimi.fi/ita-uusimaa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</a:p>
          <a:p>
            <a:pPr marL="740259" marR="0" lvl="1" indent="-3374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0" cap="none" spc="0" normalizeH="0" baseline="0" noProof="0">
              <a:ln>
                <a:noFill/>
              </a:ln>
              <a:solidFill>
                <a:srgbClr val="3E5EA6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740259" marR="0" lvl="1" indent="-3374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Facebook: 	</a:t>
            </a: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@itauudenmaanpelastuslaitos</a:t>
            </a:r>
          </a:p>
          <a:p>
            <a:pPr marL="740259" marR="0" lvl="1" indent="-3374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Instagram: 	</a:t>
            </a: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@iupelastuslaitos</a:t>
            </a:r>
          </a:p>
          <a:p>
            <a:pPr marL="740259" marR="0" lvl="1" indent="-3374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Twitter:	</a:t>
            </a: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@IUPELA</a:t>
            </a:r>
          </a:p>
        </p:txBody>
      </p:sp>
    </p:spTree>
    <p:extLst>
      <p:ext uri="{BB962C8B-B14F-4D97-AF65-F5344CB8AC3E}">
        <p14:creationId xmlns:p14="http://schemas.microsoft.com/office/powerpoint/2010/main" val="75535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C08C2E1-B22B-4A42-8C75-86A8011B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28" y="1627628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9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EC8D5B-3669-4C33-A531-996F3A8518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4490" y="286992"/>
            <a:ext cx="7315200" cy="855662"/>
          </a:xfrm>
        </p:spPr>
        <p:txBody>
          <a:bodyPr>
            <a:normAutofit fontScale="90000"/>
          </a:bodyPr>
          <a:lstStyle/>
          <a:p>
            <a:r>
              <a:rPr lang="fi-FI" sz="4000" dirty="0" err="1"/>
              <a:t>Processen</a:t>
            </a:r>
            <a:r>
              <a:rPr lang="fi-FI" sz="4000" dirty="0"/>
              <a:t> för </a:t>
            </a:r>
            <a:r>
              <a:rPr lang="fi-FI" sz="4000" dirty="0" err="1"/>
              <a:t>kundrådgivning</a:t>
            </a:r>
            <a:endParaRPr lang="fi-FI" sz="4000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9871561D-8CFB-920E-3E19-4DA8E5680799}"/>
              </a:ext>
            </a:extLst>
          </p:cNvPr>
          <p:cNvSpPr/>
          <p:nvPr/>
        </p:nvSpPr>
        <p:spPr>
          <a:xfrm>
            <a:off x="424490" y="1353591"/>
            <a:ext cx="1257638" cy="427081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/>
              <a:t>Kunderna kontaktar kundtjänsten via telefon eller chatt</a:t>
            </a:r>
            <a:endParaRPr lang="fi-FI" sz="1100" dirty="0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09EEBEE7-E31B-B6D2-C069-198A7D3E8DA4}"/>
              </a:ext>
            </a:extLst>
          </p:cNvPr>
          <p:cNvSpPr/>
          <p:nvPr/>
        </p:nvSpPr>
        <p:spPr>
          <a:xfrm>
            <a:off x="1913941" y="1367553"/>
            <a:ext cx="1257638" cy="4280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/>
              <a:t>Kund-rådgivningen kartlägger kundens situation</a:t>
            </a:r>
            <a:endParaRPr lang="fi-FI" sz="1100" dirty="0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E757AF4A-AF40-85C0-41E1-F9E82CB8F640}"/>
              </a:ext>
            </a:extLst>
          </p:cNvPr>
          <p:cNvSpPr/>
          <p:nvPr/>
        </p:nvSpPr>
        <p:spPr>
          <a:xfrm>
            <a:off x="4002525" y="2589661"/>
            <a:ext cx="2286674" cy="148445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/>
              <a:t>Om kunden har behov av hälsovårdstjänster får han/hon de nödvändiga kontaktuppgifterna för denna tjänst.</a:t>
            </a:r>
            <a:endParaRPr lang="fi-FI" sz="1100" dirty="0"/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A39C394D-4D41-9DA0-CE53-D2FCABC14C2A}"/>
              </a:ext>
            </a:extLst>
          </p:cNvPr>
          <p:cNvSpPr/>
          <p:nvPr/>
        </p:nvSpPr>
        <p:spPr>
          <a:xfrm>
            <a:off x="4002524" y="4232343"/>
            <a:ext cx="2286675" cy="1416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/>
              <a:t>Om kunden har behov av sociala tjänster. Kundrådgivningen registrerar situationen i SBM-systemet och hänvisar ärendet till rätt tjänst.</a:t>
            </a:r>
            <a:endParaRPr lang="fi-FI" sz="1100" dirty="0"/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9FD70A47-24FE-B6B5-16C0-39A6AFBEB1B9}"/>
              </a:ext>
            </a:extLst>
          </p:cNvPr>
          <p:cNvSpPr/>
          <p:nvPr/>
        </p:nvSpPr>
        <p:spPr>
          <a:xfrm>
            <a:off x="4002524" y="1359671"/>
            <a:ext cx="2286674" cy="107175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/>
              <a:t>Kundrådgivningen ger råd och handledning till kunden - </a:t>
            </a:r>
            <a:r>
              <a:rPr lang="sv-SE" sz="1100" b="1" dirty="0"/>
              <a:t>Kundens situation löses med hjälp av allmänna råd och handledning</a:t>
            </a:r>
            <a:endParaRPr lang="fi-FI" sz="1100" b="1" dirty="0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D961BF4-0924-5051-C86B-AE9ADECB1B94}"/>
              </a:ext>
            </a:extLst>
          </p:cNvPr>
          <p:cNvSpPr/>
          <p:nvPr/>
        </p:nvSpPr>
        <p:spPr>
          <a:xfrm>
            <a:off x="8765331" y="1407098"/>
            <a:ext cx="1586714" cy="52598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Arbetsför</a:t>
            </a:r>
            <a:r>
              <a:rPr lang="fi-FI" sz="1100" dirty="0"/>
              <a:t> </a:t>
            </a:r>
            <a:r>
              <a:rPr lang="fi-FI" sz="1100" dirty="0" err="1"/>
              <a:t>ålder</a:t>
            </a:r>
            <a:r>
              <a:rPr lang="fi-FI" sz="1100" dirty="0"/>
              <a:t> - Borgå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CB46FAEC-0C8C-8FB7-3858-DBDB4390BF60}"/>
              </a:ext>
            </a:extLst>
          </p:cNvPr>
          <p:cNvSpPr/>
          <p:nvPr/>
        </p:nvSpPr>
        <p:spPr>
          <a:xfrm>
            <a:off x="8765331" y="2028836"/>
            <a:ext cx="1586714" cy="52598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Arbetsför</a:t>
            </a:r>
            <a:r>
              <a:rPr lang="fi-FI" sz="1100" dirty="0"/>
              <a:t> </a:t>
            </a:r>
            <a:r>
              <a:rPr lang="fi-FI" sz="1100" dirty="0" err="1"/>
              <a:t>ålder</a:t>
            </a:r>
            <a:r>
              <a:rPr lang="fi-FI" sz="1100" dirty="0"/>
              <a:t> – Sibbo, Askola, </a:t>
            </a:r>
            <a:r>
              <a:rPr lang="fi-FI" sz="1100" dirty="0" err="1"/>
              <a:t>Mörskom</a:t>
            </a:r>
            <a:r>
              <a:rPr lang="fi-FI" sz="1100" dirty="0"/>
              <a:t>, Pukkila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80F4341-FFAD-E7F4-519C-9A8FB4D34397}"/>
              </a:ext>
            </a:extLst>
          </p:cNvPr>
          <p:cNvSpPr/>
          <p:nvPr/>
        </p:nvSpPr>
        <p:spPr>
          <a:xfrm>
            <a:off x="8778818" y="2652816"/>
            <a:ext cx="1586714" cy="52598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Arbetsför</a:t>
            </a:r>
            <a:r>
              <a:rPr lang="fi-FI" sz="1100" dirty="0"/>
              <a:t> </a:t>
            </a:r>
            <a:r>
              <a:rPr lang="fi-FI" sz="1100" dirty="0" err="1"/>
              <a:t>ålder</a:t>
            </a:r>
            <a:r>
              <a:rPr lang="fi-FI" sz="1100" dirty="0"/>
              <a:t> – </a:t>
            </a:r>
            <a:r>
              <a:rPr lang="fi-FI" sz="1100" dirty="0" err="1"/>
              <a:t>Lovisa</a:t>
            </a:r>
            <a:r>
              <a:rPr lang="fi-FI" sz="1100" dirty="0"/>
              <a:t> </a:t>
            </a:r>
            <a:r>
              <a:rPr lang="fi-FI" sz="1100" dirty="0" err="1"/>
              <a:t>och</a:t>
            </a:r>
            <a:r>
              <a:rPr lang="fi-FI" sz="1100" dirty="0"/>
              <a:t> </a:t>
            </a:r>
            <a:r>
              <a:rPr lang="fi-FI" sz="1100" dirty="0" err="1"/>
              <a:t>Lappträsk</a:t>
            </a:r>
            <a:endParaRPr lang="fi-FI" sz="1100" dirty="0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FC591E88-9346-3F29-20D2-B05F26F12F14}"/>
              </a:ext>
            </a:extLst>
          </p:cNvPr>
          <p:cNvSpPr/>
          <p:nvPr/>
        </p:nvSpPr>
        <p:spPr>
          <a:xfrm>
            <a:off x="8778818" y="3274554"/>
            <a:ext cx="1586714" cy="5259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Äldre</a:t>
            </a:r>
            <a:r>
              <a:rPr lang="fi-FI" sz="1100" dirty="0"/>
              <a:t> - Borgå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8087C267-694A-BA51-F6F4-EE1C0203A37E}"/>
              </a:ext>
            </a:extLst>
          </p:cNvPr>
          <p:cNvSpPr/>
          <p:nvPr/>
        </p:nvSpPr>
        <p:spPr>
          <a:xfrm>
            <a:off x="8778818" y="3895399"/>
            <a:ext cx="1586714" cy="5259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Äldre</a:t>
            </a:r>
            <a:r>
              <a:rPr lang="fi-FI" sz="1100" dirty="0"/>
              <a:t> - Sibbo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1DDE4E85-F874-0D03-0E8C-FE0AABA4D438}"/>
              </a:ext>
            </a:extLst>
          </p:cNvPr>
          <p:cNvSpPr/>
          <p:nvPr/>
        </p:nvSpPr>
        <p:spPr>
          <a:xfrm>
            <a:off x="8778818" y="4492408"/>
            <a:ext cx="1586714" cy="5259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Äldre</a:t>
            </a:r>
            <a:r>
              <a:rPr lang="fi-FI" sz="1100" dirty="0"/>
              <a:t> – </a:t>
            </a:r>
            <a:r>
              <a:rPr lang="fi-FI" sz="1100" dirty="0" err="1"/>
              <a:t>Lovisa</a:t>
            </a:r>
            <a:r>
              <a:rPr lang="fi-FI" sz="1100" dirty="0"/>
              <a:t>, </a:t>
            </a:r>
            <a:r>
              <a:rPr lang="fi-FI" sz="1100" dirty="0" err="1"/>
              <a:t>Lappträsk</a:t>
            </a:r>
            <a:r>
              <a:rPr lang="fi-FI" sz="1100" dirty="0"/>
              <a:t>, Askola, </a:t>
            </a:r>
            <a:r>
              <a:rPr lang="fi-FI" sz="1100" dirty="0" err="1"/>
              <a:t>Mörskom</a:t>
            </a:r>
            <a:r>
              <a:rPr lang="fi-FI" sz="1100" dirty="0"/>
              <a:t> </a:t>
            </a:r>
            <a:r>
              <a:rPr lang="fi-FI" sz="1100" dirty="0" err="1"/>
              <a:t>och</a:t>
            </a:r>
            <a:r>
              <a:rPr lang="fi-FI" sz="1100" dirty="0"/>
              <a:t> Pukkila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4D918040-70A8-D725-CD14-65F995F71562}"/>
              </a:ext>
            </a:extLst>
          </p:cNvPr>
          <p:cNvSpPr/>
          <p:nvPr/>
        </p:nvSpPr>
        <p:spPr>
          <a:xfrm>
            <a:off x="8765331" y="5137967"/>
            <a:ext cx="1586714" cy="5259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Handikapp-tjänster</a:t>
            </a:r>
            <a:endParaRPr lang="fi-FI" sz="1100" dirty="0"/>
          </a:p>
          <a:p>
            <a:pPr algn="ctr"/>
            <a:r>
              <a:rPr lang="fi-FI" sz="1100" dirty="0"/>
              <a:t>  – </a:t>
            </a:r>
            <a:r>
              <a:rPr lang="fi-FI" sz="1100" dirty="0" err="1"/>
              <a:t>egna</a:t>
            </a:r>
            <a:r>
              <a:rPr lang="fi-FI" sz="1100" dirty="0"/>
              <a:t> </a:t>
            </a:r>
            <a:r>
              <a:rPr lang="fi-FI" sz="1100" dirty="0" err="1"/>
              <a:t>anställda</a:t>
            </a:r>
            <a:endParaRPr lang="fi-FI" sz="1100" dirty="0"/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5A39E502-9848-6980-2ACE-386723A12A83}"/>
              </a:ext>
            </a:extLst>
          </p:cNvPr>
          <p:cNvSpPr/>
          <p:nvPr/>
        </p:nvSpPr>
        <p:spPr>
          <a:xfrm>
            <a:off x="488195" y="5734321"/>
            <a:ext cx="9863849" cy="5844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/>
              <a:t>Om det rör sig om ett barnskyddsärende kan kunden ringa direkt till kundrådgivningen för barnfamiljer</a:t>
            </a:r>
            <a:endParaRPr lang="fi-FI" sz="1100" dirty="0"/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D9E2B2D3-9665-0907-70F7-FA38551CB590}"/>
              </a:ext>
            </a:extLst>
          </p:cNvPr>
          <p:cNvSpPr/>
          <p:nvPr/>
        </p:nvSpPr>
        <p:spPr>
          <a:xfrm>
            <a:off x="10466013" y="1379930"/>
            <a:ext cx="1586714" cy="4992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/>
              <a:t>Kundvägledaren i Östra Nylands välfärdsområde tar sig an kundens ärende och kommunicerar med kunden.</a:t>
            </a:r>
            <a:endParaRPr lang="fi-FI" sz="1100" dirty="0"/>
          </a:p>
        </p:txBody>
      </p: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310072F0-04A3-F9B8-2ACE-1809AE9F4BA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682128" y="3488998"/>
            <a:ext cx="231813" cy="19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37BE3EF2-F1D7-4E72-B86D-27DFF01E514D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171579" y="3508002"/>
            <a:ext cx="830945" cy="1432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DDD35C79-AE73-FDF2-D890-FEB929A586A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171579" y="3331886"/>
            <a:ext cx="830946" cy="176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35A262A2-AF96-A0C0-A622-7D6FCD642761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3171579" y="1895550"/>
            <a:ext cx="830945" cy="1612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ilvi 92">
            <a:extLst>
              <a:ext uri="{FF2B5EF4-FFF2-40B4-BE49-F238E27FC236}">
                <a16:creationId xmlns:a16="http://schemas.microsoft.com/office/drawing/2014/main" id="{1D5A1E01-BB69-6193-F6DC-3F21812EC420}"/>
              </a:ext>
            </a:extLst>
          </p:cNvPr>
          <p:cNvSpPr/>
          <p:nvPr/>
        </p:nvSpPr>
        <p:spPr>
          <a:xfrm>
            <a:off x="7913020" y="166766"/>
            <a:ext cx="4139707" cy="110279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2"/>
                </a:solidFill>
              </a:rPr>
              <a:t>Om kunden behöver flera tjänster eller har en komplex situation. Arbetstagarna bestämmer vem som är i kontakt med kunden.</a:t>
            </a:r>
            <a:endParaRPr lang="fi-FI" sz="1050" dirty="0">
              <a:solidFill>
                <a:schemeClr val="tx2"/>
              </a:solidFill>
            </a:endParaRP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32C25708-E462-D228-437F-B103AD65B8B7}"/>
              </a:ext>
            </a:extLst>
          </p:cNvPr>
          <p:cNvSpPr/>
          <p:nvPr/>
        </p:nvSpPr>
        <p:spPr>
          <a:xfrm>
            <a:off x="6995663" y="1387938"/>
            <a:ext cx="1179113" cy="179086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/>
              <a:t>Tjänster för personer i arbetsför ålder</a:t>
            </a:r>
            <a:endParaRPr lang="fi-FI" sz="1100" dirty="0"/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BD731612-8295-057B-1B03-B27483CB4AA7}"/>
              </a:ext>
            </a:extLst>
          </p:cNvPr>
          <p:cNvSpPr/>
          <p:nvPr/>
        </p:nvSpPr>
        <p:spPr>
          <a:xfrm>
            <a:off x="6995663" y="3274553"/>
            <a:ext cx="1179113" cy="17438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Tjänster</a:t>
            </a:r>
            <a:r>
              <a:rPr lang="fi-FI" sz="1100" dirty="0"/>
              <a:t> för </a:t>
            </a:r>
            <a:r>
              <a:rPr lang="fi-FI" sz="1100" dirty="0" err="1"/>
              <a:t>äldre</a:t>
            </a:r>
            <a:endParaRPr lang="fi-FI" sz="1100" dirty="0"/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08BA44E2-B6DF-0B9E-D837-1EB63B9666DC}"/>
              </a:ext>
            </a:extLst>
          </p:cNvPr>
          <p:cNvSpPr/>
          <p:nvPr/>
        </p:nvSpPr>
        <p:spPr>
          <a:xfrm>
            <a:off x="6995663" y="5122467"/>
            <a:ext cx="1179113" cy="5259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Handikapp-tjänster</a:t>
            </a:r>
            <a:endParaRPr lang="fi-FI" sz="1100" dirty="0"/>
          </a:p>
        </p:txBody>
      </p:sp>
      <p:cxnSp>
        <p:nvCxnSpPr>
          <p:cNvPr id="53" name="Suora yhdysviiva 52">
            <a:extLst>
              <a:ext uri="{FF2B5EF4-FFF2-40B4-BE49-F238E27FC236}">
                <a16:creationId xmlns:a16="http://schemas.microsoft.com/office/drawing/2014/main" id="{B6106FB8-8291-62F2-23A7-4604D08BAEBF}"/>
              </a:ext>
            </a:extLst>
          </p:cNvPr>
          <p:cNvCxnSpPr>
            <a:cxnSpLocks/>
            <a:stCxn id="11" idx="3"/>
            <a:endCxn id="44" idx="1"/>
          </p:cNvCxnSpPr>
          <p:nvPr/>
        </p:nvCxnSpPr>
        <p:spPr>
          <a:xfrm flipV="1">
            <a:off x="6289199" y="2283369"/>
            <a:ext cx="706464" cy="265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yhdysviiva 57">
            <a:extLst>
              <a:ext uri="{FF2B5EF4-FFF2-40B4-BE49-F238E27FC236}">
                <a16:creationId xmlns:a16="http://schemas.microsoft.com/office/drawing/2014/main" id="{C913FE46-91FE-82C0-0A9E-8E11099A7690}"/>
              </a:ext>
            </a:extLst>
          </p:cNvPr>
          <p:cNvCxnSpPr>
            <a:cxnSpLocks/>
            <a:stCxn id="11" idx="3"/>
            <a:endCxn id="49" idx="1"/>
          </p:cNvCxnSpPr>
          <p:nvPr/>
        </p:nvCxnSpPr>
        <p:spPr>
          <a:xfrm flipV="1">
            <a:off x="6289199" y="4146472"/>
            <a:ext cx="706464" cy="793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uora yhdysviiva 61">
            <a:extLst>
              <a:ext uri="{FF2B5EF4-FFF2-40B4-BE49-F238E27FC236}">
                <a16:creationId xmlns:a16="http://schemas.microsoft.com/office/drawing/2014/main" id="{EC01E347-29E0-A69C-3937-C0544AA17110}"/>
              </a:ext>
            </a:extLst>
          </p:cNvPr>
          <p:cNvCxnSpPr>
            <a:cxnSpLocks/>
            <a:stCxn id="11" idx="3"/>
            <a:endCxn id="50" idx="1"/>
          </p:cNvCxnSpPr>
          <p:nvPr/>
        </p:nvCxnSpPr>
        <p:spPr>
          <a:xfrm>
            <a:off x="6289199" y="4940397"/>
            <a:ext cx="706464" cy="445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uora yhdysviiva 64">
            <a:extLst>
              <a:ext uri="{FF2B5EF4-FFF2-40B4-BE49-F238E27FC236}">
                <a16:creationId xmlns:a16="http://schemas.microsoft.com/office/drawing/2014/main" id="{B5402153-37A4-E836-771C-254DE99D46C2}"/>
              </a:ext>
            </a:extLst>
          </p:cNvPr>
          <p:cNvCxnSpPr>
            <a:cxnSpLocks/>
            <a:stCxn id="50" idx="3"/>
            <a:endCxn id="19" idx="1"/>
          </p:cNvCxnSpPr>
          <p:nvPr/>
        </p:nvCxnSpPr>
        <p:spPr>
          <a:xfrm>
            <a:off x="8174776" y="5385459"/>
            <a:ext cx="590555" cy="15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yhdysviiva 67">
            <a:extLst>
              <a:ext uri="{FF2B5EF4-FFF2-40B4-BE49-F238E27FC236}">
                <a16:creationId xmlns:a16="http://schemas.microsoft.com/office/drawing/2014/main" id="{B6D558F8-3DCE-CE1D-76BC-A5E23A3F091B}"/>
              </a:ext>
            </a:extLst>
          </p:cNvPr>
          <p:cNvCxnSpPr>
            <a:cxnSpLocks/>
            <a:stCxn id="49" idx="3"/>
            <a:endCxn id="16" idx="1"/>
          </p:cNvCxnSpPr>
          <p:nvPr/>
        </p:nvCxnSpPr>
        <p:spPr>
          <a:xfrm flipV="1">
            <a:off x="8174776" y="3537546"/>
            <a:ext cx="604042" cy="608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yhdysviiva 70">
            <a:extLst>
              <a:ext uri="{FF2B5EF4-FFF2-40B4-BE49-F238E27FC236}">
                <a16:creationId xmlns:a16="http://schemas.microsoft.com/office/drawing/2014/main" id="{6291C7D9-8C3A-70B0-2B19-3139715C9AF6}"/>
              </a:ext>
            </a:extLst>
          </p:cNvPr>
          <p:cNvCxnSpPr>
            <a:cxnSpLocks/>
            <a:stCxn id="49" idx="3"/>
            <a:endCxn id="17" idx="1"/>
          </p:cNvCxnSpPr>
          <p:nvPr/>
        </p:nvCxnSpPr>
        <p:spPr>
          <a:xfrm>
            <a:off x="8174776" y="4146472"/>
            <a:ext cx="604042" cy="11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uora yhdysviiva 73">
            <a:extLst>
              <a:ext uri="{FF2B5EF4-FFF2-40B4-BE49-F238E27FC236}">
                <a16:creationId xmlns:a16="http://schemas.microsoft.com/office/drawing/2014/main" id="{9C299221-97AF-8E07-C453-D2094BC90D27}"/>
              </a:ext>
            </a:extLst>
          </p:cNvPr>
          <p:cNvCxnSpPr>
            <a:cxnSpLocks/>
            <a:stCxn id="49" idx="3"/>
            <a:endCxn id="18" idx="1"/>
          </p:cNvCxnSpPr>
          <p:nvPr/>
        </p:nvCxnSpPr>
        <p:spPr>
          <a:xfrm>
            <a:off x="8174776" y="4146472"/>
            <a:ext cx="604042" cy="608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uora yhdysviiva 76">
            <a:extLst>
              <a:ext uri="{FF2B5EF4-FFF2-40B4-BE49-F238E27FC236}">
                <a16:creationId xmlns:a16="http://schemas.microsoft.com/office/drawing/2014/main" id="{C272BA15-7E19-A768-57EA-4D27D2CD83B1}"/>
              </a:ext>
            </a:extLst>
          </p:cNvPr>
          <p:cNvCxnSpPr>
            <a:cxnSpLocks/>
            <a:stCxn id="44" idx="3"/>
            <a:endCxn id="13" idx="1"/>
          </p:cNvCxnSpPr>
          <p:nvPr/>
        </p:nvCxnSpPr>
        <p:spPr>
          <a:xfrm flipV="1">
            <a:off x="8174776" y="1670090"/>
            <a:ext cx="590555" cy="613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uora yhdysviiva 79">
            <a:extLst>
              <a:ext uri="{FF2B5EF4-FFF2-40B4-BE49-F238E27FC236}">
                <a16:creationId xmlns:a16="http://schemas.microsoft.com/office/drawing/2014/main" id="{0A1488FD-4FA6-B636-FD44-0C03B75F452A}"/>
              </a:ext>
            </a:extLst>
          </p:cNvPr>
          <p:cNvCxnSpPr>
            <a:cxnSpLocks/>
            <a:stCxn id="44" idx="3"/>
            <a:endCxn id="14" idx="1"/>
          </p:cNvCxnSpPr>
          <p:nvPr/>
        </p:nvCxnSpPr>
        <p:spPr>
          <a:xfrm>
            <a:off x="8174776" y="2283369"/>
            <a:ext cx="590555" cy="8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uora yhdysviiva 82">
            <a:extLst>
              <a:ext uri="{FF2B5EF4-FFF2-40B4-BE49-F238E27FC236}">
                <a16:creationId xmlns:a16="http://schemas.microsoft.com/office/drawing/2014/main" id="{A7C7690B-B658-98C7-A059-63E63BC7A9F6}"/>
              </a:ext>
            </a:extLst>
          </p:cNvPr>
          <p:cNvCxnSpPr>
            <a:cxnSpLocks/>
            <a:stCxn id="44" idx="3"/>
            <a:endCxn id="15" idx="1"/>
          </p:cNvCxnSpPr>
          <p:nvPr/>
        </p:nvCxnSpPr>
        <p:spPr>
          <a:xfrm>
            <a:off x="8174776" y="2283369"/>
            <a:ext cx="604042" cy="632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91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 Itä-Uudenmaan hyvinvointialueesta. Itä-Uudenmaan hyvinvointialue muodostuu Askolan, Lapinjärven, Loviisan, Myrskylän, Porvoon, Pukkilan ja Sipoon kunnista.">
            <a:extLst>
              <a:ext uri="{FF2B5EF4-FFF2-40B4-BE49-F238E27FC236}">
                <a16:creationId xmlns:a16="http://schemas.microsoft.com/office/drawing/2014/main" id="{8CA96A5A-637E-4E68-AEF9-D4EC256F9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4226" y="1123428"/>
            <a:ext cx="5878010" cy="4775883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EF1C365-818C-4A31-99CF-5592CB2305FC}"/>
              </a:ext>
            </a:extLst>
          </p:cNvPr>
          <p:cNvSpPr txBox="1"/>
          <p:nvPr/>
        </p:nvSpPr>
        <p:spPr>
          <a:xfrm>
            <a:off x="5607410" y="6064050"/>
            <a:ext cx="711372" cy="5895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079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Porvoo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B37EAF1-1235-405D-9247-5A962A846AEE}"/>
              </a:ext>
            </a:extLst>
          </p:cNvPr>
          <p:cNvSpPr txBox="1"/>
          <p:nvPr/>
        </p:nvSpPr>
        <p:spPr>
          <a:xfrm>
            <a:off x="2209876" y="5339012"/>
            <a:ext cx="711372" cy="5895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079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Sipoo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AF9B916-CFED-45A5-A3A6-CE5D5FE96957}"/>
              </a:ext>
            </a:extLst>
          </p:cNvPr>
          <p:cNvSpPr txBox="1"/>
          <p:nvPr/>
        </p:nvSpPr>
        <p:spPr>
          <a:xfrm>
            <a:off x="3576055" y="2587949"/>
            <a:ext cx="711372" cy="7113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079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Askola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268C6DE-3AED-4AA3-B0E1-3BCBFAE63B97}"/>
              </a:ext>
            </a:extLst>
          </p:cNvPr>
          <p:cNvSpPr txBox="1"/>
          <p:nvPr/>
        </p:nvSpPr>
        <p:spPr>
          <a:xfrm>
            <a:off x="8642942" y="1351586"/>
            <a:ext cx="711372" cy="5895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079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Lapinjärvi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B8ED04B3-190A-4C8A-8552-D2E182F858A6}"/>
              </a:ext>
            </a:extLst>
          </p:cNvPr>
          <p:cNvSpPr txBox="1"/>
          <p:nvPr/>
        </p:nvSpPr>
        <p:spPr>
          <a:xfrm>
            <a:off x="6384280" y="775664"/>
            <a:ext cx="711372" cy="5895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079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Myrskylä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0536075C-2C91-445A-B0F3-19F6FCFE5B6D}"/>
              </a:ext>
            </a:extLst>
          </p:cNvPr>
          <p:cNvSpPr txBox="1"/>
          <p:nvPr/>
        </p:nvSpPr>
        <p:spPr>
          <a:xfrm>
            <a:off x="4167405" y="917405"/>
            <a:ext cx="711372" cy="5895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079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Pukkila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1BC112EC-DA77-41B5-95FD-490145F8B305}"/>
              </a:ext>
            </a:extLst>
          </p:cNvPr>
          <p:cNvCxnSpPr>
            <a:cxnSpLocks/>
          </p:cNvCxnSpPr>
          <p:nvPr/>
        </p:nvCxnSpPr>
        <p:spPr>
          <a:xfrm flipH="1">
            <a:off x="5875792" y="793950"/>
            <a:ext cx="396189" cy="107732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529BF5EC-8CAF-41DC-88FE-DD22098A175F}"/>
              </a:ext>
            </a:extLst>
          </p:cNvPr>
          <p:cNvCxnSpPr>
            <a:cxnSpLocks/>
          </p:cNvCxnSpPr>
          <p:nvPr/>
        </p:nvCxnSpPr>
        <p:spPr>
          <a:xfrm flipH="1">
            <a:off x="7883568" y="4017782"/>
            <a:ext cx="396189" cy="107732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AD8492EE-1D39-4BAF-BC33-82792B93A1B3}"/>
              </a:ext>
            </a:extLst>
          </p:cNvPr>
          <p:cNvCxnSpPr>
            <a:cxnSpLocks/>
          </p:cNvCxnSpPr>
          <p:nvPr/>
        </p:nvCxnSpPr>
        <p:spPr>
          <a:xfrm flipH="1">
            <a:off x="8083706" y="1402431"/>
            <a:ext cx="396189" cy="107732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ADEDE9D-4B59-4921-A1D2-72EB8614B000}"/>
              </a:ext>
            </a:extLst>
          </p:cNvPr>
          <p:cNvCxnSpPr>
            <a:cxnSpLocks/>
          </p:cNvCxnSpPr>
          <p:nvPr/>
        </p:nvCxnSpPr>
        <p:spPr>
          <a:xfrm flipH="1">
            <a:off x="3016131" y="4556443"/>
            <a:ext cx="396189" cy="107732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3">
            <a:extLst>
              <a:ext uri="{FF2B5EF4-FFF2-40B4-BE49-F238E27FC236}">
                <a16:creationId xmlns:a16="http://schemas.microsoft.com/office/drawing/2014/main" id="{7FFF24F5-4946-4A0C-BB8D-083CDECAA0F1}"/>
              </a:ext>
            </a:extLst>
          </p:cNvPr>
          <p:cNvSpPr txBox="1"/>
          <p:nvPr/>
        </p:nvSpPr>
        <p:spPr>
          <a:xfrm>
            <a:off x="8087886" y="4864569"/>
            <a:ext cx="711372" cy="5895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079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Loviisa</a:t>
            </a:r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F40546D5-6FEA-46D3-8408-0A27E5717873}"/>
              </a:ext>
            </a:extLst>
          </p:cNvPr>
          <p:cNvCxnSpPr>
            <a:cxnSpLocks/>
          </p:cNvCxnSpPr>
          <p:nvPr/>
        </p:nvCxnSpPr>
        <p:spPr>
          <a:xfrm flipH="1">
            <a:off x="5409316" y="5214803"/>
            <a:ext cx="396189" cy="107732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33E94C05-EAF4-4E60-B346-8D3F6AB5739F}"/>
              </a:ext>
            </a:extLst>
          </p:cNvPr>
          <p:cNvCxnSpPr>
            <a:cxnSpLocks/>
          </p:cNvCxnSpPr>
          <p:nvPr/>
        </p:nvCxnSpPr>
        <p:spPr>
          <a:xfrm flipH="1">
            <a:off x="4792205" y="917405"/>
            <a:ext cx="396189" cy="107732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04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D7E37D7-3D32-4F76-96A3-75F42C5A0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4890" y="1311300"/>
            <a:ext cx="1112523" cy="386963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EC323BC-2862-45B8-9B39-BAFCB65CA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65030" y="1933162"/>
            <a:ext cx="1762126" cy="2625913"/>
          </a:xfrm>
          <a:prstGeom prst="rect">
            <a:avLst/>
          </a:prstGeom>
        </p:spPr>
      </p:pic>
      <p:sp>
        <p:nvSpPr>
          <p:cNvPr id="6" name="Sisällön paikkamerkki 1">
            <a:extLst>
              <a:ext uri="{FF2B5EF4-FFF2-40B4-BE49-F238E27FC236}">
                <a16:creationId xmlns:a16="http://schemas.microsoft.com/office/drawing/2014/main" id="{81048C1D-9D43-43CB-ABFB-82278997D2BB}"/>
              </a:ext>
            </a:extLst>
          </p:cNvPr>
          <p:cNvSpPr txBox="1">
            <a:spLocks/>
          </p:cNvSpPr>
          <p:nvPr/>
        </p:nvSpPr>
        <p:spPr>
          <a:xfrm>
            <a:off x="5967412" y="2239732"/>
            <a:ext cx="5504151" cy="19905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AA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srgbClr val="3F5FA7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Seitsemän erikokoista kuntaa, joissa on 2 000</a:t>
            </a:r>
            <a:r>
              <a:rPr kumimoji="0" lang="fi-FI" sz="24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–50 000 asukasta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AA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1" i="0" u="none" strike="noStrike" kern="0" cap="none" spc="0" normalizeH="0" baseline="0" noProof="0">
                <a:ln>
                  <a:noFill/>
                </a:ln>
                <a:solidFill>
                  <a:srgbClr val="3E5EA6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29 % väestöstä puhuu ruotsia äidinkielenään</a:t>
            </a:r>
          </a:p>
        </p:txBody>
      </p:sp>
    </p:spTree>
    <p:extLst>
      <p:ext uri="{BB962C8B-B14F-4D97-AF65-F5344CB8AC3E}">
        <p14:creationId xmlns:p14="http://schemas.microsoft.com/office/powerpoint/2010/main" val="261358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A5F975CB-FA0B-547C-D432-94DDB424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Asiakasneuvonnan pilotti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293B904-BF3C-8B3F-09DB-775546E1BA1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1" y="1825625"/>
            <a:ext cx="10515600" cy="3845970"/>
          </a:xfrm>
        </p:spPr>
        <p:txBody>
          <a:bodyPr/>
          <a:lstStyle/>
          <a:p>
            <a:r>
              <a:rPr lang="fi-FI" dirty="0"/>
              <a:t>Itä-Uudenmaan hyvinvointialueen asiakasneuvonnasta huolehtii Luona Oy (1.1.2023 alkaen). </a:t>
            </a:r>
          </a:p>
          <a:p>
            <a:r>
              <a:rPr lang="fi-FI" dirty="0"/>
              <a:t>Pilotti kestää vuoden 2023 loppuun</a:t>
            </a:r>
          </a:p>
          <a:p>
            <a:r>
              <a:rPr lang="fi-FI" dirty="0"/>
              <a:t>Asiakasneuvonta vastaa sosiaalihuollon mukaisten palveluiden ohjauksesta ja neuvonnasta. Ei korvaa virka-aikaista päivystystä eikä viranomaiselle kuuluvaa ammatillista arviointia, ohjausta ja neuvontaa</a:t>
            </a:r>
          </a:p>
        </p:txBody>
      </p:sp>
    </p:spTree>
    <p:extLst>
      <p:ext uri="{BB962C8B-B14F-4D97-AF65-F5344CB8AC3E}">
        <p14:creationId xmlns:p14="http://schemas.microsoft.com/office/powerpoint/2010/main" val="76517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8ABD892D-E39C-4616-B3A1-498D84E3451F}"/>
              </a:ext>
            </a:extLst>
          </p:cNvPr>
          <p:cNvSpPr/>
          <p:nvPr/>
        </p:nvSpPr>
        <p:spPr>
          <a:xfrm>
            <a:off x="606600" y="418409"/>
            <a:ext cx="10708106" cy="550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Yleinen asiakasneuvonta (Luona Oy)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2BED218-BCCF-49A5-A974-4AEC52BA3241}"/>
              </a:ext>
            </a:extLst>
          </p:cNvPr>
          <p:cNvSpPr/>
          <p:nvPr/>
        </p:nvSpPr>
        <p:spPr>
          <a:xfrm>
            <a:off x="946729" y="2725692"/>
            <a:ext cx="2545082" cy="32308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ova" panose="020B0504020202020204" pitchFamily="34" charset="0"/>
              </a:rPr>
              <a:t>LaN</a:t>
            </a:r>
            <a:r>
              <a:rPr lang="fi-FI" sz="1200" kern="0" err="1">
                <a:solidFill>
                  <a:sysClr val="windowText" lastClr="000000"/>
                </a:solidFill>
                <a:latin typeface="Arial Nova" panose="020B0504020202020204" pitchFamily="34" charset="0"/>
              </a:rPr>
              <a:t>uPe</a:t>
            </a:r>
            <a:r>
              <a:rPr lang="fi-FI" sz="1200" kern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 asiakasohjaus</a:t>
            </a: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A31A9266-CEBE-4DEA-ACD4-65E95B339422}"/>
              </a:ext>
            </a:extLst>
          </p:cNvPr>
          <p:cNvSpPr/>
          <p:nvPr/>
        </p:nvSpPr>
        <p:spPr>
          <a:xfrm>
            <a:off x="606600" y="2301685"/>
            <a:ext cx="2880000" cy="32308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</a:rPr>
              <a:t>LaNuPe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7CBAA3D3-C508-4BB6-B8F4-1FBD1C666B50}"/>
              </a:ext>
            </a:extLst>
          </p:cNvPr>
          <p:cNvSpPr/>
          <p:nvPr/>
        </p:nvSpPr>
        <p:spPr>
          <a:xfrm>
            <a:off x="3760735" y="2301706"/>
            <a:ext cx="2880000" cy="32308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</a:rPr>
              <a:t>Työikäiset 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FC77BC8F-6573-4EFF-BDC7-7CC339E9ED0F}"/>
              </a:ext>
            </a:extLst>
          </p:cNvPr>
          <p:cNvSpPr/>
          <p:nvPr/>
        </p:nvSpPr>
        <p:spPr>
          <a:xfrm>
            <a:off x="6784591" y="2300857"/>
            <a:ext cx="2880000" cy="32308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</a:rPr>
              <a:t>Ikääntyneet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957E26CC-5632-4B55-8795-9792F459B719}"/>
              </a:ext>
            </a:extLst>
          </p:cNvPr>
          <p:cNvSpPr/>
          <p:nvPr/>
        </p:nvSpPr>
        <p:spPr>
          <a:xfrm>
            <a:off x="1212247" y="3724009"/>
            <a:ext cx="2326837" cy="3230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ova" panose="020B0504020202020204" pitchFamily="34" charset="0"/>
              </a:rPr>
              <a:t>Palvelutarpeen arviointi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98529DC7-9BA1-4533-8E73-01E211FF956C}"/>
              </a:ext>
            </a:extLst>
          </p:cNvPr>
          <p:cNvSpPr/>
          <p:nvPr/>
        </p:nvSpPr>
        <p:spPr>
          <a:xfrm>
            <a:off x="1521309" y="4097562"/>
            <a:ext cx="2017776" cy="323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Itäinen alue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3B0A17E0-A563-4A64-87DA-95B5DEA7FE02}"/>
              </a:ext>
            </a:extLst>
          </p:cNvPr>
          <p:cNvSpPr/>
          <p:nvPr/>
        </p:nvSpPr>
        <p:spPr>
          <a:xfrm>
            <a:off x="1521309" y="4472466"/>
            <a:ext cx="2017776" cy="323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Keskinen alue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E800F65E-2CB4-44EA-BF51-CD753A5A3B04}"/>
              </a:ext>
            </a:extLst>
          </p:cNvPr>
          <p:cNvSpPr/>
          <p:nvPr/>
        </p:nvSpPr>
        <p:spPr>
          <a:xfrm>
            <a:off x="1512749" y="4832646"/>
            <a:ext cx="2017776" cy="323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Läntinen alue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6241D328-E743-4F20-9414-EF5F0BCA9A67}"/>
              </a:ext>
            </a:extLst>
          </p:cNvPr>
          <p:cNvSpPr txBox="1"/>
          <p:nvPr/>
        </p:nvSpPr>
        <p:spPr>
          <a:xfrm>
            <a:off x="1158573" y="3124015"/>
            <a:ext cx="2532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100" dirty="0">
                <a:solidFill>
                  <a:prstClr val="black"/>
                </a:solidFill>
                <a:latin typeface="Arial Nova" panose="020B0504020202020204" pitchFamily="34" charset="0"/>
              </a:rPr>
              <a:t>Itä-Uudenmaan hyvinvointialueen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LaNuPe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-neuvontapuhelin ja virka-aikainen päivystys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21DE88DF-2AD8-4D03-9D76-C5FE98FC7AC5}"/>
              </a:ext>
            </a:extLst>
          </p:cNvPr>
          <p:cNvSpPr/>
          <p:nvPr/>
        </p:nvSpPr>
        <p:spPr>
          <a:xfrm>
            <a:off x="1696182" y="1150710"/>
            <a:ext cx="3854972" cy="583321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Hyvinvointialueen yhteiset neuvontapalvelut </a:t>
            </a:r>
            <a:b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fi-FI" sz="12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chat</a:t>
            </a: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sähköinen palveluvalikko, verkkosivut, esitteet)</a:t>
            </a:r>
          </a:p>
        </p:txBody>
      </p:sp>
      <p:cxnSp>
        <p:nvCxnSpPr>
          <p:cNvPr id="24" name="Connector: Elbow 26">
            <a:extLst>
              <a:ext uri="{FF2B5EF4-FFF2-40B4-BE49-F238E27FC236}">
                <a16:creationId xmlns:a16="http://schemas.microsoft.com/office/drawing/2014/main" id="{9AED6CFC-965C-40EB-A23A-8BE7EA62A42F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706296" y="2646803"/>
            <a:ext cx="263292" cy="217574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6" name="Connector: Elbow 28">
            <a:extLst>
              <a:ext uri="{FF2B5EF4-FFF2-40B4-BE49-F238E27FC236}">
                <a16:creationId xmlns:a16="http://schemas.microsoft.com/office/drawing/2014/main" id="{036DFBD2-FBA7-4194-A30D-01A1AE6C2A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1404" y="4037761"/>
            <a:ext cx="221071" cy="22162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7" name="Connector: Elbow 29">
            <a:extLst>
              <a:ext uri="{FF2B5EF4-FFF2-40B4-BE49-F238E27FC236}">
                <a16:creationId xmlns:a16="http://schemas.microsoft.com/office/drawing/2014/main" id="{F1D1948D-C7FB-4059-AC3B-163FAF40D6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03952" y="4265937"/>
            <a:ext cx="595975" cy="22162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9" name="Connector: Elbow 31">
            <a:extLst>
              <a:ext uri="{FF2B5EF4-FFF2-40B4-BE49-F238E27FC236}">
                <a16:creationId xmlns:a16="http://schemas.microsoft.com/office/drawing/2014/main" id="{4C4F5A22-C7BA-40A9-9728-4D48E2CD92D6}"/>
              </a:ext>
            </a:extLst>
          </p:cNvPr>
          <p:cNvCxnSpPr>
            <a:cxnSpLocks/>
            <a:endCxn id="20" idx="1"/>
          </p:cNvCxnSpPr>
          <p:nvPr/>
        </p:nvCxnSpPr>
        <p:spPr>
          <a:xfrm rot="16200000" flipH="1">
            <a:off x="930936" y="4412377"/>
            <a:ext cx="948326" cy="21530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33" name="Rectangle 35">
            <a:extLst>
              <a:ext uri="{FF2B5EF4-FFF2-40B4-BE49-F238E27FC236}">
                <a16:creationId xmlns:a16="http://schemas.microsoft.com/office/drawing/2014/main" id="{7B487235-BC0E-467A-880A-456C2790A4EE}"/>
              </a:ext>
            </a:extLst>
          </p:cNvPr>
          <p:cNvSpPr/>
          <p:nvPr/>
        </p:nvSpPr>
        <p:spPr>
          <a:xfrm>
            <a:off x="4034096" y="2718495"/>
            <a:ext cx="2545082" cy="32308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ova" panose="020B0504020202020204" pitchFamily="34" charset="0"/>
              </a:rPr>
              <a:t>Työikäisten asiakasohjaus</a:t>
            </a:r>
          </a:p>
        </p:txBody>
      </p:sp>
      <p:sp>
        <p:nvSpPr>
          <p:cNvPr id="38" name="TextBox 40">
            <a:extLst>
              <a:ext uri="{FF2B5EF4-FFF2-40B4-BE49-F238E27FC236}">
                <a16:creationId xmlns:a16="http://schemas.microsoft.com/office/drawing/2014/main" id="{DCD26D3D-B90D-46EE-96CA-77C924A7FBDF}"/>
              </a:ext>
            </a:extLst>
          </p:cNvPr>
          <p:cNvSpPr txBox="1"/>
          <p:nvPr/>
        </p:nvSpPr>
        <p:spPr>
          <a:xfrm>
            <a:off x="4253286" y="3104889"/>
            <a:ext cx="2532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182563" indent="-182563">
              <a:lnSpc>
                <a:spcPts val="1200"/>
              </a:lnSpc>
              <a:spcBef>
                <a:spcPts val="200"/>
              </a:spcBef>
              <a:buClr>
                <a:srgbClr val="5B9BD5"/>
              </a:buClr>
              <a:buFont typeface="Arial" panose="020B0604020202020204" pitchFamily="34" charset="0"/>
              <a:buChar char="•"/>
              <a:defRPr sz="11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fi-FI">
                <a:latin typeface="Arial Nova" panose="020B0504020202020204" pitchFamily="34" charset="0"/>
              </a:rPr>
              <a:t>Itä-Uudenmaan hyvinvointialueen työikäisten neuvontapuhelin ja virka-aikainen päivystys</a:t>
            </a:r>
          </a:p>
        </p:txBody>
      </p:sp>
      <p:cxnSp>
        <p:nvCxnSpPr>
          <p:cNvPr id="39" name="Connector: Elbow 41">
            <a:extLst>
              <a:ext uri="{FF2B5EF4-FFF2-40B4-BE49-F238E27FC236}">
                <a16:creationId xmlns:a16="http://schemas.microsoft.com/office/drawing/2014/main" id="{D8D97576-2627-4FD2-8E9D-1A0B370AA1C6}"/>
              </a:ext>
            </a:extLst>
          </p:cNvPr>
          <p:cNvCxnSpPr>
            <a:cxnSpLocks/>
            <a:endCxn id="33" idx="1"/>
          </p:cNvCxnSpPr>
          <p:nvPr/>
        </p:nvCxnSpPr>
        <p:spPr>
          <a:xfrm rot="16200000" flipH="1">
            <a:off x="3800381" y="2646324"/>
            <a:ext cx="246114" cy="221316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46" name="Rectangle 48">
            <a:extLst>
              <a:ext uri="{FF2B5EF4-FFF2-40B4-BE49-F238E27FC236}">
                <a16:creationId xmlns:a16="http://schemas.microsoft.com/office/drawing/2014/main" id="{03FBD933-615A-4C43-8F7B-3272922D8161}"/>
              </a:ext>
            </a:extLst>
          </p:cNvPr>
          <p:cNvSpPr/>
          <p:nvPr/>
        </p:nvSpPr>
        <p:spPr>
          <a:xfrm>
            <a:off x="7121463" y="2717735"/>
            <a:ext cx="2545082" cy="32308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ova" panose="020B0504020202020204" pitchFamily="34" charset="0"/>
              </a:rPr>
              <a:t>Ikääntyneiden asiakasohjaus</a:t>
            </a:r>
          </a:p>
        </p:txBody>
      </p:sp>
      <p:sp>
        <p:nvSpPr>
          <p:cNvPr id="50" name="Rectangle 52">
            <a:extLst>
              <a:ext uri="{FF2B5EF4-FFF2-40B4-BE49-F238E27FC236}">
                <a16:creationId xmlns:a16="http://schemas.microsoft.com/office/drawing/2014/main" id="{05885158-75F6-4C0A-825B-4ABE7B68AB6B}"/>
              </a:ext>
            </a:extLst>
          </p:cNvPr>
          <p:cNvSpPr/>
          <p:nvPr/>
        </p:nvSpPr>
        <p:spPr>
          <a:xfrm>
            <a:off x="7697523" y="5309173"/>
            <a:ext cx="2017776" cy="646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Omaishoidon tuki yli 65v., perhehoito sekä veteraanit ja sotainvalidit</a:t>
            </a:r>
          </a:p>
        </p:txBody>
      </p:sp>
      <p:cxnSp>
        <p:nvCxnSpPr>
          <p:cNvPr id="52" name="Connector: Elbow 54">
            <a:extLst>
              <a:ext uri="{FF2B5EF4-FFF2-40B4-BE49-F238E27FC236}">
                <a16:creationId xmlns:a16="http://schemas.microsoft.com/office/drawing/2014/main" id="{781FE1DB-C677-41F1-B473-B3A8C0BFE039}"/>
              </a:ext>
            </a:extLst>
          </p:cNvPr>
          <p:cNvCxnSpPr>
            <a:cxnSpLocks/>
            <a:endCxn id="46" idx="1"/>
          </p:cNvCxnSpPr>
          <p:nvPr/>
        </p:nvCxnSpPr>
        <p:spPr>
          <a:xfrm rot="16200000" flipH="1">
            <a:off x="6890500" y="2648316"/>
            <a:ext cx="255334" cy="206592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54" name="Connector: Elbow 56">
            <a:extLst>
              <a:ext uri="{FF2B5EF4-FFF2-40B4-BE49-F238E27FC236}">
                <a16:creationId xmlns:a16="http://schemas.microsoft.com/office/drawing/2014/main" id="{150E8C3E-D3E5-49E2-AACC-E8E3B46FB74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57890" y="4031509"/>
            <a:ext cx="257647" cy="22162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55" name="Connector: Elbow 57">
            <a:extLst>
              <a:ext uri="{FF2B5EF4-FFF2-40B4-BE49-F238E27FC236}">
                <a16:creationId xmlns:a16="http://schemas.microsoft.com/office/drawing/2014/main" id="{A175FC21-1956-45AC-B67E-089D4FFDA9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88726" y="4237249"/>
            <a:ext cx="595975" cy="22162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56" name="Connector: Elbow 58">
            <a:extLst>
              <a:ext uri="{FF2B5EF4-FFF2-40B4-BE49-F238E27FC236}">
                <a16:creationId xmlns:a16="http://schemas.microsoft.com/office/drawing/2014/main" id="{A364E9B1-C5DE-4F18-819F-746D6A97F69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05930" y="4520045"/>
            <a:ext cx="1161567" cy="22162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57" name="Connector: Elbow 59">
            <a:extLst>
              <a:ext uri="{FF2B5EF4-FFF2-40B4-BE49-F238E27FC236}">
                <a16:creationId xmlns:a16="http://schemas.microsoft.com/office/drawing/2014/main" id="{53C9C374-83A0-4FE9-8573-3C447BB5C158}"/>
              </a:ext>
            </a:extLst>
          </p:cNvPr>
          <p:cNvCxnSpPr>
            <a:cxnSpLocks/>
            <a:endCxn id="50" idx="1"/>
          </p:cNvCxnSpPr>
          <p:nvPr/>
        </p:nvCxnSpPr>
        <p:spPr>
          <a:xfrm rot="16200000" flipH="1">
            <a:off x="6731915" y="4666742"/>
            <a:ext cx="1709596" cy="22162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61" name="Rectangle 64">
            <a:extLst>
              <a:ext uri="{FF2B5EF4-FFF2-40B4-BE49-F238E27FC236}">
                <a16:creationId xmlns:a16="http://schemas.microsoft.com/office/drawing/2014/main" id="{19AE95C5-589C-4C3B-A15E-AA46A3F0C52F}"/>
              </a:ext>
            </a:extLst>
          </p:cNvPr>
          <p:cNvSpPr/>
          <p:nvPr/>
        </p:nvSpPr>
        <p:spPr>
          <a:xfrm>
            <a:off x="4308335" y="3728648"/>
            <a:ext cx="2323328" cy="3230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ova" panose="020B0504020202020204" pitchFamily="34" charset="0"/>
              </a:rPr>
              <a:t>Palvelutarpeen arviointi</a:t>
            </a:r>
          </a:p>
        </p:txBody>
      </p:sp>
      <p:sp>
        <p:nvSpPr>
          <p:cNvPr id="62" name="Rectangle 65">
            <a:extLst>
              <a:ext uri="{FF2B5EF4-FFF2-40B4-BE49-F238E27FC236}">
                <a16:creationId xmlns:a16="http://schemas.microsoft.com/office/drawing/2014/main" id="{4581B863-CD98-4B15-8306-25C53F935D2C}"/>
              </a:ext>
            </a:extLst>
          </p:cNvPr>
          <p:cNvSpPr/>
          <p:nvPr/>
        </p:nvSpPr>
        <p:spPr>
          <a:xfrm>
            <a:off x="7370936" y="3724009"/>
            <a:ext cx="2346140" cy="3230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ova" panose="020B0504020202020204" pitchFamily="34" charset="0"/>
              </a:rPr>
              <a:t>Palvelutarpeen arviointi</a:t>
            </a:r>
          </a:p>
        </p:txBody>
      </p:sp>
      <p:cxnSp>
        <p:nvCxnSpPr>
          <p:cNvPr id="78" name="Yhdistin: Kulma 77">
            <a:extLst>
              <a:ext uri="{FF2B5EF4-FFF2-40B4-BE49-F238E27FC236}">
                <a16:creationId xmlns:a16="http://schemas.microsoft.com/office/drawing/2014/main" id="{9B80F8AC-AC4A-4C53-9C01-607562AB8393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739397" y="3412702"/>
            <a:ext cx="845447" cy="10025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Yhdistin: Kulma 135">
            <a:extLst>
              <a:ext uri="{FF2B5EF4-FFF2-40B4-BE49-F238E27FC236}">
                <a16:creationId xmlns:a16="http://schemas.microsoft.com/office/drawing/2014/main" id="{3574EDFF-6E88-4FE1-9A30-116FA4E850F9}"/>
              </a:ext>
            </a:extLst>
          </p:cNvPr>
          <p:cNvCxnSpPr>
            <a:cxnSpLocks/>
            <a:endCxn id="61" idx="1"/>
          </p:cNvCxnSpPr>
          <p:nvPr/>
        </p:nvCxnSpPr>
        <p:spPr>
          <a:xfrm rot="16200000" flipH="1">
            <a:off x="3851036" y="3432893"/>
            <a:ext cx="859550" cy="5504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Yhdistin: Kulma 136">
            <a:extLst>
              <a:ext uri="{FF2B5EF4-FFF2-40B4-BE49-F238E27FC236}">
                <a16:creationId xmlns:a16="http://schemas.microsoft.com/office/drawing/2014/main" id="{90672B82-D7FE-459E-88C7-6F3EA9F7A7D9}"/>
              </a:ext>
            </a:extLst>
          </p:cNvPr>
          <p:cNvCxnSpPr>
            <a:cxnSpLocks/>
            <a:endCxn id="62" idx="1"/>
          </p:cNvCxnSpPr>
          <p:nvPr/>
        </p:nvCxnSpPr>
        <p:spPr>
          <a:xfrm rot="16200000" flipH="1">
            <a:off x="6875369" y="3389986"/>
            <a:ext cx="844678" cy="14645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40">
            <a:extLst>
              <a:ext uri="{FF2B5EF4-FFF2-40B4-BE49-F238E27FC236}">
                <a16:creationId xmlns:a16="http://schemas.microsoft.com/office/drawing/2014/main" id="{C46CF1D4-FFE4-4F08-B68A-1522BE420836}"/>
              </a:ext>
            </a:extLst>
          </p:cNvPr>
          <p:cNvSpPr txBox="1"/>
          <p:nvPr/>
        </p:nvSpPr>
        <p:spPr>
          <a:xfrm>
            <a:off x="7320695" y="3127430"/>
            <a:ext cx="2532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182563" indent="-182563">
              <a:lnSpc>
                <a:spcPts val="1200"/>
              </a:lnSpc>
              <a:spcBef>
                <a:spcPts val="200"/>
              </a:spcBef>
              <a:buClr>
                <a:srgbClr val="5B9BD5"/>
              </a:buClr>
              <a:buFont typeface="Arial" panose="020B0604020202020204" pitchFamily="34" charset="0"/>
              <a:buChar char="•"/>
              <a:defRPr sz="11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fi-FI">
                <a:latin typeface="Arial Nova" panose="020B0504020202020204" pitchFamily="34" charset="0"/>
              </a:rPr>
              <a:t>Itä-Uudenmaan hyvinvointialueen ikääntyneiden neuvonta ja ohjaus</a:t>
            </a:r>
          </a:p>
        </p:txBody>
      </p:sp>
      <p:sp>
        <p:nvSpPr>
          <p:cNvPr id="67" name="Rectangle 20">
            <a:extLst>
              <a:ext uri="{FF2B5EF4-FFF2-40B4-BE49-F238E27FC236}">
                <a16:creationId xmlns:a16="http://schemas.microsoft.com/office/drawing/2014/main" id="{A8E426B2-406C-4F1E-87A2-E19809CA7052}"/>
              </a:ext>
            </a:extLst>
          </p:cNvPr>
          <p:cNvSpPr/>
          <p:nvPr/>
        </p:nvSpPr>
        <p:spPr>
          <a:xfrm>
            <a:off x="4608349" y="4109599"/>
            <a:ext cx="2017776" cy="323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0" dirty="0">
                <a:solidFill>
                  <a:prstClr val="black"/>
                </a:solidFill>
                <a:latin typeface="Arial Nova" panose="020B0504020202020204" pitchFamily="34" charset="0"/>
              </a:rPr>
              <a:t>Keskinen (</a:t>
            </a: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Porvoo)</a:t>
            </a:r>
          </a:p>
        </p:txBody>
      </p:sp>
      <p:sp>
        <p:nvSpPr>
          <p:cNvPr id="68" name="Rectangle 21">
            <a:extLst>
              <a:ext uri="{FF2B5EF4-FFF2-40B4-BE49-F238E27FC236}">
                <a16:creationId xmlns:a16="http://schemas.microsoft.com/office/drawing/2014/main" id="{E8C6177F-5D0A-4603-9487-E3CB83FED4D1}"/>
              </a:ext>
            </a:extLst>
          </p:cNvPr>
          <p:cNvSpPr/>
          <p:nvPr/>
        </p:nvSpPr>
        <p:spPr>
          <a:xfrm>
            <a:off x="4608349" y="4484503"/>
            <a:ext cx="2017776" cy="323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Läntinen (Sipoo, Askola, Myrskylä, Pukkila)</a:t>
            </a:r>
          </a:p>
        </p:txBody>
      </p:sp>
      <p:sp>
        <p:nvSpPr>
          <p:cNvPr id="69" name="Rectangle 22">
            <a:extLst>
              <a:ext uri="{FF2B5EF4-FFF2-40B4-BE49-F238E27FC236}">
                <a16:creationId xmlns:a16="http://schemas.microsoft.com/office/drawing/2014/main" id="{52A1970F-1F8C-4910-869B-46A98E6CC394}"/>
              </a:ext>
            </a:extLst>
          </p:cNvPr>
          <p:cNvSpPr/>
          <p:nvPr/>
        </p:nvSpPr>
        <p:spPr>
          <a:xfrm>
            <a:off x="4599789" y="4844683"/>
            <a:ext cx="2017776" cy="323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Itäinen (Loviisa, Lapinjärvi)</a:t>
            </a:r>
          </a:p>
        </p:txBody>
      </p:sp>
      <p:cxnSp>
        <p:nvCxnSpPr>
          <p:cNvPr id="70" name="Connector: Elbow 28">
            <a:extLst>
              <a:ext uri="{FF2B5EF4-FFF2-40B4-BE49-F238E27FC236}">
                <a16:creationId xmlns:a16="http://schemas.microsoft.com/office/drawing/2014/main" id="{FA40B27A-7E13-4D2D-8E1E-C4DCB4D8B8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78444" y="4049798"/>
            <a:ext cx="221071" cy="22162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72" name="Connector: Elbow 29">
            <a:extLst>
              <a:ext uri="{FF2B5EF4-FFF2-40B4-BE49-F238E27FC236}">
                <a16:creationId xmlns:a16="http://schemas.microsoft.com/office/drawing/2014/main" id="{F601EC69-C6C1-4B38-8897-3D4870D0B5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90992" y="4277974"/>
            <a:ext cx="595975" cy="22162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74" name="Connector: Elbow 31">
            <a:extLst>
              <a:ext uri="{FF2B5EF4-FFF2-40B4-BE49-F238E27FC236}">
                <a16:creationId xmlns:a16="http://schemas.microsoft.com/office/drawing/2014/main" id="{D3C52795-41D3-4523-A361-77E28E3D7D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10025" y="4424414"/>
            <a:ext cx="948326" cy="21530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75" name="Rectangle 20">
            <a:extLst>
              <a:ext uri="{FF2B5EF4-FFF2-40B4-BE49-F238E27FC236}">
                <a16:creationId xmlns:a16="http://schemas.microsoft.com/office/drawing/2014/main" id="{AE0CFF55-CA9D-47E0-AE10-7AC2DBF2EEA5}"/>
              </a:ext>
            </a:extLst>
          </p:cNvPr>
          <p:cNvSpPr/>
          <p:nvPr/>
        </p:nvSpPr>
        <p:spPr>
          <a:xfrm>
            <a:off x="7697523" y="4097562"/>
            <a:ext cx="2017776" cy="323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Keskinen (Porvoo)</a:t>
            </a:r>
          </a:p>
        </p:txBody>
      </p:sp>
      <p:sp>
        <p:nvSpPr>
          <p:cNvPr id="76" name="Rectangle 21">
            <a:extLst>
              <a:ext uri="{FF2B5EF4-FFF2-40B4-BE49-F238E27FC236}">
                <a16:creationId xmlns:a16="http://schemas.microsoft.com/office/drawing/2014/main" id="{5896ACAD-2410-487F-BC53-C3D14EE881AB}"/>
              </a:ext>
            </a:extLst>
          </p:cNvPr>
          <p:cNvSpPr/>
          <p:nvPr/>
        </p:nvSpPr>
        <p:spPr>
          <a:xfrm>
            <a:off x="7697523" y="4484503"/>
            <a:ext cx="2017776" cy="323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Läntinen (Sipoo)</a:t>
            </a:r>
          </a:p>
        </p:txBody>
      </p:sp>
      <p:sp>
        <p:nvSpPr>
          <p:cNvPr id="77" name="Rectangle 22">
            <a:extLst>
              <a:ext uri="{FF2B5EF4-FFF2-40B4-BE49-F238E27FC236}">
                <a16:creationId xmlns:a16="http://schemas.microsoft.com/office/drawing/2014/main" id="{F9380EFC-E8CF-4BEF-8B13-ADC984890E55}"/>
              </a:ext>
            </a:extLst>
          </p:cNvPr>
          <p:cNvSpPr/>
          <p:nvPr/>
        </p:nvSpPr>
        <p:spPr>
          <a:xfrm>
            <a:off x="7697523" y="4888550"/>
            <a:ext cx="2017776" cy="3705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Itäinen (Loviisa, Askola, Myrskylä, Pukkila, Lapinjärvi)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CDCAF4A6-15A1-3748-5E8C-C727BC541620}"/>
              </a:ext>
            </a:extLst>
          </p:cNvPr>
          <p:cNvSpPr/>
          <p:nvPr/>
        </p:nvSpPr>
        <p:spPr>
          <a:xfrm>
            <a:off x="9870004" y="2300856"/>
            <a:ext cx="2009245" cy="32308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</a:rPr>
              <a:t>Vammaispalvelut</a:t>
            </a:r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9EC0DD11-9FE5-1F71-87D2-3911DBD1BEE5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5200735" y="2148645"/>
            <a:ext cx="0" cy="153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Yhdistin: Kulma 36">
            <a:extLst>
              <a:ext uri="{FF2B5EF4-FFF2-40B4-BE49-F238E27FC236}">
                <a16:creationId xmlns:a16="http://schemas.microsoft.com/office/drawing/2014/main" id="{2ACE2C26-272B-8568-3ABC-171B238F9698}"/>
              </a:ext>
            </a:extLst>
          </p:cNvPr>
          <p:cNvCxnSpPr>
            <a:cxnSpLocks/>
            <a:stCxn id="10" idx="0"/>
            <a:endCxn id="5" idx="2"/>
          </p:cNvCxnSpPr>
          <p:nvPr/>
        </p:nvCxnSpPr>
        <p:spPr>
          <a:xfrm rot="16200000" flipV="1">
            <a:off x="7751624" y="-822147"/>
            <a:ext cx="1332032" cy="4913974"/>
          </a:xfrm>
          <a:prstGeom prst="bentConnector3">
            <a:avLst>
              <a:gd name="adj1" fmla="val 297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Yhdistin: Kulma 42">
            <a:extLst>
              <a:ext uri="{FF2B5EF4-FFF2-40B4-BE49-F238E27FC236}">
                <a16:creationId xmlns:a16="http://schemas.microsoft.com/office/drawing/2014/main" id="{7908BFB1-2B54-8F0C-C700-F7EABB4174D3}"/>
              </a:ext>
            </a:extLst>
          </p:cNvPr>
          <p:cNvCxnSpPr>
            <a:cxnSpLocks/>
            <a:stCxn id="15" idx="0"/>
            <a:endCxn id="5" idx="2"/>
          </p:cNvCxnSpPr>
          <p:nvPr/>
        </p:nvCxnSpPr>
        <p:spPr>
          <a:xfrm rot="16200000" flipV="1">
            <a:off x="6426606" y="502872"/>
            <a:ext cx="1332033" cy="2263938"/>
          </a:xfrm>
          <a:prstGeom prst="bentConnector3">
            <a:avLst>
              <a:gd name="adj1" fmla="val 303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Yhdistin: Kulma 47">
            <a:extLst>
              <a:ext uri="{FF2B5EF4-FFF2-40B4-BE49-F238E27FC236}">
                <a16:creationId xmlns:a16="http://schemas.microsoft.com/office/drawing/2014/main" id="{3CAA72B9-C3A6-FCD9-35C4-8DF379EA6665}"/>
              </a:ext>
            </a:extLst>
          </p:cNvPr>
          <p:cNvCxnSpPr>
            <a:cxnSpLocks/>
            <a:stCxn id="14" idx="0"/>
            <a:endCxn id="5" idx="2"/>
          </p:cNvCxnSpPr>
          <p:nvPr/>
        </p:nvCxnSpPr>
        <p:spPr>
          <a:xfrm rot="5400000" flipH="1" flipV="1">
            <a:off x="4914253" y="1255306"/>
            <a:ext cx="1332882" cy="759918"/>
          </a:xfrm>
          <a:prstGeom prst="bentConnector3">
            <a:avLst>
              <a:gd name="adj1" fmla="val 303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Yhdistin: Kulma 57">
            <a:extLst>
              <a:ext uri="{FF2B5EF4-FFF2-40B4-BE49-F238E27FC236}">
                <a16:creationId xmlns:a16="http://schemas.microsoft.com/office/drawing/2014/main" id="{27042B32-4CD5-6258-2E0D-13C6DC0307BF}"/>
              </a:ext>
            </a:extLst>
          </p:cNvPr>
          <p:cNvCxnSpPr>
            <a:cxnSpLocks/>
            <a:stCxn id="13" idx="0"/>
            <a:endCxn id="5" idx="2"/>
          </p:cNvCxnSpPr>
          <p:nvPr/>
        </p:nvCxnSpPr>
        <p:spPr>
          <a:xfrm rot="5400000" flipH="1" flipV="1">
            <a:off x="3337196" y="-321771"/>
            <a:ext cx="1332861" cy="3914053"/>
          </a:xfrm>
          <a:prstGeom prst="bentConnector3">
            <a:avLst>
              <a:gd name="adj1" fmla="val 297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DB7AAF77-A560-DC74-0659-403803AB16F1}"/>
              </a:ext>
            </a:extLst>
          </p:cNvPr>
          <p:cNvSpPr/>
          <p:nvPr/>
        </p:nvSpPr>
        <p:spPr>
          <a:xfrm>
            <a:off x="10084135" y="3727692"/>
            <a:ext cx="1791236" cy="543451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ova" panose="020B0504020202020204" pitchFamily="34" charset="0"/>
              </a:rPr>
              <a:t>Palvelutarpeen arviointi ja suunnitelmallinen työ</a:t>
            </a:r>
          </a:p>
        </p:txBody>
      </p:sp>
      <p:sp>
        <p:nvSpPr>
          <p:cNvPr id="89" name="TextBox 40">
            <a:extLst>
              <a:ext uri="{FF2B5EF4-FFF2-40B4-BE49-F238E27FC236}">
                <a16:creationId xmlns:a16="http://schemas.microsoft.com/office/drawing/2014/main" id="{7CD99394-6D56-9571-5003-DB67E52DD008}"/>
              </a:ext>
            </a:extLst>
          </p:cNvPr>
          <p:cNvSpPr txBox="1"/>
          <p:nvPr/>
        </p:nvSpPr>
        <p:spPr>
          <a:xfrm>
            <a:off x="10129940" y="2764972"/>
            <a:ext cx="1746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182563" indent="-182563">
              <a:lnSpc>
                <a:spcPts val="1200"/>
              </a:lnSpc>
              <a:spcBef>
                <a:spcPts val="200"/>
              </a:spcBef>
              <a:buClr>
                <a:srgbClr val="5B9BD5"/>
              </a:buClr>
              <a:buFont typeface="Arial" panose="020B0604020202020204" pitchFamily="34" charset="0"/>
              <a:buChar char="•"/>
              <a:defRPr sz="11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fi-FI">
                <a:latin typeface="Arial Nova" panose="020B0504020202020204" pitchFamily="34" charset="0"/>
              </a:rPr>
              <a:t>Itä-Uudenmaan hyvinvointialueen asiakkaat työnjaon mukaisesti</a:t>
            </a:r>
          </a:p>
        </p:txBody>
      </p:sp>
      <p:cxnSp>
        <p:nvCxnSpPr>
          <p:cNvPr id="94" name="Yhdistin: Kulma 93">
            <a:extLst>
              <a:ext uri="{FF2B5EF4-FFF2-40B4-BE49-F238E27FC236}">
                <a16:creationId xmlns:a16="http://schemas.microsoft.com/office/drawing/2014/main" id="{EF0E97C1-83EA-C4CF-BE70-B2B32982A3B0}"/>
              </a:ext>
            </a:extLst>
          </p:cNvPr>
          <p:cNvCxnSpPr>
            <a:cxnSpLocks/>
            <a:endCxn id="65" idx="1"/>
          </p:cNvCxnSpPr>
          <p:nvPr/>
        </p:nvCxnSpPr>
        <p:spPr>
          <a:xfrm rot="16200000" flipH="1">
            <a:off x="9330951" y="3246234"/>
            <a:ext cx="1365494" cy="14087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64">
            <a:extLst>
              <a:ext uri="{FF2B5EF4-FFF2-40B4-BE49-F238E27FC236}">
                <a16:creationId xmlns:a16="http://schemas.microsoft.com/office/drawing/2014/main" id="{DC188AFB-4398-904E-FE86-3E5F74E87834}"/>
              </a:ext>
            </a:extLst>
          </p:cNvPr>
          <p:cNvSpPr/>
          <p:nvPr/>
        </p:nvSpPr>
        <p:spPr>
          <a:xfrm>
            <a:off x="1111993" y="5421220"/>
            <a:ext cx="2323328" cy="3230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ova" panose="020B0504020202020204" pitchFamily="34" charset="0"/>
              </a:rPr>
              <a:t>Suunnitelmallinen työ</a:t>
            </a:r>
          </a:p>
        </p:txBody>
      </p:sp>
      <p:cxnSp>
        <p:nvCxnSpPr>
          <p:cNvPr id="7" name="Yhdistin: Kulma 6">
            <a:extLst>
              <a:ext uri="{FF2B5EF4-FFF2-40B4-BE49-F238E27FC236}">
                <a16:creationId xmlns:a16="http://schemas.microsoft.com/office/drawing/2014/main" id="{1C6D18C3-50D2-3935-F3DC-28DB5513553B}"/>
              </a:ext>
            </a:extLst>
          </p:cNvPr>
          <p:cNvCxnSpPr>
            <a:cxnSpLocks/>
            <a:endCxn id="2" idx="1"/>
          </p:cNvCxnSpPr>
          <p:nvPr/>
        </p:nvCxnSpPr>
        <p:spPr>
          <a:xfrm rot="16200000" flipH="1">
            <a:off x="-207049" y="4263722"/>
            <a:ext cx="2532094" cy="1059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4">
            <a:extLst>
              <a:ext uri="{FF2B5EF4-FFF2-40B4-BE49-F238E27FC236}">
                <a16:creationId xmlns:a16="http://schemas.microsoft.com/office/drawing/2014/main" id="{A641C779-7585-214F-E66B-95445D03D4BC}"/>
              </a:ext>
            </a:extLst>
          </p:cNvPr>
          <p:cNvSpPr/>
          <p:nvPr/>
        </p:nvSpPr>
        <p:spPr>
          <a:xfrm>
            <a:off x="4286982" y="5462715"/>
            <a:ext cx="2323328" cy="3230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ova" panose="020B0504020202020204" pitchFamily="34" charset="0"/>
              </a:rPr>
              <a:t>Suunnitelmallinen työ</a:t>
            </a:r>
          </a:p>
        </p:txBody>
      </p:sp>
      <p:cxnSp>
        <p:nvCxnSpPr>
          <p:cNvPr id="21" name="Yhdistin: Kulma 20">
            <a:extLst>
              <a:ext uri="{FF2B5EF4-FFF2-40B4-BE49-F238E27FC236}">
                <a16:creationId xmlns:a16="http://schemas.microsoft.com/office/drawing/2014/main" id="{964949AB-DF58-C0DB-14E1-8636E76C0544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2928596" y="4265872"/>
            <a:ext cx="2575479" cy="14129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64">
            <a:extLst>
              <a:ext uri="{FF2B5EF4-FFF2-40B4-BE49-F238E27FC236}">
                <a16:creationId xmlns:a16="http://schemas.microsoft.com/office/drawing/2014/main" id="{4AEAA177-ADB8-8854-48EE-15F75869D43A}"/>
              </a:ext>
            </a:extLst>
          </p:cNvPr>
          <p:cNvSpPr/>
          <p:nvPr/>
        </p:nvSpPr>
        <p:spPr>
          <a:xfrm>
            <a:off x="7383099" y="6116503"/>
            <a:ext cx="2323328" cy="3230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ova" panose="020B0504020202020204" pitchFamily="34" charset="0"/>
              </a:rPr>
              <a:t>Suunnitelmallinen työ</a:t>
            </a:r>
          </a:p>
        </p:txBody>
      </p:sp>
      <p:cxnSp>
        <p:nvCxnSpPr>
          <p:cNvPr id="32" name="Yhdistin: Kulma 31">
            <a:extLst>
              <a:ext uri="{FF2B5EF4-FFF2-40B4-BE49-F238E27FC236}">
                <a16:creationId xmlns:a16="http://schemas.microsoft.com/office/drawing/2014/main" id="{56593ECE-DC43-B418-9952-F4E17AEFDF96}"/>
              </a:ext>
            </a:extLst>
          </p:cNvPr>
          <p:cNvCxnSpPr>
            <a:cxnSpLocks/>
            <a:endCxn id="31" idx="1"/>
          </p:cNvCxnSpPr>
          <p:nvPr/>
        </p:nvCxnSpPr>
        <p:spPr>
          <a:xfrm rot="16200000" flipH="1">
            <a:off x="5644144" y="4539092"/>
            <a:ext cx="3247406" cy="23050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49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Neuvonta ja ohjaus jakautuu viiteen eri tasoon asiakastarpeiden mukaisesti. &#10;">
            <a:extLst>
              <a:ext uri="{FF2B5EF4-FFF2-40B4-BE49-F238E27FC236}">
                <a16:creationId xmlns:a16="http://schemas.microsoft.com/office/drawing/2014/main" id="{2D38D177-CDF6-F8EF-B670-BBA25969F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169314" y="1282"/>
            <a:ext cx="12361314" cy="685671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1903B7B-128A-4477-989A-4E04E959A795}"/>
              </a:ext>
            </a:extLst>
          </p:cNvPr>
          <p:cNvSpPr txBox="1"/>
          <p:nvPr/>
        </p:nvSpPr>
        <p:spPr>
          <a:xfrm>
            <a:off x="0" y="6579719"/>
            <a:ext cx="2048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/>
              <a:t>Teemu Tupala, NHG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460100ED-0C58-F077-DAE1-21C65D7F75FF}"/>
              </a:ext>
            </a:extLst>
          </p:cNvPr>
          <p:cNvSpPr/>
          <p:nvPr/>
        </p:nvSpPr>
        <p:spPr>
          <a:xfrm>
            <a:off x="3681454" y="2099143"/>
            <a:ext cx="1987826" cy="707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Yleinen asiakasneuvonta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AFFC35EC-B6CC-5618-2F32-E2E19969711B}"/>
              </a:ext>
            </a:extLst>
          </p:cNvPr>
          <p:cNvSpPr/>
          <p:nvPr/>
        </p:nvSpPr>
        <p:spPr>
          <a:xfrm>
            <a:off x="5773973" y="2099142"/>
            <a:ext cx="1987826" cy="70766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Palvelukohtainen asiakasohjaus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EEBC8F45-859E-5ECE-3468-3B6F6781E9C3}"/>
              </a:ext>
            </a:extLst>
          </p:cNvPr>
          <p:cNvSpPr/>
          <p:nvPr/>
        </p:nvSpPr>
        <p:spPr>
          <a:xfrm>
            <a:off x="7866492" y="2099141"/>
            <a:ext cx="3201724" cy="70766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Palvelutarpeen arviointi ja suunnitelmallinen työ</a:t>
            </a:r>
          </a:p>
        </p:txBody>
      </p:sp>
    </p:spTree>
    <p:extLst>
      <p:ext uri="{BB962C8B-B14F-4D97-AF65-F5344CB8AC3E}">
        <p14:creationId xmlns:p14="http://schemas.microsoft.com/office/powerpoint/2010/main" val="140557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159DFC-B01B-8B0B-881E-765DF7D9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Palvelulupaus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DEC438-FE6A-FE1D-4258-C8E12E2D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i="1">
                <a:solidFill>
                  <a:schemeClr val="accent1"/>
                </a:solidFill>
              </a:rPr>
              <a:t>Palvelulupaus: Itä-Uudenmaan hyvinvointialueen asukas saa palvelua yhdellä yhteydenotolla sosiaalipalveluissa</a:t>
            </a:r>
          </a:p>
          <a:p>
            <a:r>
              <a:rPr lang="fi-FI"/>
              <a:t>Asiakasneuvonta </a:t>
            </a:r>
          </a:p>
          <a:p>
            <a:pPr lvl="1"/>
            <a:r>
              <a:rPr lang="fi-FI"/>
              <a:t>Palvelulupaus: Hoitaa kaikki yhteydenotot saman päivän aikana</a:t>
            </a:r>
          </a:p>
          <a:p>
            <a:r>
              <a:rPr lang="fi-FI"/>
              <a:t>Asiakasohjaus</a:t>
            </a:r>
          </a:p>
          <a:p>
            <a:pPr lvl="1"/>
            <a:r>
              <a:rPr lang="fi-FI"/>
              <a:t>Palvelulupaus: Alkuarviointi toteutetaan 7 arkipäivän aikana siitä, kun asia on tullut tietoon</a:t>
            </a:r>
          </a:p>
        </p:txBody>
      </p:sp>
    </p:spTree>
    <p:extLst>
      <p:ext uri="{BB962C8B-B14F-4D97-AF65-F5344CB8AC3E}">
        <p14:creationId xmlns:p14="http://schemas.microsoft.com/office/powerpoint/2010/main" val="347398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EC8D5B-3669-4C33-A531-996F3A8518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4490" y="286992"/>
            <a:ext cx="7315200" cy="855662"/>
          </a:xfrm>
        </p:spPr>
        <p:txBody>
          <a:bodyPr>
            <a:normAutofit/>
          </a:bodyPr>
          <a:lstStyle/>
          <a:p>
            <a:r>
              <a:rPr lang="fi-FI" sz="4000" dirty="0"/>
              <a:t>Asiakasneuvonnan prosessi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9871561D-8CFB-920E-3E19-4DA8E5680799}"/>
              </a:ext>
            </a:extLst>
          </p:cNvPr>
          <p:cNvSpPr/>
          <p:nvPr/>
        </p:nvSpPr>
        <p:spPr>
          <a:xfrm>
            <a:off x="424490" y="1353591"/>
            <a:ext cx="1257638" cy="427081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/>
              <a:t>Asiakas on yhteydessä Asiakas-neuvontaan puhelimitse tai Chatilla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09EEBEE7-E31B-B6D2-C069-198A7D3E8DA4}"/>
              </a:ext>
            </a:extLst>
          </p:cNvPr>
          <p:cNvSpPr/>
          <p:nvPr/>
        </p:nvSpPr>
        <p:spPr>
          <a:xfrm>
            <a:off x="1970587" y="1367553"/>
            <a:ext cx="1200992" cy="4280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/>
              <a:t>Asiakas-neuvonta kartoittaa asiakkaan tilanteen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E757AF4A-AF40-85C0-41E1-F9E82CB8F640}"/>
              </a:ext>
            </a:extLst>
          </p:cNvPr>
          <p:cNvSpPr/>
          <p:nvPr/>
        </p:nvSpPr>
        <p:spPr>
          <a:xfrm>
            <a:off x="4002525" y="2589661"/>
            <a:ext cx="2286674" cy="148445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/>
              <a:t>Jos asiakkaalla on tarvetta terveyspalveluille, annetaan asiakkaalle tarvittavat yhteystiedot ko. palvelusta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A39C394D-4D41-9DA0-CE53-D2FCABC14C2A}"/>
              </a:ext>
            </a:extLst>
          </p:cNvPr>
          <p:cNvSpPr/>
          <p:nvPr/>
        </p:nvSpPr>
        <p:spPr>
          <a:xfrm>
            <a:off x="4002524" y="4232343"/>
            <a:ext cx="2286675" cy="1416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/>
              <a:t>Jos asiakkaalla on tarvetta sosiaalipalveluille. Asiakasneuvonta kirjaa tilanteen SBM-järjestelmään ja siirtää asian käsittelyn oikeaan palvelutehtävään. 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9FD70A47-24FE-B6B5-16C0-39A6AFBEB1B9}"/>
              </a:ext>
            </a:extLst>
          </p:cNvPr>
          <p:cNvSpPr/>
          <p:nvPr/>
        </p:nvSpPr>
        <p:spPr>
          <a:xfrm>
            <a:off x="4002524" y="1359671"/>
            <a:ext cx="2286674" cy="107175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/>
              <a:t>Asiakasneuvonta tarjoaa asiakkaalle neuvontaa ja ohjausta  -  </a:t>
            </a:r>
            <a:r>
              <a:rPr lang="fi-FI" sz="1100" b="1"/>
              <a:t>Asiakkaan tilanne ratkeaa yleisellä neuvonnalla ja ohjauksella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6D961BF4-0924-5051-C86B-AE9ADECB1B94}"/>
              </a:ext>
            </a:extLst>
          </p:cNvPr>
          <p:cNvSpPr/>
          <p:nvPr/>
        </p:nvSpPr>
        <p:spPr>
          <a:xfrm>
            <a:off x="8765331" y="1407098"/>
            <a:ext cx="1586714" cy="52598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Työikäiset - Porvoo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CB46FAEC-0C8C-8FB7-3858-DBDB4390BF60}"/>
              </a:ext>
            </a:extLst>
          </p:cNvPr>
          <p:cNvSpPr/>
          <p:nvPr/>
        </p:nvSpPr>
        <p:spPr>
          <a:xfrm>
            <a:off x="8765331" y="2028836"/>
            <a:ext cx="1586714" cy="52598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Työikäiset – Sipoo, Askola, Myrskylä, Pukkila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080F4341-FFAD-E7F4-519C-9A8FB4D34397}"/>
              </a:ext>
            </a:extLst>
          </p:cNvPr>
          <p:cNvSpPr/>
          <p:nvPr/>
        </p:nvSpPr>
        <p:spPr>
          <a:xfrm>
            <a:off x="8778818" y="2652816"/>
            <a:ext cx="1586714" cy="52598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/>
              <a:t>Työikäiset – Loviisa ja Lapinjärvi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FC591E88-9346-3F29-20D2-B05F26F12F14}"/>
              </a:ext>
            </a:extLst>
          </p:cNvPr>
          <p:cNvSpPr/>
          <p:nvPr/>
        </p:nvSpPr>
        <p:spPr>
          <a:xfrm>
            <a:off x="8778818" y="3274554"/>
            <a:ext cx="1586714" cy="5259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Ikääntyneet - Porvoo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8087C267-694A-BA51-F6F4-EE1C0203A37E}"/>
              </a:ext>
            </a:extLst>
          </p:cNvPr>
          <p:cNvSpPr/>
          <p:nvPr/>
        </p:nvSpPr>
        <p:spPr>
          <a:xfrm>
            <a:off x="8778818" y="3895399"/>
            <a:ext cx="1586714" cy="5259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/>
              <a:t>Ikääntyneet - Sipoo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1DDE4E85-F874-0D03-0E8C-FE0AABA4D438}"/>
              </a:ext>
            </a:extLst>
          </p:cNvPr>
          <p:cNvSpPr/>
          <p:nvPr/>
        </p:nvSpPr>
        <p:spPr>
          <a:xfrm>
            <a:off x="8778818" y="4492408"/>
            <a:ext cx="1586714" cy="5259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/>
              <a:t>Ikääntyneet – Loviisa, Lapinjärvi, Askola, Myrskylä ja Pukkila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4D918040-70A8-D725-CD14-65F995F71562}"/>
              </a:ext>
            </a:extLst>
          </p:cNvPr>
          <p:cNvSpPr/>
          <p:nvPr/>
        </p:nvSpPr>
        <p:spPr>
          <a:xfrm>
            <a:off x="8765331" y="5137967"/>
            <a:ext cx="1586714" cy="5259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Vammaispalvelut  – omat työntekijät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5A39E502-9848-6980-2ACE-386723A12A83}"/>
              </a:ext>
            </a:extLst>
          </p:cNvPr>
          <p:cNvSpPr/>
          <p:nvPr/>
        </p:nvSpPr>
        <p:spPr>
          <a:xfrm>
            <a:off x="488195" y="5734321"/>
            <a:ext cx="9863849" cy="58443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Jos kyseessä on lastensuojelun asia, asiakas voi soittaa suoraan lapsiperheiden asiakasohjaukseen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D9E2B2D3-9665-0907-70F7-FA38551CB590}"/>
              </a:ext>
            </a:extLst>
          </p:cNvPr>
          <p:cNvSpPr/>
          <p:nvPr/>
        </p:nvSpPr>
        <p:spPr>
          <a:xfrm>
            <a:off x="10466013" y="1379930"/>
            <a:ext cx="1586714" cy="4992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/>
              <a:t>Itä-Uudenmaan hyvinvointialueen asiakasohjauksen työntekijä ottaa asiakkaan asian käsittelyyn ja on yhteydessä asiakkaaseen</a:t>
            </a:r>
          </a:p>
        </p:txBody>
      </p: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310072F0-04A3-F9B8-2ACE-1809AE9F4BA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682128" y="3488998"/>
            <a:ext cx="288459" cy="19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37BE3EF2-F1D7-4E72-B86D-27DFF01E514D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171579" y="3508002"/>
            <a:ext cx="830945" cy="1432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DDD35C79-AE73-FDF2-D890-FEB929A586A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171579" y="3331886"/>
            <a:ext cx="830946" cy="176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35A262A2-AF96-A0C0-A622-7D6FCD642761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3171579" y="1895550"/>
            <a:ext cx="830945" cy="1612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ilvi 92">
            <a:extLst>
              <a:ext uri="{FF2B5EF4-FFF2-40B4-BE49-F238E27FC236}">
                <a16:creationId xmlns:a16="http://schemas.microsoft.com/office/drawing/2014/main" id="{1D5A1E01-BB69-6193-F6DC-3F21812EC420}"/>
              </a:ext>
            </a:extLst>
          </p:cNvPr>
          <p:cNvSpPr/>
          <p:nvPr/>
        </p:nvSpPr>
        <p:spPr>
          <a:xfrm>
            <a:off x="7913020" y="166766"/>
            <a:ext cx="4139707" cy="110279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>
                <a:solidFill>
                  <a:schemeClr val="tx2"/>
                </a:solidFill>
              </a:rPr>
              <a:t>Jos asiakkaalla useiden palveluiden tarvetta tai monimutkainen tilanne. Työntekijät päättävät kuka on asiakkaaseen yhteydessä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32C25708-E462-D228-437F-B103AD65B8B7}"/>
              </a:ext>
            </a:extLst>
          </p:cNvPr>
          <p:cNvSpPr/>
          <p:nvPr/>
        </p:nvSpPr>
        <p:spPr>
          <a:xfrm>
            <a:off x="6995663" y="1387938"/>
            <a:ext cx="1179113" cy="179086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Työikäisten palvelut</a:t>
            </a:r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BD731612-8295-057B-1B03-B27483CB4AA7}"/>
              </a:ext>
            </a:extLst>
          </p:cNvPr>
          <p:cNvSpPr/>
          <p:nvPr/>
        </p:nvSpPr>
        <p:spPr>
          <a:xfrm>
            <a:off x="6995663" y="3274553"/>
            <a:ext cx="1179113" cy="17438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Ikääntyneiden palvelut</a:t>
            </a:r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08BA44E2-B6DF-0B9E-D837-1EB63B9666DC}"/>
              </a:ext>
            </a:extLst>
          </p:cNvPr>
          <p:cNvSpPr/>
          <p:nvPr/>
        </p:nvSpPr>
        <p:spPr>
          <a:xfrm>
            <a:off x="6995663" y="5122467"/>
            <a:ext cx="1179113" cy="5259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Vammais-palvelut</a:t>
            </a:r>
          </a:p>
        </p:txBody>
      </p:sp>
      <p:cxnSp>
        <p:nvCxnSpPr>
          <p:cNvPr id="53" name="Suora yhdysviiva 52">
            <a:extLst>
              <a:ext uri="{FF2B5EF4-FFF2-40B4-BE49-F238E27FC236}">
                <a16:creationId xmlns:a16="http://schemas.microsoft.com/office/drawing/2014/main" id="{B6106FB8-8291-62F2-23A7-4604D08BAEBF}"/>
              </a:ext>
            </a:extLst>
          </p:cNvPr>
          <p:cNvCxnSpPr>
            <a:cxnSpLocks/>
            <a:stCxn id="11" idx="3"/>
            <a:endCxn id="44" idx="1"/>
          </p:cNvCxnSpPr>
          <p:nvPr/>
        </p:nvCxnSpPr>
        <p:spPr>
          <a:xfrm flipV="1">
            <a:off x="6289199" y="2283369"/>
            <a:ext cx="706464" cy="265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yhdysviiva 57">
            <a:extLst>
              <a:ext uri="{FF2B5EF4-FFF2-40B4-BE49-F238E27FC236}">
                <a16:creationId xmlns:a16="http://schemas.microsoft.com/office/drawing/2014/main" id="{C913FE46-91FE-82C0-0A9E-8E11099A7690}"/>
              </a:ext>
            </a:extLst>
          </p:cNvPr>
          <p:cNvCxnSpPr>
            <a:cxnSpLocks/>
            <a:stCxn id="11" idx="3"/>
            <a:endCxn id="49" idx="1"/>
          </p:cNvCxnSpPr>
          <p:nvPr/>
        </p:nvCxnSpPr>
        <p:spPr>
          <a:xfrm flipV="1">
            <a:off x="6289199" y="4146472"/>
            <a:ext cx="706464" cy="793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uora yhdysviiva 61">
            <a:extLst>
              <a:ext uri="{FF2B5EF4-FFF2-40B4-BE49-F238E27FC236}">
                <a16:creationId xmlns:a16="http://schemas.microsoft.com/office/drawing/2014/main" id="{EC01E347-29E0-A69C-3937-C0544AA17110}"/>
              </a:ext>
            </a:extLst>
          </p:cNvPr>
          <p:cNvCxnSpPr>
            <a:cxnSpLocks/>
            <a:stCxn id="11" idx="3"/>
            <a:endCxn id="50" idx="1"/>
          </p:cNvCxnSpPr>
          <p:nvPr/>
        </p:nvCxnSpPr>
        <p:spPr>
          <a:xfrm>
            <a:off x="6289199" y="4940397"/>
            <a:ext cx="706464" cy="445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uora yhdysviiva 64">
            <a:extLst>
              <a:ext uri="{FF2B5EF4-FFF2-40B4-BE49-F238E27FC236}">
                <a16:creationId xmlns:a16="http://schemas.microsoft.com/office/drawing/2014/main" id="{B5402153-37A4-E836-771C-254DE99D46C2}"/>
              </a:ext>
            </a:extLst>
          </p:cNvPr>
          <p:cNvCxnSpPr>
            <a:cxnSpLocks/>
            <a:stCxn id="50" idx="3"/>
            <a:endCxn id="19" idx="1"/>
          </p:cNvCxnSpPr>
          <p:nvPr/>
        </p:nvCxnSpPr>
        <p:spPr>
          <a:xfrm>
            <a:off x="8174776" y="5385459"/>
            <a:ext cx="590555" cy="15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yhdysviiva 67">
            <a:extLst>
              <a:ext uri="{FF2B5EF4-FFF2-40B4-BE49-F238E27FC236}">
                <a16:creationId xmlns:a16="http://schemas.microsoft.com/office/drawing/2014/main" id="{B6D558F8-3DCE-CE1D-76BC-A5E23A3F091B}"/>
              </a:ext>
            </a:extLst>
          </p:cNvPr>
          <p:cNvCxnSpPr>
            <a:cxnSpLocks/>
            <a:stCxn id="49" idx="3"/>
            <a:endCxn id="16" idx="1"/>
          </p:cNvCxnSpPr>
          <p:nvPr/>
        </p:nvCxnSpPr>
        <p:spPr>
          <a:xfrm flipV="1">
            <a:off x="8174776" y="3537546"/>
            <a:ext cx="604042" cy="608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yhdysviiva 70">
            <a:extLst>
              <a:ext uri="{FF2B5EF4-FFF2-40B4-BE49-F238E27FC236}">
                <a16:creationId xmlns:a16="http://schemas.microsoft.com/office/drawing/2014/main" id="{6291C7D9-8C3A-70B0-2B19-3139715C9AF6}"/>
              </a:ext>
            </a:extLst>
          </p:cNvPr>
          <p:cNvCxnSpPr>
            <a:cxnSpLocks/>
            <a:stCxn id="49" idx="3"/>
            <a:endCxn id="17" idx="1"/>
          </p:cNvCxnSpPr>
          <p:nvPr/>
        </p:nvCxnSpPr>
        <p:spPr>
          <a:xfrm>
            <a:off x="8174776" y="4146472"/>
            <a:ext cx="604042" cy="11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uora yhdysviiva 73">
            <a:extLst>
              <a:ext uri="{FF2B5EF4-FFF2-40B4-BE49-F238E27FC236}">
                <a16:creationId xmlns:a16="http://schemas.microsoft.com/office/drawing/2014/main" id="{9C299221-97AF-8E07-C453-D2094BC90D27}"/>
              </a:ext>
            </a:extLst>
          </p:cNvPr>
          <p:cNvCxnSpPr>
            <a:cxnSpLocks/>
            <a:stCxn id="49" idx="3"/>
            <a:endCxn id="18" idx="1"/>
          </p:cNvCxnSpPr>
          <p:nvPr/>
        </p:nvCxnSpPr>
        <p:spPr>
          <a:xfrm>
            <a:off x="8174776" y="4146472"/>
            <a:ext cx="604042" cy="608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uora yhdysviiva 76">
            <a:extLst>
              <a:ext uri="{FF2B5EF4-FFF2-40B4-BE49-F238E27FC236}">
                <a16:creationId xmlns:a16="http://schemas.microsoft.com/office/drawing/2014/main" id="{C272BA15-7E19-A768-57EA-4D27D2CD83B1}"/>
              </a:ext>
            </a:extLst>
          </p:cNvPr>
          <p:cNvCxnSpPr>
            <a:cxnSpLocks/>
            <a:stCxn id="44" idx="3"/>
            <a:endCxn id="13" idx="1"/>
          </p:cNvCxnSpPr>
          <p:nvPr/>
        </p:nvCxnSpPr>
        <p:spPr>
          <a:xfrm flipV="1">
            <a:off x="8174776" y="1670090"/>
            <a:ext cx="590555" cy="613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uora yhdysviiva 79">
            <a:extLst>
              <a:ext uri="{FF2B5EF4-FFF2-40B4-BE49-F238E27FC236}">
                <a16:creationId xmlns:a16="http://schemas.microsoft.com/office/drawing/2014/main" id="{0A1488FD-4FA6-B636-FD44-0C03B75F452A}"/>
              </a:ext>
            </a:extLst>
          </p:cNvPr>
          <p:cNvCxnSpPr>
            <a:cxnSpLocks/>
            <a:stCxn id="44" idx="3"/>
            <a:endCxn id="14" idx="1"/>
          </p:cNvCxnSpPr>
          <p:nvPr/>
        </p:nvCxnSpPr>
        <p:spPr>
          <a:xfrm>
            <a:off x="8174776" y="2283369"/>
            <a:ext cx="590555" cy="8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uora yhdysviiva 82">
            <a:extLst>
              <a:ext uri="{FF2B5EF4-FFF2-40B4-BE49-F238E27FC236}">
                <a16:creationId xmlns:a16="http://schemas.microsoft.com/office/drawing/2014/main" id="{A7C7690B-B658-98C7-A059-63E63BC7A9F6}"/>
              </a:ext>
            </a:extLst>
          </p:cNvPr>
          <p:cNvCxnSpPr>
            <a:cxnSpLocks/>
            <a:stCxn id="44" idx="3"/>
            <a:endCxn id="15" idx="1"/>
          </p:cNvCxnSpPr>
          <p:nvPr/>
        </p:nvCxnSpPr>
        <p:spPr>
          <a:xfrm>
            <a:off x="8174776" y="2283369"/>
            <a:ext cx="604042" cy="632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93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7CCA5D9D-3E7D-6FF7-5BD2-FF56A9283F99}"/>
              </a:ext>
            </a:extLst>
          </p:cNvPr>
          <p:cNvSpPr/>
          <p:nvPr/>
        </p:nvSpPr>
        <p:spPr>
          <a:xfrm>
            <a:off x="504826" y="323850"/>
            <a:ext cx="1263044" cy="48421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Asiakas soittaa asiakasneuvontaan 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0C3E57B1-8A9B-8B34-374B-F4638BA52065}"/>
              </a:ext>
            </a:extLst>
          </p:cNvPr>
          <p:cNvSpPr/>
          <p:nvPr/>
        </p:nvSpPr>
        <p:spPr>
          <a:xfrm>
            <a:off x="504824" y="871864"/>
            <a:ext cx="1263044" cy="533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Asiakas  ottaa yhteyttä chatin kautta asiakasneuvontaan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FDBE861A-5236-0D26-43FA-B6EA49D39992}"/>
              </a:ext>
            </a:extLst>
          </p:cNvPr>
          <p:cNvSpPr/>
          <p:nvPr/>
        </p:nvSpPr>
        <p:spPr>
          <a:xfrm>
            <a:off x="504824" y="1704321"/>
            <a:ext cx="1263044" cy="109602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Asiakasneuvontaa vastaa asiakkaalle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8A7490B0-7C24-1CF7-7FDC-4EA9FE842950}"/>
              </a:ext>
            </a:extLst>
          </p:cNvPr>
          <p:cNvSpPr/>
          <p:nvPr/>
        </p:nvSpPr>
        <p:spPr>
          <a:xfrm>
            <a:off x="5464478" y="2994982"/>
            <a:ext cx="1263044" cy="10960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Yhteydenotto siirtyy palvelutehtävän mukaiselle työlistalle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22245B01-EC8F-AAFB-5911-6261485B8231}"/>
              </a:ext>
            </a:extLst>
          </p:cNvPr>
          <p:cNvSpPr/>
          <p:nvPr/>
        </p:nvSpPr>
        <p:spPr>
          <a:xfrm>
            <a:off x="6878930" y="4298089"/>
            <a:ext cx="1263044" cy="109602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Työntekijä poimii asiakkaan asian työlistalta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46D0E28-8669-8621-81D9-F21D17B70275}"/>
              </a:ext>
            </a:extLst>
          </p:cNvPr>
          <p:cNvSpPr/>
          <p:nvPr/>
        </p:nvSpPr>
        <p:spPr>
          <a:xfrm>
            <a:off x="1909142" y="1704321"/>
            <a:ext cx="1718334" cy="109602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Asiakasneuvoja kuuntelee asiakkaan asian ja ohjaa ja neuvoo asiakasta tarvittaessa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3D56F83D-CC0B-207B-EA7F-399C532A004F}"/>
              </a:ext>
            </a:extLst>
          </p:cNvPr>
          <p:cNvSpPr/>
          <p:nvPr/>
        </p:nvSpPr>
        <p:spPr>
          <a:xfrm>
            <a:off x="4050026" y="2994982"/>
            <a:ext cx="1263044" cy="10960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Kirjaus SBM järjestelmään – Yhteydenotto sosiaalihuoltoon – valitaan palvelutehtävä, jolle asia kuuluu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6A1D0F4F-B491-8536-D294-FCAA1A14DF12}"/>
              </a:ext>
            </a:extLst>
          </p:cNvPr>
          <p:cNvSpPr/>
          <p:nvPr/>
        </p:nvSpPr>
        <p:spPr>
          <a:xfrm>
            <a:off x="4050026" y="1699867"/>
            <a:ext cx="1263044" cy="109602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Asiakasneuvojalla herää huoli asiakkaan tilanteesta tai asiakas ilmaisee sosiaalihuollon tarvetta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062EC445-7759-CE13-DFB5-9212F203C243}"/>
              </a:ext>
            </a:extLst>
          </p:cNvPr>
          <p:cNvSpPr/>
          <p:nvPr/>
        </p:nvSpPr>
        <p:spPr>
          <a:xfrm>
            <a:off x="6878930" y="2986721"/>
            <a:ext cx="1263044" cy="10960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Asia siirretään käsittelyyn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3C2D3151-50EF-E7EE-39FC-27460679688C}"/>
              </a:ext>
            </a:extLst>
          </p:cNvPr>
          <p:cNvSpPr/>
          <p:nvPr/>
        </p:nvSpPr>
        <p:spPr>
          <a:xfrm>
            <a:off x="5464478" y="4272958"/>
            <a:ext cx="1263044" cy="109602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Työntekijä tarkistaa, että palvelutehtävä on oikein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43AA4AC8-0A01-A212-E067-AF64DDD015AB}"/>
              </a:ext>
            </a:extLst>
          </p:cNvPr>
          <p:cNvSpPr/>
          <p:nvPr/>
        </p:nvSpPr>
        <p:spPr>
          <a:xfrm>
            <a:off x="1909142" y="309232"/>
            <a:ext cx="833068" cy="10960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Asiakas kertoo asiakas-neuvontaan asiansa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B6D4E306-A119-B1FC-52E9-5DEAAEBB2363}"/>
              </a:ext>
            </a:extLst>
          </p:cNvPr>
          <p:cNvSpPr/>
          <p:nvPr/>
        </p:nvSpPr>
        <p:spPr>
          <a:xfrm>
            <a:off x="2794409" y="304589"/>
            <a:ext cx="833067" cy="10888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Asiakas saa ohjaus ja neuvontaa ja hänen asiansa saadaan hoidettua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A44E96ED-426C-51BB-30A4-0A52CB242F63}"/>
              </a:ext>
            </a:extLst>
          </p:cNvPr>
          <p:cNvSpPr/>
          <p:nvPr/>
        </p:nvSpPr>
        <p:spPr>
          <a:xfrm>
            <a:off x="4047513" y="316395"/>
            <a:ext cx="1234222" cy="108886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Asiakkaan asia vaatii sosiaalihuollon selvittelyä.  Asiakas saa tiedon, miten hänen asiansa etenee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F9E1611E-27B5-74DB-3FFD-A344BFE8CB25}"/>
              </a:ext>
            </a:extLst>
          </p:cNvPr>
          <p:cNvSpPr/>
          <p:nvPr/>
        </p:nvSpPr>
        <p:spPr>
          <a:xfrm>
            <a:off x="8296891" y="4298089"/>
            <a:ext cx="1263044" cy="109602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Työntekijä on yhteydessä asiakkaaseen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E27EE2D4-07D1-C764-B234-DD1B70B67E33}"/>
              </a:ext>
            </a:extLst>
          </p:cNvPr>
          <p:cNvSpPr/>
          <p:nvPr/>
        </p:nvSpPr>
        <p:spPr>
          <a:xfrm>
            <a:off x="6878930" y="5533231"/>
            <a:ext cx="1247270" cy="10960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Kirjaus sosiaalihuollon asiakastieto-järjestelmään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2AC6BA4D-5248-22E1-34BF-1F25A6635BB5}"/>
              </a:ext>
            </a:extLst>
          </p:cNvPr>
          <p:cNvSpPr/>
          <p:nvPr/>
        </p:nvSpPr>
        <p:spPr>
          <a:xfrm>
            <a:off x="8281117" y="293055"/>
            <a:ext cx="1263044" cy="10960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Asiakas saa yhteydenoton työntekijältä</a:t>
            </a: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DE38FDC2-FC2D-391E-FFAB-863E10D92CED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1372832" y="1565940"/>
            <a:ext cx="10991446" cy="1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5C179D62-B3AB-FA60-3340-6F764353DE09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531282" y="2899644"/>
            <a:ext cx="11768021" cy="6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ACCE773E-FA9B-D4F6-0453-01E63CC77CBB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2342105" y="4174522"/>
            <a:ext cx="10022173" cy="5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5CB74EA-5A03-B0A7-DB0F-C40FFDB43E38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948849" y="5429692"/>
            <a:ext cx="10606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Kuva 28" descr="Käyttäjä tasaisella täytöllä">
            <a:extLst>
              <a:ext uri="{FF2B5EF4-FFF2-40B4-BE49-F238E27FC236}">
                <a16:creationId xmlns:a16="http://schemas.microsoft.com/office/drawing/2014/main" id="{6082E7C7-02A2-C6F6-793C-6029D0B75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24" y="691950"/>
            <a:ext cx="432000" cy="432000"/>
          </a:xfrm>
          <a:prstGeom prst="rect">
            <a:avLst/>
          </a:prstGeom>
        </p:spPr>
      </p:pic>
      <p:pic>
        <p:nvPicPr>
          <p:cNvPr id="31" name="Kuva 30" descr="Puhelinkeskus tasaisella täytöllä">
            <a:extLst>
              <a:ext uri="{FF2B5EF4-FFF2-40B4-BE49-F238E27FC236}">
                <a16:creationId xmlns:a16="http://schemas.microsoft.com/office/drawing/2014/main" id="{A36B252C-8B95-2128-29D9-1CBCD65BB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22" y="2053739"/>
            <a:ext cx="432000" cy="432000"/>
          </a:xfrm>
          <a:prstGeom prst="rect">
            <a:avLst/>
          </a:prstGeom>
        </p:spPr>
      </p:pic>
      <p:pic>
        <p:nvPicPr>
          <p:cNvPr id="33" name="Kuva 32" descr="Tietokone tasaisella täytöllä">
            <a:extLst>
              <a:ext uri="{FF2B5EF4-FFF2-40B4-BE49-F238E27FC236}">
                <a16:creationId xmlns:a16="http://schemas.microsoft.com/office/drawing/2014/main" id="{2FD45922-ED48-5590-AE81-BD7E600C55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64" y="3326996"/>
            <a:ext cx="432000" cy="432000"/>
          </a:xfrm>
          <a:prstGeom prst="rect">
            <a:avLst/>
          </a:prstGeom>
        </p:spPr>
      </p:pic>
      <p:pic>
        <p:nvPicPr>
          <p:cNvPr id="35" name="Kuva 34" descr="Naisen profiili tasaisella täytöllä">
            <a:extLst>
              <a:ext uri="{FF2B5EF4-FFF2-40B4-BE49-F238E27FC236}">
                <a16:creationId xmlns:a16="http://schemas.microsoft.com/office/drawing/2014/main" id="{128A1855-5CD3-4292-A83F-26F9DA8903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61" y="4600253"/>
            <a:ext cx="432000" cy="432000"/>
          </a:xfrm>
          <a:prstGeom prst="rect">
            <a:avLst/>
          </a:prstGeom>
        </p:spPr>
      </p:pic>
      <p:pic>
        <p:nvPicPr>
          <p:cNvPr id="37" name="Kuva 36" descr="Sylimikro tasaisella täytöllä">
            <a:extLst>
              <a:ext uri="{FF2B5EF4-FFF2-40B4-BE49-F238E27FC236}">
                <a16:creationId xmlns:a16="http://schemas.microsoft.com/office/drawing/2014/main" id="{4C848D0A-FDD6-4322-8563-16F15A11FC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461" y="5882344"/>
            <a:ext cx="432000" cy="432000"/>
          </a:xfrm>
          <a:prstGeom prst="rect">
            <a:avLst/>
          </a:prstGeom>
        </p:spPr>
      </p:pic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83513712-DE6A-4B90-47B0-6C7A88987AA7}"/>
              </a:ext>
            </a:extLst>
          </p:cNvPr>
          <p:cNvSpPr/>
          <p:nvPr/>
        </p:nvSpPr>
        <p:spPr>
          <a:xfrm>
            <a:off x="8296891" y="5533231"/>
            <a:ext cx="1247270" cy="10960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Kirjaus sosiaalihuollon asiakastieto-järjestelmään</a:t>
            </a:r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:a16="http://schemas.microsoft.com/office/drawing/2014/main" id="{F279D803-FE45-FB17-8881-EC3BCADBD45C}"/>
              </a:ext>
            </a:extLst>
          </p:cNvPr>
          <p:cNvSpPr/>
          <p:nvPr/>
        </p:nvSpPr>
        <p:spPr>
          <a:xfrm>
            <a:off x="9714852" y="4298089"/>
            <a:ext cx="1263044" cy="109602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Työntekijä arvioi  asiakkaan tilanteen ja tekee tarvittavat toimenpiteen (ks. Alkuarviointimalli)</a:t>
            </a:r>
          </a:p>
        </p:txBody>
      </p:sp>
      <p:sp>
        <p:nvSpPr>
          <p:cNvPr id="40" name="Suorakulmio: Pyöristetyt kulmat 39">
            <a:extLst>
              <a:ext uri="{FF2B5EF4-FFF2-40B4-BE49-F238E27FC236}">
                <a16:creationId xmlns:a16="http://schemas.microsoft.com/office/drawing/2014/main" id="{6FBBBC94-C144-6F69-C942-DAD4D9CB1077}"/>
              </a:ext>
            </a:extLst>
          </p:cNvPr>
          <p:cNvSpPr/>
          <p:nvPr/>
        </p:nvSpPr>
        <p:spPr>
          <a:xfrm>
            <a:off x="10977896" y="2986721"/>
            <a:ext cx="1018930" cy="10960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/>
              <a:t>Merkitään valmiiksi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56955852-FBBD-D6C2-0408-402D417A64F6}"/>
              </a:ext>
            </a:extLst>
          </p:cNvPr>
          <p:cNvSpPr txBox="1"/>
          <p:nvPr/>
        </p:nvSpPr>
        <p:spPr>
          <a:xfrm>
            <a:off x="3645517" y="756448"/>
            <a:ext cx="4491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/>
              <a:t>TAI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AC210D37-2950-617F-3BAE-3D5FABC252C6}"/>
              </a:ext>
            </a:extLst>
          </p:cNvPr>
          <p:cNvSpPr txBox="1"/>
          <p:nvPr/>
        </p:nvSpPr>
        <p:spPr>
          <a:xfrm>
            <a:off x="-38105" y="41590"/>
            <a:ext cx="792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>
                <a:solidFill>
                  <a:schemeClr val="accent2"/>
                </a:solidFill>
              </a:rPr>
              <a:t>Asiakas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D5EE58C2-AEB8-28AE-01D0-EEFB515302B3}"/>
              </a:ext>
            </a:extLst>
          </p:cNvPr>
          <p:cNvSpPr txBox="1"/>
          <p:nvPr/>
        </p:nvSpPr>
        <p:spPr>
          <a:xfrm>
            <a:off x="-32681" y="1422712"/>
            <a:ext cx="1405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/>
              <a:t>Asiakasneuvoja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FABD1A71-307D-E949-006E-512A8E7069A1}"/>
              </a:ext>
            </a:extLst>
          </p:cNvPr>
          <p:cNvSpPr txBox="1"/>
          <p:nvPr/>
        </p:nvSpPr>
        <p:spPr>
          <a:xfrm>
            <a:off x="-38105" y="2752479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>
                <a:solidFill>
                  <a:schemeClr val="accent4"/>
                </a:solidFill>
              </a:rPr>
              <a:t>SBM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3355562E-B879-E7F0-E7A3-CC240EDFDB89}"/>
              </a:ext>
            </a:extLst>
          </p:cNvPr>
          <p:cNvSpPr txBox="1"/>
          <p:nvPr/>
        </p:nvSpPr>
        <p:spPr>
          <a:xfrm>
            <a:off x="-37201" y="4025736"/>
            <a:ext cx="2379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>
                <a:solidFill>
                  <a:schemeClr val="accent3"/>
                </a:solidFill>
              </a:rPr>
              <a:t>Hyvinvointialueen työntekijä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D7E263CD-8392-A916-97DC-2E5A550A47D2}"/>
              </a:ext>
            </a:extLst>
          </p:cNvPr>
          <p:cNvSpPr txBox="1"/>
          <p:nvPr/>
        </p:nvSpPr>
        <p:spPr>
          <a:xfrm>
            <a:off x="-38105" y="5275803"/>
            <a:ext cx="19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>
                <a:solidFill>
                  <a:schemeClr val="accent4">
                    <a:lumMod val="60000"/>
                    <a:lumOff val="40000"/>
                  </a:schemeClr>
                </a:solidFill>
              </a:rPr>
              <a:t>Asiakastietojärjestelmä</a:t>
            </a:r>
          </a:p>
        </p:txBody>
      </p: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586E1F22-A1BD-AB88-2889-84D3C0B9D0AE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754356" y="195478"/>
            <a:ext cx="1135047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580295"/>
      </p:ext>
    </p:extLst>
  </p:cSld>
  <p:clrMapOvr>
    <a:masterClrMapping/>
  </p:clrMapOvr>
</p:sld>
</file>

<file path=ppt/theme/theme1.xml><?xml version="1.0" encoding="utf-8"?>
<a:theme xmlns:a="http://schemas.openxmlformats.org/drawingml/2006/main" name="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-roosa-teema-itauusimaa" id="{E83E21DE-4078-4DF1-BEC1-EF1D03EAF1AC}" vid="{0DE64980-5EDB-42EB-A2F6-1B50E0A763E5}"/>
    </a:ext>
  </a:extLst>
</a:theme>
</file>

<file path=ppt/theme/theme2.xml><?xml version="1.0" encoding="utf-8"?>
<a:theme xmlns:a="http://schemas.openxmlformats.org/drawingml/2006/main" name="1_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-roosa-teema-itauusimaa" id="{E83E21DE-4078-4DF1-BEC1-EF1D03EAF1AC}" vid="{CDF63FA3-09A1-4331-B5BF-1499B434A205}"/>
    </a:ext>
  </a:extLst>
</a:theme>
</file>

<file path=ppt/theme/theme3.xml><?xml version="1.0" encoding="utf-8"?>
<a:theme xmlns:a="http://schemas.openxmlformats.org/drawingml/2006/main" name="Porvoo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-roosa-teema-itauusimaa" id="{E83E21DE-4078-4DF1-BEC1-EF1D03EAF1AC}" vid="{039CA84E-B726-4555-8572-AD137455543B}"/>
    </a:ext>
  </a:extLst>
</a:theme>
</file>

<file path=ppt/theme/theme4.xml><?xml version="1.0" encoding="utf-8"?>
<a:theme xmlns:a="http://schemas.openxmlformats.org/drawingml/2006/main" name="Aloitusdiat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-roosa-teema-itauusimaa" id="{E83E21DE-4078-4DF1-BEC1-EF1D03EAF1AC}" vid="{97B11C9A-F14D-4630-9E55-BD0324246B07}"/>
    </a:ext>
  </a:extLst>
</a:theme>
</file>

<file path=ppt/theme/theme5.xml><?xml version="1.0" encoding="utf-8"?>
<a:theme xmlns:a="http://schemas.openxmlformats.org/drawingml/2006/main" name="Porvoo puisto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-roosa-teema-itauusimaa" id="{E83E21DE-4078-4DF1-BEC1-EF1D03EAF1AC}" vid="{4D7B97AE-4538-468F-8F0C-BEAE0D5CF909}"/>
    </a:ext>
  </a:extLst>
</a:theme>
</file>

<file path=ppt/theme/theme6.xml><?xml version="1.0" encoding="utf-8"?>
<a:theme xmlns:a="http://schemas.openxmlformats.org/drawingml/2006/main" name="Porvoo sininen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-roosa-teema-itauusimaa" id="{E83E21DE-4078-4DF1-BEC1-EF1D03EAF1AC}" vid="{5ADD5E20-43A6-45E6-996B-EE3972A241E2}"/>
    </a:ext>
  </a:extLst>
</a:theme>
</file>

<file path=ppt/theme/theme7.xml><?xml version="1.0" encoding="utf-8"?>
<a:theme xmlns:a="http://schemas.openxmlformats.org/drawingml/2006/main" name="Porvoo keltamulta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-roosa-teema-itauusimaa" id="{E83E21DE-4078-4DF1-BEC1-EF1D03EAF1AC}" vid="{64CABD88-9CC9-40F6-8D5F-9A97D9982FB7}"/>
    </a:ext>
  </a:extLst>
</a:theme>
</file>

<file path=ppt/theme/theme8.xml><?xml version="1.0" encoding="utf-8"?>
<a:theme xmlns:a="http://schemas.openxmlformats.org/drawingml/2006/main" name="Porvoo punamulta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-roosa-teema-itauusimaa" id="{E83E21DE-4078-4DF1-BEC1-EF1D03EAF1AC}" vid="{427B53E4-D4BF-4574-ADE1-A4AB966391C7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5f63e2-5108-49ad-bb97-c360d237c602">
      <Terms xmlns="http://schemas.microsoft.com/office/infopath/2007/PartnerControls"/>
    </lcf76f155ced4ddcb4097134ff3c332f>
    <TaxCatchAll xmlns="4f0c3142-cdff-409f-923e-52d679ad9081" xsi:nil="true"/>
    <SharedWithUsers xmlns="4f0c3142-cdff-409f-923e-52d679ad9081">
      <UserInfo>
        <DisplayName>Hovisilta, Heidi</DisplayName>
        <AccountId>59</AccountId>
        <AccountType/>
      </UserInfo>
      <UserInfo>
        <DisplayName>Forslund, Jaana</DisplayName>
        <AccountId>27</AccountId>
        <AccountType/>
      </UserInfo>
      <UserInfo>
        <DisplayName>Gustafsson, Marika</DisplayName>
        <AccountId>58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EF3330BA3D3145A605A36D01B378B0" ma:contentTypeVersion="20" ma:contentTypeDescription="Luo uusi asiakirja." ma:contentTypeScope="" ma:versionID="94444ec39026ccc24f00071dfbae22c8">
  <xsd:schema xmlns:xsd="http://www.w3.org/2001/XMLSchema" xmlns:xs="http://www.w3.org/2001/XMLSchema" xmlns:p="http://schemas.microsoft.com/office/2006/metadata/properties" xmlns:ns2="995f63e2-5108-49ad-bb97-c360d237c602" xmlns:ns3="4f0c3142-cdff-409f-923e-52d679ad9081" targetNamespace="http://schemas.microsoft.com/office/2006/metadata/properties" ma:root="true" ma:fieldsID="05394faf7beb71e1a874395d74f21914" ns2:_="" ns3:_="">
    <xsd:import namespace="995f63e2-5108-49ad-bb97-c360d237c602"/>
    <xsd:import namespace="4f0c3142-cdff-409f-923e-52d679ad90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f63e2-5108-49ad-bb97-c360d237c6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e0ce188e-25b6-4f8d-bf8b-a737e61e22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c3142-cdff-409f-923e-52d679ad90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fd0951e-080c-4a68-b4d9-4e4ca2afb967}" ma:internalName="TaxCatchAll" ma:showField="CatchAllData" ma:web="4f0c3142-cdff-409f-923e-52d679ad90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E3B29D-9CEA-4BD4-ACC8-3D7C65930D9D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995f63e2-5108-49ad-bb97-c360d237c602"/>
    <ds:schemaRef ds:uri="http://schemas.microsoft.com/office/2006/metadata/properties"/>
    <ds:schemaRef ds:uri="4f0c3142-cdff-409f-923e-52d679ad9081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D71EC8E-3DBA-4171-85D6-1D4170849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13FE5A-7EB8-43C7-99A6-3E5B81912CA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963</Words>
  <Application>Microsoft Office PowerPoint</Application>
  <PresentationFormat>Laajakuva</PresentationFormat>
  <Paragraphs>168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15</vt:i4>
      </vt:variant>
    </vt:vector>
  </HeadingPairs>
  <TitlesOfParts>
    <vt:vector size="27" baseType="lpstr">
      <vt:lpstr>Arial</vt:lpstr>
      <vt:lpstr>Arial Nova</vt:lpstr>
      <vt:lpstr>Calibri</vt:lpstr>
      <vt:lpstr>Georgia</vt:lpstr>
      <vt:lpstr>Vaaleanpunainen-teema</vt:lpstr>
      <vt:lpstr>1_Vaaleanpunainen-teema</vt:lpstr>
      <vt:lpstr>Porvoo</vt:lpstr>
      <vt:lpstr>Aloitusdiat</vt:lpstr>
      <vt:lpstr>Porvoo puisto</vt:lpstr>
      <vt:lpstr>Porvoo sininen</vt:lpstr>
      <vt:lpstr>Porvoo keltamulta</vt:lpstr>
      <vt:lpstr>Porvoo punamulta</vt:lpstr>
      <vt:lpstr>Itä-Uudenmaan asiakasohjauksen ja neuvonnan malli</vt:lpstr>
      <vt:lpstr>PowerPoint-esitys</vt:lpstr>
      <vt:lpstr>PowerPoint-esitys</vt:lpstr>
      <vt:lpstr>Asiakasneuvonnan pilotti</vt:lpstr>
      <vt:lpstr>PowerPoint-esitys</vt:lpstr>
      <vt:lpstr>PowerPoint-esitys</vt:lpstr>
      <vt:lpstr>Palvelulupaus</vt:lpstr>
      <vt:lpstr>Asiakasneuvonnan prosessi</vt:lpstr>
      <vt:lpstr>PowerPoint-esitys</vt:lpstr>
      <vt:lpstr>PowerPoint-esitys</vt:lpstr>
      <vt:lpstr>Toiminnan perusperiaatteita</vt:lpstr>
      <vt:lpstr>Kehitettävää ja tunnistettuja haasteita </vt:lpstr>
      <vt:lpstr>PowerPoint-esitys</vt:lpstr>
      <vt:lpstr>PowerPoint-esitys</vt:lpstr>
      <vt:lpstr>Processen för kundrådgivning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Itä-Uusimaa esitys</dc:title>
  <dc:creator>Saara Niemi / KMG Turku</dc:creator>
  <cp:lastModifiedBy>ÄYRÄVÄINEN SANNA</cp:lastModifiedBy>
  <cp:revision>1</cp:revision>
  <dcterms:created xsi:type="dcterms:W3CDTF">2021-12-27T08:23:25Z</dcterms:created>
  <dcterms:modified xsi:type="dcterms:W3CDTF">2023-05-22T07:45:43Z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0x01010078EF3330BA3D3145A605A36D01B378B0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2023-05-22T07:45:32Z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7905aa14-906d-47e2-b767-fea91efe0dbb</vt:lpwstr>
  </property>
  <property fmtid="{D5CDD505-2E9C-101B-9397-08002B2CF9AE}" pid="9" name="MSIP_Label_defa4170-0d19-0005-0004-bc88714345d2_ActionId">
    <vt:lpwstr>0c511bf1-85d3-4db7-ad96-9766861dbc26</vt:lpwstr>
  </property>
  <property fmtid="{D5CDD505-2E9C-101B-9397-08002B2CF9AE}" pid="10" name="MSIP_Label_defa4170-0d19-0005-0004-bc88714345d2_ContentBits">
    <vt:lpwstr>0</vt:lpwstr>
  </property>
</Properties>
</file>