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3" r:id="rId3"/>
    <p:sldMasterId id="2147483720" r:id="rId4"/>
    <p:sldMasterId id="2147483745" r:id="rId5"/>
    <p:sldMasterId id="2147483757" r:id="rId6"/>
  </p:sldMasterIdLst>
  <p:notesMasterIdLst>
    <p:notesMasterId r:id="rId22"/>
  </p:notesMasterIdLst>
  <p:sldIdLst>
    <p:sldId id="263" r:id="rId7"/>
    <p:sldId id="1069" r:id="rId8"/>
    <p:sldId id="1049" r:id="rId9"/>
    <p:sldId id="258" r:id="rId10"/>
    <p:sldId id="308" r:id="rId11"/>
    <p:sldId id="297" r:id="rId12"/>
    <p:sldId id="256" r:id="rId13"/>
    <p:sldId id="1064" r:id="rId14"/>
    <p:sldId id="311" r:id="rId15"/>
    <p:sldId id="1070" r:id="rId16"/>
    <p:sldId id="312" r:id="rId17"/>
    <p:sldId id="309" r:id="rId18"/>
    <p:sldId id="306" r:id="rId19"/>
    <p:sldId id="313" r:id="rId20"/>
    <p:sldId id="310" r:id="rId2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BFEE6B-E2FD-6B24-BC38-0962686F8900}" v="4" dt="2024-01-03T07:58:25.200"/>
    <p1510:client id="{9FD1F467-997E-4A07-AE1B-AA5ED646C0F1}" v="1" dt="2024-01-03T10:04:53.2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4660"/>
  </p:normalViewPr>
  <p:slideViewPr>
    <p:cSldViewPr snapToGrid="0">
      <p:cViewPr varScale="1">
        <p:scale>
          <a:sx n="63" d="100"/>
          <a:sy n="63" d="100"/>
        </p:scale>
        <p:origin x="84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eras" userId="S::urn:spo:anon#8fdbd6656855d2a5b72bd8000d7a12b4a5f0f2529976591cc02f68a11f9e3358::" providerId="AD" clId="Web-{39BFEE6B-E2FD-6B24-BC38-0962686F8900}"/>
    <pc:docChg chg="modSld">
      <pc:chgData name="Vieras" userId="S::urn:spo:anon#8fdbd6656855d2a5b72bd8000d7a12b4a5f0f2529976591cc02f68a11f9e3358::" providerId="AD" clId="Web-{39BFEE6B-E2FD-6B24-BC38-0962686F8900}" dt="2024-01-03T07:58:25.200" v="1" actId="20577"/>
      <pc:docMkLst>
        <pc:docMk/>
      </pc:docMkLst>
      <pc:sldChg chg="modSp">
        <pc:chgData name="Vieras" userId="S::urn:spo:anon#8fdbd6656855d2a5b72bd8000d7a12b4a5f0f2529976591cc02f68a11f9e3358::" providerId="AD" clId="Web-{39BFEE6B-E2FD-6B24-BC38-0962686F8900}" dt="2024-01-03T07:58:25.200" v="1" actId="20577"/>
        <pc:sldMkLst>
          <pc:docMk/>
          <pc:sldMk cId="3236345533" sldId="310"/>
        </pc:sldMkLst>
        <pc:spChg chg="mod">
          <ac:chgData name="Vieras" userId="S::urn:spo:anon#8fdbd6656855d2a5b72bd8000d7a12b4a5f0f2529976591cc02f68a11f9e3358::" providerId="AD" clId="Web-{39BFEE6B-E2FD-6B24-BC38-0962686F8900}" dt="2024-01-03T07:58:25.200" v="1" actId="20577"/>
          <ac:spMkLst>
            <pc:docMk/>
            <pc:sldMk cId="3236345533" sldId="310"/>
            <ac:spMk id="4" creationId="{038D07D4-3D4E-6855-2082-63112C5506ED}"/>
          </ac:spMkLst>
        </pc:spChg>
      </pc:sldChg>
    </pc:docChg>
  </pc:docChgLst>
  <pc:docChgLst>
    <pc:chgData name="Katja Remes" userId="d39e35ad-c3a2-4d50-91a3-124eaaa48a2c" providerId="ADAL" clId="{9FD1F467-997E-4A07-AE1B-AA5ED646C0F1}"/>
    <pc:docChg chg="undo custSel delSld modSld">
      <pc:chgData name="Katja Remes" userId="d39e35ad-c3a2-4d50-91a3-124eaaa48a2c" providerId="ADAL" clId="{9FD1F467-997E-4A07-AE1B-AA5ED646C0F1}" dt="2024-01-03T10:07:29.847" v="164" actId="6549"/>
      <pc:docMkLst>
        <pc:docMk/>
      </pc:docMkLst>
      <pc:sldChg chg="modSp mod">
        <pc:chgData name="Katja Remes" userId="d39e35ad-c3a2-4d50-91a3-124eaaa48a2c" providerId="ADAL" clId="{9FD1F467-997E-4A07-AE1B-AA5ED646C0F1}" dt="2024-01-02T10:48:28.101" v="28" actId="20577"/>
        <pc:sldMkLst>
          <pc:docMk/>
          <pc:sldMk cId="1057067526" sldId="256"/>
        </pc:sldMkLst>
        <pc:spChg chg="mod">
          <ac:chgData name="Katja Remes" userId="d39e35ad-c3a2-4d50-91a3-124eaaa48a2c" providerId="ADAL" clId="{9FD1F467-997E-4A07-AE1B-AA5ED646C0F1}" dt="2024-01-02T10:48:28.101" v="28" actId="20577"/>
          <ac:spMkLst>
            <pc:docMk/>
            <pc:sldMk cId="1057067526" sldId="256"/>
            <ac:spMk id="3" creationId="{FE1F5641-FD94-C059-633B-04AA3AF43FDD}"/>
          </ac:spMkLst>
        </pc:spChg>
      </pc:sldChg>
      <pc:sldChg chg="modSp mod">
        <pc:chgData name="Katja Remes" userId="d39e35ad-c3a2-4d50-91a3-124eaaa48a2c" providerId="ADAL" clId="{9FD1F467-997E-4A07-AE1B-AA5ED646C0F1}" dt="2024-01-02T10:46:41.003" v="15" actId="120"/>
        <pc:sldMkLst>
          <pc:docMk/>
          <pc:sldMk cId="1639799154" sldId="258"/>
        </pc:sldMkLst>
        <pc:spChg chg="mod">
          <ac:chgData name="Katja Remes" userId="d39e35ad-c3a2-4d50-91a3-124eaaa48a2c" providerId="ADAL" clId="{9FD1F467-997E-4A07-AE1B-AA5ED646C0F1}" dt="2024-01-02T10:46:41.003" v="15" actId="120"/>
          <ac:spMkLst>
            <pc:docMk/>
            <pc:sldMk cId="1639799154" sldId="258"/>
            <ac:spMk id="3" creationId="{95B371F2-DBA5-415A-82C8-651F587B857A}"/>
          </ac:spMkLst>
        </pc:spChg>
      </pc:sldChg>
      <pc:sldChg chg="modSp mod">
        <pc:chgData name="Katja Remes" userId="d39e35ad-c3a2-4d50-91a3-124eaaa48a2c" providerId="ADAL" clId="{9FD1F467-997E-4A07-AE1B-AA5ED646C0F1}" dt="2024-01-02T10:44:08.547" v="9" actId="27636"/>
        <pc:sldMkLst>
          <pc:docMk/>
          <pc:sldMk cId="1724184021" sldId="263"/>
        </pc:sldMkLst>
        <pc:spChg chg="mod">
          <ac:chgData name="Katja Remes" userId="d39e35ad-c3a2-4d50-91a3-124eaaa48a2c" providerId="ADAL" clId="{9FD1F467-997E-4A07-AE1B-AA5ED646C0F1}" dt="2024-01-02T10:44:08.547" v="9" actId="27636"/>
          <ac:spMkLst>
            <pc:docMk/>
            <pc:sldMk cId="1724184021" sldId="263"/>
            <ac:spMk id="2" creationId="{E1EF9AC3-8D58-7E6D-B109-478ABD37A4B0}"/>
          </ac:spMkLst>
        </pc:spChg>
      </pc:sldChg>
      <pc:sldChg chg="delSp modSp mod">
        <pc:chgData name="Katja Remes" userId="d39e35ad-c3a2-4d50-91a3-124eaaa48a2c" providerId="ADAL" clId="{9FD1F467-997E-4A07-AE1B-AA5ED646C0F1}" dt="2024-01-02T10:47:52.798" v="19" actId="14100"/>
        <pc:sldMkLst>
          <pc:docMk/>
          <pc:sldMk cId="962321713" sldId="297"/>
        </pc:sldMkLst>
        <pc:spChg chg="mod">
          <ac:chgData name="Katja Remes" userId="d39e35ad-c3a2-4d50-91a3-124eaaa48a2c" providerId="ADAL" clId="{9FD1F467-997E-4A07-AE1B-AA5ED646C0F1}" dt="2024-01-02T10:47:52.798" v="19" actId="14100"/>
          <ac:spMkLst>
            <pc:docMk/>
            <pc:sldMk cId="962321713" sldId="297"/>
            <ac:spMk id="2" creationId="{901FB443-F374-4074-A3AF-F824D82C8FE2}"/>
          </ac:spMkLst>
        </pc:spChg>
        <pc:spChg chg="mod">
          <ac:chgData name="Katja Remes" userId="d39e35ad-c3a2-4d50-91a3-124eaaa48a2c" providerId="ADAL" clId="{9FD1F467-997E-4A07-AE1B-AA5ED646C0F1}" dt="2024-01-02T10:47:34.265" v="17" actId="1076"/>
          <ac:spMkLst>
            <pc:docMk/>
            <pc:sldMk cId="962321713" sldId="297"/>
            <ac:spMk id="7" creationId="{F9013BD0-EEB5-4536-B6C3-3DCD3D3F1ABD}"/>
          </ac:spMkLst>
        </pc:spChg>
        <pc:picChg chg="del">
          <ac:chgData name="Katja Remes" userId="d39e35ad-c3a2-4d50-91a3-124eaaa48a2c" providerId="ADAL" clId="{9FD1F467-997E-4A07-AE1B-AA5ED646C0F1}" dt="2024-01-02T10:47:29.431" v="16" actId="478"/>
          <ac:picMkLst>
            <pc:docMk/>
            <pc:sldMk cId="962321713" sldId="297"/>
            <ac:picMk id="6" creationId="{14DC2EF4-5433-79C7-6C8A-869DA1C145A8}"/>
          </ac:picMkLst>
        </pc:picChg>
      </pc:sldChg>
      <pc:sldChg chg="addSp modSp mod">
        <pc:chgData name="Katja Remes" userId="d39e35ad-c3a2-4d50-91a3-124eaaa48a2c" providerId="ADAL" clId="{9FD1F467-997E-4A07-AE1B-AA5ED646C0F1}" dt="2024-01-03T10:07:29.847" v="164" actId="6549"/>
        <pc:sldMkLst>
          <pc:docMk/>
          <pc:sldMk cId="1475839489" sldId="306"/>
        </pc:sldMkLst>
        <pc:spChg chg="mod">
          <ac:chgData name="Katja Remes" userId="d39e35ad-c3a2-4d50-91a3-124eaaa48a2c" providerId="ADAL" clId="{9FD1F467-997E-4A07-AE1B-AA5ED646C0F1}" dt="2024-01-03T10:07:29.847" v="164" actId="6549"/>
          <ac:spMkLst>
            <pc:docMk/>
            <pc:sldMk cId="1475839489" sldId="306"/>
            <ac:spMk id="3" creationId="{B609D2D4-428D-4393-A90E-1962FABF495C}"/>
          </ac:spMkLst>
        </pc:spChg>
        <pc:spChg chg="add mod">
          <ac:chgData name="Katja Remes" userId="d39e35ad-c3a2-4d50-91a3-124eaaa48a2c" providerId="ADAL" clId="{9FD1F467-997E-4A07-AE1B-AA5ED646C0F1}" dt="2024-01-02T10:55:08.672" v="125" actId="255"/>
          <ac:spMkLst>
            <pc:docMk/>
            <pc:sldMk cId="1475839489" sldId="306"/>
            <ac:spMk id="4" creationId="{AAB36A10-9ED9-1886-2E18-4A80C61931D3}"/>
          </ac:spMkLst>
        </pc:spChg>
      </pc:sldChg>
      <pc:sldChg chg="modSp mod">
        <pc:chgData name="Katja Remes" userId="d39e35ad-c3a2-4d50-91a3-124eaaa48a2c" providerId="ADAL" clId="{9FD1F467-997E-4A07-AE1B-AA5ED646C0F1}" dt="2024-01-02T10:52:08.048" v="98" actId="20577"/>
        <pc:sldMkLst>
          <pc:docMk/>
          <pc:sldMk cId="1640739796" sldId="309"/>
        </pc:sldMkLst>
        <pc:spChg chg="mod">
          <ac:chgData name="Katja Remes" userId="d39e35ad-c3a2-4d50-91a3-124eaaa48a2c" providerId="ADAL" clId="{9FD1F467-997E-4A07-AE1B-AA5ED646C0F1}" dt="2024-01-02T10:52:08.048" v="98" actId="20577"/>
          <ac:spMkLst>
            <pc:docMk/>
            <pc:sldMk cId="1640739796" sldId="309"/>
            <ac:spMk id="3" creationId="{ADCD614F-9F78-1357-357F-D80C64D1DCBA}"/>
          </ac:spMkLst>
        </pc:spChg>
      </pc:sldChg>
      <pc:sldChg chg="modSp mod">
        <pc:chgData name="Katja Remes" userId="d39e35ad-c3a2-4d50-91a3-124eaaa48a2c" providerId="ADAL" clId="{9FD1F467-997E-4A07-AE1B-AA5ED646C0F1}" dt="2024-01-02T10:49:12.605" v="33" actId="14100"/>
        <pc:sldMkLst>
          <pc:docMk/>
          <pc:sldMk cId="519084063" sldId="311"/>
        </pc:sldMkLst>
        <pc:spChg chg="mod">
          <ac:chgData name="Katja Remes" userId="d39e35ad-c3a2-4d50-91a3-124eaaa48a2c" providerId="ADAL" clId="{9FD1F467-997E-4A07-AE1B-AA5ED646C0F1}" dt="2024-01-02T10:48:57.956" v="29" actId="1076"/>
          <ac:spMkLst>
            <pc:docMk/>
            <pc:sldMk cId="519084063" sldId="311"/>
            <ac:spMk id="2" creationId="{0CD0E85F-61D4-3786-2D36-3C471979DFD6}"/>
          </ac:spMkLst>
        </pc:spChg>
        <pc:spChg chg="mod">
          <ac:chgData name="Katja Remes" userId="d39e35ad-c3a2-4d50-91a3-124eaaa48a2c" providerId="ADAL" clId="{9FD1F467-997E-4A07-AE1B-AA5ED646C0F1}" dt="2024-01-02T10:49:12.605" v="33" actId="14100"/>
          <ac:spMkLst>
            <pc:docMk/>
            <pc:sldMk cId="519084063" sldId="311"/>
            <ac:spMk id="4" creationId="{92F15F1B-B981-A450-E899-95FA5379CD71}"/>
          </ac:spMkLst>
        </pc:spChg>
      </pc:sldChg>
      <pc:sldChg chg="modSp mod">
        <pc:chgData name="Katja Remes" userId="d39e35ad-c3a2-4d50-91a3-124eaaa48a2c" providerId="ADAL" clId="{9FD1F467-997E-4A07-AE1B-AA5ED646C0F1}" dt="2024-01-02T10:56:17.700" v="130" actId="20577"/>
        <pc:sldMkLst>
          <pc:docMk/>
          <pc:sldMk cId="1732286216" sldId="313"/>
        </pc:sldMkLst>
        <pc:spChg chg="mod">
          <ac:chgData name="Katja Remes" userId="d39e35ad-c3a2-4d50-91a3-124eaaa48a2c" providerId="ADAL" clId="{9FD1F467-997E-4A07-AE1B-AA5ED646C0F1}" dt="2024-01-02T10:56:17.700" v="130" actId="20577"/>
          <ac:spMkLst>
            <pc:docMk/>
            <pc:sldMk cId="1732286216" sldId="313"/>
            <ac:spMk id="3" creationId="{D5387224-4DE7-43F7-8CF3-1480375F41E3}"/>
          </ac:spMkLst>
        </pc:spChg>
        <pc:spChg chg="mod">
          <ac:chgData name="Katja Remes" userId="d39e35ad-c3a2-4d50-91a3-124eaaa48a2c" providerId="ADAL" clId="{9FD1F467-997E-4A07-AE1B-AA5ED646C0F1}" dt="2024-01-02T10:55:51.617" v="127" actId="1076"/>
          <ac:spMkLst>
            <pc:docMk/>
            <pc:sldMk cId="1732286216" sldId="313"/>
            <ac:spMk id="4" creationId="{FAC264AB-A285-4705-9CDC-52233D69A47A}"/>
          </ac:spMkLst>
        </pc:spChg>
        <pc:spChg chg="mod">
          <ac:chgData name="Katja Remes" userId="d39e35ad-c3a2-4d50-91a3-124eaaa48a2c" providerId="ADAL" clId="{9FD1F467-997E-4A07-AE1B-AA5ED646C0F1}" dt="2024-01-02T10:55:55.194" v="128" actId="1076"/>
          <ac:spMkLst>
            <pc:docMk/>
            <pc:sldMk cId="1732286216" sldId="313"/>
            <ac:spMk id="5" creationId="{20782684-F440-4808-BE40-E14E13D2FFCF}"/>
          </ac:spMkLst>
        </pc:spChg>
        <pc:spChg chg="mod">
          <ac:chgData name="Katja Remes" userId="d39e35ad-c3a2-4d50-91a3-124eaaa48a2c" providerId="ADAL" clId="{9FD1F467-997E-4A07-AE1B-AA5ED646C0F1}" dt="2024-01-02T10:55:58.625" v="129" actId="1076"/>
          <ac:spMkLst>
            <pc:docMk/>
            <pc:sldMk cId="1732286216" sldId="313"/>
            <ac:spMk id="6" creationId="{5F6DBEF8-F7C4-4FC2-A75A-ABB50D6D3874}"/>
          </ac:spMkLst>
        </pc:spChg>
      </pc:sldChg>
      <pc:sldChg chg="del">
        <pc:chgData name="Katja Remes" userId="d39e35ad-c3a2-4d50-91a3-124eaaa48a2c" providerId="ADAL" clId="{9FD1F467-997E-4A07-AE1B-AA5ED646C0F1}" dt="2024-01-02T10:53:42.339" v="100" actId="47"/>
        <pc:sldMkLst>
          <pc:docMk/>
          <pc:sldMk cId="2214807107" sldId="437"/>
        </pc:sldMkLst>
      </pc:sldChg>
      <pc:sldChg chg="del">
        <pc:chgData name="Katja Remes" userId="d39e35ad-c3a2-4d50-91a3-124eaaa48a2c" providerId="ADAL" clId="{9FD1F467-997E-4A07-AE1B-AA5ED646C0F1}" dt="2024-01-02T10:53:36.837" v="99" actId="47"/>
        <pc:sldMkLst>
          <pc:docMk/>
          <pc:sldMk cId="1732045999" sldId="458"/>
        </pc:sldMkLst>
      </pc:sldChg>
      <pc:sldChg chg="delSp modSp mod">
        <pc:chgData name="Katja Remes" userId="d39e35ad-c3a2-4d50-91a3-124eaaa48a2c" providerId="ADAL" clId="{9FD1F467-997E-4A07-AE1B-AA5ED646C0F1}" dt="2024-01-02T10:46:06.881" v="11" actId="2711"/>
        <pc:sldMkLst>
          <pc:docMk/>
          <pc:sldMk cId="181995438" sldId="1049"/>
        </pc:sldMkLst>
        <pc:spChg chg="mod">
          <ac:chgData name="Katja Remes" userId="d39e35ad-c3a2-4d50-91a3-124eaaa48a2c" providerId="ADAL" clId="{9FD1F467-997E-4A07-AE1B-AA5ED646C0F1}" dt="2024-01-02T10:46:06.881" v="11" actId="2711"/>
          <ac:spMkLst>
            <pc:docMk/>
            <pc:sldMk cId="181995438" sldId="1049"/>
            <ac:spMk id="3" creationId="{00000000-0000-0000-0000-000000000000}"/>
          </ac:spMkLst>
        </pc:spChg>
        <pc:picChg chg="del">
          <ac:chgData name="Katja Remes" userId="d39e35ad-c3a2-4d50-91a3-124eaaa48a2c" providerId="ADAL" clId="{9FD1F467-997E-4A07-AE1B-AA5ED646C0F1}" dt="2024-01-02T10:45:34.067" v="10" actId="478"/>
          <ac:picMkLst>
            <pc:docMk/>
            <pc:sldMk cId="181995438" sldId="1049"/>
            <ac:picMk id="8" creationId="{9A42D365-6F74-C729-6C6F-3E30885AD45E}"/>
          </ac:picMkLst>
        </pc:picChg>
      </pc:sldChg>
      <pc:sldChg chg="modSp mod">
        <pc:chgData name="Katja Remes" userId="d39e35ad-c3a2-4d50-91a3-124eaaa48a2c" providerId="ADAL" clId="{9FD1F467-997E-4A07-AE1B-AA5ED646C0F1}" dt="2024-01-02T10:46:22.230" v="12" actId="2711"/>
        <pc:sldMkLst>
          <pc:docMk/>
          <pc:sldMk cId="2201009928" sldId="1069"/>
        </pc:sldMkLst>
        <pc:spChg chg="mod">
          <ac:chgData name="Katja Remes" userId="d39e35ad-c3a2-4d50-91a3-124eaaa48a2c" providerId="ADAL" clId="{9FD1F467-997E-4A07-AE1B-AA5ED646C0F1}" dt="2024-01-02T10:46:22.230" v="12" actId="2711"/>
          <ac:spMkLst>
            <pc:docMk/>
            <pc:sldMk cId="2201009928" sldId="1069"/>
            <ac:spMk id="3" creationId="{00000000-0000-0000-0000-000000000000}"/>
          </ac:spMkLst>
        </pc:spChg>
      </pc:sldChg>
      <pc:sldChg chg="modSp mod">
        <pc:chgData name="Katja Remes" userId="d39e35ad-c3a2-4d50-91a3-124eaaa48a2c" providerId="ADAL" clId="{9FD1F467-997E-4A07-AE1B-AA5ED646C0F1}" dt="2024-01-02T10:49:46.780" v="36" actId="1076"/>
        <pc:sldMkLst>
          <pc:docMk/>
          <pc:sldMk cId="2329355958" sldId="1070"/>
        </pc:sldMkLst>
        <pc:spChg chg="mod">
          <ac:chgData name="Katja Remes" userId="d39e35ad-c3a2-4d50-91a3-124eaaa48a2c" providerId="ADAL" clId="{9FD1F467-997E-4A07-AE1B-AA5ED646C0F1}" dt="2024-01-02T10:49:34.899" v="35" actId="14100"/>
          <ac:spMkLst>
            <pc:docMk/>
            <pc:sldMk cId="2329355958" sldId="1070"/>
            <ac:spMk id="2" creationId="{D5CAA3DE-8E4D-ED13-B64A-8D8F7E00FCDE}"/>
          </ac:spMkLst>
        </pc:spChg>
        <pc:spChg chg="mod">
          <ac:chgData name="Katja Remes" userId="d39e35ad-c3a2-4d50-91a3-124eaaa48a2c" providerId="ADAL" clId="{9FD1F467-997E-4A07-AE1B-AA5ED646C0F1}" dt="2024-01-02T10:49:46.780" v="36" actId="1076"/>
          <ac:spMkLst>
            <pc:docMk/>
            <pc:sldMk cId="2329355958" sldId="1070"/>
            <ac:spMk id="4" creationId="{82D96315-CBA7-4052-DE60-AF1000D8014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97B42-A544-4143-95F4-BD47BF90A0F9}" type="datetimeFigureOut">
              <a:rPr lang="fi-FI" smtClean="0"/>
              <a:t>3.1.2024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C3E38E-55ED-4568-B0F7-B93ECE81B148}" type="slidenum">
              <a:rPr lang="fi-FI" smtClean="0"/>
              <a:t>‹#›</a:t>
            </a:fld>
            <a:endParaRPr lang="fi-FI"/>
          </a:p>
        </p:txBody>
      </p:sp>
    </p:spTree>
    <p:extLst>
      <p:ext uri="{BB962C8B-B14F-4D97-AF65-F5344CB8AC3E}">
        <p14:creationId xmlns:p14="http://schemas.microsoft.com/office/powerpoint/2010/main" val="1822083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8138B-F39D-402E-84AA-E510B4FDD0AB}"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0127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8138B-F39D-402E-84AA-E510B4FDD0AB}"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4216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5B8B270D-091D-4ED2-8C85-0898DD7D9F21}" type="slidenum">
              <a:rPr lang="fi-FI" smtClean="0"/>
              <a:t>4</a:t>
            </a:fld>
            <a:endParaRPr lang="fi-FI"/>
          </a:p>
        </p:txBody>
      </p:sp>
    </p:spTree>
    <p:extLst>
      <p:ext uri="{BB962C8B-B14F-4D97-AF65-F5344CB8AC3E}">
        <p14:creationId xmlns:p14="http://schemas.microsoft.com/office/powerpoint/2010/main" val="2093708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a:p>
        </p:txBody>
      </p:sp>
      <p:sp>
        <p:nvSpPr>
          <p:cNvPr id="4" name="Dian numeron paikkamerkki 3"/>
          <p:cNvSpPr>
            <a:spLocks noGrp="1"/>
          </p:cNvSpPr>
          <p:nvPr>
            <p:ph type="sldNum" sz="quarter" idx="5"/>
          </p:nvPr>
        </p:nvSpPr>
        <p:spPr/>
        <p:txBody>
          <a:bodyPr rtlCol="0"/>
          <a:lstStyle/>
          <a:p>
            <a:pPr rtl="0"/>
            <a:fld id="{C712FDEA-03A1-4F6D-A72C-F016AC56B49F}" type="slidenum">
              <a:rPr lang="fi-FI" smtClean="0"/>
              <a:t>6</a:t>
            </a:fld>
            <a:endParaRPr lang="fi-FI"/>
          </a:p>
        </p:txBody>
      </p:sp>
    </p:spTree>
    <p:extLst>
      <p:ext uri="{BB962C8B-B14F-4D97-AF65-F5344CB8AC3E}">
        <p14:creationId xmlns:p14="http://schemas.microsoft.com/office/powerpoint/2010/main" val="4023135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B67274C-B52B-450F-8F48-AD3CC32A106B}"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r>
              <a:rPr lang="fi-FI" dirty="0"/>
              <a:t>HARJOITE</a:t>
            </a:r>
          </a:p>
        </p:txBody>
      </p:sp>
    </p:spTree>
    <p:extLst>
      <p:ext uri="{BB962C8B-B14F-4D97-AF65-F5344CB8AC3E}">
        <p14:creationId xmlns:p14="http://schemas.microsoft.com/office/powerpoint/2010/main" val="1949813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BC8C0A-300B-0DF2-67A6-830B6070B253}"/>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2679470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ainau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BA1826-1B3E-4E2E-8D6C-93BCEAA3D6C6}"/>
              </a:ext>
            </a:extLst>
          </p:cNvPr>
          <p:cNvSpPr>
            <a:spLocks noGrp="1"/>
          </p:cNvSpPr>
          <p:nvPr>
            <p:ph type="ctrTitle" hasCustomPrompt="1"/>
          </p:nvPr>
        </p:nvSpPr>
        <p:spPr>
          <a:xfrm>
            <a:off x="7324726" y="4217899"/>
            <a:ext cx="4079874" cy="1132373"/>
          </a:xfrm>
        </p:spPr>
        <p:txBody>
          <a:bodyPr rtlCol="0" anchor="t">
            <a:noAutofit/>
          </a:bodyPr>
          <a:lstStyle>
            <a:lvl1pPr algn="ctr">
              <a:defRPr sz="3200"/>
            </a:lvl1pPr>
          </a:lstStyle>
          <a:p>
            <a:pPr rtl="0"/>
            <a:r>
              <a:rPr lang="fi-FI" noProof="0"/>
              <a:t>Muokkaa otsikon perustyyliä napsauttamalla</a:t>
            </a:r>
          </a:p>
        </p:txBody>
      </p:sp>
      <p:sp>
        <p:nvSpPr>
          <p:cNvPr id="3" name="Alaotsikko 2">
            <a:extLst>
              <a:ext uri="{FF2B5EF4-FFF2-40B4-BE49-F238E27FC236}">
                <a16:creationId xmlns:a16="http://schemas.microsoft.com/office/drawing/2014/main" id="{AAB5F0CE-1714-4650-9690-5676C06349A0}"/>
              </a:ext>
            </a:extLst>
          </p:cNvPr>
          <p:cNvSpPr>
            <a:spLocks noGrp="1"/>
          </p:cNvSpPr>
          <p:nvPr>
            <p:ph type="subTitle" idx="1"/>
          </p:nvPr>
        </p:nvSpPr>
        <p:spPr>
          <a:xfrm>
            <a:off x="7324726" y="1541995"/>
            <a:ext cx="4079874" cy="2457819"/>
          </a:xfrm>
        </p:spPr>
        <p:txBody>
          <a:bodyPr rtlCol="0" anchor="b">
            <a:normAutofit/>
          </a:bodyPr>
          <a:lstStyle>
            <a:lvl1pPr marL="0" indent="0" algn="ctr">
              <a:lnSpc>
                <a:spcPct val="125000"/>
              </a:lnSpc>
              <a:buNone/>
              <a:defRPr sz="32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Muokkaa alaotsikon perustyyliä napsautt.</a:t>
            </a:r>
          </a:p>
        </p:txBody>
      </p:sp>
      <p:sp>
        <p:nvSpPr>
          <p:cNvPr id="43" name="Kuvan paikkamerkki 42">
            <a:extLst>
              <a:ext uri="{FF2B5EF4-FFF2-40B4-BE49-F238E27FC236}">
                <a16:creationId xmlns:a16="http://schemas.microsoft.com/office/drawing/2014/main" id="{E0B6C055-B48A-412B-88B0-737289AC0BDB}"/>
              </a:ext>
            </a:extLst>
          </p:cNvPr>
          <p:cNvSpPr>
            <a:spLocks noGrp="1"/>
          </p:cNvSpPr>
          <p:nvPr>
            <p:ph type="pic" sz="quarter" idx="10"/>
          </p:nvPr>
        </p:nvSpPr>
        <p:spPr>
          <a:xfrm>
            <a:off x="539750" y="536575"/>
            <a:ext cx="2366963" cy="2760663"/>
          </a:xfrm>
        </p:spPr>
        <p:txBody>
          <a:bodyPr rtlCol="0"/>
          <a:lstStyle/>
          <a:p>
            <a:pPr rtl="0"/>
            <a:r>
              <a:rPr lang="fi-FI" noProof="0"/>
              <a:t>Lisää kuva napsauttamalla kuvaketta</a:t>
            </a:r>
          </a:p>
        </p:txBody>
      </p:sp>
      <p:sp>
        <p:nvSpPr>
          <p:cNvPr id="44" name="Kuvan paikkamerkki 42">
            <a:extLst>
              <a:ext uri="{FF2B5EF4-FFF2-40B4-BE49-F238E27FC236}">
                <a16:creationId xmlns:a16="http://schemas.microsoft.com/office/drawing/2014/main" id="{AE13F241-D0A7-491D-81D3-CB6450291490}"/>
              </a:ext>
            </a:extLst>
          </p:cNvPr>
          <p:cNvSpPr>
            <a:spLocks noGrp="1"/>
          </p:cNvSpPr>
          <p:nvPr>
            <p:ph type="pic" sz="quarter" idx="11"/>
          </p:nvPr>
        </p:nvSpPr>
        <p:spPr>
          <a:xfrm>
            <a:off x="3174887" y="543842"/>
            <a:ext cx="2366963" cy="2760663"/>
          </a:xfrm>
        </p:spPr>
        <p:txBody>
          <a:bodyPr rtlCol="0"/>
          <a:lstStyle/>
          <a:p>
            <a:pPr rtl="0"/>
            <a:r>
              <a:rPr lang="fi-FI" noProof="0"/>
              <a:t>Lisää kuva napsauttamalla kuvaketta</a:t>
            </a:r>
          </a:p>
        </p:txBody>
      </p:sp>
      <p:sp>
        <p:nvSpPr>
          <p:cNvPr id="46" name="Kuvan paikkamerkki 42">
            <a:extLst>
              <a:ext uri="{FF2B5EF4-FFF2-40B4-BE49-F238E27FC236}">
                <a16:creationId xmlns:a16="http://schemas.microsoft.com/office/drawing/2014/main" id="{DC189B8E-5A5B-400F-8F5F-63F61759E081}"/>
              </a:ext>
            </a:extLst>
          </p:cNvPr>
          <p:cNvSpPr>
            <a:spLocks noGrp="1"/>
          </p:cNvSpPr>
          <p:nvPr>
            <p:ph type="pic" sz="quarter" idx="12"/>
          </p:nvPr>
        </p:nvSpPr>
        <p:spPr>
          <a:xfrm>
            <a:off x="539642" y="3563566"/>
            <a:ext cx="2366963" cy="2760663"/>
          </a:xfrm>
        </p:spPr>
        <p:txBody>
          <a:bodyPr rtlCol="0"/>
          <a:lstStyle/>
          <a:p>
            <a:pPr rtl="0"/>
            <a:r>
              <a:rPr lang="fi-FI" noProof="0"/>
              <a:t>Lisää kuva napsauttamalla kuvaketta</a:t>
            </a:r>
          </a:p>
        </p:txBody>
      </p:sp>
      <p:sp>
        <p:nvSpPr>
          <p:cNvPr id="47" name="Kuvan paikkamerkki 42">
            <a:extLst>
              <a:ext uri="{FF2B5EF4-FFF2-40B4-BE49-F238E27FC236}">
                <a16:creationId xmlns:a16="http://schemas.microsoft.com/office/drawing/2014/main" id="{07055732-D9B3-42AF-9ADA-0D1F8DC2D5FB}"/>
              </a:ext>
            </a:extLst>
          </p:cNvPr>
          <p:cNvSpPr>
            <a:spLocks noGrp="1"/>
          </p:cNvSpPr>
          <p:nvPr>
            <p:ph type="pic" sz="quarter" idx="13"/>
          </p:nvPr>
        </p:nvSpPr>
        <p:spPr>
          <a:xfrm>
            <a:off x="3174779" y="3570833"/>
            <a:ext cx="2366963" cy="2760663"/>
          </a:xfrm>
        </p:spPr>
        <p:txBody>
          <a:bodyPr rtlCol="0"/>
          <a:lstStyle/>
          <a:p>
            <a:pPr rtl="0"/>
            <a:r>
              <a:rPr lang="fi-FI" noProof="0"/>
              <a:t>Lisää kuva napsauttamalla kuvaketta</a:t>
            </a:r>
          </a:p>
        </p:txBody>
      </p:sp>
      <p:sp>
        <p:nvSpPr>
          <p:cNvPr id="28" name="Päivämäärän paikkamerkki 47">
            <a:extLst>
              <a:ext uri="{FF2B5EF4-FFF2-40B4-BE49-F238E27FC236}">
                <a16:creationId xmlns:a16="http://schemas.microsoft.com/office/drawing/2014/main" id="{5B51C357-082C-45A5-80C8-69FD4B94D329}"/>
              </a:ext>
            </a:extLst>
          </p:cNvPr>
          <p:cNvSpPr txBox="1">
            <a:spLocks/>
          </p:cNvSpPr>
          <p:nvPr userDrawn="1"/>
        </p:nvSpPr>
        <p:spPr>
          <a:xfrm>
            <a:off x="450000" y="6357168"/>
            <a:ext cx="1760150" cy="46166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i-FI" sz="800" noProof="0" dirty="0"/>
              <a:t>20XX</a:t>
            </a:r>
          </a:p>
        </p:txBody>
      </p:sp>
      <p:cxnSp>
        <p:nvCxnSpPr>
          <p:cNvPr id="18" name="Suora yhdysviiva 17">
            <a:extLst>
              <a:ext uri="{FF2B5EF4-FFF2-40B4-BE49-F238E27FC236}">
                <a16:creationId xmlns:a16="http://schemas.microsoft.com/office/drawing/2014/main" id="{D7ED9792-4CB9-419E-9961-050A9E00E2FA}"/>
              </a:ext>
              <a:ext uri="{C183D7F6-B498-43B3-948B-1728B52AA6E4}">
                <adec:decorative xmlns:adec="http://schemas.microsoft.com/office/drawing/2017/decorative" val="1"/>
              </a:ext>
            </a:extLst>
          </p:cNvPr>
          <p:cNvCxnSpPr>
            <a:cxnSpLocks/>
          </p:cNvCxnSpPr>
          <p:nvPr userDrawn="1"/>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9" name="Ryhmä 18">
            <a:extLst>
              <a:ext uri="{FF2B5EF4-FFF2-40B4-BE49-F238E27FC236}">
                <a16:creationId xmlns:a16="http://schemas.microsoft.com/office/drawing/2014/main" id="{E1EC9E08-1228-4409-88CC-9D1927E83943}"/>
              </a:ext>
              <a:ext uri="{C183D7F6-B498-43B3-948B-1728B52AA6E4}">
                <adec:decorative xmlns:adec="http://schemas.microsoft.com/office/drawing/2017/decorative" val="1"/>
              </a:ext>
            </a:extLst>
          </p:cNvPr>
          <p:cNvGrpSpPr/>
          <p:nvPr userDrawn="1"/>
        </p:nvGrpSpPr>
        <p:grpSpPr>
          <a:xfrm rot="8100000" flipH="1">
            <a:off x="6674373" y="402322"/>
            <a:ext cx="641184" cy="1069728"/>
            <a:chOff x="6484111" y="2967038"/>
            <a:chExt cx="641184" cy="1069728"/>
          </a:xfrm>
        </p:grpSpPr>
        <p:grpSp>
          <p:nvGrpSpPr>
            <p:cNvPr id="20" name="Ryhmä 19">
              <a:extLst>
                <a:ext uri="{FF2B5EF4-FFF2-40B4-BE49-F238E27FC236}">
                  <a16:creationId xmlns:a16="http://schemas.microsoft.com/office/drawing/2014/main" id="{0A892AB7-AE89-4F73-AE0D-3503473E251A}"/>
                </a:ext>
              </a:extLst>
            </p:cNvPr>
            <p:cNvGrpSpPr/>
            <p:nvPr/>
          </p:nvGrpSpPr>
          <p:grpSpPr>
            <a:xfrm>
              <a:off x="6808136" y="2967038"/>
              <a:ext cx="317159" cy="932400"/>
              <a:chOff x="6808136" y="2967038"/>
              <a:chExt cx="317159" cy="932400"/>
            </a:xfrm>
          </p:grpSpPr>
          <p:sp>
            <p:nvSpPr>
              <p:cNvPr id="25" name="Freeform 68">
                <a:extLst>
                  <a:ext uri="{FF2B5EF4-FFF2-40B4-BE49-F238E27FC236}">
                    <a16:creationId xmlns:a16="http://schemas.microsoft.com/office/drawing/2014/main" id="{734AFAA3-AA68-425A-834B-00F9D3690BA0}"/>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6" name="Freeform 69">
                <a:extLst>
                  <a:ext uri="{FF2B5EF4-FFF2-40B4-BE49-F238E27FC236}">
                    <a16:creationId xmlns:a16="http://schemas.microsoft.com/office/drawing/2014/main" id="{36ED0F24-8619-4AED-A07A-D075DF2AF24B}"/>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7" name="Line 70">
                <a:extLst>
                  <a:ext uri="{FF2B5EF4-FFF2-40B4-BE49-F238E27FC236}">
                    <a16:creationId xmlns:a16="http://schemas.microsoft.com/office/drawing/2014/main" id="{21E04150-0D06-4DFB-A73B-66DED0A5CFC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21" name="Ryhmä 20">
              <a:extLst>
                <a:ext uri="{FF2B5EF4-FFF2-40B4-BE49-F238E27FC236}">
                  <a16:creationId xmlns:a16="http://schemas.microsoft.com/office/drawing/2014/main" id="{EA3C053E-6843-4D44-A64D-A37FD38410B0}"/>
                </a:ext>
              </a:extLst>
            </p:cNvPr>
            <p:cNvGrpSpPr/>
            <p:nvPr/>
          </p:nvGrpSpPr>
          <p:grpSpPr>
            <a:xfrm rot="18900000" flipH="1">
              <a:off x="6484111" y="3104366"/>
              <a:ext cx="317159" cy="932400"/>
              <a:chOff x="6808136" y="2967038"/>
              <a:chExt cx="317159" cy="932400"/>
            </a:xfrm>
          </p:grpSpPr>
          <p:sp>
            <p:nvSpPr>
              <p:cNvPr id="22" name="Freeform 68">
                <a:extLst>
                  <a:ext uri="{FF2B5EF4-FFF2-40B4-BE49-F238E27FC236}">
                    <a16:creationId xmlns:a16="http://schemas.microsoft.com/office/drawing/2014/main" id="{A84DD506-3B91-4CE4-AE62-8E2FCA17D931}"/>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3" name="Freeform 69">
                <a:extLst>
                  <a:ext uri="{FF2B5EF4-FFF2-40B4-BE49-F238E27FC236}">
                    <a16:creationId xmlns:a16="http://schemas.microsoft.com/office/drawing/2014/main" id="{18C6659C-7CBF-419E-B2AB-53A6FBB4FFEA}"/>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4" name="Line 70">
                <a:extLst>
                  <a:ext uri="{FF2B5EF4-FFF2-40B4-BE49-F238E27FC236}">
                    <a16:creationId xmlns:a16="http://schemas.microsoft.com/office/drawing/2014/main" id="{C7B1B371-3EFF-4F0E-8B44-1A397B69DDF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sp>
        <p:nvSpPr>
          <p:cNvPr id="29" name="Alatunnisteen paikkamerkki 48">
            <a:extLst>
              <a:ext uri="{FF2B5EF4-FFF2-40B4-BE49-F238E27FC236}">
                <a16:creationId xmlns:a16="http://schemas.microsoft.com/office/drawing/2014/main" id="{B217CCF8-D1B0-4B96-AF9D-78BFAEE6D77D}"/>
              </a:ext>
            </a:extLst>
          </p:cNvPr>
          <p:cNvSpPr txBox="1">
            <a:spLocks/>
          </p:cNvSpPr>
          <p:nvPr userDrawn="1"/>
        </p:nvSpPr>
        <p:spPr>
          <a:xfrm>
            <a:off x="2754312" y="6357600"/>
            <a:ext cx="6683376" cy="460800"/>
          </a:xfrm>
          <a:prstGeom prst="rect">
            <a:avLst/>
          </a:prstGeom>
        </p:spPr>
        <p:txBody>
          <a:bodyPr vert="horz" lIns="91440" tIns="45720" rIns="91440" bIns="45720" rtlCol="0" anchor="ctr"/>
          <a:lstStyle>
            <a:defPPr>
              <a:defRPr lang="en-US"/>
            </a:defPPr>
            <a:lvl1pPr marL="0" algn="ctr" defTabSz="914400" rtl="0" eaLnBrk="1" latinLnBrk="0" hangingPunct="1">
              <a:defRPr sz="1000" kern="1200" cap="all" spc="3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i-FI" sz="800" noProof="0"/>
              <a:t>Alatunnisteen esimerkkiteksti</a:t>
            </a:r>
          </a:p>
        </p:txBody>
      </p:sp>
      <p:grpSp>
        <p:nvGrpSpPr>
          <p:cNvPr id="30" name="Ryhmä 29">
            <a:extLst>
              <a:ext uri="{FF2B5EF4-FFF2-40B4-BE49-F238E27FC236}">
                <a16:creationId xmlns:a16="http://schemas.microsoft.com/office/drawing/2014/main" id="{615108B9-F897-467F-809F-6A4A2AE7EA20}"/>
              </a:ext>
              <a:ext uri="{C183D7F6-B498-43B3-948B-1728B52AA6E4}">
                <adec:decorative xmlns:adec="http://schemas.microsoft.com/office/drawing/2017/decorative" val="1"/>
              </a:ext>
            </a:extLst>
          </p:cNvPr>
          <p:cNvGrpSpPr/>
          <p:nvPr userDrawn="1"/>
        </p:nvGrpSpPr>
        <p:grpSpPr>
          <a:xfrm rot="18900000" flipH="1">
            <a:off x="11020475" y="5368081"/>
            <a:ext cx="641184" cy="1069728"/>
            <a:chOff x="6484111" y="2967038"/>
            <a:chExt cx="641184" cy="1069728"/>
          </a:xfrm>
        </p:grpSpPr>
        <p:grpSp>
          <p:nvGrpSpPr>
            <p:cNvPr id="31" name="Ryhmä 30">
              <a:extLst>
                <a:ext uri="{FF2B5EF4-FFF2-40B4-BE49-F238E27FC236}">
                  <a16:creationId xmlns:a16="http://schemas.microsoft.com/office/drawing/2014/main" id="{86413051-FD79-4060-A702-60F38BF4A35C}"/>
                </a:ext>
              </a:extLst>
            </p:cNvPr>
            <p:cNvGrpSpPr/>
            <p:nvPr/>
          </p:nvGrpSpPr>
          <p:grpSpPr>
            <a:xfrm>
              <a:off x="6808136" y="2967038"/>
              <a:ext cx="317159" cy="932400"/>
              <a:chOff x="6808136" y="2967038"/>
              <a:chExt cx="317159" cy="932400"/>
            </a:xfrm>
          </p:grpSpPr>
          <p:sp>
            <p:nvSpPr>
              <p:cNvPr id="36" name="Freeform 68">
                <a:extLst>
                  <a:ext uri="{FF2B5EF4-FFF2-40B4-BE49-F238E27FC236}">
                    <a16:creationId xmlns:a16="http://schemas.microsoft.com/office/drawing/2014/main" id="{B764F2D9-1B19-42EA-9AF0-6050DDABAA0D}"/>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7" name="Freeform 69">
                <a:extLst>
                  <a:ext uri="{FF2B5EF4-FFF2-40B4-BE49-F238E27FC236}">
                    <a16:creationId xmlns:a16="http://schemas.microsoft.com/office/drawing/2014/main" id="{557F4B3F-3926-4C1D-ABBF-B2380987179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8" name="Line 70">
                <a:extLst>
                  <a:ext uri="{FF2B5EF4-FFF2-40B4-BE49-F238E27FC236}">
                    <a16:creationId xmlns:a16="http://schemas.microsoft.com/office/drawing/2014/main" id="{81E74331-4EEB-49F8-912F-1DF74636E772}"/>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32" name="Ryhmä 31">
              <a:extLst>
                <a:ext uri="{FF2B5EF4-FFF2-40B4-BE49-F238E27FC236}">
                  <a16:creationId xmlns:a16="http://schemas.microsoft.com/office/drawing/2014/main" id="{E88BEEF7-57D3-43D4-9EBA-6948ED40B433}"/>
                </a:ext>
              </a:extLst>
            </p:cNvPr>
            <p:cNvGrpSpPr/>
            <p:nvPr/>
          </p:nvGrpSpPr>
          <p:grpSpPr>
            <a:xfrm rot="18900000" flipH="1">
              <a:off x="6484111" y="3104366"/>
              <a:ext cx="317159" cy="932400"/>
              <a:chOff x="6808136" y="2967038"/>
              <a:chExt cx="317159" cy="932400"/>
            </a:xfrm>
          </p:grpSpPr>
          <p:sp>
            <p:nvSpPr>
              <p:cNvPr id="33" name="Freeform 68">
                <a:extLst>
                  <a:ext uri="{FF2B5EF4-FFF2-40B4-BE49-F238E27FC236}">
                    <a16:creationId xmlns:a16="http://schemas.microsoft.com/office/drawing/2014/main" id="{0CD7B047-B489-4D5B-9C32-1BA667136A12}"/>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4" name="Freeform 69">
                <a:extLst>
                  <a:ext uri="{FF2B5EF4-FFF2-40B4-BE49-F238E27FC236}">
                    <a16:creationId xmlns:a16="http://schemas.microsoft.com/office/drawing/2014/main" id="{2B703141-C1B3-4AFF-991F-D77B298AE8B4}"/>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5" name="Line 70">
                <a:extLst>
                  <a:ext uri="{FF2B5EF4-FFF2-40B4-BE49-F238E27FC236}">
                    <a16:creationId xmlns:a16="http://schemas.microsoft.com/office/drawing/2014/main" id="{FEEBB32D-FA5C-432C-B55F-1F74A4D13F17}"/>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sp>
        <p:nvSpPr>
          <p:cNvPr id="39" name="Dian numeron paikkamerkki 49">
            <a:extLst>
              <a:ext uri="{FF2B5EF4-FFF2-40B4-BE49-F238E27FC236}">
                <a16:creationId xmlns:a16="http://schemas.microsoft.com/office/drawing/2014/main" id="{FAE9A1BE-DDB9-4362-A4F6-BE1A07DBF6F1}"/>
              </a:ext>
            </a:extLst>
          </p:cNvPr>
          <p:cNvSpPr txBox="1">
            <a:spLocks/>
          </p:cNvSpPr>
          <p:nvPr userDrawn="1"/>
        </p:nvSpPr>
        <p:spPr>
          <a:xfrm>
            <a:off x="9982800" y="6357600"/>
            <a:ext cx="1760150" cy="460800"/>
          </a:xfrm>
          <a:prstGeom prst="rect">
            <a:avLst/>
          </a:prstGeom>
        </p:spPr>
        <p:txBody>
          <a:bodyPr vert="horz" lIns="91440" tIns="45720" rIns="91440" bIns="45720" rtlCol="0" anchor="ctr"/>
          <a:lstStyle>
            <a:defPPr>
              <a:defRPr lang="en-US"/>
            </a:defPPr>
            <a:lvl1pPr marL="0" algn="r"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D39607A7-8386-47DB-8578-DDEDD194E5D4}" type="slidenum">
              <a:rPr lang="fi-FI" noProof="0" smtClean="0"/>
              <a:pPr/>
              <a:t>‹#›</a:t>
            </a:fld>
            <a:endParaRPr lang="fi-FI" noProof="0"/>
          </a:p>
        </p:txBody>
      </p:sp>
    </p:spTree>
    <p:extLst>
      <p:ext uri="{BB962C8B-B14F-4D97-AF65-F5344CB8AC3E}">
        <p14:creationId xmlns:p14="http://schemas.microsoft.com/office/powerpoint/2010/main" val="2023632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78BE50-D004-16C5-5E1F-A1E2CEFE0F78}"/>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EAAAE7A3-3A70-048C-393B-2FA9264F9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B2208D36-526D-2C43-3A95-2100691F96BA}"/>
              </a:ext>
            </a:extLst>
          </p:cNvPr>
          <p:cNvSpPr>
            <a:spLocks noGrp="1"/>
          </p:cNvSpPr>
          <p:nvPr>
            <p:ph type="dt" sz="half" idx="10"/>
          </p:nvPr>
        </p:nvSpPr>
        <p:spPr/>
        <p:txBody>
          <a:bodyPr/>
          <a:lstStyle/>
          <a:p>
            <a:fld id="{D3179FC3-08E1-45EE-A47F-F08DE6F810BA}" type="datetimeFigureOut">
              <a:rPr lang="fi-FI" smtClean="0"/>
              <a:t>3.1.2024</a:t>
            </a:fld>
            <a:endParaRPr lang="fi-FI"/>
          </a:p>
        </p:txBody>
      </p:sp>
      <p:sp>
        <p:nvSpPr>
          <p:cNvPr id="5" name="Alatunnisteen paikkamerkki 4">
            <a:extLst>
              <a:ext uri="{FF2B5EF4-FFF2-40B4-BE49-F238E27FC236}">
                <a16:creationId xmlns:a16="http://schemas.microsoft.com/office/drawing/2014/main" id="{8239D93A-9724-F878-6884-416455A51CB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71F2624-A6CF-2F47-CB4B-814949F8A675}"/>
              </a:ext>
            </a:extLst>
          </p:cNvPr>
          <p:cNvSpPr>
            <a:spLocks noGrp="1"/>
          </p:cNvSpPr>
          <p:nvPr>
            <p:ph type="sldNum" sz="quarter" idx="12"/>
          </p:nvPr>
        </p:nvSpPr>
        <p:spPr/>
        <p:txBody>
          <a:bodyPr/>
          <a:lstStyle/>
          <a:p>
            <a:fld id="{EE699A6E-AA62-4134-968C-5A798F6EB063}" type="slidenum">
              <a:rPr lang="fi-FI" smtClean="0"/>
              <a:t>‹#›</a:t>
            </a:fld>
            <a:endParaRPr lang="fi-FI"/>
          </a:p>
        </p:txBody>
      </p:sp>
    </p:spTree>
    <p:extLst>
      <p:ext uri="{BB962C8B-B14F-4D97-AF65-F5344CB8AC3E}">
        <p14:creationId xmlns:p14="http://schemas.microsoft.com/office/powerpoint/2010/main" val="415496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1EF9D5-FEB4-F949-E118-19AA7F453907}"/>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CB1FD395-8EF4-DE14-33BE-2BBE25CCBF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7892CB5-7980-B19F-6D48-384033D50D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02C48FCF-FBD4-66E4-18B7-02A36FB0E349}"/>
              </a:ext>
            </a:extLst>
          </p:cNvPr>
          <p:cNvSpPr>
            <a:spLocks noGrp="1"/>
          </p:cNvSpPr>
          <p:nvPr>
            <p:ph type="dt" sz="half" idx="10"/>
          </p:nvPr>
        </p:nvSpPr>
        <p:spPr/>
        <p:txBody>
          <a:bodyPr/>
          <a:lstStyle/>
          <a:p>
            <a:fld id="{D3179FC3-08E1-45EE-A47F-F08DE6F810BA}" type="datetimeFigureOut">
              <a:rPr lang="fi-FI" smtClean="0"/>
              <a:t>3.1.2024</a:t>
            </a:fld>
            <a:endParaRPr lang="fi-FI"/>
          </a:p>
        </p:txBody>
      </p:sp>
      <p:sp>
        <p:nvSpPr>
          <p:cNvPr id="6" name="Alatunnisteen paikkamerkki 5">
            <a:extLst>
              <a:ext uri="{FF2B5EF4-FFF2-40B4-BE49-F238E27FC236}">
                <a16:creationId xmlns:a16="http://schemas.microsoft.com/office/drawing/2014/main" id="{01A3CB47-FD3D-1734-5F27-8BA54CBFB41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45E36F9-A469-E623-A9CF-6A85C3B245E0}"/>
              </a:ext>
            </a:extLst>
          </p:cNvPr>
          <p:cNvSpPr>
            <a:spLocks noGrp="1"/>
          </p:cNvSpPr>
          <p:nvPr>
            <p:ph type="sldNum" sz="quarter" idx="12"/>
          </p:nvPr>
        </p:nvSpPr>
        <p:spPr/>
        <p:txBody>
          <a:bodyPr/>
          <a:lstStyle/>
          <a:p>
            <a:fld id="{EE699A6E-AA62-4134-968C-5A798F6EB063}" type="slidenum">
              <a:rPr lang="fi-FI" smtClean="0"/>
              <a:t>‹#›</a:t>
            </a:fld>
            <a:endParaRPr lang="fi-FI"/>
          </a:p>
        </p:txBody>
      </p:sp>
    </p:spTree>
    <p:extLst>
      <p:ext uri="{BB962C8B-B14F-4D97-AF65-F5344CB8AC3E}">
        <p14:creationId xmlns:p14="http://schemas.microsoft.com/office/powerpoint/2010/main" val="1888305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C6875F-442C-0481-B521-0E3C10EC82F7}"/>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E2D19848-FF7C-5EFB-C4EC-0A6084C4A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CE12C0FC-AF06-F4F0-9562-F9384FD9B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C61CBE0-81E3-A834-7CB0-17CEC880B471}"/>
              </a:ext>
            </a:extLst>
          </p:cNvPr>
          <p:cNvSpPr>
            <a:spLocks noGrp="1"/>
          </p:cNvSpPr>
          <p:nvPr>
            <p:ph type="dt" sz="half" idx="10"/>
          </p:nvPr>
        </p:nvSpPr>
        <p:spPr/>
        <p:txBody>
          <a:bodyPr/>
          <a:lstStyle/>
          <a:p>
            <a:fld id="{D3179FC3-08E1-45EE-A47F-F08DE6F810BA}" type="datetimeFigureOut">
              <a:rPr lang="fi-FI" smtClean="0"/>
              <a:t>3.1.2024</a:t>
            </a:fld>
            <a:endParaRPr lang="fi-FI"/>
          </a:p>
        </p:txBody>
      </p:sp>
      <p:sp>
        <p:nvSpPr>
          <p:cNvPr id="6" name="Alatunnisteen paikkamerkki 5">
            <a:extLst>
              <a:ext uri="{FF2B5EF4-FFF2-40B4-BE49-F238E27FC236}">
                <a16:creationId xmlns:a16="http://schemas.microsoft.com/office/drawing/2014/main" id="{BED27A2E-C2C8-B996-E3A3-9D7D9B96A0B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FEBD3BD-4DE3-2906-658B-C49BDAA4C418}"/>
              </a:ext>
            </a:extLst>
          </p:cNvPr>
          <p:cNvSpPr>
            <a:spLocks noGrp="1"/>
          </p:cNvSpPr>
          <p:nvPr>
            <p:ph type="sldNum" sz="quarter" idx="12"/>
          </p:nvPr>
        </p:nvSpPr>
        <p:spPr/>
        <p:txBody>
          <a:bodyPr/>
          <a:lstStyle/>
          <a:p>
            <a:fld id="{EE699A6E-AA62-4134-968C-5A798F6EB063}" type="slidenum">
              <a:rPr lang="fi-FI" smtClean="0"/>
              <a:t>‹#›</a:t>
            </a:fld>
            <a:endParaRPr lang="fi-FI"/>
          </a:p>
        </p:txBody>
      </p:sp>
    </p:spTree>
    <p:extLst>
      <p:ext uri="{BB962C8B-B14F-4D97-AF65-F5344CB8AC3E}">
        <p14:creationId xmlns:p14="http://schemas.microsoft.com/office/powerpoint/2010/main" val="684992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EBE40F-B40E-CDB1-14FD-2212545924E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17AD82EA-1086-3B2D-BA26-7A015D128F6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3FA0C0C-77D7-BCFA-DECC-37FA3B78207B}"/>
              </a:ext>
            </a:extLst>
          </p:cNvPr>
          <p:cNvSpPr>
            <a:spLocks noGrp="1"/>
          </p:cNvSpPr>
          <p:nvPr>
            <p:ph type="dt" sz="half" idx="10"/>
          </p:nvPr>
        </p:nvSpPr>
        <p:spPr/>
        <p:txBody>
          <a:bodyPr/>
          <a:lstStyle/>
          <a:p>
            <a:fld id="{D3179FC3-08E1-45EE-A47F-F08DE6F810BA}" type="datetimeFigureOut">
              <a:rPr lang="fi-FI" smtClean="0"/>
              <a:t>3.1.2024</a:t>
            </a:fld>
            <a:endParaRPr lang="fi-FI"/>
          </a:p>
        </p:txBody>
      </p:sp>
      <p:sp>
        <p:nvSpPr>
          <p:cNvPr id="5" name="Alatunnisteen paikkamerkki 4">
            <a:extLst>
              <a:ext uri="{FF2B5EF4-FFF2-40B4-BE49-F238E27FC236}">
                <a16:creationId xmlns:a16="http://schemas.microsoft.com/office/drawing/2014/main" id="{F3704E2F-C8C5-F1A2-4DC6-D29B7904EEC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4F51A39-F8D4-8E77-46C5-E9206F33B96F}"/>
              </a:ext>
            </a:extLst>
          </p:cNvPr>
          <p:cNvSpPr>
            <a:spLocks noGrp="1"/>
          </p:cNvSpPr>
          <p:nvPr>
            <p:ph type="sldNum" sz="quarter" idx="12"/>
          </p:nvPr>
        </p:nvSpPr>
        <p:spPr/>
        <p:txBody>
          <a:bodyPr/>
          <a:lstStyle/>
          <a:p>
            <a:fld id="{EE699A6E-AA62-4134-968C-5A798F6EB063}" type="slidenum">
              <a:rPr lang="fi-FI" smtClean="0"/>
              <a:t>‹#›</a:t>
            </a:fld>
            <a:endParaRPr lang="fi-FI"/>
          </a:p>
        </p:txBody>
      </p:sp>
    </p:spTree>
    <p:extLst>
      <p:ext uri="{BB962C8B-B14F-4D97-AF65-F5344CB8AC3E}">
        <p14:creationId xmlns:p14="http://schemas.microsoft.com/office/powerpoint/2010/main" val="3315648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BC8C0A-300B-0DF2-67A6-830B6070B253}"/>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1180728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33B6B0-54DE-4F2D-84DD-D06CD3B117B4}"/>
              </a:ext>
            </a:extLst>
          </p:cNvPr>
          <p:cNvSpPr>
            <a:spLocks noGrp="1"/>
          </p:cNvSpPr>
          <p:nvPr>
            <p:ph type="title" hasCustomPrompt="1"/>
          </p:nvPr>
        </p:nvSpPr>
        <p:spPr>
          <a:xfrm>
            <a:off x="984522" y="874663"/>
            <a:ext cx="4650901" cy="2334637"/>
          </a:xfrm>
        </p:spPr>
        <p:txBody>
          <a:bodyPr rtlCol="0">
            <a:normAutofit/>
          </a:bodyPr>
          <a:lstStyle>
            <a:lvl1pPr algn="ctr">
              <a:defRPr sz="4800"/>
            </a:lvl1pPr>
          </a:lstStyle>
          <a:p>
            <a:pPr rtl="0"/>
            <a:r>
              <a:rPr lang="fi-FI" noProof="0"/>
              <a:t>Muokkaa otsikon perustyyliä napsauttamalla</a:t>
            </a:r>
          </a:p>
        </p:txBody>
      </p:sp>
      <p:grpSp>
        <p:nvGrpSpPr>
          <p:cNvPr id="6" name="Ryhmä 5">
            <a:extLst>
              <a:ext uri="{FF2B5EF4-FFF2-40B4-BE49-F238E27FC236}">
                <a16:creationId xmlns:a16="http://schemas.microsoft.com/office/drawing/2014/main" id="{F44A4473-D4D4-4E24-B542-C5D63C28DA75}"/>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Ryhmä 6">
              <a:extLst>
                <a:ext uri="{FF2B5EF4-FFF2-40B4-BE49-F238E27FC236}">
                  <a16:creationId xmlns:a16="http://schemas.microsoft.com/office/drawing/2014/main" id="{14CA4A32-A016-460F-8B99-22A5D265B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84DB1BC2-B158-4DA5-9164-843E6B566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87" name="Freeform 69">
                <a:extLst>
                  <a:ext uri="{FF2B5EF4-FFF2-40B4-BE49-F238E27FC236}">
                    <a16:creationId xmlns:a16="http://schemas.microsoft.com/office/drawing/2014/main" id="{751FDE2E-D749-401E-B3BA-66B2F5231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88" name="Line 70">
                <a:extLst>
                  <a:ext uri="{FF2B5EF4-FFF2-40B4-BE49-F238E27FC236}">
                    <a16:creationId xmlns:a16="http://schemas.microsoft.com/office/drawing/2014/main" id="{49546377-E2EE-4854-AA84-5575789BA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8" name="Ryhmä 7">
              <a:extLst>
                <a:ext uri="{FF2B5EF4-FFF2-40B4-BE49-F238E27FC236}">
                  <a16:creationId xmlns:a16="http://schemas.microsoft.com/office/drawing/2014/main" id="{04FCC465-42B8-456F-951F-8C51A42F97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3D7F8A9A-8A53-4FD3-855C-C49B035CE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grpSp>
            <p:nvGrpSpPr>
              <p:cNvPr id="49" name="Ryhmä 48">
                <a:extLst>
                  <a:ext uri="{FF2B5EF4-FFF2-40B4-BE49-F238E27FC236}">
                    <a16:creationId xmlns:a16="http://schemas.microsoft.com/office/drawing/2014/main" id="{AC347F99-AC7C-4DB2-8AAF-9E2A7AE629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89B06C37-E219-479D-B324-0DC7D0565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65" name="Freeform 81">
                  <a:extLst>
                    <a:ext uri="{FF2B5EF4-FFF2-40B4-BE49-F238E27FC236}">
                      <a16:creationId xmlns:a16="http://schemas.microsoft.com/office/drawing/2014/main" id="{29A1D878-CEA2-41DC-8638-A85231672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66" name="Freeform 61">
                  <a:extLst>
                    <a:ext uri="{FF2B5EF4-FFF2-40B4-BE49-F238E27FC236}">
                      <a16:creationId xmlns:a16="http://schemas.microsoft.com/office/drawing/2014/main" id="{99394209-57ED-4126-A8DC-0862D1FA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67" name="Freeform 78">
                  <a:extLst>
                    <a:ext uri="{FF2B5EF4-FFF2-40B4-BE49-F238E27FC236}">
                      <a16:creationId xmlns:a16="http://schemas.microsoft.com/office/drawing/2014/main" id="{A48B0004-4618-4D71-88D1-A2FEE4F0A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68" name="Freeform 84">
                  <a:extLst>
                    <a:ext uri="{FF2B5EF4-FFF2-40B4-BE49-F238E27FC236}">
                      <a16:creationId xmlns:a16="http://schemas.microsoft.com/office/drawing/2014/main" id="{4D1C172B-2446-428A-A518-FE1B5FCE0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69" name="Freeform 87">
                  <a:extLst>
                    <a:ext uri="{FF2B5EF4-FFF2-40B4-BE49-F238E27FC236}">
                      <a16:creationId xmlns:a16="http://schemas.microsoft.com/office/drawing/2014/main" id="{E359C795-FCC1-401F-B0B6-F722AE632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0" name="Freeform 60">
                  <a:extLst>
                    <a:ext uri="{FF2B5EF4-FFF2-40B4-BE49-F238E27FC236}">
                      <a16:creationId xmlns:a16="http://schemas.microsoft.com/office/drawing/2014/main" id="{8260D102-71BB-497E-A5CF-743FB5987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1" name="Freeform 59">
                  <a:extLst>
                    <a:ext uri="{FF2B5EF4-FFF2-40B4-BE49-F238E27FC236}">
                      <a16:creationId xmlns:a16="http://schemas.microsoft.com/office/drawing/2014/main" id="{811E3D98-A5FB-4BDE-A07D-A03EB898C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2" name="Freeform 62">
                  <a:extLst>
                    <a:ext uri="{FF2B5EF4-FFF2-40B4-BE49-F238E27FC236}">
                      <a16:creationId xmlns:a16="http://schemas.microsoft.com/office/drawing/2014/main" id="{9E48CE7F-B4EF-4629-8706-6838C171E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3" name="Freeform 65">
                  <a:extLst>
                    <a:ext uri="{FF2B5EF4-FFF2-40B4-BE49-F238E27FC236}">
                      <a16:creationId xmlns:a16="http://schemas.microsoft.com/office/drawing/2014/main" id="{C8EBC77A-0887-4128-A73B-2C0165C6F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4" name="Freeform 79">
                  <a:extLst>
                    <a:ext uri="{FF2B5EF4-FFF2-40B4-BE49-F238E27FC236}">
                      <a16:creationId xmlns:a16="http://schemas.microsoft.com/office/drawing/2014/main" id="{7AF3D400-AAAA-47BD-922E-AA3A2AFA3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5" name="Freeform 82">
                  <a:extLst>
                    <a:ext uri="{FF2B5EF4-FFF2-40B4-BE49-F238E27FC236}">
                      <a16:creationId xmlns:a16="http://schemas.microsoft.com/office/drawing/2014/main" id="{B0A3E6A0-609D-427D-9D34-E7CF184B4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6" name="Freeform 85">
                  <a:extLst>
                    <a:ext uri="{FF2B5EF4-FFF2-40B4-BE49-F238E27FC236}">
                      <a16:creationId xmlns:a16="http://schemas.microsoft.com/office/drawing/2014/main" id="{DDE08965-A3F4-426A-924B-102A6F6FE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7" name="Freeform 88">
                  <a:extLst>
                    <a:ext uri="{FF2B5EF4-FFF2-40B4-BE49-F238E27FC236}">
                      <a16:creationId xmlns:a16="http://schemas.microsoft.com/office/drawing/2014/main" id="{13FA8E6E-7F53-47E9-9BF8-1CD3130F4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grpSp>
              <p:nvGrpSpPr>
                <p:cNvPr id="78" name="Ryhmä 77">
                  <a:extLst>
                    <a:ext uri="{FF2B5EF4-FFF2-40B4-BE49-F238E27FC236}">
                      <a16:creationId xmlns:a16="http://schemas.microsoft.com/office/drawing/2014/main" id="{7A8A9991-EF8F-4128-9DB7-A2FA8CF2F6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41E966B6-186E-4D17-B570-969B6951A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0" name="Line 66">
                    <a:extLst>
                      <a:ext uri="{FF2B5EF4-FFF2-40B4-BE49-F238E27FC236}">
                        <a16:creationId xmlns:a16="http://schemas.microsoft.com/office/drawing/2014/main" id="{918B08AD-5F3C-4FC5-8998-8524763C7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1" name="Line 67">
                    <a:extLst>
                      <a:ext uri="{FF2B5EF4-FFF2-40B4-BE49-F238E27FC236}">
                        <a16:creationId xmlns:a16="http://schemas.microsoft.com/office/drawing/2014/main" id="{EDF72260-B0A1-47A1-9459-FDF4600AC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2" name="Line 80">
                    <a:extLst>
                      <a:ext uri="{FF2B5EF4-FFF2-40B4-BE49-F238E27FC236}">
                        <a16:creationId xmlns:a16="http://schemas.microsoft.com/office/drawing/2014/main" id="{C6A7FA58-53F7-4C2F-96D5-E97BB3CC6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3" name="Line 83">
                    <a:extLst>
                      <a:ext uri="{FF2B5EF4-FFF2-40B4-BE49-F238E27FC236}">
                        <a16:creationId xmlns:a16="http://schemas.microsoft.com/office/drawing/2014/main" id="{1B986617-481E-450F-8FAD-CA3086A3E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4" name="Line 86">
                    <a:extLst>
                      <a:ext uri="{FF2B5EF4-FFF2-40B4-BE49-F238E27FC236}">
                        <a16:creationId xmlns:a16="http://schemas.microsoft.com/office/drawing/2014/main" id="{4D24CAEB-B2FE-4796-8E6E-DB5148C38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5" name="Line 89">
                    <a:extLst>
                      <a:ext uri="{FF2B5EF4-FFF2-40B4-BE49-F238E27FC236}">
                        <a16:creationId xmlns:a16="http://schemas.microsoft.com/office/drawing/2014/main" id="{3D577B03-E6D9-4FFA-A799-E504CBF8D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nvGrpSpPr>
              <p:cNvPr id="50" name="Ryhmä 49">
                <a:extLst>
                  <a:ext uri="{FF2B5EF4-FFF2-40B4-BE49-F238E27FC236}">
                    <a16:creationId xmlns:a16="http://schemas.microsoft.com/office/drawing/2014/main" id="{43509C13-FDEE-45B0-B954-D80D6F38F0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Ryhmä 55">
                  <a:extLst>
                    <a:ext uri="{FF2B5EF4-FFF2-40B4-BE49-F238E27FC236}">
                      <a16:creationId xmlns:a16="http://schemas.microsoft.com/office/drawing/2014/main" id="{21FF647D-8D8A-43E8-A2E2-46D1117839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uora yhdysviiva 59">
                    <a:extLst>
                      <a:ext uri="{FF2B5EF4-FFF2-40B4-BE49-F238E27FC236}">
                        <a16:creationId xmlns:a16="http://schemas.microsoft.com/office/drawing/2014/main" id="{87B8728B-0A45-4551-99F0-CF33B850DA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uora yhdysviiva 60">
                    <a:extLst>
                      <a:ext uri="{FF2B5EF4-FFF2-40B4-BE49-F238E27FC236}">
                        <a16:creationId xmlns:a16="http://schemas.microsoft.com/office/drawing/2014/main" id="{CCFAA15D-9EFC-4A70-AC98-CB3EF00C3A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AD80CCBD-3F02-48A0-A24E-5971D2295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63" name="Rectangle 30">
                    <a:extLst>
                      <a:ext uri="{FF2B5EF4-FFF2-40B4-BE49-F238E27FC236}">
                        <a16:creationId xmlns:a16="http://schemas.microsoft.com/office/drawing/2014/main" id="{AB5B7D34-5A4E-48DE-8893-0F022E4CC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grpSp>
            <p:grpSp>
              <p:nvGrpSpPr>
                <p:cNvPr id="57" name="Ryhmä 56">
                  <a:extLst>
                    <a:ext uri="{FF2B5EF4-FFF2-40B4-BE49-F238E27FC236}">
                      <a16:creationId xmlns:a16="http://schemas.microsoft.com/office/drawing/2014/main" id="{2341ADC6-0CC2-46C0-BA6F-9D99136698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A93316DB-546B-41BA-AD1B-94D5C4670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sp>
                <p:nvSpPr>
                  <p:cNvPr id="59" name="Freeform: Shape 58">
                    <a:extLst>
                      <a:ext uri="{FF2B5EF4-FFF2-40B4-BE49-F238E27FC236}">
                        <a16:creationId xmlns:a16="http://schemas.microsoft.com/office/drawing/2014/main" id="{35105C82-44C4-41C2-96AE-ADE6DD1D7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grpSp>
          </p:grpSp>
          <p:grpSp>
            <p:nvGrpSpPr>
              <p:cNvPr id="51" name="Ryhmä 50">
                <a:extLst>
                  <a:ext uri="{FF2B5EF4-FFF2-40B4-BE49-F238E27FC236}">
                    <a16:creationId xmlns:a16="http://schemas.microsoft.com/office/drawing/2014/main" id="{A7A634F2-054C-4614-9ECB-96BE809893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Ryhmä 51">
                  <a:extLst>
                    <a:ext uri="{FF2B5EF4-FFF2-40B4-BE49-F238E27FC236}">
                      <a16:creationId xmlns:a16="http://schemas.microsoft.com/office/drawing/2014/main" id="{1764AB7F-1912-4909-A04A-C8D125467E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6B93639B-DE1C-4A46-A4B5-B88FD6FC2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55" name="Freeform 69">
                    <a:extLst>
                      <a:ext uri="{FF2B5EF4-FFF2-40B4-BE49-F238E27FC236}">
                        <a16:creationId xmlns:a16="http://schemas.microsoft.com/office/drawing/2014/main" id="{A6C5D17F-13E7-4861-A839-3C56ABD56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grpSp>
            <p:sp>
              <p:nvSpPr>
                <p:cNvPr id="53" name="Line 70">
                  <a:extLst>
                    <a:ext uri="{FF2B5EF4-FFF2-40B4-BE49-F238E27FC236}">
                      <a16:creationId xmlns:a16="http://schemas.microsoft.com/office/drawing/2014/main" id="{1C343C91-0F9E-4530-939D-2D9F15DF4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nvGrpSpPr>
            <p:cNvPr id="9" name="Ryhmä 8">
              <a:extLst>
                <a:ext uri="{FF2B5EF4-FFF2-40B4-BE49-F238E27FC236}">
                  <a16:creationId xmlns:a16="http://schemas.microsoft.com/office/drawing/2014/main" id="{92109E9F-E572-4202-B7A6-630155DD5B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B4FF54B2-44F5-42F7-8353-111D80A8D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grpSp>
            <p:nvGrpSpPr>
              <p:cNvPr id="11" name="Ryhmä 10">
                <a:extLst>
                  <a:ext uri="{FF2B5EF4-FFF2-40B4-BE49-F238E27FC236}">
                    <a16:creationId xmlns:a16="http://schemas.microsoft.com/office/drawing/2014/main" id="{19A2BBF4-4F54-4179-B672-AD4C8D58A3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2F2D95CF-DAE2-4601-B9A6-233F4F2F3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7" name="Freeform 81">
                  <a:extLst>
                    <a:ext uri="{FF2B5EF4-FFF2-40B4-BE49-F238E27FC236}">
                      <a16:creationId xmlns:a16="http://schemas.microsoft.com/office/drawing/2014/main" id="{3CD52B72-C30B-4570-A8AB-78CB884F8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8" name="Freeform 61">
                  <a:extLst>
                    <a:ext uri="{FF2B5EF4-FFF2-40B4-BE49-F238E27FC236}">
                      <a16:creationId xmlns:a16="http://schemas.microsoft.com/office/drawing/2014/main" id="{696A9FBF-C89D-4CF9-A1DC-C0275A3B3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9" name="Freeform 78">
                  <a:extLst>
                    <a:ext uri="{FF2B5EF4-FFF2-40B4-BE49-F238E27FC236}">
                      <a16:creationId xmlns:a16="http://schemas.microsoft.com/office/drawing/2014/main" id="{C50B0ACE-17B4-4F11-BA43-0159796B8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0" name="Freeform 84">
                  <a:extLst>
                    <a:ext uri="{FF2B5EF4-FFF2-40B4-BE49-F238E27FC236}">
                      <a16:creationId xmlns:a16="http://schemas.microsoft.com/office/drawing/2014/main" id="{F0346B01-7019-48B2-9BE7-3E90F590F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1" name="Freeform 87">
                  <a:extLst>
                    <a:ext uri="{FF2B5EF4-FFF2-40B4-BE49-F238E27FC236}">
                      <a16:creationId xmlns:a16="http://schemas.microsoft.com/office/drawing/2014/main" id="{5C186E4B-7559-4E95-9BDD-7DA75E0873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2" name="Freeform 60">
                  <a:extLst>
                    <a:ext uri="{FF2B5EF4-FFF2-40B4-BE49-F238E27FC236}">
                      <a16:creationId xmlns:a16="http://schemas.microsoft.com/office/drawing/2014/main" id="{4FFE117A-211E-4BD5-AB76-05026DEC6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3" name="Freeform 59">
                  <a:extLst>
                    <a:ext uri="{FF2B5EF4-FFF2-40B4-BE49-F238E27FC236}">
                      <a16:creationId xmlns:a16="http://schemas.microsoft.com/office/drawing/2014/main" id="{5CC0C412-2859-4E97-924F-291318E6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4" name="Freeform 62">
                  <a:extLst>
                    <a:ext uri="{FF2B5EF4-FFF2-40B4-BE49-F238E27FC236}">
                      <a16:creationId xmlns:a16="http://schemas.microsoft.com/office/drawing/2014/main" id="{AECE441C-0FBF-4F02-9781-35F2487E3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5" name="Freeform 65">
                  <a:extLst>
                    <a:ext uri="{FF2B5EF4-FFF2-40B4-BE49-F238E27FC236}">
                      <a16:creationId xmlns:a16="http://schemas.microsoft.com/office/drawing/2014/main" id="{951A4317-3E34-41B4-BCD9-E6E0627C18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6" name="Freeform 79">
                  <a:extLst>
                    <a:ext uri="{FF2B5EF4-FFF2-40B4-BE49-F238E27FC236}">
                      <a16:creationId xmlns:a16="http://schemas.microsoft.com/office/drawing/2014/main" id="{CE2D40E4-274B-4D43-801B-7B3BAF03E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7" name="Freeform 82">
                  <a:extLst>
                    <a:ext uri="{FF2B5EF4-FFF2-40B4-BE49-F238E27FC236}">
                      <a16:creationId xmlns:a16="http://schemas.microsoft.com/office/drawing/2014/main" id="{2D939FC8-6395-4DCB-B28C-2342BFB72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8" name="Freeform 85">
                  <a:extLst>
                    <a:ext uri="{FF2B5EF4-FFF2-40B4-BE49-F238E27FC236}">
                      <a16:creationId xmlns:a16="http://schemas.microsoft.com/office/drawing/2014/main" id="{620FEEF2-AE91-48CA-8FE7-B50F83E1C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9" name="Freeform 88">
                  <a:extLst>
                    <a:ext uri="{FF2B5EF4-FFF2-40B4-BE49-F238E27FC236}">
                      <a16:creationId xmlns:a16="http://schemas.microsoft.com/office/drawing/2014/main" id="{27050D75-D26B-4BD3-A4A5-68DF13E9C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grpSp>
              <p:nvGrpSpPr>
                <p:cNvPr id="40" name="Ryhmä 39">
                  <a:extLst>
                    <a:ext uri="{FF2B5EF4-FFF2-40B4-BE49-F238E27FC236}">
                      <a16:creationId xmlns:a16="http://schemas.microsoft.com/office/drawing/2014/main" id="{37668160-F5BE-4756-B84F-C68992BC7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E7F90261-4A5A-4C39-B4B3-FEBED04E3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2" name="Line 66">
                    <a:extLst>
                      <a:ext uri="{FF2B5EF4-FFF2-40B4-BE49-F238E27FC236}">
                        <a16:creationId xmlns:a16="http://schemas.microsoft.com/office/drawing/2014/main" id="{71681E7C-A7E8-4F01-9001-3FD1105E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3" name="Line 67">
                    <a:extLst>
                      <a:ext uri="{FF2B5EF4-FFF2-40B4-BE49-F238E27FC236}">
                        <a16:creationId xmlns:a16="http://schemas.microsoft.com/office/drawing/2014/main" id="{901B0597-C838-4481-A49D-E8D85B631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4" name="Line 80">
                    <a:extLst>
                      <a:ext uri="{FF2B5EF4-FFF2-40B4-BE49-F238E27FC236}">
                        <a16:creationId xmlns:a16="http://schemas.microsoft.com/office/drawing/2014/main" id="{23C2B0BF-A329-4A97-B3D5-545BC6813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5" name="Line 83">
                    <a:extLst>
                      <a:ext uri="{FF2B5EF4-FFF2-40B4-BE49-F238E27FC236}">
                        <a16:creationId xmlns:a16="http://schemas.microsoft.com/office/drawing/2014/main" id="{DBCCCA80-4FEE-4C79-8AF3-66B97054C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6" name="Line 86">
                    <a:extLst>
                      <a:ext uri="{FF2B5EF4-FFF2-40B4-BE49-F238E27FC236}">
                        <a16:creationId xmlns:a16="http://schemas.microsoft.com/office/drawing/2014/main" id="{4B9AD13F-808D-4464-989B-F40B3E77B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7" name="Line 89">
                    <a:extLst>
                      <a:ext uri="{FF2B5EF4-FFF2-40B4-BE49-F238E27FC236}">
                        <a16:creationId xmlns:a16="http://schemas.microsoft.com/office/drawing/2014/main" id="{076473B5-E30F-4635-8789-51368A971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nvGrpSpPr>
              <p:cNvPr id="12" name="Ryhmä 11">
                <a:extLst>
                  <a:ext uri="{FF2B5EF4-FFF2-40B4-BE49-F238E27FC236}">
                    <a16:creationId xmlns:a16="http://schemas.microsoft.com/office/drawing/2014/main" id="{EF568995-35CF-4C80-A63C-82B47F1BA1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Ryhmä 17">
                  <a:extLst>
                    <a:ext uri="{FF2B5EF4-FFF2-40B4-BE49-F238E27FC236}">
                      <a16:creationId xmlns:a16="http://schemas.microsoft.com/office/drawing/2014/main" id="{99432608-19E2-4A3E-A68B-45C8E5DD47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uora yhdysviiva 21">
                    <a:extLst>
                      <a:ext uri="{FF2B5EF4-FFF2-40B4-BE49-F238E27FC236}">
                        <a16:creationId xmlns:a16="http://schemas.microsoft.com/office/drawing/2014/main" id="{127A2810-84DE-450A-986B-DE8AF8AE6F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uora yhdysviiva 22">
                    <a:extLst>
                      <a:ext uri="{FF2B5EF4-FFF2-40B4-BE49-F238E27FC236}">
                        <a16:creationId xmlns:a16="http://schemas.microsoft.com/office/drawing/2014/main" id="{1A56ED6A-BBD4-4005-A99D-65BCF8047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CFC0629C-AFCE-4D39-87D5-36EF1FE5C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25" name="Rectangle 30">
                    <a:extLst>
                      <a:ext uri="{FF2B5EF4-FFF2-40B4-BE49-F238E27FC236}">
                        <a16:creationId xmlns:a16="http://schemas.microsoft.com/office/drawing/2014/main" id="{81F3517A-93AD-4DF3-BEC7-E607A73E5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grpSp>
            <p:grpSp>
              <p:nvGrpSpPr>
                <p:cNvPr id="19" name="Ryhmä 18">
                  <a:extLst>
                    <a:ext uri="{FF2B5EF4-FFF2-40B4-BE49-F238E27FC236}">
                      <a16:creationId xmlns:a16="http://schemas.microsoft.com/office/drawing/2014/main" id="{4CBBC251-E8DD-438C-8733-7D65F461A4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6A94A4D4-EFFA-4AE2-B533-75F01F0F0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sp>
                <p:nvSpPr>
                  <p:cNvPr id="21" name="Freeform: Shape 20">
                    <a:extLst>
                      <a:ext uri="{FF2B5EF4-FFF2-40B4-BE49-F238E27FC236}">
                        <a16:creationId xmlns:a16="http://schemas.microsoft.com/office/drawing/2014/main" id="{1F4B0E1D-2F9C-444A-ADBA-BDE9F01D8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grpSp>
          </p:grpSp>
          <p:grpSp>
            <p:nvGrpSpPr>
              <p:cNvPr id="13" name="Ryhmä 12">
                <a:extLst>
                  <a:ext uri="{FF2B5EF4-FFF2-40B4-BE49-F238E27FC236}">
                    <a16:creationId xmlns:a16="http://schemas.microsoft.com/office/drawing/2014/main" id="{5F5ACA0E-A5DF-4015-8FD4-FA7A53E9D1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Ryhmä 13">
                  <a:extLst>
                    <a:ext uri="{FF2B5EF4-FFF2-40B4-BE49-F238E27FC236}">
                      <a16:creationId xmlns:a16="http://schemas.microsoft.com/office/drawing/2014/main" id="{5A4DCFFD-FD3C-42EA-862E-5B792D9020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089A8F3-7530-4C17-848C-580015C3E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7" name="Freeform 69">
                    <a:extLst>
                      <a:ext uri="{FF2B5EF4-FFF2-40B4-BE49-F238E27FC236}">
                        <a16:creationId xmlns:a16="http://schemas.microsoft.com/office/drawing/2014/main" id="{61D8EA0C-1521-4C6D-8C09-DD6D8F1F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grpSp>
            <p:sp>
              <p:nvSpPr>
                <p:cNvPr id="15" name="Line 70">
                  <a:extLst>
                    <a:ext uri="{FF2B5EF4-FFF2-40B4-BE49-F238E27FC236}">
                      <a16:creationId xmlns:a16="http://schemas.microsoft.com/office/drawing/2014/main" id="{517033B6-6B8A-4BD6-9A52-BF9E9EFBD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cxnSp>
        <p:nvCxnSpPr>
          <p:cNvPr id="173" name="Suora yhdysviiva 172">
            <a:extLst>
              <a:ext uri="{FF2B5EF4-FFF2-40B4-BE49-F238E27FC236}">
                <a16:creationId xmlns:a16="http://schemas.microsoft.com/office/drawing/2014/main" id="{88D7A558-4107-4032-8E5F-99B445369147}"/>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30384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5" name="Alaotsikko 2">
            <a:extLst>
              <a:ext uri="{FF2B5EF4-FFF2-40B4-BE49-F238E27FC236}">
                <a16:creationId xmlns:a16="http://schemas.microsoft.com/office/drawing/2014/main" id="{6B5BCC80-B184-4F6C-B3E3-CFC7F4C41C95}"/>
              </a:ext>
            </a:extLst>
          </p:cNvPr>
          <p:cNvSpPr>
            <a:spLocks noGrp="1"/>
          </p:cNvSpPr>
          <p:nvPr>
            <p:ph type="subTitle" idx="1" hasCustomPrompt="1"/>
          </p:nvPr>
        </p:nvSpPr>
        <p:spPr>
          <a:xfrm>
            <a:off x="990000" y="4113213"/>
            <a:ext cx="4636800" cy="1655762"/>
          </a:xfrm>
        </p:spPr>
        <p:txBody>
          <a:bodyPr rtlCol="0">
            <a:normAutofit/>
          </a:bodyPr>
          <a:lstStyle>
            <a:lvl1pPr marL="0" indent="0" algn="ctr">
              <a:buNone/>
              <a:defRPr/>
            </a:lvl1pPr>
          </a:lstStyle>
          <a:p>
            <a:pPr rtl="0"/>
            <a:r>
              <a:rPr lang="fi-FI" noProof="0">
                <a:cs typeface="Calibri"/>
              </a:rPr>
              <a:t>Esittäjän nimi</a:t>
            </a:r>
            <a:endParaRPr lang="fi-FI" noProof="0"/>
          </a:p>
        </p:txBody>
      </p:sp>
    </p:spTree>
    <p:extLst>
      <p:ext uri="{BB962C8B-B14F-4D97-AF65-F5344CB8AC3E}">
        <p14:creationId xmlns:p14="http://schemas.microsoft.com/office/powerpoint/2010/main" val="900065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28044A2-F380-6070-B138-E6087CC7F56B}"/>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73EC9E3F-3C52-BC96-5659-DE860D669A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D928668C-AEEB-BC9C-FA65-24AFAF87E314}"/>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5" name="Alatunnisteen paikkamerkki 4">
            <a:extLst>
              <a:ext uri="{FF2B5EF4-FFF2-40B4-BE49-F238E27FC236}">
                <a16:creationId xmlns:a16="http://schemas.microsoft.com/office/drawing/2014/main" id="{61612B7D-692A-0A34-79C2-F054F21925DD}"/>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D4F417DE-D548-4863-ADDA-D1B51D9D8984}"/>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3899044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3F7B0E-7460-344A-9BE4-A3B43C2ECCE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A75AFC29-0C57-87E9-1642-9BA6EA25EC7E}"/>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FA43123-AB95-A349-17CF-3417742DF606}"/>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5" name="Alatunnisteen paikkamerkki 4">
            <a:extLst>
              <a:ext uri="{FF2B5EF4-FFF2-40B4-BE49-F238E27FC236}">
                <a16:creationId xmlns:a16="http://schemas.microsoft.com/office/drawing/2014/main" id="{34465F01-7346-641A-42BF-AD515906DB35}"/>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A8194A06-8409-D22A-E4FA-CED96697BB82}"/>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2633856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705D90C-613E-DD13-4680-BB74DB5922C5}"/>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D2C30475-C15A-F903-D29B-BE89D26AE6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A16AA38C-1238-1096-D69A-46B67FF39585}"/>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5" name="Alatunnisteen paikkamerkki 4">
            <a:extLst>
              <a:ext uri="{FF2B5EF4-FFF2-40B4-BE49-F238E27FC236}">
                <a16:creationId xmlns:a16="http://schemas.microsoft.com/office/drawing/2014/main" id="{60BE30DB-FB19-A7E0-82B9-96D9E36B5DC1}"/>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5FCA8031-8F5F-62BB-5E10-757C3E977B06}"/>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283449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Johdant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33B6B0-54DE-4F2D-84DD-D06CD3B117B4}"/>
              </a:ext>
            </a:extLst>
          </p:cNvPr>
          <p:cNvSpPr>
            <a:spLocks noGrp="1"/>
          </p:cNvSpPr>
          <p:nvPr>
            <p:ph type="title" hasCustomPrompt="1"/>
          </p:nvPr>
        </p:nvSpPr>
        <p:spPr>
          <a:xfrm>
            <a:off x="4056600" y="536573"/>
            <a:ext cx="4078800" cy="1453003"/>
          </a:xfrm>
        </p:spPr>
        <p:txBody>
          <a:bodyPr rtlCol="0"/>
          <a:lstStyle>
            <a:lvl1pPr algn="ctr">
              <a:defRPr/>
            </a:lvl1pPr>
          </a:lstStyle>
          <a:p>
            <a:pPr rtl="0"/>
            <a:r>
              <a:rPr lang="fi-FI" noProof="0"/>
              <a:t>Muokkaa otsikon perustyyliä napsauttamalla</a:t>
            </a:r>
          </a:p>
        </p:txBody>
      </p:sp>
      <p:sp>
        <p:nvSpPr>
          <p:cNvPr id="95" name="Tekstin paikkamerkki 94">
            <a:extLst>
              <a:ext uri="{FF2B5EF4-FFF2-40B4-BE49-F238E27FC236}">
                <a16:creationId xmlns:a16="http://schemas.microsoft.com/office/drawing/2014/main" id="{376C93AE-577A-4E39-B37B-F54DD619E8E9}"/>
              </a:ext>
            </a:extLst>
          </p:cNvPr>
          <p:cNvSpPr>
            <a:spLocks noGrp="1"/>
          </p:cNvSpPr>
          <p:nvPr>
            <p:ph type="body" sz="quarter" idx="13" hasCustomPrompt="1"/>
          </p:nvPr>
        </p:nvSpPr>
        <p:spPr>
          <a:xfrm>
            <a:off x="3686175" y="2876550"/>
            <a:ext cx="4819650" cy="2875321"/>
          </a:xfrm>
        </p:spPr>
        <p:txBody>
          <a:bodyPr rtlCol="0">
            <a:normAutofit/>
          </a:bodyPr>
          <a:lstStyle>
            <a:lvl1pPr marL="0" indent="0" algn="ctr">
              <a:buNone/>
              <a:defRPr sz="1600" baseline="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rtl="0"/>
            <a:r>
              <a:rPr lang="fi-FI" noProof="0"/>
              <a:t>Lisää tekstiä napsauttamalla</a:t>
            </a:r>
          </a:p>
        </p:txBody>
      </p:sp>
      <p:sp>
        <p:nvSpPr>
          <p:cNvPr id="3" name="Päivämäärän paikkamerkki 2">
            <a:extLst>
              <a:ext uri="{FF2B5EF4-FFF2-40B4-BE49-F238E27FC236}">
                <a16:creationId xmlns:a16="http://schemas.microsoft.com/office/drawing/2014/main" id="{AEFFE053-BB16-4940-B248-2D496BB29975}"/>
              </a:ext>
            </a:extLst>
          </p:cNvPr>
          <p:cNvSpPr>
            <a:spLocks noGrp="1"/>
          </p:cNvSpPr>
          <p:nvPr>
            <p:ph type="dt" sz="half" idx="10"/>
          </p:nvPr>
        </p:nvSpPr>
        <p:spPr/>
        <p:txBody>
          <a:bodyPr rtlCol="0"/>
          <a:lstStyle>
            <a:lvl1pPr>
              <a:defRPr/>
            </a:lvl1pPr>
          </a:lstStyle>
          <a:p>
            <a:pPr rtl="0"/>
            <a:r>
              <a:rPr lang="fi-FI" noProof="0"/>
              <a:t>20XX</a:t>
            </a:r>
          </a:p>
        </p:txBody>
      </p:sp>
      <p:sp>
        <p:nvSpPr>
          <p:cNvPr id="4" name="Alatunnisteen paikkamerkki 3">
            <a:extLst>
              <a:ext uri="{FF2B5EF4-FFF2-40B4-BE49-F238E27FC236}">
                <a16:creationId xmlns:a16="http://schemas.microsoft.com/office/drawing/2014/main" id="{31FBD80C-6CA1-42DB-B732-4807A27DA8C7}"/>
              </a:ext>
            </a:extLst>
          </p:cNvPr>
          <p:cNvSpPr>
            <a:spLocks noGrp="1"/>
          </p:cNvSpPr>
          <p:nvPr>
            <p:ph type="ftr" sz="quarter" idx="11"/>
          </p:nvPr>
        </p:nvSpPr>
        <p:spPr/>
        <p:txBody>
          <a:bodyPr rtlCol="0"/>
          <a:lstStyle/>
          <a:p>
            <a:pPr rtl="0"/>
            <a:endParaRPr lang="fi-FI" noProof="0"/>
          </a:p>
        </p:txBody>
      </p:sp>
      <p:sp>
        <p:nvSpPr>
          <p:cNvPr id="5" name="Dian numeron paikkamerkki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rtlCol="0"/>
          <a:lstStyle/>
          <a:p>
            <a:pPr rtl="0"/>
            <a:fld id="{294A09A9-5501-47C1-A89A-A340965A2BE2}" type="slidenum">
              <a:rPr lang="fi-FI" noProof="0" smtClean="0"/>
              <a:t>‹#›</a:t>
            </a:fld>
            <a:endParaRPr lang="fi-FI" noProof="0"/>
          </a:p>
        </p:txBody>
      </p:sp>
      <p:grpSp>
        <p:nvGrpSpPr>
          <p:cNvPr id="6" name="Ryhmä 5">
            <a:extLst>
              <a:ext uri="{FF2B5EF4-FFF2-40B4-BE49-F238E27FC236}">
                <a16:creationId xmlns:a16="http://schemas.microsoft.com/office/drawing/2014/main" id="{4DF41F26-BFC3-471C-AEBF-8D613043F8A1}"/>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199766" y="716800"/>
            <a:ext cx="3838575" cy="5583025"/>
            <a:chOff x="199766" y="716800"/>
            <a:chExt cx="3838575" cy="5583025"/>
          </a:xfrm>
        </p:grpSpPr>
        <p:grpSp>
          <p:nvGrpSpPr>
            <p:cNvPr id="7" name="Ryhmä 6">
              <a:extLst>
                <a:ext uri="{FF2B5EF4-FFF2-40B4-BE49-F238E27FC236}">
                  <a16:creationId xmlns:a16="http://schemas.microsoft.com/office/drawing/2014/main" id="{CD3F709F-F0BC-4149-B83C-D6E0B13F9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26" name="Freeform 64">
                <a:extLst>
                  <a:ext uri="{FF2B5EF4-FFF2-40B4-BE49-F238E27FC236}">
                    <a16:creationId xmlns:a16="http://schemas.microsoft.com/office/drawing/2014/main" id="{5C5EF830-776D-4D9D-B2AD-E2EF27FE2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7" name="Freeform 81">
                <a:extLst>
                  <a:ext uri="{FF2B5EF4-FFF2-40B4-BE49-F238E27FC236}">
                    <a16:creationId xmlns:a16="http://schemas.microsoft.com/office/drawing/2014/main" id="{24555386-DD07-47B5-8731-6188F0440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8" name="Freeform 61">
                <a:extLst>
                  <a:ext uri="{FF2B5EF4-FFF2-40B4-BE49-F238E27FC236}">
                    <a16:creationId xmlns:a16="http://schemas.microsoft.com/office/drawing/2014/main" id="{98AACD5A-587D-4523-8687-E39554A9E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9" name="Freeform 78">
                <a:extLst>
                  <a:ext uri="{FF2B5EF4-FFF2-40B4-BE49-F238E27FC236}">
                    <a16:creationId xmlns:a16="http://schemas.microsoft.com/office/drawing/2014/main" id="{056E6FE3-AE0B-4665-BDC4-C43B088EA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0" name="Freeform 84">
                <a:extLst>
                  <a:ext uri="{FF2B5EF4-FFF2-40B4-BE49-F238E27FC236}">
                    <a16:creationId xmlns:a16="http://schemas.microsoft.com/office/drawing/2014/main" id="{3341E111-158B-46EB-85CF-76ACE2E63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1" name="Freeform 87">
                <a:extLst>
                  <a:ext uri="{FF2B5EF4-FFF2-40B4-BE49-F238E27FC236}">
                    <a16:creationId xmlns:a16="http://schemas.microsoft.com/office/drawing/2014/main" id="{B6BAC346-F465-42C1-B326-511CDAAF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2" name="Freeform 60">
                <a:extLst>
                  <a:ext uri="{FF2B5EF4-FFF2-40B4-BE49-F238E27FC236}">
                    <a16:creationId xmlns:a16="http://schemas.microsoft.com/office/drawing/2014/main" id="{41EFAE7C-FB00-406B-B543-258ECBA8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3" name="Freeform 59">
                <a:extLst>
                  <a:ext uri="{FF2B5EF4-FFF2-40B4-BE49-F238E27FC236}">
                    <a16:creationId xmlns:a16="http://schemas.microsoft.com/office/drawing/2014/main" id="{7B8E44F7-B4B5-407F-8CBF-2EF396585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4" name="Freeform 62">
                <a:extLst>
                  <a:ext uri="{FF2B5EF4-FFF2-40B4-BE49-F238E27FC236}">
                    <a16:creationId xmlns:a16="http://schemas.microsoft.com/office/drawing/2014/main" id="{E5CB4BB7-46DD-4D14-AF85-0E13EFBA6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5" name="Freeform 65">
                <a:extLst>
                  <a:ext uri="{FF2B5EF4-FFF2-40B4-BE49-F238E27FC236}">
                    <a16:creationId xmlns:a16="http://schemas.microsoft.com/office/drawing/2014/main" id="{F7F8EDDC-B124-4CF0-9C0B-036D7E920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6" name="Freeform 79">
                <a:extLst>
                  <a:ext uri="{FF2B5EF4-FFF2-40B4-BE49-F238E27FC236}">
                    <a16:creationId xmlns:a16="http://schemas.microsoft.com/office/drawing/2014/main" id="{F9979D20-23CA-44BF-94E4-277FAA877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7" name="Freeform 82">
                <a:extLst>
                  <a:ext uri="{FF2B5EF4-FFF2-40B4-BE49-F238E27FC236}">
                    <a16:creationId xmlns:a16="http://schemas.microsoft.com/office/drawing/2014/main" id="{64DA53E4-1E27-44B2-9EA5-375E3D20A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8" name="Freeform 85">
                <a:extLst>
                  <a:ext uri="{FF2B5EF4-FFF2-40B4-BE49-F238E27FC236}">
                    <a16:creationId xmlns:a16="http://schemas.microsoft.com/office/drawing/2014/main" id="{AF41DBD5-F7CA-43C7-B477-6E93D8DC0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9" name="Freeform 88">
                <a:extLst>
                  <a:ext uri="{FF2B5EF4-FFF2-40B4-BE49-F238E27FC236}">
                    <a16:creationId xmlns:a16="http://schemas.microsoft.com/office/drawing/2014/main" id="{8DE355CC-A733-4109-AC9E-4E5E96E35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grpSp>
            <p:nvGrpSpPr>
              <p:cNvPr id="40" name="Ryhmä 39">
                <a:extLst>
                  <a:ext uri="{FF2B5EF4-FFF2-40B4-BE49-F238E27FC236}">
                    <a16:creationId xmlns:a16="http://schemas.microsoft.com/office/drawing/2014/main" id="{C60E99C1-AC1B-4267-A404-07CA28EA1A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46BA754B-AF8C-4E32-B5D4-BD2CA1341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2" name="Line 66">
                  <a:extLst>
                    <a:ext uri="{FF2B5EF4-FFF2-40B4-BE49-F238E27FC236}">
                      <a16:creationId xmlns:a16="http://schemas.microsoft.com/office/drawing/2014/main" id="{AA7154F4-DAA9-42B8-9C79-E7D89EB92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3" name="Line 67">
                  <a:extLst>
                    <a:ext uri="{FF2B5EF4-FFF2-40B4-BE49-F238E27FC236}">
                      <a16:creationId xmlns:a16="http://schemas.microsoft.com/office/drawing/2014/main" id="{CFCCE002-4181-4663-B8B4-5B5CC711B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4" name="Line 80">
                  <a:extLst>
                    <a:ext uri="{FF2B5EF4-FFF2-40B4-BE49-F238E27FC236}">
                      <a16:creationId xmlns:a16="http://schemas.microsoft.com/office/drawing/2014/main" id="{B3C1286A-A92F-45A8-A144-C4EBF3B8B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5" name="Line 83">
                  <a:extLst>
                    <a:ext uri="{FF2B5EF4-FFF2-40B4-BE49-F238E27FC236}">
                      <a16:creationId xmlns:a16="http://schemas.microsoft.com/office/drawing/2014/main" id="{31993490-8FCD-4048-A2E8-0A217FF65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6" name="Line 86">
                  <a:extLst>
                    <a:ext uri="{FF2B5EF4-FFF2-40B4-BE49-F238E27FC236}">
                      <a16:creationId xmlns:a16="http://schemas.microsoft.com/office/drawing/2014/main" id="{33AF3440-700A-44B0-A0D1-1E6301F18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7" name="Line 89">
                  <a:extLst>
                    <a:ext uri="{FF2B5EF4-FFF2-40B4-BE49-F238E27FC236}">
                      <a16:creationId xmlns:a16="http://schemas.microsoft.com/office/drawing/2014/main" id="{F17E7CAB-5E29-47AC-91E8-B488D357F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nvGrpSpPr>
            <p:cNvPr id="8" name="Ryhmä 7">
              <a:extLst>
                <a:ext uri="{FF2B5EF4-FFF2-40B4-BE49-F238E27FC236}">
                  <a16:creationId xmlns:a16="http://schemas.microsoft.com/office/drawing/2014/main" id="{D713AE0B-3A03-4CCB-B15E-CAF75D8558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8" name="Ryhmä 17">
                <a:extLst>
                  <a:ext uri="{FF2B5EF4-FFF2-40B4-BE49-F238E27FC236}">
                    <a16:creationId xmlns:a16="http://schemas.microsoft.com/office/drawing/2014/main" id="{94CC0330-760F-4B4E-BE37-D345B5B2E8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uora yhdysviiva 21">
                  <a:extLst>
                    <a:ext uri="{FF2B5EF4-FFF2-40B4-BE49-F238E27FC236}">
                      <a16:creationId xmlns:a16="http://schemas.microsoft.com/office/drawing/2014/main" id="{8B6C8306-3715-4107-BA99-68EB308CA1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uora yhdysviiva 22">
                  <a:extLst>
                    <a:ext uri="{FF2B5EF4-FFF2-40B4-BE49-F238E27FC236}">
                      <a16:creationId xmlns:a16="http://schemas.microsoft.com/office/drawing/2014/main" id="{5A4B3797-F2A4-43E3-B8F8-8BC4B0FBDE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BB27766D-84D5-4D02-AE36-3149427B2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25" name="Rectangle 30">
                  <a:extLst>
                    <a:ext uri="{FF2B5EF4-FFF2-40B4-BE49-F238E27FC236}">
                      <a16:creationId xmlns:a16="http://schemas.microsoft.com/office/drawing/2014/main" id="{8F1C8A62-8495-422A-9A73-9C59C603F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grpSp>
          <p:grpSp>
            <p:nvGrpSpPr>
              <p:cNvPr id="19" name="Ryhmä 18">
                <a:extLst>
                  <a:ext uri="{FF2B5EF4-FFF2-40B4-BE49-F238E27FC236}">
                    <a16:creationId xmlns:a16="http://schemas.microsoft.com/office/drawing/2014/main" id="{B1CEBFBC-BC6E-4C5F-BEC4-DD2079D8E2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969A298F-AA6C-4139-992B-E27C08546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sp>
              <p:nvSpPr>
                <p:cNvPr id="21" name="Freeform: Shape 20">
                  <a:extLst>
                    <a:ext uri="{FF2B5EF4-FFF2-40B4-BE49-F238E27FC236}">
                      <a16:creationId xmlns:a16="http://schemas.microsoft.com/office/drawing/2014/main" id="{972AA363-33A2-4979-9DE5-9FA8ACADE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grpSp>
        </p:grpSp>
        <p:grpSp>
          <p:nvGrpSpPr>
            <p:cNvPr id="9" name="Ryhmä 8">
              <a:extLst>
                <a:ext uri="{FF2B5EF4-FFF2-40B4-BE49-F238E27FC236}">
                  <a16:creationId xmlns:a16="http://schemas.microsoft.com/office/drawing/2014/main" id="{A3822750-6B8C-4F83-9CAD-F924EF493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0" name="Ryhmä 9">
                <a:extLst>
                  <a:ext uri="{FF2B5EF4-FFF2-40B4-BE49-F238E27FC236}">
                    <a16:creationId xmlns:a16="http://schemas.microsoft.com/office/drawing/2014/main" id="{58523E1A-71CD-4B09-A4F4-07F86003B4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5" name="Freeform 68">
                  <a:extLst>
                    <a:ext uri="{FF2B5EF4-FFF2-40B4-BE49-F238E27FC236}">
                      <a16:creationId xmlns:a16="http://schemas.microsoft.com/office/drawing/2014/main" id="{169972B1-6443-4F74-80F9-BB4943CD30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6" name="Freeform 69">
                  <a:extLst>
                    <a:ext uri="{FF2B5EF4-FFF2-40B4-BE49-F238E27FC236}">
                      <a16:creationId xmlns:a16="http://schemas.microsoft.com/office/drawing/2014/main" id="{EB69F32F-40CA-458E-B833-E909ADFDD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7" name="Line 70">
                  <a:extLst>
                    <a:ext uri="{FF2B5EF4-FFF2-40B4-BE49-F238E27FC236}">
                      <a16:creationId xmlns:a16="http://schemas.microsoft.com/office/drawing/2014/main" id="{5B2FEC36-803B-49C9-8313-D558457B25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11" name="Ryhmä 10">
                <a:extLst>
                  <a:ext uri="{FF2B5EF4-FFF2-40B4-BE49-F238E27FC236}">
                    <a16:creationId xmlns:a16="http://schemas.microsoft.com/office/drawing/2014/main" id="{5178F1E3-F49B-4E7A-BA5C-B2BFD9A636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2" name="Freeform 68">
                  <a:extLst>
                    <a:ext uri="{FF2B5EF4-FFF2-40B4-BE49-F238E27FC236}">
                      <a16:creationId xmlns:a16="http://schemas.microsoft.com/office/drawing/2014/main" id="{9F18055A-6D8B-4373-A010-59AE8C813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3" name="Freeform 69">
                  <a:extLst>
                    <a:ext uri="{FF2B5EF4-FFF2-40B4-BE49-F238E27FC236}">
                      <a16:creationId xmlns:a16="http://schemas.microsoft.com/office/drawing/2014/main" id="{2612E838-0F14-4DE7-AD23-6A8307851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4" name="Line 70">
                  <a:extLst>
                    <a:ext uri="{FF2B5EF4-FFF2-40B4-BE49-F238E27FC236}">
                      <a16:creationId xmlns:a16="http://schemas.microsoft.com/office/drawing/2014/main" id="{AF3F8EED-B567-43E0-8B31-5A5E7AFB2D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grpSp>
        <p:nvGrpSpPr>
          <p:cNvPr id="48" name="Ryhmä 47">
            <a:extLst>
              <a:ext uri="{FF2B5EF4-FFF2-40B4-BE49-F238E27FC236}">
                <a16:creationId xmlns:a16="http://schemas.microsoft.com/office/drawing/2014/main" id="{952B8C31-9649-4E69-B31C-D77394EE2339}"/>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49" name="Ryhmä 48">
              <a:extLst>
                <a:ext uri="{FF2B5EF4-FFF2-40B4-BE49-F238E27FC236}">
                  <a16:creationId xmlns:a16="http://schemas.microsoft.com/office/drawing/2014/main" id="{269D1249-EDCC-41AC-BA08-E670FB4E33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68" name="Freeform 64">
                <a:extLst>
                  <a:ext uri="{FF2B5EF4-FFF2-40B4-BE49-F238E27FC236}">
                    <a16:creationId xmlns:a16="http://schemas.microsoft.com/office/drawing/2014/main" id="{EA5EA6EB-846A-4897-AE83-5BDD96A4F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69" name="Freeform 81">
                <a:extLst>
                  <a:ext uri="{FF2B5EF4-FFF2-40B4-BE49-F238E27FC236}">
                    <a16:creationId xmlns:a16="http://schemas.microsoft.com/office/drawing/2014/main" id="{185EF0DB-BE87-4CDD-823B-E6651137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0" name="Freeform 61">
                <a:extLst>
                  <a:ext uri="{FF2B5EF4-FFF2-40B4-BE49-F238E27FC236}">
                    <a16:creationId xmlns:a16="http://schemas.microsoft.com/office/drawing/2014/main" id="{9AC9E234-4400-46EB-92D7-9B53A68B9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1" name="Freeform 78">
                <a:extLst>
                  <a:ext uri="{FF2B5EF4-FFF2-40B4-BE49-F238E27FC236}">
                    <a16:creationId xmlns:a16="http://schemas.microsoft.com/office/drawing/2014/main" id="{A0C06F74-3085-4BB3-9758-D97415975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2" name="Freeform 84">
                <a:extLst>
                  <a:ext uri="{FF2B5EF4-FFF2-40B4-BE49-F238E27FC236}">
                    <a16:creationId xmlns:a16="http://schemas.microsoft.com/office/drawing/2014/main" id="{9EA54D9F-32B0-4B48-B93A-B5A9E3DC6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3" name="Freeform 87">
                <a:extLst>
                  <a:ext uri="{FF2B5EF4-FFF2-40B4-BE49-F238E27FC236}">
                    <a16:creationId xmlns:a16="http://schemas.microsoft.com/office/drawing/2014/main" id="{3858A715-B583-4779-A1D2-86822F2CB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4" name="Freeform 60">
                <a:extLst>
                  <a:ext uri="{FF2B5EF4-FFF2-40B4-BE49-F238E27FC236}">
                    <a16:creationId xmlns:a16="http://schemas.microsoft.com/office/drawing/2014/main" id="{ECAE61B9-0396-4F89-85E9-EB174D639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5" name="Freeform 59">
                <a:extLst>
                  <a:ext uri="{FF2B5EF4-FFF2-40B4-BE49-F238E27FC236}">
                    <a16:creationId xmlns:a16="http://schemas.microsoft.com/office/drawing/2014/main" id="{46E4F030-726A-40ED-810F-C9F237918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6" name="Freeform 62">
                <a:extLst>
                  <a:ext uri="{FF2B5EF4-FFF2-40B4-BE49-F238E27FC236}">
                    <a16:creationId xmlns:a16="http://schemas.microsoft.com/office/drawing/2014/main" id="{B3148C64-AE70-4F9D-B6CE-5C92B9922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7" name="Freeform 65">
                <a:extLst>
                  <a:ext uri="{FF2B5EF4-FFF2-40B4-BE49-F238E27FC236}">
                    <a16:creationId xmlns:a16="http://schemas.microsoft.com/office/drawing/2014/main" id="{78C97992-BC56-40D7-A639-3D314871C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8" name="Freeform 79">
                <a:extLst>
                  <a:ext uri="{FF2B5EF4-FFF2-40B4-BE49-F238E27FC236}">
                    <a16:creationId xmlns:a16="http://schemas.microsoft.com/office/drawing/2014/main" id="{469CAD99-0EFE-4B8E-922B-0C2BCFFD5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9" name="Freeform 82">
                <a:extLst>
                  <a:ext uri="{FF2B5EF4-FFF2-40B4-BE49-F238E27FC236}">
                    <a16:creationId xmlns:a16="http://schemas.microsoft.com/office/drawing/2014/main" id="{1D00B441-E5A3-4411-9B05-8E09BFF62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80" name="Freeform 85">
                <a:extLst>
                  <a:ext uri="{FF2B5EF4-FFF2-40B4-BE49-F238E27FC236}">
                    <a16:creationId xmlns:a16="http://schemas.microsoft.com/office/drawing/2014/main" id="{3FFE4E0B-A703-4655-B55F-44B3A3902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81" name="Freeform 88">
                <a:extLst>
                  <a:ext uri="{FF2B5EF4-FFF2-40B4-BE49-F238E27FC236}">
                    <a16:creationId xmlns:a16="http://schemas.microsoft.com/office/drawing/2014/main" id="{F19632C2-B953-4CD1-9EAA-5C1FEA3EF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grpSp>
            <p:nvGrpSpPr>
              <p:cNvPr id="82" name="Ryhmä 81">
                <a:extLst>
                  <a:ext uri="{FF2B5EF4-FFF2-40B4-BE49-F238E27FC236}">
                    <a16:creationId xmlns:a16="http://schemas.microsoft.com/office/drawing/2014/main" id="{DBDC3951-9E4C-4062-9B43-3038D9058A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83" name="Line 63">
                  <a:extLst>
                    <a:ext uri="{FF2B5EF4-FFF2-40B4-BE49-F238E27FC236}">
                      <a16:creationId xmlns:a16="http://schemas.microsoft.com/office/drawing/2014/main" id="{2764EF0E-A104-46C9-B242-778009E49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4" name="Line 66">
                  <a:extLst>
                    <a:ext uri="{FF2B5EF4-FFF2-40B4-BE49-F238E27FC236}">
                      <a16:creationId xmlns:a16="http://schemas.microsoft.com/office/drawing/2014/main" id="{D0A8B652-41E0-456C-9C9F-1F0EC0089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5" name="Line 67">
                  <a:extLst>
                    <a:ext uri="{FF2B5EF4-FFF2-40B4-BE49-F238E27FC236}">
                      <a16:creationId xmlns:a16="http://schemas.microsoft.com/office/drawing/2014/main" id="{802E547A-C876-460C-B6A4-BCE8D39DA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6" name="Line 80">
                  <a:extLst>
                    <a:ext uri="{FF2B5EF4-FFF2-40B4-BE49-F238E27FC236}">
                      <a16:creationId xmlns:a16="http://schemas.microsoft.com/office/drawing/2014/main" id="{00363E6C-7B8D-4E1D-A93E-E73306E13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7" name="Line 83">
                  <a:extLst>
                    <a:ext uri="{FF2B5EF4-FFF2-40B4-BE49-F238E27FC236}">
                      <a16:creationId xmlns:a16="http://schemas.microsoft.com/office/drawing/2014/main" id="{206E174F-B8D0-4FFD-A1B5-56BFC5CCE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8" name="Line 86">
                  <a:extLst>
                    <a:ext uri="{FF2B5EF4-FFF2-40B4-BE49-F238E27FC236}">
                      <a16:creationId xmlns:a16="http://schemas.microsoft.com/office/drawing/2014/main" id="{3A10191E-76B5-4841-B32D-0DF6EAB63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9" name="Line 89">
                  <a:extLst>
                    <a:ext uri="{FF2B5EF4-FFF2-40B4-BE49-F238E27FC236}">
                      <a16:creationId xmlns:a16="http://schemas.microsoft.com/office/drawing/2014/main" id="{CF67EF0B-5FE7-4D99-8B38-95B1706F0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nvGrpSpPr>
            <p:cNvPr id="50" name="Ryhmä 49">
              <a:extLst>
                <a:ext uri="{FF2B5EF4-FFF2-40B4-BE49-F238E27FC236}">
                  <a16:creationId xmlns:a16="http://schemas.microsoft.com/office/drawing/2014/main" id="{0B39CF0F-2997-4D96-8F17-211C97D87D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60" name="Ryhmä 59">
                <a:extLst>
                  <a:ext uri="{FF2B5EF4-FFF2-40B4-BE49-F238E27FC236}">
                    <a16:creationId xmlns:a16="http://schemas.microsoft.com/office/drawing/2014/main" id="{6408937D-7FFE-4D6C-AF79-1F60035CC7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4" name="Suora yhdysviiva 63">
                  <a:extLst>
                    <a:ext uri="{FF2B5EF4-FFF2-40B4-BE49-F238E27FC236}">
                      <a16:creationId xmlns:a16="http://schemas.microsoft.com/office/drawing/2014/main" id="{749AA60A-BD5D-4647-AE8A-DF411C654B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5" name="Suora yhdysviiva 64">
                  <a:extLst>
                    <a:ext uri="{FF2B5EF4-FFF2-40B4-BE49-F238E27FC236}">
                      <a16:creationId xmlns:a16="http://schemas.microsoft.com/office/drawing/2014/main" id="{3F335D2B-768D-4700-A35C-F54A7BD35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6" name="Rectangle 30">
                  <a:extLst>
                    <a:ext uri="{FF2B5EF4-FFF2-40B4-BE49-F238E27FC236}">
                      <a16:creationId xmlns:a16="http://schemas.microsoft.com/office/drawing/2014/main" id="{B6F1EDEE-EDB1-4759-9339-8F60B631A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67" name="Rectangle 30">
                  <a:extLst>
                    <a:ext uri="{FF2B5EF4-FFF2-40B4-BE49-F238E27FC236}">
                      <a16:creationId xmlns:a16="http://schemas.microsoft.com/office/drawing/2014/main" id="{305D4D3B-BD5E-44BE-BE6A-4C9184593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grpSp>
          <p:grpSp>
            <p:nvGrpSpPr>
              <p:cNvPr id="61" name="Ryhmä 60">
                <a:extLst>
                  <a:ext uri="{FF2B5EF4-FFF2-40B4-BE49-F238E27FC236}">
                    <a16:creationId xmlns:a16="http://schemas.microsoft.com/office/drawing/2014/main" id="{30748E9E-1F8D-4FB9-89D6-F5B35B5049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62" name="Freeform: Shape 61">
                  <a:extLst>
                    <a:ext uri="{FF2B5EF4-FFF2-40B4-BE49-F238E27FC236}">
                      <a16:creationId xmlns:a16="http://schemas.microsoft.com/office/drawing/2014/main" id="{B56CFFBA-D942-451F-B4E0-133DEA26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sp>
              <p:nvSpPr>
                <p:cNvPr id="63" name="Freeform: Shape 62">
                  <a:extLst>
                    <a:ext uri="{FF2B5EF4-FFF2-40B4-BE49-F238E27FC236}">
                      <a16:creationId xmlns:a16="http://schemas.microsoft.com/office/drawing/2014/main" id="{1B25F38B-03B2-435D-82ED-142D2AB4D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grpSp>
        </p:grpSp>
        <p:grpSp>
          <p:nvGrpSpPr>
            <p:cNvPr id="51" name="Ryhmä 50">
              <a:extLst>
                <a:ext uri="{FF2B5EF4-FFF2-40B4-BE49-F238E27FC236}">
                  <a16:creationId xmlns:a16="http://schemas.microsoft.com/office/drawing/2014/main" id="{E1A0A593-F414-4B02-A355-AC7A50A7E0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52" name="Ryhmä 51">
                <a:extLst>
                  <a:ext uri="{FF2B5EF4-FFF2-40B4-BE49-F238E27FC236}">
                    <a16:creationId xmlns:a16="http://schemas.microsoft.com/office/drawing/2014/main" id="{1BA06E81-194E-43F2-B418-BF8101EAAE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57" name="Freeform 68">
                  <a:extLst>
                    <a:ext uri="{FF2B5EF4-FFF2-40B4-BE49-F238E27FC236}">
                      <a16:creationId xmlns:a16="http://schemas.microsoft.com/office/drawing/2014/main" id="{ABE6BF78-8FF2-4595-9072-48ACEBE20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58" name="Freeform 69">
                  <a:extLst>
                    <a:ext uri="{FF2B5EF4-FFF2-40B4-BE49-F238E27FC236}">
                      <a16:creationId xmlns:a16="http://schemas.microsoft.com/office/drawing/2014/main" id="{E182745B-1C12-49AC-97AD-501D806E9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59" name="Line 70">
                  <a:extLst>
                    <a:ext uri="{FF2B5EF4-FFF2-40B4-BE49-F238E27FC236}">
                      <a16:creationId xmlns:a16="http://schemas.microsoft.com/office/drawing/2014/main" id="{56B38515-A1C4-46D9-AEC6-E55E1CB73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53" name="Ryhmä 52">
                <a:extLst>
                  <a:ext uri="{FF2B5EF4-FFF2-40B4-BE49-F238E27FC236}">
                    <a16:creationId xmlns:a16="http://schemas.microsoft.com/office/drawing/2014/main" id="{C9A4424F-2DA0-4E5A-9291-0A5FCE557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54" name="Freeform 68">
                  <a:extLst>
                    <a:ext uri="{FF2B5EF4-FFF2-40B4-BE49-F238E27FC236}">
                      <a16:creationId xmlns:a16="http://schemas.microsoft.com/office/drawing/2014/main" id="{8609BA22-8E70-41AA-BACA-C9F8A789B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55" name="Freeform 69">
                  <a:extLst>
                    <a:ext uri="{FF2B5EF4-FFF2-40B4-BE49-F238E27FC236}">
                      <a16:creationId xmlns:a16="http://schemas.microsoft.com/office/drawing/2014/main" id="{C2F49FC5-EFC3-4A02-9782-EC06564A9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56" name="Line 70">
                  <a:extLst>
                    <a:ext uri="{FF2B5EF4-FFF2-40B4-BE49-F238E27FC236}">
                      <a16:creationId xmlns:a16="http://schemas.microsoft.com/office/drawing/2014/main" id="{782187F0-090B-4C65-B604-5DD33B4FF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cxnSp>
        <p:nvCxnSpPr>
          <p:cNvPr id="91" name="Suora yhdysviiva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8260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77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91F6F0-D002-AA71-B4C8-DFE813DEEF75}"/>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4602296-E23D-6DDC-436C-2AFBBCA1607C}"/>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ED0DC62E-CDC6-71EE-C648-2E2407D50EFC}"/>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7C538A38-A73B-E562-2F49-32D71E3365E9}"/>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6" name="Alatunnisteen paikkamerkki 5">
            <a:extLst>
              <a:ext uri="{FF2B5EF4-FFF2-40B4-BE49-F238E27FC236}">
                <a16:creationId xmlns:a16="http://schemas.microsoft.com/office/drawing/2014/main" id="{1962FE3D-CB64-6AF3-5132-6EAED91E92FD}"/>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7C2775A2-D2AC-C214-AC1A-F8F3D70E00B4}"/>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907419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56C7E9-2BD9-7438-B556-E312B11DA838}"/>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31A839B4-DE76-FB6F-4E36-8871988583E5}"/>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4" name="Alatunnisteen paikkamerkki 3">
            <a:extLst>
              <a:ext uri="{FF2B5EF4-FFF2-40B4-BE49-F238E27FC236}">
                <a16:creationId xmlns:a16="http://schemas.microsoft.com/office/drawing/2014/main" id="{77F89888-26A3-BECC-3E18-43998928742A}"/>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5" name="Dian numeron paikkamerkki 4">
            <a:extLst>
              <a:ext uri="{FF2B5EF4-FFF2-40B4-BE49-F238E27FC236}">
                <a16:creationId xmlns:a16="http://schemas.microsoft.com/office/drawing/2014/main" id="{F9BF9EDB-EEF1-EFDA-2837-F7227DD2F796}"/>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
        <p:nvSpPr>
          <p:cNvPr id="6" name="Tekstin paikkamerkki 2">
            <a:extLst>
              <a:ext uri="{FF2B5EF4-FFF2-40B4-BE49-F238E27FC236}">
                <a16:creationId xmlns:a16="http://schemas.microsoft.com/office/drawing/2014/main" id="{9AF31D71-EE31-1234-D130-D90B580CB70B}"/>
              </a:ext>
            </a:extLst>
          </p:cNvPr>
          <p:cNvSpPr>
            <a:spLocks noGrp="1"/>
          </p:cNvSpPr>
          <p:nvPr>
            <p:ph type="body" idx="1"/>
          </p:nvPr>
        </p:nvSpPr>
        <p:spPr>
          <a:xfrm>
            <a:off x="838200" y="2010855"/>
            <a:ext cx="10515600" cy="366756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2604730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D275284-B8A7-6F67-67E0-E76E70291CFB}"/>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3" name="Alatunnisteen paikkamerkki 2">
            <a:extLst>
              <a:ext uri="{FF2B5EF4-FFF2-40B4-BE49-F238E27FC236}">
                <a16:creationId xmlns:a16="http://schemas.microsoft.com/office/drawing/2014/main" id="{F3219F97-A92E-D9EB-CEDA-95FC89A97D3D}"/>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4" name="Dian numeron paikkamerkki 3">
            <a:extLst>
              <a:ext uri="{FF2B5EF4-FFF2-40B4-BE49-F238E27FC236}">
                <a16:creationId xmlns:a16="http://schemas.microsoft.com/office/drawing/2014/main" id="{1331D4D0-F1BF-10FF-8125-E310F43E725E}"/>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569431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2D6641-9C3C-2B08-1016-9F4BD98260FC}"/>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9720418F-FECD-6FF2-929C-537C3712D7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D152D285-E2A2-AAF2-1055-8BC5567C6C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666B531-CAC6-7A72-6BF4-D03B1B4D1DFB}"/>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6" name="Alatunnisteen paikkamerkki 5">
            <a:extLst>
              <a:ext uri="{FF2B5EF4-FFF2-40B4-BE49-F238E27FC236}">
                <a16:creationId xmlns:a16="http://schemas.microsoft.com/office/drawing/2014/main" id="{8C732C19-144F-6446-4443-2CAA04170DBE}"/>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98DD29DA-B1DC-3108-E664-B9EB9C1E9E1C}"/>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2660342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8A8CBB-01B5-882E-A8CD-59002F43D311}"/>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50EEF926-09F5-224A-2216-804A508EE1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BEAA1609-FC34-2DDB-F073-A894F7A9F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942AE260-0040-E978-B97B-3CA064193CB2}"/>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6" name="Alatunnisteen paikkamerkki 5">
            <a:extLst>
              <a:ext uri="{FF2B5EF4-FFF2-40B4-BE49-F238E27FC236}">
                <a16:creationId xmlns:a16="http://schemas.microsoft.com/office/drawing/2014/main" id="{43548570-E87A-E30F-6CB3-3BFFC71025F9}"/>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8421E87D-C9B2-35AD-6B98-047FC5E97540}"/>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1734352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14ABFB-DAE1-934E-7EFC-0E8F288FD933}"/>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2A4C2C00-4652-78B5-2DE5-372871BA6D0F}"/>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666D0F0-A474-9CF6-E92F-053974BA1B32}"/>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5" name="Alatunnisteen paikkamerkki 4">
            <a:extLst>
              <a:ext uri="{FF2B5EF4-FFF2-40B4-BE49-F238E27FC236}">
                <a16:creationId xmlns:a16="http://schemas.microsoft.com/office/drawing/2014/main" id="{4FF30216-77D4-A205-ACA7-1BB769405AEB}"/>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5A832FF9-37CD-0CFC-37A9-8F5C1B2D177F}"/>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3945361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1BBABE6-13DD-F0A4-17D8-E4A37819C0B3}"/>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79E7BECC-E103-DDC9-DA97-94E8B23ECE40}"/>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D563C87-67BD-F432-6DC3-7D0024B1DA59}"/>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5" name="Alatunnisteen paikkamerkki 4">
            <a:extLst>
              <a:ext uri="{FF2B5EF4-FFF2-40B4-BE49-F238E27FC236}">
                <a16:creationId xmlns:a16="http://schemas.microsoft.com/office/drawing/2014/main" id="{B158FC04-64F0-CCCB-F366-4B4DA1C829DF}"/>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93E5CDF5-5883-B6F7-F18D-5CF8F1B5ABDF}"/>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2147366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BC8C0A-300B-0DF2-67A6-830B6070B253}"/>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788820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ainau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BA1826-1B3E-4E2E-8D6C-93BCEAA3D6C6}"/>
              </a:ext>
            </a:extLst>
          </p:cNvPr>
          <p:cNvSpPr>
            <a:spLocks noGrp="1"/>
          </p:cNvSpPr>
          <p:nvPr>
            <p:ph type="ctrTitle" hasCustomPrompt="1"/>
          </p:nvPr>
        </p:nvSpPr>
        <p:spPr>
          <a:xfrm>
            <a:off x="7324726" y="4217899"/>
            <a:ext cx="4079874" cy="1132373"/>
          </a:xfrm>
        </p:spPr>
        <p:txBody>
          <a:bodyPr rtlCol="0" anchor="t">
            <a:noAutofit/>
          </a:bodyPr>
          <a:lstStyle>
            <a:lvl1pPr algn="ctr">
              <a:defRPr sz="3200"/>
            </a:lvl1pPr>
          </a:lstStyle>
          <a:p>
            <a:pPr rtl="0"/>
            <a:r>
              <a:rPr lang="fi-FI" noProof="0"/>
              <a:t>Muokkaa otsikon perustyyliä napsauttamalla</a:t>
            </a:r>
          </a:p>
        </p:txBody>
      </p:sp>
      <p:sp>
        <p:nvSpPr>
          <p:cNvPr id="3" name="Alaotsikko 2">
            <a:extLst>
              <a:ext uri="{FF2B5EF4-FFF2-40B4-BE49-F238E27FC236}">
                <a16:creationId xmlns:a16="http://schemas.microsoft.com/office/drawing/2014/main" id="{AAB5F0CE-1714-4650-9690-5676C06349A0}"/>
              </a:ext>
            </a:extLst>
          </p:cNvPr>
          <p:cNvSpPr>
            <a:spLocks noGrp="1"/>
          </p:cNvSpPr>
          <p:nvPr>
            <p:ph type="subTitle" idx="1"/>
          </p:nvPr>
        </p:nvSpPr>
        <p:spPr>
          <a:xfrm>
            <a:off x="7324726" y="1541995"/>
            <a:ext cx="4079874" cy="2457819"/>
          </a:xfrm>
        </p:spPr>
        <p:txBody>
          <a:bodyPr rtlCol="0" anchor="b">
            <a:normAutofit/>
          </a:bodyPr>
          <a:lstStyle>
            <a:lvl1pPr marL="0" indent="0" algn="ctr">
              <a:lnSpc>
                <a:spcPct val="125000"/>
              </a:lnSpc>
              <a:buNone/>
              <a:defRPr sz="32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Muokkaa alaotsikon perustyyliä napsautt.</a:t>
            </a:r>
          </a:p>
        </p:txBody>
      </p:sp>
      <p:sp>
        <p:nvSpPr>
          <p:cNvPr id="43" name="Kuvan paikkamerkki 42">
            <a:extLst>
              <a:ext uri="{FF2B5EF4-FFF2-40B4-BE49-F238E27FC236}">
                <a16:creationId xmlns:a16="http://schemas.microsoft.com/office/drawing/2014/main" id="{E0B6C055-B48A-412B-88B0-737289AC0BDB}"/>
              </a:ext>
            </a:extLst>
          </p:cNvPr>
          <p:cNvSpPr>
            <a:spLocks noGrp="1"/>
          </p:cNvSpPr>
          <p:nvPr>
            <p:ph type="pic" sz="quarter" idx="10"/>
          </p:nvPr>
        </p:nvSpPr>
        <p:spPr>
          <a:xfrm>
            <a:off x="539750" y="536575"/>
            <a:ext cx="2366963" cy="2760663"/>
          </a:xfrm>
        </p:spPr>
        <p:txBody>
          <a:bodyPr rtlCol="0"/>
          <a:lstStyle/>
          <a:p>
            <a:pPr rtl="0"/>
            <a:r>
              <a:rPr lang="fi-FI" noProof="0"/>
              <a:t>Lisää kuva napsauttamalla kuvaketta</a:t>
            </a:r>
          </a:p>
        </p:txBody>
      </p:sp>
      <p:sp>
        <p:nvSpPr>
          <p:cNvPr id="44" name="Kuvan paikkamerkki 42">
            <a:extLst>
              <a:ext uri="{FF2B5EF4-FFF2-40B4-BE49-F238E27FC236}">
                <a16:creationId xmlns:a16="http://schemas.microsoft.com/office/drawing/2014/main" id="{AE13F241-D0A7-491D-81D3-CB6450291490}"/>
              </a:ext>
            </a:extLst>
          </p:cNvPr>
          <p:cNvSpPr>
            <a:spLocks noGrp="1"/>
          </p:cNvSpPr>
          <p:nvPr>
            <p:ph type="pic" sz="quarter" idx="11"/>
          </p:nvPr>
        </p:nvSpPr>
        <p:spPr>
          <a:xfrm>
            <a:off x="3174887" y="543842"/>
            <a:ext cx="2366963" cy="2760663"/>
          </a:xfrm>
        </p:spPr>
        <p:txBody>
          <a:bodyPr rtlCol="0"/>
          <a:lstStyle/>
          <a:p>
            <a:pPr rtl="0"/>
            <a:r>
              <a:rPr lang="fi-FI" noProof="0"/>
              <a:t>Lisää kuva napsauttamalla kuvaketta</a:t>
            </a:r>
          </a:p>
        </p:txBody>
      </p:sp>
      <p:sp>
        <p:nvSpPr>
          <p:cNvPr id="46" name="Kuvan paikkamerkki 42">
            <a:extLst>
              <a:ext uri="{FF2B5EF4-FFF2-40B4-BE49-F238E27FC236}">
                <a16:creationId xmlns:a16="http://schemas.microsoft.com/office/drawing/2014/main" id="{DC189B8E-5A5B-400F-8F5F-63F61759E081}"/>
              </a:ext>
            </a:extLst>
          </p:cNvPr>
          <p:cNvSpPr>
            <a:spLocks noGrp="1"/>
          </p:cNvSpPr>
          <p:nvPr>
            <p:ph type="pic" sz="quarter" idx="12"/>
          </p:nvPr>
        </p:nvSpPr>
        <p:spPr>
          <a:xfrm>
            <a:off x="539642" y="3563566"/>
            <a:ext cx="2366963" cy="2760663"/>
          </a:xfrm>
        </p:spPr>
        <p:txBody>
          <a:bodyPr rtlCol="0"/>
          <a:lstStyle/>
          <a:p>
            <a:pPr rtl="0"/>
            <a:r>
              <a:rPr lang="fi-FI" noProof="0"/>
              <a:t>Lisää kuva napsauttamalla kuvaketta</a:t>
            </a:r>
          </a:p>
        </p:txBody>
      </p:sp>
      <p:sp>
        <p:nvSpPr>
          <p:cNvPr id="47" name="Kuvan paikkamerkki 42">
            <a:extLst>
              <a:ext uri="{FF2B5EF4-FFF2-40B4-BE49-F238E27FC236}">
                <a16:creationId xmlns:a16="http://schemas.microsoft.com/office/drawing/2014/main" id="{07055732-D9B3-42AF-9ADA-0D1F8DC2D5FB}"/>
              </a:ext>
            </a:extLst>
          </p:cNvPr>
          <p:cNvSpPr>
            <a:spLocks noGrp="1"/>
          </p:cNvSpPr>
          <p:nvPr>
            <p:ph type="pic" sz="quarter" idx="13"/>
          </p:nvPr>
        </p:nvSpPr>
        <p:spPr>
          <a:xfrm>
            <a:off x="3174779" y="3570833"/>
            <a:ext cx="2366963" cy="2760663"/>
          </a:xfrm>
        </p:spPr>
        <p:txBody>
          <a:bodyPr rtlCol="0"/>
          <a:lstStyle/>
          <a:p>
            <a:pPr rtl="0"/>
            <a:r>
              <a:rPr lang="fi-FI" noProof="0"/>
              <a:t>Lisää kuva napsauttamalla kuvaketta</a:t>
            </a:r>
          </a:p>
        </p:txBody>
      </p:sp>
      <p:sp>
        <p:nvSpPr>
          <p:cNvPr id="28" name="Päivämäärän paikkamerkki 47">
            <a:extLst>
              <a:ext uri="{FF2B5EF4-FFF2-40B4-BE49-F238E27FC236}">
                <a16:creationId xmlns:a16="http://schemas.microsoft.com/office/drawing/2014/main" id="{5B51C357-082C-45A5-80C8-69FD4B94D329}"/>
              </a:ext>
            </a:extLst>
          </p:cNvPr>
          <p:cNvSpPr txBox="1">
            <a:spLocks/>
          </p:cNvSpPr>
          <p:nvPr userDrawn="1"/>
        </p:nvSpPr>
        <p:spPr>
          <a:xfrm>
            <a:off x="450000" y="6357168"/>
            <a:ext cx="1760150" cy="46166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i-FI" sz="800" noProof="0" dirty="0"/>
              <a:t>20XX</a:t>
            </a:r>
          </a:p>
        </p:txBody>
      </p:sp>
      <p:cxnSp>
        <p:nvCxnSpPr>
          <p:cNvPr id="18" name="Suora yhdysviiva 17">
            <a:extLst>
              <a:ext uri="{FF2B5EF4-FFF2-40B4-BE49-F238E27FC236}">
                <a16:creationId xmlns:a16="http://schemas.microsoft.com/office/drawing/2014/main" id="{D7ED9792-4CB9-419E-9961-050A9E00E2FA}"/>
              </a:ext>
              <a:ext uri="{C183D7F6-B498-43B3-948B-1728B52AA6E4}">
                <adec:decorative xmlns:adec="http://schemas.microsoft.com/office/drawing/2017/decorative" val="1"/>
              </a:ext>
            </a:extLst>
          </p:cNvPr>
          <p:cNvCxnSpPr>
            <a:cxnSpLocks/>
          </p:cNvCxnSpPr>
          <p:nvPr userDrawn="1"/>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9" name="Ryhmä 18">
            <a:extLst>
              <a:ext uri="{FF2B5EF4-FFF2-40B4-BE49-F238E27FC236}">
                <a16:creationId xmlns:a16="http://schemas.microsoft.com/office/drawing/2014/main" id="{E1EC9E08-1228-4409-88CC-9D1927E83943}"/>
              </a:ext>
              <a:ext uri="{C183D7F6-B498-43B3-948B-1728B52AA6E4}">
                <adec:decorative xmlns:adec="http://schemas.microsoft.com/office/drawing/2017/decorative" val="1"/>
              </a:ext>
            </a:extLst>
          </p:cNvPr>
          <p:cNvGrpSpPr/>
          <p:nvPr userDrawn="1"/>
        </p:nvGrpSpPr>
        <p:grpSpPr>
          <a:xfrm rot="8100000" flipH="1">
            <a:off x="6674373" y="402322"/>
            <a:ext cx="641184" cy="1069728"/>
            <a:chOff x="6484111" y="2967038"/>
            <a:chExt cx="641184" cy="1069728"/>
          </a:xfrm>
        </p:grpSpPr>
        <p:grpSp>
          <p:nvGrpSpPr>
            <p:cNvPr id="20" name="Ryhmä 19">
              <a:extLst>
                <a:ext uri="{FF2B5EF4-FFF2-40B4-BE49-F238E27FC236}">
                  <a16:creationId xmlns:a16="http://schemas.microsoft.com/office/drawing/2014/main" id="{0A892AB7-AE89-4F73-AE0D-3503473E251A}"/>
                </a:ext>
              </a:extLst>
            </p:cNvPr>
            <p:cNvGrpSpPr/>
            <p:nvPr/>
          </p:nvGrpSpPr>
          <p:grpSpPr>
            <a:xfrm>
              <a:off x="6808136" y="2967038"/>
              <a:ext cx="317159" cy="932400"/>
              <a:chOff x="6808136" y="2967038"/>
              <a:chExt cx="317159" cy="932400"/>
            </a:xfrm>
          </p:grpSpPr>
          <p:sp>
            <p:nvSpPr>
              <p:cNvPr id="25" name="Freeform 68">
                <a:extLst>
                  <a:ext uri="{FF2B5EF4-FFF2-40B4-BE49-F238E27FC236}">
                    <a16:creationId xmlns:a16="http://schemas.microsoft.com/office/drawing/2014/main" id="{734AFAA3-AA68-425A-834B-00F9D3690BA0}"/>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6" name="Freeform 69">
                <a:extLst>
                  <a:ext uri="{FF2B5EF4-FFF2-40B4-BE49-F238E27FC236}">
                    <a16:creationId xmlns:a16="http://schemas.microsoft.com/office/drawing/2014/main" id="{36ED0F24-8619-4AED-A07A-D075DF2AF24B}"/>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7" name="Line 70">
                <a:extLst>
                  <a:ext uri="{FF2B5EF4-FFF2-40B4-BE49-F238E27FC236}">
                    <a16:creationId xmlns:a16="http://schemas.microsoft.com/office/drawing/2014/main" id="{21E04150-0D06-4DFB-A73B-66DED0A5CFC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21" name="Ryhmä 20">
              <a:extLst>
                <a:ext uri="{FF2B5EF4-FFF2-40B4-BE49-F238E27FC236}">
                  <a16:creationId xmlns:a16="http://schemas.microsoft.com/office/drawing/2014/main" id="{EA3C053E-6843-4D44-A64D-A37FD38410B0}"/>
                </a:ext>
              </a:extLst>
            </p:cNvPr>
            <p:cNvGrpSpPr/>
            <p:nvPr/>
          </p:nvGrpSpPr>
          <p:grpSpPr>
            <a:xfrm rot="18900000" flipH="1">
              <a:off x="6484111" y="3104366"/>
              <a:ext cx="317159" cy="932400"/>
              <a:chOff x="6808136" y="2967038"/>
              <a:chExt cx="317159" cy="932400"/>
            </a:xfrm>
          </p:grpSpPr>
          <p:sp>
            <p:nvSpPr>
              <p:cNvPr id="22" name="Freeform 68">
                <a:extLst>
                  <a:ext uri="{FF2B5EF4-FFF2-40B4-BE49-F238E27FC236}">
                    <a16:creationId xmlns:a16="http://schemas.microsoft.com/office/drawing/2014/main" id="{A84DD506-3B91-4CE4-AE62-8E2FCA17D931}"/>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3" name="Freeform 69">
                <a:extLst>
                  <a:ext uri="{FF2B5EF4-FFF2-40B4-BE49-F238E27FC236}">
                    <a16:creationId xmlns:a16="http://schemas.microsoft.com/office/drawing/2014/main" id="{18C6659C-7CBF-419E-B2AB-53A6FBB4FFEA}"/>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4" name="Line 70">
                <a:extLst>
                  <a:ext uri="{FF2B5EF4-FFF2-40B4-BE49-F238E27FC236}">
                    <a16:creationId xmlns:a16="http://schemas.microsoft.com/office/drawing/2014/main" id="{C7B1B371-3EFF-4F0E-8B44-1A397B69DDF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sp>
        <p:nvSpPr>
          <p:cNvPr id="29" name="Alatunnisteen paikkamerkki 48">
            <a:extLst>
              <a:ext uri="{FF2B5EF4-FFF2-40B4-BE49-F238E27FC236}">
                <a16:creationId xmlns:a16="http://schemas.microsoft.com/office/drawing/2014/main" id="{B217CCF8-D1B0-4B96-AF9D-78BFAEE6D77D}"/>
              </a:ext>
            </a:extLst>
          </p:cNvPr>
          <p:cNvSpPr txBox="1">
            <a:spLocks/>
          </p:cNvSpPr>
          <p:nvPr userDrawn="1"/>
        </p:nvSpPr>
        <p:spPr>
          <a:xfrm>
            <a:off x="2754312" y="6357600"/>
            <a:ext cx="6683376" cy="460800"/>
          </a:xfrm>
          <a:prstGeom prst="rect">
            <a:avLst/>
          </a:prstGeom>
        </p:spPr>
        <p:txBody>
          <a:bodyPr vert="horz" lIns="91440" tIns="45720" rIns="91440" bIns="45720" rtlCol="0" anchor="ctr"/>
          <a:lstStyle>
            <a:defPPr>
              <a:defRPr lang="en-US"/>
            </a:defPPr>
            <a:lvl1pPr marL="0" algn="ctr" defTabSz="914400" rtl="0" eaLnBrk="1" latinLnBrk="0" hangingPunct="1">
              <a:defRPr sz="1000" kern="1200" cap="all" spc="3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i-FI" sz="800" noProof="0"/>
              <a:t>Alatunnisteen esimerkkiteksti</a:t>
            </a:r>
          </a:p>
        </p:txBody>
      </p:sp>
      <p:grpSp>
        <p:nvGrpSpPr>
          <p:cNvPr id="30" name="Ryhmä 29">
            <a:extLst>
              <a:ext uri="{FF2B5EF4-FFF2-40B4-BE49-F238E27FC236}">
                <a16:creationId xmlns:a16="http://schemas.microsoft.com/office/drawing/2014/main" id="{615108B9-F897-467F-809F-6A4A2AE7EA20}"/>
              </a:ext>
              <a:ext uri="{C183D7F6-B498-43B3-948B-1728B52AA6E4}">
                <adec:decorative xmlns:adec="http://schemas.microsoft.com/office/drawing/2017/decorative" val="1"/>
              </a:ext>
            </a:extLst>
          </p:cNvPr>
          <p:cNvGrpSpPr/>
          <p:nvPr userDrawn="1"/>
        </p:nvGrpSpPr>
        <p:grpSpPr>
          <a:xfrm rot="18900000" flipH="1">
            <a:off x="11020475" y="5368081"/>
            <a:ext cx="641184" cy="1069728"/>
            <a:chOff x="6484111" y="2967038"/>
            <a:chExt cx="641184" cy="1069728"/>
          </a:xfrm>
        </p:grpSpPr>
        <p:grpSp>
          <p:nvGrpSpPr>
            <p:cNvPr id="31" name="Ryhmä 30">
              <a:extLst>
                <a:ext uri="{FF2B5EF4-FFF2-40B4-BE49-F238E27FC236}">
                  <a16:creationId xmlns:a16="http://schemas.microsoft.com/office/drawing/2014/main" id="{86413051-FD79-4060-A702-60F38BF4A35C}"/>
                </a:ext>
              </a:extLst>
            </p:cNvPr>
            <p:cNvGrpSpPr/>
            <p:nvPr/>
          </p:nvGrpSpPr>
          <p:grpSpPr>
            <a:xfrm>
              <a:off x="6808136" y="2967038"/>
              <a:ext cx="317159" cy="932400"/>
              <a:chOff x="6808136" y="2967038"/>
              <a:chExt cx="317159" cy="932400"/>
            </a:xfrm>
          </p:grpSpPr>
          <p:sp>
            <p:nvSpPr>
              <p:cNvPr id="36" name="Freeform 68">
                <a:extLst>
                  <a:ext uri="{FF2B5EF4-FFF2-40B4-BE49-F238E27FC236}">
                    <a16:creationId xmlns:a16="http://schemas.microsoft.com/office/drawing/2014/main" id="{B764F2D9-1B19-42EA-9AF0-6050DDABAA0D}"/>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7" name="Freeform 69">
                <a:extLst>
                  <a:ext uri="{FF2B5EF4-FFF2-40B4-BE49-F238E27FC236}">
                    <a16:creationId xmlns:a16="http://schemas.microsoft.com/office/drawing/2014/main" id="{557F4B3F-3926-4C1D-ABBF-B2380987179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8" name="Line 70">
                <a:extLst>
                  <a:ext uri="{FF2B5EF4-FFF2-40B4-BE49-F238E27FC236}">
                    <a16:creationId xmlns:a16="http://schemas.microsoft.com/office/drawing/2014/main" id="{81E74331-4EEB-49F8-912F-1DF74636E772}"/>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32" name="Ryhmä 31">
              <a:extLst>
                <a:ext uri="{FF2B5EF4-FFF2-40B4-BE49-F238E27FC236}">
                  <a16:creationId xmlns:a16="http://schemas.microsoft.com/office/drawing/2014/main" id="{E88BEEF7-57D3-43D4-9EBA-6948ED40B433}"/>
                </a:ext>
              </a:extLst>
            </p:cNvPr>
            <p:cNvGrpSpPr/>
            <p:nvPr/>
          </p:nvGrpSpPr>
          <p:grpSpPr>
            <a:xfrm rot="18900000" flipH="1">
              <a:off x="6484111" y="3104366"/>
              <a:ext cx="317159" cy="932400"/>
              <a:chOff x="6808136" y="2967038"/>
              <a:chExt cx="317159" cy="932400"/>
            </a:xfrm>
          </p:grpSpPr>
          <p:sp>
            <p:nvSpPr>
              <p:cNvPr id="33" name="Freeform 68">
                <a:extLst>
                  <a:ext uri="{FF2B5EF4-FFF2-40B4-BE49-F238E27FC236}">
                    <a16:creationId xmlns:a16="http://schemas.microsoft.com/office/drawing/2014/main" id="{0CD7B047-B489-4D5B-9C32-1BA667136A12}"/>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4" name="Freeform 69">
                <a:extLst>
                  <a:ext uri="{FF2B5EF4-FFF2-40B4-BE49-F238E27FC236}">
                    <a16:creationId xmlns:a16="http://schemas.microsoft.com/office/drawing/2014/main" id="{2B703141-C1B3-4AFF-991F-D77B298AE8B4}"/>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5" name="Line 70">
                <a:extLst>
                  <a:ext uri="{FF2B5EF4-FFF2-40B4-BE49-F238E27FC236}">
                    <a16:creationId xmlns:a16="http://schemas.microsoft.com/office/drawing/2014/main" id="{FEEBB32D-FA5C-432C-B55F-1F74A4D13F17}"/>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sp>
        <p:nvSpPr>
          <p:cNvPr id="39" name="Dian numeron paikkamerkki 49">
            <a:extLst>
              <a:ext uri="{FF2B5EF4-FFF2-40B4-BE49-F238E27FC236}">
                <a16:creationId xmlns:a16="http://schemas.microsoft.com/office/drawing/2014/main" id="{FAE9A1BE-DDB9-4362-A4F6-BE1A07DBF6F1}"/>
              </a:ext>
            </a:extLst>
          </p:cNvPr>
          <p:cNvSpPr txBox="1">
            <a:spLocks/>
          </p:cNvSpPr>
          <p:nvPr userDrawn="1"/>
        </p:nvSpPr>
        <p:spPr>
          <a:xfrm>
            <a:off x="9982800" y="6357600"/>
            <a:ext cx="1760150" cy="460800"/>
          </a:xfrm>
          <a:prstGeom prst="rect">
            <a:avLst/>
          </a:prstGeom>
        </p:spPr>
        <p:txBody>
          <a:bodyPr vert="horz" lIns="91440" tIns="45720" rIns="91440" bIns="45720" rtlCol="0" anchor="ctr"/>
          <a:lstStyle>
            <a:defPPr>
              <a:defRPr lang="en-US"/>
            </a:defPPr>
            <a:lvl1pPr marL="0" algn="r"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D39607A7-8386-47DB-8578-DDEDD194E5D4}" type="slidenum">
              <a:rPr lang="fi-FI" noProof="0" smtClean="0"/>
              <a:pPr/>
              <a:t>‹#›</a:t>
            </a:fld>
            <a:endParaRPr lang="fi-FI" noProof="0"/>
          </a:p>
        </p:txBody>
      </p:sp>
    </p:spTree>
    <p:extLst>
      <p:ext uri="{BB962C8B-B14F-4D97-AF65-F5344CB8AC3E}">
        <p14:creationId xmlns:p14="http://schemas.microsoft.com/office/powerpoint/2010/main" val="549181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33B6B0-54DE-4F2D-84DD-D06CD3B117B4}"/>
              </a:ext>
            </a:extLst>
          </p:cNvPr>
          <p:cNvSpPr>
            <a:spLocks noGrp="1"/>
          </p:cNvSpPr>
          <p:nvPr>
            <p:ph type="title" hasCustomPrompt="1"/>
          </p:nvPr>
        </p:nvSpPr>
        <p:spPr>
          <a:xfrm>
            <a:off x="984522" y="874663"/>
            <a:ext cx="4650901" cy="2334637"/>
          </a:xfrm>
        </p:spPr>
        <p:txBody>
          <a:bodyPr rtlCol="0">
            <a:normAutofit/>
          </a:bodyPr>
          <a:lstStyle>
            <a:lvl1pPr algn="ctr">
              <a:defRPr sz="4800"/>
            </a:lvl1pPr>
          </a:lstStyle>
          <a:p>
            <a:pPr rtl="0"/>
            <a:r>
              <a:rPr lang="fi-FI" noProof="0"/>
              <a:t>Muokkaa otsikon perustyyliä napsauttamalla</a:t>
            </a:r>
          </a:p>
        </p:txBody>
      </p:sp>
      <p:grpSp>
        <p:nvGrpSpPr>
          <p:cNvPr id="6" name="Ryhmä 5">
            <a:extLst>
              <a:ext uri="{FF2B5EF4-FFF2-40B4-BE49-F238E27FC236}">
                <a16:creationId xmlns:a16="http://schemas.microsoft.com/office/drawing/2014/main" id="{F44A4473-D4D4-4E24-B542-C5D63C28DA75}"/>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Ryhmä 6">
              <a:extLst>
                <a:ext uri="{FF2B5EF4-FFF2-40B4-BE49-F238E27FC236}">
                  <a16:creationId xmlns:a16="http://schemas.microsoft.com/office/drawing/2014/main" id="{14CA4A32-A016-460F-8B99-22A5D265B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84DB1BC2-B158-4DA5-9164-843E6B566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87" name="Freeform 69">
                <a:extLst>
                  <a:ext uri="{FF2B5EF4-FFF2-40B4-BE49-F238E27FC236}">
                    <a16:creationId xmlns:a16="http://schemas.microsoft.com/office/drawing/2014/main" id="{751FDE2E-D749-401E-B3BA-66B2F5231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88" name="Line 70">
                <a:extLst>
                  <a:ext uri="{FF2B5EF4-FFF2-40B4-BE49-F238E27FC236}">
                    <a16:creationId xmlns:a16="http://schemas.microsoft.com/office/drawing/2014/main" id="{49546377-E2EE-4854-AA84-5575789BA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8" name="Ryhmä 7">
              <a:extLst>
                <a:ext uri="{FF2B5EF4-FFF2-40B4-BE49-F238E27FC236}">
                  <a16:creationId xmlns:a16="http://schemas.microsoft.com/office/drawing/2014/main" id="{04FCC465-42B8-456F-951F-8C51A42F97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3D7F8A9A-8A53-4FD3-855C-C49B035CE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grpSp>
            <p:nvGrpSpPr>
              <p:cNvPr id="49" name="Ryhmä 48">
                <a:extLst>
                  <a:ext uri="{FF2B5EF4-FFF2-40B4-BE49-F238E27FC236}">
                    <a16:creationId xmlns:a16="http://schemas.microsoft.com/office/drawing/2014/main" id="{AC347F99-AC7C-4DB2-8AAF-9E2A7AE629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89B06C37-E219-479D-B324-0DC7D0565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65" name="Freeform 81">
                  <a:extLst>
                    <a:ext uri="{FF2B5EF4-FFF2-40B4-BE49-F238E27FC236}">
                      <a16:creationId xmlns:a16="http://schemas.microsoft.com/office/drawing/2014/main" id="{29A1D878-CEA2-41DC-8638-A85231672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66" name="Freeform 61">
                  <a:extLst>
                    <a:ext uri="{FF2B5EF4-FFF2-40B4-BE49-F238E27FC236}">
                      <a16:creationId xmlns:a16="http://schemas.microsoft.com/office/drawing/2014/main" id="{99394209-57ED-4126-A8DC-0862D1FA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67" name="Freeform 78">
                  <a:extLst>
                    <a:ext uri="{FF2B5EF4-FFF2-40B4-BE49-F238E27FC236}">
                      <a16:creationId xmlns:a16="http://schemas.microsoft.com/office/drawing/2014/main" id="{A48B0004-4618-4D71-88D1-A2FEE4F0A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68" name="Freeform 84">
                  <a:extLst>
                    <a:ext uri="{FF2B5EF4-FFF2-40B4-BE49-F238E27FC236}">
                      <a16:creationId xmlns:a16="http://schemas.microsoft.com/office/drawing/2014/main" id="{4D1C172B-2446-428A-A518-FE1B5FCE0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69" name="Freeform 87">
                  <a:extLst>
                    <a:ext uri="{FF2B5EF4-FFF2-40B4-BE49-F238E27FC236}">
                      <a16:creationId xmlns:a16="http://schemas.microsoft.com/office/drawing/2014/main" id="{E359C795-FCC1-401F-B0B6-F722AE632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0" name="Freeform 60">
                  <a:extLst>
                    <a:ext uri="{FF2B5EF4-FFF2-40B4-BE49-F238E27FC236}">
                      <a16:creationId xmlns:a16="http://schemas.microsoft.com/office/drawing/2014/main" id="{8260D102-71BB-497E-A5CF-743FB5987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1" name="Freeform 59">
                  <a:extLst>
                    <a:ext uri="{FF2B5EF4-FFF2-40B4-BE49-F238E27FC236}">
                      <a16:creationId xmlns:a16="http://schemas.microsoft.com/office/drawing/2014/main" id="{811E3D98-A5FB-4BDE-A07D-A03EB898C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2" name="Freeform 62">
                  <a:extLst>
                    <a:ext uri="{FF2B5EF4-FFF2-40B4-BE49-F238E27FC236}">
                      <a16:creationId xmlns:a16="http://schemas.microsoft.com/office/drawing/2014/main" id="{9E48CE7F-B4EF-4629-8706-6838C171E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3" name="Freeform 65">
                  <a:extLst>
                    <a:ext uri="{FF2B5EF4-FFF2-40B4-BE49-F238E27FC236}">
                      <a16:creationId xmlns:a16="http://schemas.microsoft.com/office/drawing/2014/main" id="{C8EBC77A-0887-4128-A73B-2C0165C6F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4" name="Freeform 79">
                  <a:extLst>
                    <a:ext uri="{FF2B5EF4-FFF2-40B4-BE49-F238E27FC236}">
                      <a16:creationId xmlns:a16="http://schemas.microsoft.com/office/drawing/2014/main" id="{7AF3D400-AAAA-47BD-922E-AA3A2AFA3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5" name="Freeform 82">
                  <a:extLst>
                    <a:ext uri="{FF2B5EF4-FFF2-40B4-BE49-F238E27FC236}">
                      <a16:creationId xmlns:a16="http://schemas.microsoft.com/office/drawing/2014/main" id="{B0A3E6A0-609D-427D-9D34-E7CF184B4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6" name="Freeform 85">
                  <a:extLst>
                    <a:ext uri="{FF2B5EF4-FFF2-40B4-BE49-F238E27FC236}">
                      <a16:creationId xmlns:a16="http://schemas.microsoft.com/office/drawing/2014/main" id="{DDE08965-A3F4-426A-924B-102A6F6FE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7" name="Freeform 88">
                  <a:extLst>
                    <a:ext uri="{FF2B5EF4-FFF2-40B4-BE49-F238E27FC236}">
                      <a16:creationId xmlns:a16="http://schemas.microsoft.com/office/drawing/2014/main" id="{13FA8E6E-7F53-47E9-9BF8-1CD3130F4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grpSp>
              <p:nvGrpSpPr>
                <p:cNvPr id="78" name="Ryhmä 77">
                  <a:extLst>
                    <a:ext uri="{FF2B5EF4-FFF2-40B4-BE49-F238E27FC236}">
                      <a16:creationId xmlns:a16="http://schemas.microsoft.com/office/drawing/2014/main" id="{7A8A9991-EF8F-4128-9DB7-A2FA8CF2F6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41E966B6-186E-4D17-B570-969B6951A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0" name="Line 66">
                    <a:extLst>
                      <a:ext uri="{FF2B5EF4-FFF2-40B4-BE49-F238E27FC236}">
                        <a16:creationId xmlns:a16="http://schemas.microsoft.com/office/drawing/2014/main" id="{918B08AD-5F3C-4FC5-8998-8524763C7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1" name="Line 67">
                    <a:extLst>
                      <a:ext uri="{FF2B5EF4-FFF2-40B4-BE49-F238E27FC236}">
                        <a16:creationId xmlns:a16="http://schemas.microsoft.com/office/drawing/2014/main" id="{EDF72260-B0A1-47A1-9459-FDF4600AC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2" name="Line 80">
                    <a:extLst>
                      <a:ext uri="{FF2B5EF4-FFF2-40B4-BE49-F238E27FC236}">
                        <a16:creationId xmlns:a16="http://schemas.microsoft.com/office/drawing/2014/main" id="{C6A7FA58-53F7-4C2F-96D5-E97BB3CC6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3" name="Line 83">
                    <a:extLst>
                      <a:ext uri="{FF2B5EF4-FFF2-40B4-BE49-F238E27FC236}">
                        <a16:creationId xmlns:a16="http://schemas.microsoft.com/office/drawing/2014/main" id="{1B986617-481E-450F-8FAD-CA3086A3E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4" name="Line 86">
                    <a:extLst>
                      <a:ext uri="{FF2B5EF4-FFF2-40B4-BE49-F238E27FC236}">
                        <a16:creationId xmlns:a16="http://schemas.microsoft.com/office/drawing/2014/main" id="{4D24CAEB-B2FE-4796-8E6E-DB5148C38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5" name="Line 89">
                    <a:extLst>
                      <a:ext uri="{FF2B5EF4-FFF2-40B4-BE49-F238E27FC236}">
                        <a16:creationId xmlns:a16="http://schemas.microsoft.com/office/drawing/2014/main" id="{3D577B03-E6D9-4FFA-A799-E504CBF8D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nvGrpSpPr>
              <p:cNvPr id="50" name="Ryhmä 49">
                <a:extLst>
                  <a:ext uri="{FF2B5EF4-FFF2-40B4-BE49-F238E27FC236}">
                    <a16:creationId xmlns:a16="http://schemas.microsoft.com/office/drawing/2014/main" id="{43509C13-FDEE-45B0-B954-D80D6F38F0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Ryhmä 55">
                  <a:extLst>
                    <a:ext uri="{FF2B5EF4-FFF2-40B4-BE49-F238E27FC236}">
                      <a16:creationId xmlns:a16="http://schemas.microsoft.com/office/drawing/2014/main" id="{21FF647D-8D8A-43E8-A2E2-46D1117839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uora yhdysviiva 59">
                    <a:extLst>
                      <a:ext uri="{FF2B5EF4-FFF2-40B4-BE49-F238E27FC236}">
                        <a16:creationId xmlns:a16="http://schemas.microsoft.com/office/drawing/2014/main" id="{87B8728B-0A45-4551-99F0-CF33B850DA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uora yhdysviiva 60">
                    <a:extLst>
                      <a:ext uri="{FF2B5EF4-FFF2-40B4-BE49-F238E27FC236}">
                        <a16:creationId xmlns:a16="http://schemas.microsoft.com/office/drawing/2014/main" id="{CCFAA15D-9EFC-4A70-AC98-CB3EF00C3A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AD80CCBD-3F02-48A0-A24E-5971D2295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63" name="Rectangle 30">
                    <a:extLst>
                      <a:ext uri="{FF2B5EF4-FFF2-40B4-BE49-F238E27FC236}">
                        <a16:creationId xmlns:a16="http://schemas.microsoft.com/office/drawing/2014/main" id="{AB5B7D34-5A4E-48DE-8893-0F022E4CC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grpSp>
            <p:grpSp>
              <p:nvGrpSpPr>
                <p:cNvPr id="57" name="Ryhmä 56">
                  <a:extLst>
                    <a:ext uri="{FF2B5EF4-FFF2-40B4-BE49-F238E27FC236}">
                      <a16:creationId xmlns:a16="http://schemas.microsoft.com/office/drawing/2014/main" id="{2341ADC6-0CC2-46C0-BA6F-9D99136698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A93316DB-546B-41BA-AD1B-94D5C4670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sp>
                <p:nvSpPr>
                  <p:cNvPr id="59" name="Freeform: Shape 58">
                    <a:extLst>
                      <a:ext uri="{FF2B5EF4-FFF2-40B4-BE49-F238E27FC236}">
                        <a16:creationId xmlns:a16="http://schemas.microsoft.com/office/drawing/2014/main" id="{35105C82-44C4-41C2-96AE-ADE6DD1D7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grpSp>
          </p:grpSp>
          <p:grpSp>
            <p:nvGrpSpPr>
              <p:cNvPr id="51" name="Ryhmä 50">
                <a:extLst>
                  <a:ext uri="{FF2B5EF4-FFF2-40B4-BE49-F238E27FC236}">
                    <a16:creationId xmlns:a16="http://schemas.microsoft.com/office/drawing/2014/main" id="{A7A634F2-054C-4614-9ECB-96BE809893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Ryhmä 51">
                  <a:extLst>
                    <a:ext uri="{FF2B5EF4-FFF2-40B4-BE49-F238E27FC236}">
                      <a16:creationId xmlns:a16="http://schemas.microsoft.com/office/drawing/2014/main" id="{1764AB7F-1912-4909-A04A-C8D125467E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6B93639B-DE1C-4A46-A4B5-B88FD6FC2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55" name="Freeform 69">
                    <a:extLst>
                      <a:ext uri="{FF2B5EF4-FFF2-40B4-BE49-F238E27FC236}">
                        <a16:creationId xmlns:a16="http://schemas.microsoft.com/office/drawing/2014/main" id="{A6C5D17F-13E7-4861-A839-3C56ABD56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grpSp>
            <p:sp>
              <p:nvSpPr>
                <p:cNvPr id="53" name="Line 70">
                  <a:extLst>
                    <a:ext uri="{FF2B5EF4-FFF2-40B4-BE49-F238E27FC236}">
                      <a16:creationId xmlns:a16="http://schemas.microsoft.com/office/drawing/2014/main" id="{1C343C91-0F9E-4530-939D-2D9F15DF4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nvGrpSpPr>
            <p:cNvPr id="9" name="Ryhmä 8">
              <a:extLst>
                <a:ext uri="{FF2B5EF4-FFF2-40B4-BE49-F238E27FC236}">
                  <a16:creationId xmlns:a16="http://schemas.microsoft.com/office/drawing/2014/main" id="{92109E9F-E572-4202-B7A6-630155DD5B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B4FF54B2-44F5-42F7-8353-111D80A8D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grpSp>
            <p:nvGrpSpPr>
              <p:cNvPr id="11" name="Ryhmä 10">
                <a:extLst>
                  <a:ext uri="{FF2B5EF4-FFF2-40B4-BE49-F238E27FC236}">
                    <a16:creationId xmlns:a16="http://schemas.microsoft.com/office/drawing/2014/main" id="{19A2BBF4-4F54-4179-B672-AD4C8D58A3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2F2D95CF-DAE2-4601-B9A6-233F4F2F3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7" name="Freeform 81">
                  <a:extLst>
                    <a:ext uri="{FF2B5EF4-FFF2-40B4-BE49-F238E27FC236}">
                      <a16:creationId xmlns:a16="http://schemas.microsoft.com/office/drawing/2014/main" id="{3CD52B72-C30B-4570-A8AB-78CB884F8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8" name="Freeform 61">
                  <a:extLst>
                    <a:ext uri="{FF2B5EF4-FFF2-40B4-BE49-F238E27FC236}">
                      <a16:creationId xmlns:a16="http://schemas.microsoft.com/office/drawing/2014/main" id="{696A9FBF-C89D-4CF9-A1DC-C0275A3B3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9" name="Freeform 78">
                  <a:extLst>
                    <a:ext uri="{FF2B5EF4-FFF2-40B4-BE49-F238E27FC236}">
                      <a16:creationId xmlns:a16="http://schemas.microsoft.com/office/drawing/2014/main" id="{C50B0ACE-17B4-4F11-BA43-0159796B8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0" name="Freeform 84">
                  <a:extLst>
                    <a:ext uri="{FF2B5EF4-FFF2-40B4-BE49-F238E27FC236}">
                      <a16:creationId xmlns:a16="http://schemas.microsoft.com/office/drawing/2014/main" id="{F0346B01-7019-48B2-9BE7-3E90F590F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1" name="Freeform 87">
                  <a:extLst>
                    <a:ext uri="{FF2B5EF4-FFF2-40B4-BE49-F238E27FC236}">
                      <a16:creationId xmlns:a16="http://schemas.microsoft.com/office/drawing/2014/main" id="{5C186E4B-7559-4E95-9BDD-7DA75E0873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2" name="Freeform 60">
                  <a:extLst>
                    <a:ext uri="{FF2B5EF4-FFF2-40B4-BE49-F238E27FC236}">
                      <a16:creationId xmlns:a16="http://schemas.microsoft.com/office/drawing/2014/main" id="{4FFE117A-211E-4BD5-AB76-05026DEC6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3" name="Freeform 59">
                  <a:extLst>
                    <a:ext uri="{FF2B5EF4-FFF2-40B4-BE49-F238E27FC236}">
                      <a16:creationId xmlns:a16="http://schemas.microsoft.com/office/drawing/2014/main" id="{5CC0C412-2859-4E97-924F-291318E6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4" name="Freeform 62">
                  <a:extLst>
                    <a:ext uri="{FF2B5EF4-FFF2-40B4-BE49-F238E27FC236}">
                      <a16:creationId xmlns:a16="http://schemas.microsoft.com/office/drawing/2014/main" id="{AECE441C-0FBF-4F02-9781-35F2487E3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5" name="Freeform 65">
                  <a:extLst>
                    <a:ext uri="{FF2B5EF4-FFF2-40B4-BE49-F238E27FC236}">
                      <a16:creationId xmlns:a16="http://schemas.microsoft.com/office/drawing/2014/main" id="{951A4317-3E34-41B4-BCD9-E6E0627C18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6" name="Freeform 79">
                  <a:extLst>
                    <a:ext uri="{FF2B5EF4-FFF2-40B4-BE49-F238E27FC236}">
                      <a16:creationId xmlns:a16="http://schemas.microsoft.com/office/drawing/2014/main" id="{CE2D40E4-274B-4D43-801B-7B3BAF03E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7" name="Freeform 82">
                  <a:extLst>
                    <a:ext uri="{FF2B5EF4-FFF2-40B4-BE49-F238E27FC236}">
                      <a16:creationId xmlns:a16="http://schemas.microsoft.com/office/drawing/2014/main" id="{2D939FC8-6395-4DCB-B28C-2342BFB72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8" name="Freeform 85">
                  <a:extLst>
                    <a:ext uri="{FF2B5EF4-FFF2-40B4-BE49-F238E27FC236}">
                      <a16:creationId xmlns:a16="http://schemas.microsoft.com/office/drawing/2014/main" id="{620FEEF2-AE91-48CA-8FE7-B50F83E1C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9" name="Freeform 88">
                  <a:extLst>
                    <a:ext uri="{FF2B5EF4-FFF2-40B4-BE49-F238E27FC236}">
                      <a16:creationId xmlns:a16="http://schemas.microsoft.com/office/drawing/2014/main" id="{27050D75-D26B-4BD3-A4A5-68DF13E9C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grpSp>
              <p:nvGrpSpPr>
                <p:cNvPr id="40" name="Ryhmä 39">
                  <a:extLst>
                    <a:ext uri="{FF2B5EF4-FFF2-40B4-BE49-F238E27FC236}">
                      <a16:creationId xmlns:a16="http://schemas.microsoft.com/office/drawing/2014/main" id="{37668160-F5BE-4756-B84F-C68992BC7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E7F90261-4A5A-4C39-B4B3-FEBED04E3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2" name="Line 66">
                    <a:extLst>
                      <a:ext uri="{FF2B5EF4-FFF2-40B4-BE49-F238E27FC236}">
                        <a16:creationId xmlns:a16="http://schemas.microsoft.com/office/drawing/2014/main" id="{71681E7C-A7E8-4F01-9001-3FD1105E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3" name="Line 67">
                    <a:extLst>
                      <a:ext uri="{FF2B5EF4-FFF2-40B4-BE49-F238E27FC236}">
                        <a16:creationId xmlns:a16="http://schemas.microsoft.com/office/drawing/2014/main" id="{901B0597-C838-4481-A49D-E8D85B631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4" name="Line 80">
                    <a:extLst>
                      <a:ext uri="{FF2B5EF4-FFF2-40B4-BE49-F238E27FC236}">
                        <a16:creationId xmlns:a16="http://schemas.microsoft.com/office/drawing/2014/main" id="{23C2B0BF-A329-4A97-B3D5-545BC6813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5" name="Line 83">
                    <a:extLst>
                      <a:ext uri="{FF2B5EF4-FFF2-40B4-BE49-F238E27FC236}">
                        <a16:creationId xmlns:a16="http://schemas.microsoft.com/office/drawing/2014/main" id="{DBCCCA80-4FEE-4C79-8AF3-66B97054C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6" name="Line 86">
                    <a:extLst>
                      <a:ext uri="{FF2B5EF4-FFF2-40B4-BE49-F238E27FC236}">
                        <a16:creationId xmlns:a16="http://schemas.microsoft.com/office/drawing/2014/main" id="{4B9AD13F-808D-4464-989B-F40B3E77B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7" name="Line 89">
                    <a:extLst>
                      <a:ext uri="{FF2B5EF4-FFF2-40B4-BE49-F238E27FC236}">
                        <a16:creationId xmlns:a16="http://schemas.microsoft.com/office/drawing/2014/main" id="{076473B5-E30F-4635-8789-51368A971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nvGrpSpPr>
              <p:cNvPr id="12" name="Ryhmä 11">
                <a:extLst>
                  <a:ext uri="{FF2B5EF4-FFF2-40B4-BE49-F238E27FC236}">
                    <a16:creationId xmlns:a16="http://schemas.microsoft.com/office/drawing/2014/main" id="{EF568995-35CF-4C80-A63C-82B47F1BA1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Ryhmä 17">
                  <a:extLst>
                    <a:ext uri="{FF2B5EF4-FFF2-40B4-BE49-F238E27FC236}">
                      <a16:creationId xmlns:a16="http://schemas.microsoft.com/office/drawing/2014/main" id="{99432608-19E2-4A3E-A68B-45C8E5DD47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uora yhdysviiva 21">
                    <a:extLst>
                      <a:ext uri="{FF2B5EF4-FFF2-40B4-BE49-F238E27FC236}">
                        <a16:creationId xmlns:a16="http://schemas.microsoft.com/office/drawing/2014/main" id="{127A2810-84DE-450A-986B-DE8AF8AE6F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uora yhdysviiva 22">
                    <a:extLst>
                      <a:ext uri="{FF2B5EF4-FFF2-40B4-BE49-F238E27FC236}">
                        <a16:creationId xmlns:a16="http://schemas.microsoft.com/office/drawing/2014/main" id="{1A56ED6A-BBD4-4005-A99D-65BCF8047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CFC0629C-AFCE-4D39-87D5-36EF1FE5C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25" name="Rectangle 30">
                    <a:extLst>
                      <a:ext uri="{FF2B5EF4-FFF2-40B4-BE49-F238E27FC236}">
                        <a16:creationId xmlns:a16="http://schemas.microsoft.com/office/drawing/2014/main" id="{81F3517A-93AD-4DF3-BEC7-E607A73E5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grpSp>
            <p:grpSp>
              <p:nvGrpSpPr>
                <p:cNvPr id="19" name="Ryhmä 18">
                  <a:extLst>
                    <a:ext uri="{FF2B5EF4-FFF2-40B4-BE49-F238E27FC236}">
                      <a16:creationId xmlns:a16="http://schemas.microsoft.com/office/drawing/2014/main" id="{4CBBC251-E8DD-438C-8733-7D65F461A4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6A94A4D4-EFFA-4AE2-B533-75F01F0F0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sp>
                <p:nvSpPr>
                  <p:cNvPr id="21" name="Freeform: Shape 20">
                    <a:extLst>
                      <a:ext uri="{FF2B5EF4-FFF2-40B4-BE49-F238E27FC236}">
                        <a16:creationId xmlns:a16="http://schemas.microsoft.com/office/drawing/2014/main" id="{1F4B0E1D-2F9C-444A-ADBA-BDE9F01D8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grpSp>
          </p:grpSp>
          <p:grpSp>
            <p:nvGrpSpPr>
              <p:cNvPr id="13" name="Ryhmä 12">
                <a:extLst>
                  <a:ext uri="{FF2B5EF4-FFF2-40B4-BE49-F238E27FC236}">
                    <a16:creationId xmlns:a16="http://schemas.microsoft.com/office/drawing/2014/main" id="{5F5ACA0E-A5DF-4015-8FD4-FA7A53E9D1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Ryhmä 13">
                  <a:extLst>
                    <a:ext uri="{FF2B5EF4-FFF2-40B4-BE49-F238E27FC236}">
                      <a16:creationId xmlns:a16="http://schemas.microsoft.com/office/drawing/2014/main" id="{5A4DCFFD-FD3C-42EA-862E-5B792D9020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089A8F3-7530-4C17-848C-580015C3E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7" name="Freeform 69">
                    <a:extLst>
                      <a:ext uri="{FF2B5EF4-FFF2-40B4-BE49-F238E27FC236}">
                        <a16:creationId xmlns:a16="http://schemas.microsoft.com/office/drawing/2014/main" id="{61D8EA0C-1521-4C6D-8C09-DD6D8F1F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grpSp>
            <p:sp>
              <p:nvSpPr>
                <p:cNvPr id="15" name="Line 70">
                  <a:extLst>
                    <a:ext uri="{FF2B5EF4-FFF2-40B4-BE49-F238E27FC236}">
                      <a16:creationId xmlns:a16="http://schemas.microsoft.com/office/drawing/2014/main" id="{517033B6-6B8A-4BD6-9A52-BF9E9EFBD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cxnSp>
        <p:nvCxnSpPr>
          <p:cNvPr id="173" name="Suora yhdysviiva 172">
            <a:extLst>
              <a:ext uri="{FF2B5EF4-FFF2-40B4-BE49-F238E27FC236}">
                <a16:creationId xmlns:a16="http://schemas.microsoft.com/office/drawing/2014/main" id="{88D7A558-4107-4032-8E5F-99B445369147}"/>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30384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5" name="Alaotsikko 2">
            <a:extLst>
              <a:ext uri="{FF2B5EF4-FFF2-40B4-BE49-F238E27FC236}">
                <a16:creationId xmlns:a16="http://schemas.microsoft.com/office/drawing/2014/main" id="{6B5BCC80-B184-4F6C-B3E3-CFC7F4C41C95}"/>
              </a:ext>
            </a:extLst>
          </p:cNvPr>
          <p:cNvSpPr>
            <a:spLocks noGrp="1"/>
          </p:cNvSpPr>
          <p:nvPr>
            <p:ph type="subTitle" idx="1" hasCustomPrompt="1"/>
          </p:nvPr>
        </p:nvSpPr>
        <p:spPr>
          <a:xfrm>
            <a:off x="990000" y="4113213"/>
            <a:ext cx="4636800" cy="1655762"/>
          </a:xfrm>
        </p:spPr>
        <p:txBody>
          <a:bodyPr rtlCol="0">
            <a:normAutofit/>
          </a:bodyPr>
          <a:lstStyle>
            <a:lvl1pPr marL="0" indent="0" algn="ctr">
              <a:buNone/>
              <a:defRPr/>
            </a:lvl1pPr>
          </a:lstStyle>
          <a:p>
            <a:pPr rtl="0"/>
            <a:r>
              <a:rPr lang="fi-FI" noProof="0">
                <a:cs typeface="Calibri"/>
              </a:rPr>
              <a:t>Esittäjän nimi</a:t>
            </a:r>
            <a:endParaRPr lang="fi-FI" noProof="0"/>
          </a:p>
        </p:txBody>
      </p:sp>
    </p:spTree>
    <p:extLst>
      <p:ext uri="{BB962C8B-B14F-4D97-AF65-F5344CB8AC3E}">
        <p14:creationId xmlns:p14="http://schemas.microsoft.com/office/powerpoint/2010/main" val="72619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ainau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BA1826-1B3E-4E2E-8D6C-93BCEAA3D6C6}"/>
              </a:ext>
            </a:extLst>
          </p:cNvPr>
          <p:cNvSpPr>
            <a:spLocks noGrp="1"/>
          </p:cNvSpPr>
          <p:nvPr>
            <p:ph type="ctrTitle" hasCustomPrompt="1"/>
          </p:nvPr>
        </p:nvSpPr>
        <p:spPr>
          <a:xfrm>
            <a:off x="7324726" y="4217899"/>
            <a:ext cx="4079874" cy="1132373"/>
          </a:xfrm>
        </p:spPr>
        <p:txBody>
          <a:bodyPr rtlCol="0" anchor="t">
            <a:noAutofit/>
          </a:bodyPr>
          <a:lstStyle>
            <a:lvl1pPr algn="ctr">
              <a:defRPr sz="3200"/>
            </a:lvl1pPr>
          </a:lstStyle>
          <a:p>
            <a:pPr rtl="0"/>
            <a:r>
              <a:rPr lang="fi-FI" noProof="0"/>
              <a:t>Muokkaa otsikon perustyyliä napsauttamalla</a:t>
            </a:r>
          </a:p>
        </p:txBody>
      </p:sp>
      <p:sp>
        <p:nvSpPr>
          <p:cNvPr id="3" name="Alaotsikko 2">
            <a:extLst>
              <a:ext uri="{FF2B5EF4-FFF2-40B4-BE49-F238E27FC236}">
                <a16:creationId xmlns:a16="http://schemas.microsoft.com/office/drawing/2014/main" id="{AAB5F0CE-1714-4650-9690-5676C06349A0}"/>
              </a:ext>
            </a:extLst>
          </p:cNvPr>
          <p:cNvSpPr>
            <a:spLocks noGrp="1"/>
          </p:cNvSpPr>
          <p:nvPr>
            <p:ph type="subTitle" idx="1"/>
          </p:nvPr>
        </p:nvSpPr>
        <p:spPr>
          <a:xfrm>
            <a:off x="7324726" y="1541995"/>
            <a:ext cx="4079874" cy="2457819"/>
          </a:xfrm>
        </p:spPr>
        <p:txBody>
          <a:bodyPr rtlCol="0" anchor="b">
            <a:normAutofit/>
          </a:bodyPr>
          <a:lstStyle>
            <a:lvl1pPr marL="0" indent="0" algn="ctr">
              <a:lnSpc>
                <a:spcPct val="125000"/>
              </a:lnSpc>
              <a:buNone/>
              <a:defRPr sz="32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Muokkaa alaotsikon perustyyliä napsautt.</a:t>
            </a:r>
          </a:p>
        </p:txBody>
      </p:sp>
      <p:sp>
        <p:nvSpPr>
          <p:cNvPr id="43" name="Kuvan paikkamerkki 42">
            <a:extLst>
              <a:ext uri="{FF2B5EF4-FFF2-40B4-BE49-F238E27FC236}">
                <a16:creationId xmlns:a16="http://schemas.microsoft.com/office/drawing/2014/main" id="{E0B6C055-B48A-412B-88B0-737289AC0BDB}"/>
              </a:ext>
            </a:extLst>
          </p:cNvPr>
          <p:cNvSpPr>
            <a:spLocks noGrp="1"/>
          </p:cNvSpPr>
          <p:nvPr>
            <p:ph type="pic" sz="quarter" idx="10"/>
          </p:nvPr>
        </p:nvSpPr>
        <p:spPr>
          <a:xfrm>
            <a:off x="539750" y="536575"/>
            <a:ext cx="2366963" cy="2760663"/>
          </a:xfrm>
        </p:spPr>
        <p:txBody>
          <a:bodyPr rtlCol="0"/>
          <a:lstStyle/>
          <a:p>
            <a:pPr rtl="0"/>
            <a:r>
              <a:rPr lang="fi-FI" noProof="0"/>
              <a:t>Lisää kuva napsauttamalla kuvaketta</a:t>
            </a:r>
          </a:p>
        </p:txBody>
      </p:sp>
      <p:sp>
        <p:nvSpPr>
          <p:cNvPr id="44" name="Kuvan paikkamerkki 42">
            <a:extLst>
              <a:ext uri="{FF2B5EF4-FFF2-40B4-BE49-F238E27FC236}">
                <a16:creationId xmlns:a16="http://schemas.microsoft.com/office/drawing/2014/main" id="{AE13F241-D0A7-491D-81D3-CB6450291490}"/>
              </a:ext>
            </a:extLst>
          </p:cNvPr>
          <p:cNvSpPr>
            <a:spLocks noGrp="1"/>
          </p:cNvSpPr>
          <p:nvPr>
            <p:ph type="pic" sz="quarter" idx="11"/>
          </p:nvPr>
        </p:nvSpPr>
        <p:spPr>
          <a:xfrm>
            <a:off x="3174887" y="543842"/>
            <a:ext cx="2366963" cy="2760663"/>
          </a:xfrm>
        </p:spPr>
        <p:txBody>
          <a:bodyPr rtlCol="0"/>
          <a:lstStyle/>
          <a:p>
            <a:pPr rtl="0"/>
            <a:r>
              <a:rPr lang="fi-FI" noProof="0"/>
              <a:t>Lisää kuva napsauttamalla kuvaketta</a:t>
            </a:r>
          </a:p>
        </p:txBody>
      </p:sp>
      <p:sp>
        <p:nvSpPr>
          <p:cNvPr id="46" name="Kuvan paikkamerkki 42">
            <a:extLst>
              <a:ext uri="{FF2B5EF4-FFF2-40B4-BE49-F238E27FC236}">
                <a16:creationId xmlns:a16="http://schemas.microsoft.com/office/drawing/2014/main" id="{DC189B8E-5A5B-400F-8F5F-63F61759E081}"/>
              </a:ext>
            </a:extLst>
          </p:cNvPr>
          <p:cNvSpPr>
            <a:spLocks noGrp="1"/>
          </p:cNvSpPr>
          <p:nvPr>
            <p:ph type="pic" sz="quarter" idx="12"/>
          </p:nvPr>
        </p:nvSpPr>
        <p:spPr>
          <a:xfrm>
            <a:off x="539642" y="3563566"/>
            <a:ext cx="2366963" cy="2760663"/>
          </a:xfrm>
        </p:spPr>
        <p:txBody>
          <a:bodyPr rtlCol="0"/>
          <a:lstStyle/>
          <a:p>
            <a:pPr rtl="0"/>
            <a:r>
              <a:rPr lang="fi-FI" noProof="0"/>
              <a:t>Lisää kuva napsauttamalla kuvaketta</a:t>
            </a:r>
          </a:p>
        </p:txBody>
      </p:sp>
      <p:sp>
        <p:nvSpPr>
          <p:cNvPr id="47" name="Kuvan paikkamerkki 42">
            <a:extLst>
              <a:ext uri="{FF2B5EF4-FFF2-40B4-BE49-F238E27FC236}">
                <a16:creationId xmlns:a16="http://schemas.microsoft.com/office/drawing/2014/main" id="{07055732-D9B3-42AF-9ADA-0D1F8DC2D5FB}"/>
              </a:ext>
            </a:extLst>
          </p:cNvPr>
          <p:cNvSpPr>
            <a:spLocks noGrp="1"/>
          </p:cNvSpPr>
          <p:nvPr>
            <p:ph type="pic" sz="quarter" idx="13"/>
          </p:nvPr>
        </p:nvSpPr>
        <p:spPr>
          <a:xfrm>
            <a:off x="3174779" y="3570833"/>
            <a:ext cx="2366963" cy="2760663"/>
          </a:xfrm>
        </p:spPr>
        <p:txBody>
          <a:bodyPr rtlCol="0"/>
          <a:lstStyle/>
          <a:p>
            <a:pPr rtl="0"/>
            <a:r>
              <a:rPr lang="fi-FI" noProof="0"/>
              <a:t>Lisää kuva napsauttamalla kuvaketta</a:t>
            </a:r>
          </a:p>
        </p:txBody>
      </p:sp>
      <p:sp>
        <p:nvSpPr>
          <p:cNvPr id="28" name="Päivämäärän paikkamerkki 47">
            <a:extLst>
              <a:ext uri="{FF2B5EF4-FFF2-40B4-BE49-F238E27FC236}">
                <a16:creationId xmlns:a16="http://schemas.microsoft.com/office/drawing/2014/main" id="{5B51C357-082C-45A5-80C8-69FD4B94D329}"/>
              </a:ext>
            </a:extLst>
          </p:cNvPr>
          <p:cNvSpPr txBox="1">
            <a:spLocks/>
          </p:cNvSpPr>
          <p:nvPr userDrawn="1"/>
        </p:nvSpPr>
        <p:spPr>
          <a:xfrm>
            <a:off x="450000" y="6357168"/>
            <a:ext cx="1760150" cy="46166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i-FI" sz="800" noProof="0" dirty="0"/>
              <a:t>20XX</a:t>
            </a:r>
          </a:p>
        </p:txBody>
      </p:sp>
      <p:cxnSp>
        <p:nvCxnSpPr>
          <p:cNvPr id="18" name="Suora yhdysviiva 17">
            <a:extLst>
              <a:ext uri="{FF2B5EF4-FFF2-40B4-BE49-F238E27FC236}">
                <a16:creationId xmlns:a16="http://schemas.microsoft.com/office/drawing/2014/main" id="{D7ED9792-4CB9-419E-9961-050A9E00E2FA}"/>
              </a:ext>
              <a:ext uri="{C183D7F6-B498-43B3-948B-1728B52AA6E4}">
                <adec:decorative xmlns:adec="http://schemas.microsoft.com/office/drawing/2017/decorative" val="1"/>
              </a:ext>
            </a:extLst>
          </p:cNvPr>
          <p:cNvCxnSpPr>
            <a:cxnSpLocks/>
          </p:cNvCxnSpPr>
          <p:nvPr userDrawn="1"/>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9" name="Ryhmä 18">
            <a:extLst>
              <a:ext uri="{FF2B5EF4-FFF2-40B4-BE49-F238E27FC236}">
                <a16:creationId xmlns:a16="http://schemas.microsoft.com/office/drawing/2014/main" id="{E1EC9E08-1228-4409-88CC-9D1927E83943}"/>
              </a:ext>
              <a:ext uri="{C183D7F6-B498-43B3-948B-1728B52AA6E4}">
                <adec:decorative xmlns:adec="http://schemas.microsoft.com/office/drawing/2017/decorative" val="1"/>
              </a:ext>
            </a:extLst>
          </p:cNvPr>
          <p:cNvGrpSpPr/>
          <p:nvPr userDrawn="1"/>
        </p:nvGrpSpPr>
        <p:grpSpPr>
          <a:xfrm rot="8100000" flipH="1">
            <a:off x="6674373" y="402322"/>
            <a:ext cx="641184" cy="1069728"/>
            <a:chOff x="6484111" y="2967038"/>
            <a:chExt cx="641184" cy="1069728"/>
          </a:xfrm>
        </p:grpSpPr>
        <p:grpSp>
          <p:nvGrpSpPr>
            <p:cNvPr id="20" name="Ryhmä 19">
              <a:extLst>
                <a:ext uri="{FF2B5EF4-FFF2-40B4-BE49-F238E27FC236}">
                  <a16:creationId xmlns:a16="http://schemas.microsoft.com/office/drawing/2014/main" id="{0A892AB7-AE89-4F73-AE0D-3503473E251A}"/>
                </a:ext>
              </a:extLst>
            </p:cNvPr>
            <p:cNvGrpSpPr/>
            <p:nvPr/>
          </p:nvGrpSpPr>
          <p:grpSpPr>
            <a:xfrm>
              <a:off x="6808136" y="2967038"/>
              <a:ext cx="317159" cy="932400"/>
              <a:chOff x="6808136" y="2967038"/>
              <a:chExt cx="317159" cy="932400"/>
            </a:xfrm>
          </p:grpSpPr>
          <p:sp>
            <p:nvSpPr>
              <p:cNvPr id="25" name="Freeform 68">
                <a:extLst>
                  <a:ext uri="{FF2B5EF4-FFF2-40B4-BE49-F238E27FC236}">
                    <a16:creationId xmlns:a16="http://schemas.microsoft.com/office/drawing/2014/main" id="{734AFAA3-AA68-425A-834B-00F9D3690BA0}"/>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6" name="Freeform 69">
                <a:extLst>
                  <a:ext uri="{FF2B5EF4-FFF2-40B4-BE49-F238E27FC236}">
                    <a16:creationId xmlns:a16="http://schemas.microsoft.com/office/drawing/2014/main" id="{36ED0F24-8619-4AED-A07A-D075DF2AF24B}"/>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7" name="Line 70">
                <a:extLst>
                  <a:ext uri="{FF2B5EF4-FFF2-40B4-BE49-F238E27FC236}">
                    <a16:creationId xmlns:a16="http://schemas.microsoft.com/office/drawing/2014/main" id="{21E04150-0D06-4DFB-A73B-66DED0A5CFC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21" name="Ryhmä 20">
              <a:extLst>
                <a:ext uri="{FF2B5EF4-FFF2-40B4-BE49-F238E27FC236}">
                  <a16:creationId xmlns:a16="http://schemas.microsoft.com/office/drawing/2014/main" id="{EA3C053E-6843-4D44-A64D-A37FD38410B0}"/>
                </a:ext>
              </a:extLst>
            </p:cNvPr>
            <p:cNvGrpSpPr/>
            <p:nvPr/>
          </p:nvGrpSpPr>
          <p:grpSpPr>
            <a:xfrm rot="18900000" flipH="1">
              <a:off x="6484111" y="3104366"/>
              <a:ext cx="317159" cy="932400"/>
              <a:chOff x="6808136" y="2967038"/>
              <a:chExt cx="317159" cy="932400"/>
            </a:xfrm>
          </p:grpSpPr>
          <p:sp>
            <p:nvSpPr>
              <p:cNvPr id="22" name="Freeform 68">
                <a:extLst>
                  <a:ext uri="{FF2B5EF4-FFF2-40B4-BE49-F238E27FC236}">
                    <a16:creationId xmlns:a16="http://schemas.microsoft.com/office/drawing/2014/main" id="{A84DD506-3B91-4CE4-AE62-8E2FCA17D931}"/>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3" name="Freeform 69">
                <a:extLst>
                  <a:ext uri="{FF2B5EF4-FFF2-40B4-BE49-F238E27FC236}">
                    <a16:creationId xmlns:a16="http://schemas.microsoft.com/office/drawing/2014/main" id="{18C6659C-7CBF-419E-B2AB-53A6FBB4FFEA}"/>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4" name="Line 70">
                <a:extLst>
                  <a:ext uri="{FF2B5EF4-FFF2-40B4-BE49-F238E27FC236}">
                    <a16:creationId xmlns:a16="http://schemas.microsoft.com/office/drawing/2014/main" id="{C7B1B371-3EFF-4F0E-8B44-1A397B69DDF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sp>
        <p:nvSpPr>
          <p:cNvPr id="29" name="Alatunnisteen paikkamerkki 48">
            <a:extLst>
              <a:ext uri="{FF2B5EF4-FFF2-40B4-BE49-F238E27FC236}">
                <a16:creationId xmlns:a16="http://schemas.microsoft.com/office/drawing/2014/main" id="{B217CCF8-D1B0-4B96-AF9D-78BFAEE6D77D}"/>
              </a:ext>
            </a:extLst>
          </p:cNvPr>
          <p:cNvSpPr txBox="1">
            <a:spLocks/>
          </p:cNvSpPr>
          <p:nvPr userDrawn="1"/>
        </p:nvSpPr>
        <p:spPr>
          <a:xfrm>
            <a:off x="2754312" y="6357600"/>
            <a:ext cx="6683376" cy="460800"/>
          </a:xfrm>
          <a:prstGeom prst="rect">
            <a:avLst/>
          </a:prstGeom>
        </p:spPr>
        <p:txBody>
          <a:bodyPr vert="horz" lIns="91440" tIns="45720" rIns="91440" bIns="45720" rtlCol="0" anchor="ctr"/>
          <a:lstStyle>
            <a:defPPr>
              <a:defRPr lang="en-US"/>
            </a:defPPr>
            <a:lvl1pPr marL="0" algn="ctr" defTabSz="914400" rtl="0" eaLnBrk="1" latinLnBrk="0" hangingPunct="1">
              <a:defRPr sz="1000" kern="1200" cap="all" spc="3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i-FI" sz="800" noProof="0"/>
              <a:t>Alatunnisteen esimerkkiteksti</a:t>
            </a:r>
          </a:p>
        </p:txBody>
      </p:sp>
      <p:grpSp>
        <p:nvGrpSpPr>
          <p:cNvPr id="30" name="Ryhmä 29">
            <a:extLst>
              <a:ext uri="{FF2B5EF4-FFF2-40B4-BE49-F238E27FC236}">
                <a16:creationId xmlns:a16="http://schemas.microsoft.com/office/drawing/2014/main" id="{615108B9-F897-467F-809F-6A4A2AE7EA20}"/>
              </a:ext>
              <a:ext uri="{C183D7F6-B498-43B3-948B-1728B52AA6E4}">
                <adec:decorative xmlns:adec="http://schemas.microsoft.com/office/drawing/2017/decorative" val="1"/>
              </a:ext>
            </a:extLst>
          </p:cNvPr>
          <p:cNvGrpSpPr/>
          <p:nvPr userDrawn="1"/>
        </p:nvGrpSpPr>
        <p:grpSpPr>
          <a:xfrm rot="18900000" flipH="1">
            <a:off x="11020475" y="5368081"/>
            <a:ext cx="641184" cy="1069728"/>
            <a:chOff x="6484111" y="2967038"/>
            <a:chExt cx="641184" cy="1069728"/>
          </a:xfrm>
        </p:grpSpPr>
        <p:grpSp>
          <p:nvGrpSpPr>
            <p:cNvPr id="31" name="Ryhmä 30">
              <a:extLst>
                <a:ext uri="{FF2B5EF4-FFF2-40B4-BE49-F238E27FC236}">
                  <a16:creationId xmlns:a16="http://schemas.microsoft.com/office/drawing/2014/main" id="{86413051-FD79-4060-A702-60F38BF4A35C}"/>
                </a:ext>
              </a:extLst>
            </p:cNvPr>
            <p:cNvGrpSpPr/>
            <p:nvPr/>
          </p:nvGrpSpPr>
          <p:grpSpPr>
            <a:xfrm>
              <a:off x="6808136" y="2967038"/>
              <a:ext cx="317159" cy="932400"/>
              <a:chOff x="6808136" y="2967038"/>
              <a:chExt cx="317159" cy="932400"/>
            </a:xfrm>
          </p:grpSpPr>
          <p:sp>
            <p:nvSpPr>
              <p:cNvPr id="36" name="Freeform 68">
                <a:extLst>
                  <a:ext uri="{FF2B5EF4-FFF2-40B4-BE49-F238E27FC236}">
                    <a16:creationId xmlns:a16="http://schemas.microsoft.com/office/drawing/2014/main" id="{B764F2D9-1B19-42EA-9AF0-6050DDABAA0D}"/>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7" name="Freeform 69">
                <a:extLst>
                  <a:ext uri="{FF2B5EF4-FFF2-40B4-BE49-F238E27FC236}">
                    <a16:creationId xmlns:a16="http://schemas.microsoft.com/office/drawing/2014/main" id="{557F4B3F-3926-4C1D-ABBF-B2380987179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8" name="Line 70">
                <a:extLst>
                  <a:ext uri="{FF2B5EF4-FFF2-40B4-BE49-F238E27FC236}">
                    <a16:creationId xmlns:a16="http://schemas.microsoft.com/office/drawing/2014/main" id="{81E74331-4EEB-49F8-912F-1DF74636E772}"/>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32" name="Ryhmä 31">
              <a:extLst>
                <a:ext uri="{FF2B5EF4-FFF2-40B4-BE49-F238E27FC236}">
                  <a16:creationId xmlns:a16="http://schemas.microsoft.com/office/drawing/2014/main" id="{E88BEEF7-57D3-43D4-9EBA-6948ED40B433}"/>
                </a:ext>
              </a:extLst>
            </p:cNvPr>
            <p:cNvGrpSpPr/>
            <p:nvPr/>
          </p:nvGrpSpPr>
          <p:grpSpPr>
            <a:xfrm rot="18900000" flipH="1">
              <a:off x="6484111" y="3104366"/>
              <a:ext cx="317159" cy="932400"/>
              <a:chOff x="6808136" y="2967038"/>
              <a:chExt cx="317159" cy="932400"/>
            </a:xfrm>
          </p:grpSpPr>
          <p:sp>
            <p:nvSpPr>
              <p:cNvPr id="33" name="Freeform 68">
                <a:extLst>
                  <a:ext uri="{FF2B5EF4-FFF2-40B4-BE49-F238E27FC236}">
                    <a16:creationId xmlns:a16="http://schemas.microsoft.com/office/drawing/2014/main" id="{0CD7B047-B489-4D5B-9C32-1BA667136A12}"/>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4" name="Freeform 69">
                <a:extLst>
                  <a:ext uri="{FF2B5EF4-FFF2-40B4-BE49-F238E27FC236}">
                    <a16:creationId xmlns:a16="http://schemas.microsoft.com/office/drawing/2014/main" id="{2B703141-C1B3-4AFF-991F-D77B298AE8B4}"/>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5" name="Line 70">
                <a:extLst>
                  <a:ext uri="{FF2B5EF4-FFF2-40B4-BE49-F238E27FC236}">
                    <a16:creationId xmlns:a16="http://schemas.microsoft.com/office/drawing/2014/main" id="{FEEBB32D-FA5C-432C-B55F-1F74A4D13F17}"/>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sp>
        <p:nvSpPr>
          <p:cNvPr id="39" name="Dian numeron paikkamerkki 49">
            <a:extLst>
              <a:ext uri="{FF2B5EF4-FFF2-40B4-BE49-F238E27FC236}">
                <a16:creationId xmlns:a16="http://schemas.microsoft.com/office/drawing/2014/main" id="{FAE9A1BE-DDB9-4362-A4F6-BE1A07DBF6F1}"/>
              </a:ext>
            </a:extLst>
          </p:cNvPr>
          <p:cNvSpPr txBox="1">
            <a:spLocks/>
          </p:cNvSpPr>
          <p:nvPr userDrawn="1"/>
        </p:nvSpPr>
        <p:spPr>
          <a:xfrm>
            <a:off x="9982800" y="6357600"/>
            <a:ext cx="1760150" cy="460800"/>
          </a:xfrm>
          <a:prstGeom prst="rect">
            <a:avLst/>
          </a:prstGeom>
        </p:spPr>
        <p:txBody>
          <a:bodyPr vert="horz" lIns="91440" tIns="45720" rIns="91440" bIns="45720" rtlCol="0" anchor="ctr"/>
          <a:lstStyle>
            <a:defPPr>
              <a:defRPr lang="en-US"/>
            </a:defPPr>
            <a:lvl1pPr marL="0" algn="r"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D39607A7-8386-47DB-8578-DDEDD194E5D4}" type="slidenum">
              <a:rPr lang="fi-FI" noProof="0" smtClean="0"/>
              <a:pPr/>
              <a:t>‹#›</a:t>
            </a:fld>
            <a:endParaRPr lang="fi-FI" noProof="0"/>
          </a:p>
        </p:txBody>
      </p:sp>
    </p:spTree>
    <p:extLst>
      <p:ext uri="{BB962C8B-B14F-4D97-AF65-F5344CB8AC3E}">
        <p14:creationId xmlns:p14="http://schemas.microsoft.com/office/powerpoint/2010/main" val="1970082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sityslis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33B6B0-54DE-4F2D-84DD-D06CD3B117B4}"/>
              </a:ext>
            </a:extLst>
          </p:cNvPr>
          <p:cNvSpPr>
            <a:spLocks noGrp="1"/>
          </p:cNvSpPr>
          <p:nvPr>
            <p:ph type="title" hasCustomPrompt="1"/>
          </p:nvPr>
        </p:nvSpPr>
        <p:spPr>
          <a:xfrm>
            <a:off x="530307" y="536573"/>
            <a:ext cx="3856679" cy="1453003"/>
          </a:xfrm>
        </p:spPr>
        <p:txBody>
          <a:bodyPr rtlCol="0"/>
          <a:lstStyle>
            <a:lvl1pPr algn="ctr">
              <a:defRPr/>
            </a:lvl1pPr>
          </a:lstStyle>
          <a:p>
            <a:pPr rtl="0"/>
            <a:r>
              <a:rPr lang="fi-FI" noProof="0"/>
              <a:t>Muokkaa otsikon perustyyliä napsauttamalla</a:t>
            </a:r>
          </a:p>
        </p:txBody>
      </p:sp>
      <p:cxnSp>
        <p:nvCxnSpPr>
          <p:cNvPr id="91" name="Suora yhdysviiva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21791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03" name="Sisällön paikkamerkki 2">
            <a:extLst>
              <a:ext uri="{FF2B5EF4-FFF2-40B4-BE49-F238E27FC236}">
                <a16:creationId xmlns:a16="http://schemas.microsoft.com/office/drawing/2014/main" id="{E4838519-F7BD-42C9-BDE6-B4D6DF7E1175}"/>
              </a:ext>
            </a:extLst>
          </p:cNvPr>
          <p:cNvSpPr>
            <a:spLocks noGrp="1"/>
          </p:cNvSpPr>
          <p:nvPr>
            <p:ph idx="13"/>
          </p:nvPr>
        </p:nvSpPr>
        <p:spPr>
          <a:xfrm>
            <a:off x="907606" y="2877018"/>
            <a:ext cx="3060000" cy="2938561"/>
          </a:xfrm>
        </p:spPr>
        <p:txBody>
          <a:bodyPr rtlCol="0">
            <a:normAutofit/>
          </a:bodyPr>
          <a:lstStyle>
            <a:lvl1pPr algn="ctr">
              <a:defRPr/>
            </a:lvl1pPr>
          </a:lstStyle>
          <a:p>
            <a:pPr marL="0" lvl="0" indent="0" algn="ctr" rtl="0">
              <a:buNone/>
            </a:pPr>
            <a:r>
              <a:rPr lang="fi-FI" noProof="0"/>
              <a:t>Muokkaa tekstin perustyylejä napsauttamalla</a:t>
            </a:r>
          </a:p>
        </p:txBody>
      </p:sp>
      <p:sp>
        <p:nvSpPr>
          <p:cNvPr id="3" name="Päivämäärän paikkamerkki 2">
            <a:extLst>
              <a:ext uri="{FF2B5EF4-FFF2-40B4-BE49-F238E27FC236}">
                <a16:creationId xmlns:a16="http://schemas.microsoft.com/office/drawing/2014/main" id="{AEFFE053-BB16-4940-B248-2D496BB29975}"/>
              </a:ext>
            </a:extLst>
          </p:cNvPr>
          <p:cNvSpPr>
            <a:spLocks noGrp="1"/>
          </p:cNvSpPr>
          <p:nvPr>
            <p:ph type="dt" sz="half" idx="10"/>
          </p:nvPr>
        </p:nvSpPr>
        <p:spPr>
          <a:xfrm>
            <a:off x="450000" y="6357168"/>
            <a:ext cx="1480400" cy="461665"/>
          </a:xfrm>
          <a:prstGeom prst="rect">
            <a:avLst/>
          </a:prstGeom>
        </p:spPr>
        <p:txBody>
          <a:bodyPr rtlCol="0"/>
          <a:lstStyle>
            <a:lvl1pPr>
              <a:defRPr/>
            </a:lvl1pPr>
          </a:lstStyle>
          <a:p>
            <a:pPr rtl="0"/>
            <a:r>
              <a:rPr lang="fi-FI" noProof="0"/>
              <a:t>20XX</a:t>
            </a:r>
          </a:p>
        </p:txBody>
      </p:sp>
      <p:sp>
        <p:nvSpPr>
          <p:cNvPr id="4" name="Alatunnisteen paikkamerkki 3">
            <a:extLst>
              <a:ext uri="{FF2B5EF4-FFF2-40B4-BE49-F238E27FC236}">
                <a16:creationId xmlns:a16="http://schemas.microsoft.com/office/drawing/2014/main" id="{31FBD80C-6CA1-42DB-B732-4807A27DA8C7}"/>
              </a:ext>
            </a:extLst>
          </p:cNvPr>
          <p:cNvSpPr>
            <a:spLocks noGrp="1"/>
          </p:cNvSpPr>
          <p:nvPr>
            <p:ph type="ftr" sz="quarter" idx="11"/>
          </p:nvPr>
        </p:nvSpPr>
        <p:spPr>
          <a:xfrm>
            <a:off x="1996947" y="6357600"/>
            <a:ext cx="6683376" cy="460800"/>
          </a:xfrm>
          <a:prstGeom prst="rect">
            <a:avLst/>
          </a:prstGeom>
        </p:spPr>
        <p:txBody>
          <a:bodyPr rtlCol="0"/>
          <a:lstStyle>
            <a:lvl1pPr algn="l">
              <a:defRPr/>
            </a:lvl1pPr>
          </a:lstStyle>
          <a:p>
            <a:pPr rtl="0"/>
            <a:endParaRPr lang="fi-FI" noProof="0"/>
          </a:p>
        </p:txBody>
      </p:sp>
      <p:sp>
        <p:nvSpPr>
          <p:cNvPr id="9" name="Kuvan paikkamerkki 8">
            <a:extLst>
              <a:ext uri="{FF2B5EF4-FFF2-40B4-BE49-F238E27FC236}">
                <a16:creationId xmlns:a16="http://schemas.microsoft.com/office/drawing/2014/main" id="{EF1A84F6-2D30-446A-9D91-44FBCB825679}"/>
              </a:ext>
            </a:extLst>
          </p:cNvPr>
          <p:cNvSpPr>
            <a:spLocks noGrp="1"/>
          </p:cNvSpPr>
          <p:nvPr>
            <p:ph type="pic" sz="quarter" idx="14"/>
          </p:nvPr>
        </p:nvSpPr>
        <p:spPr>
          <a:xfrm>
            <a:off x="4979987" y="0"/>
            <a:ext cx="7212013" cy="6858000"/>
          </a:xfrm>
        </p:spPr>
        <p:txBody>
          <a:bodyPr rtlCol="0"/>
          <a:lstStyle/>
          <a:p>
            <a:pPr rtl="0"/>
            <a:r>
              <a:rPr lang="fi-FI" noProof="0"/>
              <a:t>Lisää kuva napsauttamalla kuvaketta</a:t>
            </a:r>
          </a:p>
        </p:txBody>
      </p:sp>
      <p:sp>
        <p:nvSpPr>
          <p:cNvPr id="5" name="Dian numeron paikkamerkki 4">
            <a:extLst>
              <a:ext uri="{FF2B5EF4-FFF2-40B4-BE49-F238E27FC236}">
                <a16:creationId xmlns:a16="http://schemas.microsoft.com/office/drawing/2014/main" id="{B7A9DA86-C177-42C6-90F8-37C6844A2AA8}"/>
              </a:ext>
            </a:extLst>
          </p:cNvPr>
          <p:cNvSpPr>
            <a:spLocks noGrp="1"/>
          </p:cNvSpPr>
          <p:nvPr>
            <p:ph type="sldNum" sz="quarter" idx="12"/>
          </p:nvPr>
        </p:nvSpPr>
        <p:spPr>
          <a:xfrm>
            <a:off x="9982800" y="6357600"/>
            <a:ext cx="1760150" cy="460800"/>
          </a:xfrm>
          <a:prstGeom prst="rect">
            <a:avLst/>
          </a:prstGeom>
        </p:spPr>
        <p:txBody>
          <a:bodyPr rtlCol="0"/>
          <a:lstStyle/>
          <a:p>
            <a:pPr rtl="0"/>
            <a:fld id="{294A09A9-5501-47C1-A89A-A340965A2BE2}" type="slidenum">
              <a:rPr lang="fi-FI" noProof="0" smtClean="0"/>
              <a:t>‹#›</a:t>
            </a:fld>
            <a:endParaRPr lang="fi-FI" noProof="0"/>
          </a:p>
        </p:txBody>
      </p:sp>
    </p:spTree>
    <p:extLst>
      <p:ext uri="{BB962C8B-B14F-4D97-AF65-F5344CB8AC3E}">
        <p14:creationId xmlns:p14="http://schemas.microsoft.com/office/powerpoint/2010/main" val="1412723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Johdant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33B6B0-54DE-4F2D-84DD-D06CD3B117B4}"/>
              </a:ext>
            </a:extLst>
          </p:cNvPr>
          <p:cNvSpPr>
            <a:spLocks noGrp="1"/>
          </p:cNvSpPr>
          <p:nvPr>
            <p:ph type="title" hasCustomPrompt="1"/>
          </p:nvPr>
        </p:nvSpPr>
        <p:spPr>
          <a:xfrm>
            <a:off x="4056600" y="536573"/>
            <a:ext cx="4078800" cy="1453003"/>
          </a:xfrm>
        </p:spPr>
        <p:txBody>
          <a:bodyPr rtlCol="0"/>
          <a:lstStyle>
            <a:lvl1pPr algn="ctr">
              <a:defRPr/>
            </a:lvl1pPr>
          </a:lstStyle>
          <a:p>
            <a:pPr rtl="0"/>
            <a:r>
              <a:rPr lang="fi-FI" noProof="0"/>
              <a:t>Muokkaa otsikon perustyyliä napsauttamalla</a:t>
            </a:r>
          </a:p>
        </p:txBody>
      </p:sp>
      <p:sp>
        <p:nvSpPr>
          <p:cNvPr id="95" name="Tekstin paikkamerkki 94">
            <a:extLst>
              <a:ext uri="{FF2B5EF4-FFF2-40B4-BE49-F238E27FC236}">
                <a16:creationId xmlns:a16="http://schemas.microsoft.com/office/drawing/2014/main" id="{376C93AE-577A-4E39-B37B-F54DD619E8E9}"/>
              </a:ext>
            </a:extLst>
          </p:cNvPr>
          <p:cNvSpPr>
            <a:spLocks noGrp="1"/>
          </p:cNvSpPr>
          <p:nvPr>
            <p:ph type="body" sz="quarter" idx="13" hasCustomPrompt="1"/>
          </p:nvPr>
        </p:nvSpPr>
        <p:spPr>
          <a:xfrm>
            <a:off x="3686175" y="2876550"/>
            <a:ext cx="4819650" cy="2875321"/>
          </a:xfrm>
        </p:spPr>
        <p:txBody>
          <a:bodyPr rtlCol="0">
            <a:normAutofit/>
          </a:bodyPr>
          <a:lstStyle>
            <a:lvl1pPr marL="0" indent="0" algn="ctr">
              <a:buNone/>
              <a:defRPr sz="1600" baseline="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rtl="0"/>
            <a:r>
              <a:rPr lang="fi-FI" noProof="0"/>
              <a:t>Lisää tekstiä napsauttamalla</a:t>
            </a:r>
          </a:p>
        </p:txBody>
      </p:sp>
      <p:sp>
        <p:nvSpPr>
          <p:cNvPr id="3" name="Päivämäärän paikkamerkki 2">
            <a:extLst>
              <a:ext uri="{FF2B5EF4-FFF2-40B4-BE49-F238E27FC236}">
                <a16:creationId xmlns:a16="http://schemas.microsoft.com/office/drawing/2014/main" id="{AEFFE053-BB16-4940-B248-2D496BB29975}"/>
              </a:ext>
            </a:extLst>
          </p:cNvPr>
          <p:cNvSpPr>
            <a:spLocks noGrp="1"/>
          </p:cNvSpPr>
          <p:nvPr>
            <p:ph type="dt" sz="half" idx="10"/>
          </p:nvPr>
        </p:nvSpPr>
        <p:spPr>
          <a:xfrm>
            <a:off x="450000" y="6357168"/>
            <a:ext cx="1760150" cy="461665"/>
          </a:xfrm>
          <a:prstGeom prst="rect">
            <a:avLst/>
          </a:prstGeom>
        </p:spPr>
        <p:txBody>
          <a:bodyPr rtlCol="0"/>
          <a:lstStyle>
            <a:lvl1pPr>
              <a:defRPr/>
            </a:lvl1pPr>
          </a:lstStyle>
          <a:p>
            <a:pPr rtl="0"/>
            <a:r>
              <a:rPr lang="fi-FI" noProof="0"/>
              <a:t>20XX</a:t>
            </a:r>
          </a:p>
        </p:txBody>
      </p:sp>
      <p:sp>
        <p:nvSpPr>
          <p:cNvPr id="4" name="Alatunnisteen paikkamerkki 3">
            <a:extLst>
              <a:ext uri="{FF2B5EF4-FFF2-40B4-BE49-F238E27FC236}">
                <a16:creationId xmlns:a16="http://schemas.microsoft.com/office/drawing/2014/main" id="{31FBD80C-6CA1-42DB-B732-4807A27DA8C7}"/>
              </a:ext>
            </a:extLst>
          </p:cNvPr>
          <p:cNvSpPr>
            <a:spLocks noGrp="1"/>
          </p:cNvSpPr>
          <p:nvPr>
            <p:ph type="ftr" sz="quarter" idx="11"/>
          </p:nvPr>
        </p:nvSpPr>
        <p:spPr>
          <a:xfrm>
            <a:off x="2754312" y="6357600"/>
            <a:ext cx="6683376" cy="460800"/>
          </a:xfrm>
          <a:prstGeom prst="rect">
            <a:avLst/>
          </a:prstGeom>
        </p:spPr>
        <p:txBody>
          <a:bodyPr rtlCol="0"/>
          <a:lstStyle/>
          <a:p>
            <a:pPr rtl="0"/>
            <a:endParaRPr lang="fi-FI" noProof="0"/>
          </a:p>
        </p:txBody>
      </p:sp>
      <p:sp>
        <p:nvSpPr>
          <p:cNvPr id="5" name="Dian numeron paikkamerkki 4">
            <a:extLst>
              <a:ext uri="{FF2B5EF4-FFF2-40B4-BE49-F238E27FC236}">
                <a16:creationId xmlns:a16="http://schemas.microsoft.com/office/drawing/2014/main" id="{B7A9DA86-C177-42C6-90F8-37C6844A2AA8}"/>
              </a:ext>
            </a:extLst>
          </p:cNvPr>
          <p:cNvSpPr>
            <a:spLocks noGrp="1"/>
          </p:cNvSpPr>
          <p:nvPr>
            <p:ph type="sldNum" sz="quarter" idx="12"/>
          </p:nvPr>
        </p:nvSpPr>
        <p:spPr>
          <a:xfrm>
            <a:off x="9982800" y="6357600"/>
            <a:ext cx="1760150" cy="460800"/>
          </a:xfrm>
          <a:prstGeom prst="rect">
            <a:avLst/>
          </a:prstGeom>
        </p:spPr>
        <p:txBody>
          <a:bodyPr rtlCol="0"/>
          <a:lstStyle/>
          <a:p>
            <a:pPr rtl="0"/>
            <a:fld id="{294A09A9-5501-47C1-A89A-A340965A2BE2}" type="slidenum">
              <a:rPr lang="fi-FI" noProof="0" smtClean="0"/>
              <a:t>‹#›</a:t>
            </a:fld>
            <a:endParaRPr lang="fi-FI" noProof="0"/>
          </a:p>
        </p:txBody>
      </p:sp>
      <p:grpSp>
        <p:nvGrpSpPr>
          <p:cNvPr id="6" name="Ryhmä 5">
            <a:extLst>
              <a:ext uri="{FF2B5EF4-FFF2-40B4-BE49-F238E27FC236}">
                <a16:creationId xmlns:a16="http://schemas.microsoft.com/office/drawing/2014/main" id="{4DF41F26-BFC3-471C-AEBF-8D613043F8A1}"/>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199766" y="716800"/>
            <a:ext cx="3838575" cy="5583025"/>
            <a:chOff x="199766" y="716800"/>
            <a:chExt cx="3838575" cy="5583025"/>
          </a:xfrm>
        </p:grpSpPr>
        <p:grpSp>
          <p:nvGrpSpPr>
            <p:cNvPr id="7" name="Ryhmä 6">
              <a:extLst>
                <a:ext uri="{FF2B5EF4-FFF2-40B4-BE49-F238E27FC236}">
                  <a16:creationId xmlns:a16="http://schemas.microsoft.com/office/drawing/2014/main" id="{CD3F709F-F0BC-4149-B83C-D6E0B13F9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26" name="Freeform 64">
                <a:extLst>
                  <a:ext uri="{FF2B5EF4-FFF2-40B4-BE49-F238E27FC236}">
                    <a16:creationId xmlns:a16="http://schemas.microsoft.com/office/drawing/2014/main" id="{5C5EF830-776D-4D9D-B2AD-E2EF27FE2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7" name="Freeform 81">
                <a:extLst>
                  <a:ext uri="{FF2B5EF4-FFF2-40B4-BE49-F238E27FC236}">
                    <a16:creationId xmlns:a16="http://schemas.microsoft.com/office/drawing/2014/main" id="{24555386-DD07-47B5-8731-6188F0440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8" name="Freeform 61">
                <a:extLst>
                  <a:ext uri="{FF2B5EF4-FFF2-40B4-BE49-F238E27FC236}">
                    <a16:creationId xmlns:a16="http://schemas.microsoft.com/office/drawing/2014/main" id="{98AACD5A-587D-4523-8687-E39554A9E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9" name="Freeform 78">
                <a:extLst>
                  <a:ext uri="{FF2B5EF4-FFF2-40B4-BE49-F238E27FC236}">
                    <a16:creationId xmlns:a16="http://schemas.microsoft.com/office/drawing/2014/main" id="{056E6FE3-AE0B-4665-BDC4-C43B088EA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0" name="Freeform 84">
                <a:extLst>
                  <a:ext uri="{FF2B5EF4-FFF2-40B4-BE49-F238E27FC236}">
                    <a16:creationId xmlns:a16="http://schemas.microsoft.com/office/drawing/2014/main" id="{3341E111-158B-46EB-85CF-76ACE2E63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1" name="Freeform 87">
                <a:extLst>
                  <a:ext uri="{FF2B5EF4-FFF2-40B4-BE49-F238E27FC236}">
                    <a16:creationId xmlns:a16="http://schemas.microsoft.com/office/drawing/2014/main" id="{B6BAC346-F465-42C1-B326-511CDAAF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2" name="Freeform 60">
                <a:extLst>
                  <a:ext uri="{FF2B5EF4-FFF2-40B4-BE49-F238E27FC236}">
                    <a16:creationId xmlns:a16="http://schemas.microsoft.com/office/drawing/2014/main" id="{41EFAE7C-FB00-406B-B543-258ECBA8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3" name="Freeform 59">
                <a:extLst>
                  <a:ext uri="{FF2B5EF4-FFF2-40B4-BE49-F238E27FC236}">
                    <a16:creationId xmlns:a16="http://schemas.microsoft.com/office/drawing/2014/main" id="{7B8E44F7-B4B5-407F-8CBF-2EF396585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4" name="Freeform 62">
                <a:extLst>
                  <a:ext uri="{FF2B5EF4-FFF2-40B4-BE49-F238E27FC236}">
                    <a16:creationId xmlns:a16="http://schemas.microsoft.com/office/drawing/2014/main" id="{E5CB4BB7-46DD-4D14-AF85-0E13EFBA6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5" name="Freeform 65">
                <a:extLst>
                  <a:ext uri="{FF2B5EF4-FFF2-40B4-BE49-F238E27FC236}">
                    <a16:creationId xmlns:a16="http://schemas.microsoft.com/office/drawing/2014/main" id="{F7F8EDDC-B124-4CF0-9C0B-036D7E920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6" name="Freeform 79">
                <a:extLst>
                  <a:ext uri="{FF2B5EF4-FFF2-40B4-BE49-F238E27FC236}">
                    <a16:creationId xmlns:a16="http://schemas.microsoft.com/office/drawing/2014/main" id="{F9979D20-23CA-44BF-94E4-277FAA877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7" name="Freeform 82">
                <a:extLst>
                  <a:ext uri="{FF2B5EF4-FFF2-40B4-BE49-F238E27FC236}">
                    <a16:creationId xmlns:a16="http://schemas.microsoft.com/office/drawing/2014/main" id="{64DA53E4-1E27-44B2-9EA5-375E3D20A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8" name="Freeform 85">
                <a:extLst>
                  <a:ext uri="{FF2B5EF4-FFF2-40B4-BE49-F238E27FC236}">
                    <a16:creationId xmlns:a16="http://schemas.microsoft.com/office/drawing/2014/main" id="{AF41DBD5-F7CA-43C7-B477-6E93D8DC0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9" name="Freeform 88">
                <a:extLst>
                  <a:ext uri="{FF2B5EF4-FFF2-40B4-BE49-F238E27FC236}">
                    <a16:creationId xmlns:a16="http://schemas.microsoft.com/office/drawing/2014/main" id="{8DE355CC-A733-4109-AC9E-4E5E96E35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grpSp>
            <p:nvGrpSpPr>
              <p:cNvPr id="40" name="Ryhmä 39">
                <a:extLst>
                  <a:ext uri="{FF2B5EF4-FFF2-40B4-BE49-F238E27FC236}">
                    <a16:creationId xmlns:a16="http://schemas.microsoft.com/office/drawing/2014/main" id="{C60E99C1-AC1B-4267-A404-07CA28EA1A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46BA754B-AF8C-4E32-B5D4-BD2CA1341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2" name="Line 66">
                  <a:extLst>
                    <a:ext uri="{FF2B5EF4-FFF2-40B4-BE49-F238E27FC236}">
                      <a16:creationId xmlns:a16="http://schemas.microsoft.com/office/drawing/2014/main" id="{AA7154F4-DAA9-42B8-9C79-E7D89EB92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3" name="Line 67">
                  <a:extLst>
                    <a:ext uri="{FF2B5EF4-FFF2-40B4-BE49-F238E27FC236}">
                      <a16:creationId xmlns:a16="http://schemas.microsoft.com/office/drawing/2014/main" id="{CFCCE002-4181-4663-B8B4-5B5CC711B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4" name="Line 80">
                  <a:extLst>
                    <a:ext uri="{FF2B5EF4-FFF2-40B4-BE49-F238E27FC236}">
                      <a16:creationId xmlns:a16="http://schemas.microsoft.com/office/drawing/2014/main" id="{B3C1286A-A92F-45A8-A144-C4EBF3B8B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5" name="Line 83">
                  <a:extLst>
                    <a:ext uri="{FF2B5EF4-FFF2-40B4-BE49-F238E27FC236}">
                      <a16:creationId xmlns:a16="http://schemas.microsoft.com/office/drawing/2014/main" id="{31993490-8FCD-4048-A2E8-0A217FF65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6" name="Line 86">
                  <a:extLst>
                    <a:ext uri="{FF2B5EF4-FFF2-40B4-BE49-F238E27FC236}">
                      <a16:creationId xmlns:a16="http://schemas.microsoft.com/office/drawing/2014/main" id="{33AF3440-700A-44B0-A0D1-1E6301F18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7" name="Line 89">
                  <a:extLst>
                    <a:ext uri="{FF2B5EF4-FFF2-40B4-BE49-F238E27FC236}">
                      <a16:creationId xmlns:a16="http://schemas.microsoft.com/office/drawing/2014/main" id="{F17E7CAB-5E29-47AC-91E8-B488D357F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nvGrpSpPr>
            <p:cNvPr id="8" name="Ryhmä 7">
              <a:extLst>
                <a:ext uri="{FF2B5EF4-FFF2-40B4-BE49-F238E27FC236}">
                  <a16:creationId xmlns:a16="http://schemas.microsoft.com/office/drawing/2014/main" id="{D713AE0B-3A03-4CCB-B15E-CAF75D8558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8" name="Ryhmä 17">
                <a:extLst>
                  <a:ext uri="{FF2B5EF4-FFF2-40B4-BE49-F238E27FC236}">
                    <a16:creationId xmlns:a16="http://schemas.microsoft.com/office/drawing/2014/main" id="{94CC0330-760F-4B4E-BE37-D345B5B2E8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uora yhdysviiva 21">
                  <a:extLst>
                    <a:ext uri="{FF2B5EF4-FFF2-40B4-BE49-F238E27FC236}">
                      <a16:creationId xmlns:a16="http://schemas.microsoft.com/office/drawing/2014/main" id="{8B6C8306-3715-4107-BA99-68EB308CA1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uora yhdysviiva 22">
                  <a:extLst>
                    <a:ext uri="{FF2B5EF4-FFF2-40B4-BE49-F238E27FC236}">
                      <a16:creationId xmlns:a16="http://schemas.microsoft.com/office/drawing/2014/main" id="{5A4B3797-F2A4-43E3-B8F8-8BC4B0FBDE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BB27766D-84D5-4D02-AE36-3149427B2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25" name="Rectangle 30">
                  <a:extLst>
                    <a:ext uri="{FF2B5EF4-FFF2-40B4-BE49-F238E27FC236}">
                      <a16:creationId xmlns:a16="http://schemas.microsoft.com/office/drawing/2014/main" id="{8F1C8A62-8495-422A-9A73-9C59C603F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grpSp>
          <p:grpSp>
            <p:nvGrpSpPr>
              <p:cNvPr id="19" name="Ryhmä 18">
                <a:extLst>
                  <a:ext uri="{FF2B5EF4-FFF2-40B4-BE49-F238E27FC236}">
                    <a16:creationId xmlns:a16="http://schemas.microsoft.com/office/drawing/2014/main" id="{B1CEBFBC-BC6E-4C5F-BEC4-DD2079D8E2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969A298F-AA6C-4139-992B-E27C08546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sp>
              <p:nvSpPr>
                <p:cNvPr id="21" name="Freeform: Shape 20">
                  <a:extLst>
                    <a:ext uri="{FF2B5EF4-FFF2-40B4-BE49-F238E27FC236}">
                      <a16:creationId xmlns:a16="http://schemas.microsoft.com/office/drawing/2014/main" id="{972AA363-33A2-4979-9DE5-9FA8ACADE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grpSp>
        </p:grpSp>
        <p:grpSp>
          <p:nvGrpSpPr>
            <p:cNvPr id="9" name="Ryhmä 8">
              <a:extLst>
                <a:ext uri="{FF2B5EF4-FFF2-40B4-BE49-F238E27FC236}">
                  <a16:creationId xmlns:a16="http://schemas.microsoft.com/office/drawing/2014/main" id="{A3822750-6B8C-4F83-9CAD-F924EF493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0" name="Ryhmä 9">
                <a:extLst>
                  <a:ext uri="{FF2B5EF4-FFF2-40B4-BE49-F238E27FC236}">
                    <a16:creationId xmlns:a16="http://schemas.microsoft.com/office/drawing/2014/main" id="{58523E1A-71CD-4B09-A4F4-07F86003B4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5" name="Freeform 68">
                  <a:extLst>
                    <a:ext uri="{FF2B5EF4-FFF2-40B4-BE49-F238E27FC236}">
                      <a16:creationId xmlns:a16="http://schemas.microsoft.com/office/drawing/2014/main" id="{169972B1-6443-4F74-80F9-BB4943CD30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6" name="Freeform 69">
                  <a:extLst>
                    <a:ext uri="{FF2B5EF4-FFF2-40B4-BE49-F238E27FC236}">
                      <a16:creationId xmlns:a16="http://schemas.microsoft.com/office/drawing/2014/main" id="{EB69F32F-40CA-458E-B833-E909ADFDD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7" name="Line 70">
                  <a:extLst>
                    <a:ext uri="{FF2B5EF4-FFF2-40B4-BE49-F238E27FC236}">
                      <a16:creationId xmlns:a16="http://schemas.microsoft.com/office/drawing/2014/main" id="{5B2FEC36-803B-49C9-8313-D558457B25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11" name="Ryhmä 10">
                <a:extLst>
                  <a:ext uri="{FF2B5EF4-FFF2-40B4-BE49-F238E27FC236}">
                    <a16:creationId xmlns:a16="http://schemas.microsoft.com/office/drawing/2014/main" id="{5178F1E3-F49B-4E7A-BA5C-B2BFD9A636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2" name="Freeform 68">
                  <a:extLst>
                    <a:ext uri="{FF2B5EF4-FFF2-40B4-BE49-F238E27FC236}">
                      <a16:creationId xmlns:a16="http://schemas.microsoft.com/office/drawing/2014/main" id="{9F18055A-6D8B-4373-A010-59AE8C813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3" name="Freeform 69">
                  <a:extLst>
                    <a:ext uri="{FF2B5EF4-FFF2-40B4-BE49-F238E27FC236}">
                      <a16:creationId xmlns:a16="http://schemas.microsoft.com/office/drawing/2014/main" id="{2612E838-0F14-4DE7-AD23-6A8307851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4" name="Line 70">
                  <a:extLst>
                    <a:ext uri="{FF2B5EF4-FFF2-40B4-BE49-F238E27FC236}">
                      <a16:creationId xmlns:a16="http://schemas.microsoft.com/office/drawing/2014/main" id="{AF3F8EED-B567-43E0-8B31-5A5E7AFB2D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grpSp>
        <p:nvGrpSpPr>
          <p:cNvPr id="48" name="Ryhmä 47">
            <a:extLst>
              <a:ext uri="{FF2B5EF4-FFF2-40B4-BE49-F238E27FC236}">
                <a16:creationId xmlns:a16="http://schemas.microsoft.com/office/drawing/2014/main" id="{952B8C31-9649-4E69-B31C-D77394EE2339}"/>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49" name="Ryhmä 48">
              <a:extLst>
                <a:ext uri="{FF2B5EF4-FFF2-40B4-BE49-F238E27FC236}">
                  <a16:creationId xmlns:a16="http://schemas.microsoft.com/office/drawing/2014/main" id="{269D1249-EDCC-41AC-BA08-E670FB4E33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68" name="Freeform 64">
                <a:extLst>
                  <a:ext uri="{FF2B5EF4-FFF2-40B4-BE49-F238E27FC236}">
                    <a16:creationId xmlns:a16="http://schemas.microsoft.com/office/drawing/2014/main" id="{EA5EA6EB-846A-4897-AE83-5BDD96A4F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69" name="Freeform 81">
                <a:extLst>
                  <a:ext uri="{FF2B5EF4-FFF2-40B4-BE49-F238E27FC236}">
                    <a16:creationId xmlns:a16="http://schemas.microsoft.com/office/drawing/2014/main" id="{185EF0DB-BE87-4CDD-823B-E6651137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0" name="Freeform 61">
                <a:extLst>
                  <a:ext uri="{FF2B5EF4-FFF2-40B4-BE49-F238E27FC236}">
                    <a16:creationId xmlns:a16="http://schemas.microsoft.com/office/drawing/2014/main" id="{9AC9E234-4400-46EB-92D7-9B53A68B9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1" name="Freeform 78">
                <a:extLst>
                  <a:ext uri="{FF2B5EF4-FFF2-40B4-BE49-F238E27FC236}">
                    <a16:creationId xmlns:a16="http://schemas.microsoft.com/office/drawing/2014/main" id="{A0C06F74-3085-4BB3-9758-D97415975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2" name="Freeform 84">
                <a:extLst>
                  <a:ext uri="{FF2B5EF4-FFF2-40B4-BE49-F238E27FC236}">
                    <a16:creationId xmlns:a16="http://schemas.microsoft.com/office/drawing/2014/main" id="{9EA54D9F-32B0-4B48-B93A-B5A9E3DC6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3" name="Freeform 87">
                <a:extLst>
                  <a:ext uri="{FF2B5EF4-FFF2-40B4-BE49-F238E27FC236}">
                    <a16:creationId xmlns:a16="http://schemas.microsoft.com/office/drawing/2014/main" id="{3858A715-B583-4779-A1D2-86822F2CB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4" name="Freeform 60">
                <a:extLst>
                  <a:ext uri="{FF2B5EF4-FFF2-40B4-BE49-F238E27FC236}">
                    <a16:creationId xmlns:a16="http://schemas.microsoft.com/office/drawing/2014/main" id="{ECAE61B9-0396-4F89-85E9-EB174D639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5" name="Freeform 59">
                <a:extLst>
                  <a:ext uri="{FF2B5EF4-FFF2-40B4-BE49-F238E27FC236}">
                    <a16:creationId xmlns:a16="http://schemas.microsoft.com/office/drawing/2014/main" id="{46E4F030-726A-40ED-810F-C9F237918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6" name="Freeform 62">
                <a:extLst>
                  <a:ext uri="{FF2B5EF4-FFF2-40B4-BE49-F238E27FC236}">
                    <a16:creationId xmlns:a16="http://schemas.microsoft.com/office/drawing/2014/main" id="{B3148C64-AE70-4F9D-B6CE-5C92B9922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7" name="Freeform 65">
                <a:extLst>
                  <a:ext uri="{FF2B5EF4-FFF2-40B4-BE49-F238E27FC236}">
                    <a16:creationId xmlns:a16="http://schemas.microsoft.com/office/drawing/2014/main" id="{78C97992-BC56-40D7-A639-3D314871C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8" name="Freeform 79">
                <a:extLst>
                  <a:ext uri="{FF2B5EF4-FFF2-40B4-BE49-F238E27FC236}">
                    <a16:creationId xmlns:a16="http://schemas.microsoft.com/office/drawing/2014/main" id="{469CAD99-0EFE-4B8E-922B-0C2BCFFD5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9" name="Freeform 82">
                <a:extLst>
                  <a:ext uri="{FF2B5EF4-FFF2-40B4-BE49-F238E27FC236}">
                    <a16:creationId xmlns:a16="http://schemas.microsoft.com/office/drawing/2014/main" id="{1D00B441-E5A3-4411-9B05-8E09BFF62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80" name="Freeform 85">
                <a:extLst>
                  <a:ext uri="{FF2B5EF4-FFF2-40B4-BE49-F238E27FC236}">
                    <a16:creationId xmlns:a16="http://schemas.microsoft.com/office/drawing/2014/main" id="{3FFE4E0B-A703-4655-B55F-44B3A3902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81" name="Freeform 88">
                <a:extLst>
                  <a:ext uri="{FF2B5EF4-FFF2-40B4-BE49-F238E27FC236}">
                    <a16:creationId xmlns:a16="http://schemas.microsoft.com/office/drawing/2014/main" id="{F19632C2-B953-4CD1-9EAA-5C1FEA3EF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grpSp>
            <p:nvGrpSpPr>
              <p:cNvPr id="82" name="Ryhmä 81">
                <a:extLst>
                  <a:ext uri="{FF2B5EF4-FFF2-40B4-BE49-F238E27FC236}">
                    <a16:creationId xmlns:a16="http://schemas.microsoft.com/office/drawing/2014/main" id="{DBDC3951-9E4C-4062-9B43-3038D9058A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83" name="Line 63">
                  <a:extLst>
                    <a:ext uri="{FF2B5EF4-FFF2-40B4-BE49-F238E27FC236}">
                      <a16:creationId xmlns:a16="http://schemas.microsoft.com/office/drawing/2014/main" id="{2764EF0E-A104-46C9-B242-778009E49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4" name="Line 66">
                  <a:extLst>
                    <a:ext uri="{FF2B5EF4-FFF2-40B4-BE49-F238E27FC236}">
                      <a16:creationId xmlns:a16="http://schemas.microsoft.com/office/drawing/2014/main" id="{D0A8B652-41E0-456C-9C9F-1F0EC0089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5" name="Line 67">
                  <a:extLst>
                    <a:ext uri="{FF2B5EF4-FFF2-40B4-BE49-F238E27FC236}">
                      <a16:creationId xmlns:a16="http://schemas.microsoft.com/office/drawing/2014/main" id="{802E547A-C876-460C-B6A4-BCE8D39DA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6" name="Line 80">
                  <a:extLst>
                    <a:ext uri="{FF2B5EF4-FFF2-40B4-BE49-F238E27FC236}">
                      <a16:creationId xmlns:a16="http://schemas.microsoft.com/office/drawing/2014/main" id="{00363E6C-7B8D-4E1D-A93E-E73306E13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7" name="Line 83">
                  <a:extLst>
                    <a:ext uri="{FF2B5EF4-FFF2-40B4-BE49-F238E27FC236}">
                      <a16:creationId xmlns:a16="http://schemas.microsoft.com/office/drawing/2014/main" id="{206E174F-B8D0-4FFD-A1B5-56BFC5CCE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8" name="Line 86">
                  <a:extLst>
                    <a:ext uri="{FF2B5EF4-FFF2-40B4-BE49-F238E27FC236}">
                      <a16:creationId xmlns:a16="http://schemas.microsoft.com/office/drawing/2014/main" id="{3A10191E-76B5-4841-B32D-0DF6EAB63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9" name="Line 89">
                  <a:extLst>
                    <a:ext uri="{FF2B5EF4-FFF2-40B4-BE49-F238E27FC236}">
                      <a16:creationId xmlns:a16="http://schemas.microsoft.com/office/drawing/2014/main" id="{CF67EF0B-5FE7-4D99-8B38-95B1706F0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nvGrpSpPr>
            <p:cNvPr id="50" name="Ryhmä 49">
              <a:extLst>
                <a:ext uri="{FF2B5EF4-FFF2-40B4-BE49-F238E27FC236}">
                  <a16:creationId xmlns:a16="http://schemas.microsoft.com/office/drawing/2014/main" id="{0B39CF0F-2997-4D96-8F17-211C97D87D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60" name="Ryhmä 59">
                <a:extLst>
                  <a:ext uri="{FF2B5EF4-FFF2-40B4-BE49-F238E27FC236}">
                    <a16:creationId xmlns:a16="http://schemas.microsoft.com/office/drawing/2014/main" id="{6408937D-7FFE-4D6C-AF79-1F60035CC7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4" name="Suora yhdysviiva 63">
                  <a:extLst>
                    <a:ext uri="{FF2B5EF4-FFF2-40B4-BE49-F238E27FC236}">
                      <a16:creationId xmlns:a16="http://schemas.microsoft.com/office/drawing/2014/main" id="{749AA60A-BD5D-4647-AE8A-DF411C654B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5" name="Suora yhdysviiva 64">
                  <a:extLst>
                    <a:ext uri="{FF2B5EF4-FFF2-40B4-BE49-F238E27FC236}">
                      <a16:creationId xmlns:a16="http://schemas.microsoft.com/office/drawing/2014/main" id="{3F335D2B-768D-4700-A35C-F54A7BD35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6" name="Rectangle 30">
                  <a:extLst>
                    <a:ext uri="{FF2B5EF4-FFF2-40B4-BE49-F238E27FC236}">
                      <a16:creationId xmlns:a16="http://schemas.microsoft.com/office/drawing/2014/main" id="{B6F1EDEE-EDB1-4759-9339-8F60B631A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67" name="Rectangle 30">
                  <a:extLst>
                    <a:ext uri="{FF2B5EF4-FFF2-40B4-BE49-F238E27FC236}">
                      <a16:creationId xmlns:a16="http://schemas.microsoft.com/office/drawing/2014/main" id="{305D4D3B-BD5E-44BE-BE6A-4C9184593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grpSp>
          <p:grpSp>
            <p:nvGrpSpPr>
              <p:cNvPr id="61" name="Ryhmä 60">
                <a:extLst>
                  <a:ext uri="{FF2B5EF4-FFF2-40B4-BE49-F238E27FC236}">
                    <a16:creationId xmlns:a16="http://schemas.microsoft.com/office/drawing/2014/main" id="{30748E9E-1F8D-4FB9-89D6-F5B35B5049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62" name="Freeform: Shape 61">
                  <a:extLst>
                    <a:ext uri="{FF2B5EF4-FFF2-40B4-BE49-F238E27FC236}">
                      <a16:creationId xmlns:a16="http://schemas.microsoft.com/office/drawing/2014/main" id="{B56CFFBA-D942-451F-B4E0-133DEA26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sp>
              <p:nvSpPr>
                <p:cNvPr id="63" name="Freeform: Shape 62">
                  <a:extLst>
                    <a:ext uri="{FF2B5EF4-FFF2-40B4-BE49-F238E27FC236}">
                      <a16:creationId xmlns:a16="http://schemas.microsoft.com/office/drawing/2014/main" id="{1B25F38B-03B2-435D-82ED-142D2AB4D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grpSp>
        </p:grpSp>
        <p:grpSp>
          <p:nvGrpSpPr>
            <p:cNvPr id="51" name="Ryhmä 50">
              <a:extLst>
                <a:ext uri="{FF2B5EF4-FFF2-40B4-BE49-F238E27FC236}">
                  <a16:creationId xmlns:a16="http://schemas.microsoft.com/office/drawing/2014/main" id="{E1A0A593-F414-4B02-A355-AC7A50A7E0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52" name="Ryhmä 51">
                <a:extLst>
                  <a:ext uri="{FF2B5EF4-FFF2-40B4-BE49-F238E27FC236}">
                    <a16:creationId xmlns:a16="http://schemas.microsoft.com/office/drawing/2014/main" id="{1BA06E81-194E-43F2-B418-BF8101EAAE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57" name="Freeform 68">
                  <a:extLst>
                    <a:ext uri="{FF2B5EF4-FFF2-40B4-BE49-F238E27FC236}">
                      <a16:creationId xmlns:a16="http://schemas.microsoft.com/office/drawing/2014/main" id="{ABE6BF78-8FF2-4595-9072-48ACEBE20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58" name="Freeform 69">
                  <a:extLst>
                    <a:ext uri="{FF2B5EF4-FFF2-40B4-BE49-F238E27FC236}">
                      <a16:creationId xmlns:a16="http://schemas.microsoft.com/office/drawing/2014/main" id="{E182745B-1C12-49AC-97AD-501D806E9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59" name="Line 70">
                  <a:extLst>
                    <a:ext uri="{FF2B5EF4-FFF2-40B4-BE49-F238E27FC236}">
                      <a16:creationId xmlns:a16="http://schemas.microsoft.com/office/drawing/2014/main" id="{56B38515-A1C4-46D9-AEC6-E55E1CB73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53" name="Ryhmä 52">
                <a:extLst>
                  <a:ext uri="{FF2B5EF4-FFF2-40B4-BE49-F238E27FC236}">
                    <a16:creationId xmlns:a16="http://schemas.microsoft.com/office/drawing/2014/main" id="{C9A4424F-2DA0-4E5A-9291-0A5FCE557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54" name="Freeform 68">
                  <a:extLst>
                    <a:ext uri="{FF2B5EF4-FFF2-40B4-BE49-F238E27FC236}">
                      <a16:creationId xmlns:a16="http://schemas.microsoft.com/office/drawing/2014/main" id="{8609BA22-8E70-41AA-BACA-C9F8A789B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55" name="Freeform 69">
                  <a:extLst>
                    <a:ext uri="{FF2B5EF4-FFF2-40B4-BE49-F238E27FC236}">
                      <a16:creationId xmlns:a16="http://schemas.microsoft.com/office/drawing/2014/main" id="{C2F49FC5-EFC3-4A02-9782-EC06564A9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56" name="Line 70">
                  <a:extLst>
                    <a:ext uri="{FF2B5EF4-FFF2-40B4-BE49-F238E27FC236}">
                      <a16:creationId xmlns:a16="http://schemas.microsoft.com/office/drawing/2014/main" id="{782187F0-090B-4C65-B604-5DD33B4FF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cxnSp>
        <p:nvCxnSpPr>
          <p:cNvPr id="91" name="Suora yhdysviiva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8260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290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sanvaihto">
    <p:spTree>
      <p:nvGrpSpPr>
        <p:cNvPr id="1" name=""/>
        <p:cNvGrpSpPr/>
        <p:nvPr/>
      </p:nvGrpSpPr>
      <p:grpSpPr>
        <a:xfrm>
          <a:off x="0" y="0"/>
          <a:ext cx="0" cy="0"/>
          <a:chOff x="0" y="0"/>
          <a:chExt cx="0" cy="0"/>
        </a:xfrm>
      </p:grpSpPr>
      <p:sp>
        <p:nvSpPr>
          <p:cNvPr id="18" name="Suorakulmio 17">
            <a:extLst>
              <a:ext uri="{FF2B5EF4-FFF2-40B4-BE49-F238E27FC236}">
                <a16:creationId xmlns:a16="http://schemas.microsoft.com/office/drawing/2014/main" id="{07C0FA93-7C0D-4CC0-BB42-DF569688ED8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solidFill>
                <a:schemeClr val="bg1">
                  <a:alpha val="20000"/>
                </a:schemeClr>
              </a:solidFill>
            </a:endParaRPr>
          </a:p>
        </p:txBody>
      </p:sp>
      <p:sp>
        <p:nvSpPr>
          <p:cNvPr id="2" name="Otsikko 1">
            <a:extLst>
              <a:ext uri="{FF2B5EF4-FFF2-40B4-BE49-F238E27FC236}">
                <a16:creationId xmlns:a16="http://schemas.microsoft.com/office/drawing/2014/main" id="{D033B6B0-54DE-4F2D-84DD-D06CD3B117B4}"/>
              </a:ext>
            </a:extLst>
          </p:cNvPr>
          <p:cNvSpPr>
            <a:spLocks noGrp="1"/>
          </p:cNvSpPr>
          <p:nvPr>
            <p:ph type="title" hasCustomPrompt="1"/>
          </p:nvPr>
        </p:nvSpPr>
        <p:spPr>
          <a:xfrm>
            <a:off x="989400" y="563402"/>
            <a:ext cx="4075200" cy="2058573"/>
          </a:xfrm>
        </p:spPr>
        <p:txBody>
          <a:bodyPr rtlCol="0">
            <a:noAutofit/>
          </a:bodyPr>
          <a:lstStyle>
            <a:lvl1pPr algn="ctr">
              <a:defRPr sz="3200"/>
            </a:lvl1pPr>
          </a:lstStyle>
          <a:p>
            <a:pPr rtl="0"/>
            <a:r>
              <a:rPr lang="fi-FI" noProof="0"/>
              <a:t>Muokkaa otsikon perustyyliä napsauttamalla</a:t>
            </a:r>
          </a:p>
        </p:txBody>
      </p:sp>
      <p:sp>
        <p:nvSpPr>
          <p:cNvPr id="20" name="Alaotsikko 7">
            <a:extLst>
              <a:ext uri="{FF2B5EF4-FFF2-40B4-BE49-F238E27FC236}">
                <a16:creationId xmlns:a16="http://schemas.microsoft.com/office/drawing/2014/main" id="{C2777538-58E6-494C-A27B-B70346B0F395}"/>
              </a:ext>
            </a:extLst>
          </p:cNvPr>
          <p:cNvSpPr>
            <a:spLocks noGrp="1"/>
          </p:cNvSpPr>
          <p:nvPr>
            <p:ph type="subTitle" idx="1" hasCustomPrompt="1"/>
          </p:nvPr>
        </p:nvSpPr>
        <p:spPr>
          <a:xfrm>
            <a:off x="990000" y="4248000"/>
            <a:ext cx="4075200" cy="1520975"/>
          </a:xfrm>
        </p:spPr>
        <p:txBody>
          <a:bodyPr rtlCol="0">
            <a:normAutofit/>
          </a:bodyPr>
          <a:lstStyle>
            <a:lvl1pPr marL="0" indent="0" algn="ctr">
              <a:buNone/>
              <a:defRPr/>
            </a:lvl1pPr>
          </a:lstStyle>
          <a:p>
            <a:pPr rtl="0"/>
            <a:r>
              <a:rPr lang="fi-FI" noProof="0"/>
              <a:t>Alaotsikko</a:t>
            </a:r>
          </a:p>
        </p:txBody>
      </p:sp>
      <p:sp>
        <p:nvSpPr>
          <p:cNvPr id="24" name="Kuvan paikkamerkki 23">
            <a:extLst>
              <a:ext uri="{FF2B5EF4-FFF2-40B4-BE49-F238E27FC236}">
                <a16:creationId xmlns:a16="http://schemas.microsoft.com/office/drawing/2014/main" id="{C9D32952-2D0C-4A3E-9354-E014C717894E}"/>
              </a:ext>
            </a:extLst>
          </p:cNvPr>
          <p:cNvSpPr>
            <a:spLocks noGrp="1"/>
          </p:cNvSpPr>
          <p:nvPr>
            <p:ph type="pic" sz="quarter" idx="13"/>
          </p:nvPr>
        </p:nvSpPr>
        <p:spPr>
          <a:xfrm>
            <a:off x="6654800" y="563563"/>
            <a:ext cx="4995863" cy="2706687"/>
          </a:xfrm>
        </p:spPr>
        <p:txBody>
          <a:bodyPr rtlCol="0"/>
          <a:lstStyle/>
          <a:p>
            <a:pPr rtl="0"/>
            <a:r>
              <a:rPr lang="fi-FI" noProof="0"/>
              <a:t>Lisää kuva napsauttamalla kuvaketta</a:t>
            </a:r>
          </a:p>
        </p:txBody>
      </p:sp>
      <p:sp>
        <p:nvSpPr>
          <p:cNvPr id="26" name="Kuvan paikkamerkki 25">
            <a:extLst>
              <a:ext uri="{FF2B5EF4-FFF2-40B4-BE49-F238E27FC236}">
                <a16:creationId xmlns:a16="http://schemas.microsoft.com/office/drawing/2014/main" id="{92FA415D-7F98-4C81-A18F-A114BF021CC5}"/>
              </a:ext>
            </a:extLst>
          </p:cNvPr>
          <p:cNvSpPr>
            <a:spLocks noGrp="1"/>
          </p:cNvSpPr>
          <p:nvPr>
            <p:ph type="pic" sz="quarter" idx="14"/>
          </p:nvPr>
        </p:nvSpPr>
        <p:spPr>
          <a:xfrm>
            <a:off x="6654800" y="3587750"/>
            <a:ext cx="4995863" cy="2698750"/>
          </a:xfrm>
        </p:spPr>
        <p:txBody>
          <a:bodyPr rtlCol="0"/>
          <a:lstStyle/>
          <a:p>
            <a:pPr rtl="0"/>
            <a:r>
              <a:rPr lang="fi-FI" noProof="0"/>
              <a:t>Lisää kuva napsauttamalla kuvaketta</a:t>
            </a:r>
          </a:p>
        </p:txBody>
      </p:sp>
      <p:grpSp>
        <p:nvGrpSpPr>
          <p:cNvPr id="6" name="Ryhmä 5">
            <a:extLst>
              <a:ext uri="{FF2B5EF4-FFF2-40B4-BE49-F238E27FC236}">
                <a16:creationId xmlns:a16="http://schemas.microsoft.com/office/drawing/2014/main" id="{36D3DA45-FD99-405B-8BF9-260DD97C0D4F}"/>
              </a:ext>
              <a:ext uri="{C183D7F6-B498-43B3-948B-1728B52AA6E4}">
                <adec:decorative xmlns:adec="http://schemas.microsoft.com/office/drawing/2017/decorative" val="1"/>
              </a:ext>
            </a:extLst>
          </p:cNvPr>
          <p:cNvGrpSpPr/>
          <p:nvPr userDrawn="1">
            <p:extLst>
              <p:ext uri="{386F3935-93C4-4BCD-93E2-E3B085C9AB24}">
                <p16:designElem xmlns:p16="http://schemas.microsoft.com/office/powerpoint/2015/main" val="1"/>
              </p:ext>
            </p:extLst>
          </p:nvPr>
        </p:nvGrpSpPr>
        <p:grpSpPr>
          <a:xfrm>
            <a:off x="1919525" y="2840038"/>
            <a:ext cx="2216150" cy="1177924"/>
            <a:chOff x="4987925" y="2840038"/>
            <a:chExt cx="2216150" cy="1177924"/>
          </a:xfrm>
        </p:grpSpPr>
        <p:sp>
          <p:nvSpPr>
            <p:cNvPr id="7" name="Rectangle 6">
              <a:extLst>
                <a:ext uri="{FF2B5EF4-FFF2-40B4-BE49-F238E27FC236}">
                  <a16:creationId xmlns:a16="http://schemas.microsoft.com/office/drawing/2014/main" id="{C5C2A03C-F372-4C6D-929D-FD97AD439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grpSp>
          <p:nvGrpSpPr>
            <p:cNvPr id="8" name="Ryhmä 7">
              <a:extLst>
                <a:ext uri="{FF2B5EF4-FFF2-40B4-BE49-F238E27FC236}">
                  <a16:creationId xmlns:a16="http://schemas.microsoft.com/office/drawing/2014/main" id="{E8FEDBB3-0BD6-41BC-BB57-9FEC2E96C0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9" name="Ryhmä 8">
                <a:extLst>
                  <a:ext uri="{FF2B5EF4-FFF2-40B4-BE49-F238E27FC236}">
                    <a16:creationId xmlns:a16="http://schemas.microsoft.com/office/drawing/2014/main" id="{7D12B81D-3F14-4DA1-BECA-669824832A0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14" name="Freeform 68">
                  <a:extLst>
                    <a:ext uri="{FF2B5EF4-FFF2-40B4-BE49-F238E27FC236}">
                      <a16:creationId xmlns:a16="http://schemas.microsoft.com/office/drawing/2014/main" id="{EA11E57D-88DD-4899-907A-2A5772002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5" name="Freeform 69">
                  <a:extLst>
                    <a:ext uri="{FF2B5EF4-FFF2-40B4-BE49-F238E27FC236}">
                      <a16:creationId xmlns:a16="http://schemas.microsoft.com/office/drawing/2014/main" id="{7A5AEE18-30A4-4777-975F-02D107A171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6" name="Line 70">
                  <a:extLst>
                    <a:ext uri="{FF2B5EF4-FFF2-40B4-BE49-F238E27FC236}">
                      <a16:creationId xmlns:a16="http://schemas.microsoft.com/office/drawing/2014/main" id="{39EA21FB-AE36-478E-9770-CB842814390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10" name="Ryhmä 9">
                <a:extLst>
                  <a:ext uri="{FF2B5EF4-FFF2-40B4-BE49-F238E27FC236}">
                    <a16:creationId xmlns:a16="http://schemas.microsoft.com/office/drawing/2014/main" id="{BC45D5C4-2D3A-4F84-BED1-D9B75234B07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11" name="Freeform 68">
                  <a:extLst>
                    <a:ext uri="{FF2B5EF4-FFF2-40B4-BE49-F238E27FC236}">
                      <a16:creationId xmlns:a16="http://schemas.microsoft.com/office/drawing/2014/main" id="{259762E8-7432-4501-9FE5-92B04D37C7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2" name="Freeform 69">
                  <a:extLst>
                    <a:ext uri="{FF2B5EF4-FFF2-40B4-BE49-F238E27FC236}">
                      <a16:creationId xmlns:a16="http://schemas.microsoft.com/office/drawing/2014/main" id="{FF91FD3E-0148-4B50-8906-7D9CD382A3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3" name="Line 70">
                  <a:extLst>
                    <a:ext uri="{FF2B5EF4-FFF2-40B4-BE49-F238E27FC236}">
                      <a16:creationId xmlns:a16="http://schemas.microsoft.com/office/drawing/2014/main" id="{506FA1AD-488A-4FD4-A79F-4343698EA734}"/>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spTree>
    <p:extLst>
      <p:ext uri="{BB962C8B-B14F-4D97-AF65-F5344CB8AC3E}">
        <p14:creationId xmlns:p14="http://schemas.microsoft.com/office/powerpoint/2010/main" val="4254268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ainau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BA1826-1B3E-4E2E-8D6C-93BCEAA3D6C6}"/>
              </a:ext>
            </a:extLst>
          </p:cNvPr>
          <p:cNvSpPr>
            <a:spLocks noGrp="1"/>
          </p:cNvSpPr>
          <p:nvPr>
            <p:ph type="ctrTitle" hasCustomPrompt="1"/>
          </p:nvPr>
        </p:nvSpPr>
        <p:spPr>
          <a:xfrm>
            <a:off x="7324726" y="4217899"/>
            <a:ext cx="4079874" cy="1132373"/>
          </a:xfrm>
        </p:spPr>
        <p:txBody>
          <a:bodyPr rtlCol="0" anchor="t">
            <a:noAutofit/>
          </a:bodyPr>
          <a:lstStyle>
            <a:lvl1pPr algn="ctr">
              <a:defRPr sz="3200"/>
            </a:lvl1pPr>
          </a:lstStyle>
          <a:p>
            <a:pPr rtl="0"/>
            <a:r>
              <a:rPr lang="fi-FI" noProof="0"/>
              <a:t>Muokkaa otsikon perustyyliä napsauttamalla</a:t>
            </a:r>
          </a:p>
        </p:txBody>
      </p:sp>
      <p:sp>
        <p:nvSpPr>
          <p:cNvPr id="3" name="Alaotsikko 2">
            <a:extLst>
              <a:ext uri="{FF2B5EF4-FFF2-40B4-BE49-F238E27FC236}">
                <a16:creationId xmlns:a16="http://schemas.microsoft.com/office/drawing/2014/main" id="{AAB5F0CE-1714-4650-9690-5676C06349A0}"/>
              </a:ext>
            </a:extLst>
          </p:cNvPr>
          <p:cNvSpPr>
            <a:spLocks noGrp="1"/>
          </p:cNvSpPr>
          <p:nvPr>
            <p:ph type="subTitle" idx="1"/>
          </p:nvPr>
        </p:nvSpPr>
        <p:spPr>
          <a:xfrm>
            <a:off x="7324726" y="1541995"/>
            <a:ext cx="4079874" cy="2457819"/>
          </a:xfrm>
        </p:spPr>
        <p:txBody>
          <a:bodyPr rtlCol="0" anchor="b">
            <a:normAutofit/>
          </a:bodyPr>
          <a:lstStyle>
            <a:lvl1pPr marL="0" indent="0" algn="ctr">
              <a:lnSpc>
                <a:spcPct val="125000"/>
              </a:lnSpc>
              <a:buNone/>
              <a:defRPr sz="32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Muokkaa alaotsikon perustyyliä napsautt.</a:t>
            </a:r>
          </a:p>
        </p:txBody>
      </p:sp>
      <p:sp>
        <p:nvSpPr>
          <p:cNvPr id="43" name="Kuvan paikkamerkki 42">
            <a:extLst>
              <a:ext uri="{FF2B5EF4-FFF2-40B4-BE49-F238E27FC236}">
                <a16:creationId xmlns:a16="http://schemas.microsoft.com/office/drawing/2014/main" id="{E0B6C055-B48A-412B-88B0-737289AC0BDB}"/>
              </a:ext>
            </a:extLst>
          </p:cNvPr>
          <p:cNvSpPr>
            <a:spLocks noGrp="1"/>
          </p:cNvSpPr>
          <p:nvPr>
            <p:ph type="pic" sz="quarter" idx="10"/>
          </p:nvPr>
        </p:nvSpPr>
        <p:spPr>
          <a:xfrm>
            <a:off x="539750" y="536575"/>
            <a:ext cx="2366963" cy="2760663"/>
          </a:xfrm>
        </p:spPr>
        <p:txBody>
          <a:bodyPr rtlCol="0"/>
          <a:lstStyle/>
          <a:p>
            <a:pPr rtl="0"/>
            <a:r>
              <a:rPr lang="fi-FI" noProof="0"/>
              <a:t>Lisää kuva napsauttamalla kuvaketta</a:t>
            </a:r>
          </a:p>
        </p:txBody>
      </p:sp>
      <p:sp>
        <p:nvSpPr>
          <p:cNvPr id="44" name="Kuvan paikkamerkki 42">
            <a:extLst>
              <a:ext uri="{FF2B5EF4-FFF2-40B4-BE49-F238E27FC236}">
                <a16:creationId xmlns:a16="http://schemas.microsoft.com/office/drawing/2014/main" id="{AE13F241-D0A7-491D-81D3-CB6450291490}"/>
              </a:ext>
            </a:extLst>
          </p:cNvPr>
          <p:cNvSpPr>
            <a:spLocks noGrp="1"/>
          </p:cNvSpPr>
          <p:nvPr>
            <p:ph type="pic" sz="quarter" idx="11"/>
          </p:nvPr>
        </p:nvSpPr>
        <p:spPr>
          <a:xfrm>
            <a:off x="3174887" y="543842"/>
            <a:ext cx="2366963" cy="2760663"/>
          </a:xfrm>
        </p:spPr>
        <p:txBody>
          <a:bodyPr rtlCol="0"/>
          <a:lstStyle/>
          <a:p>
            <a:pPr rtl="0"/>
            <a:r>
              <a:rPr lang="fi-FI" noProof="0"/>
              <a:t>Lisää kuva napsauttamalla kuvaketta</a:t>
            </a:r>
          </a:p>
        </p:txBody>
      </p:sp>
      <p:sp>
        <p:nvSpPr>
          <p:cNvPr id="46" name="Kuvan paikkamerkki 42">
            <a:extLst>
              <a:ext uri="{FF2B5EF4-FFF2-40B4-BE49-F238E27FC236}">
                <a16:creationId xmlns:a16="http://schemas.microsoft.com/office/drawing/2014/main" id="{DC189B8E-5A5B-400F-8F5F-63F61759E081}"/>
              </a:ext>
            </a:extLst>
          </p:cNvPr>
          <p:cNvSpPr>
            <a:spLocks noGrp="1"/>
          </p:cNvSpPr>
          <p:nvPr>
            <p:ph type="pic" sz="quarter" idx="12"/>
          </p:nvPr>
        </p:nvSpPr>
        <p:spPr>
          <a:xfrm>
            <a:off x="539642" y="3563566"/>
            <a:ext cx="2366963" cy="2760663"/>
          </a:xfrm>
        </p:spPr>
        <p:txBody>
          <a:bodyPr rtlCol="0"/>
          <a:lstStyle/>
          <a:p>
            <a:pPr rtl="0"/>
            <a:r>
              <a:rPr lang="fi-FI" noProof="0"/>
              <a:t>Lisää kuva napsauttamalla kuvaketta</a:t>
            </a:r>
          </a:p>
        </p:txBody>
      </p:sp>
      <p:sp>
        <p:nvSpPr>
          <p:cNvPr id="47" name="Kuvan paikkamerkki 42">
            <a:extLst>
              <a:ext uri="{FF2B5EF4-FFF2-40B4-BE49-F238E27FC236}">
                <a16:creationId xmlns:a16="http://schemas.microsoft.com/office/drawing/2014/main" id="{07055732-D9B3-42AF-9ADA-0D1F8DC2D5FB}"/>
              </a:ext>
            </a:extLst>
          </p:cNvPr>
          <p:cNvSpPr>
            <a:spLocks noGrp="1"/>
          </p:cNvSpPr>
          <p:nvPr>
            <p:ph type="pic" sz="quarter" idx="13"/>
          </p:nvPr>
        </p:nvSpPr>
        <p:spPr>
          <a:xfrm>
            <a:off x="3174779" y="3570833"/>
            <a:ext cx="2366963" cy="2760663"/>
          </a:xfrm>
        </p:spPr>
        <p:txBody>
          <a:bodyPr rtlCol="0"/>
          <a:lstStyle/>
          <a:p>
            <a:pPr rtl="0"/>
            <a:r>
              <a:rPr lang="fi-FI" noProof="0"/>
              <a:t>Lisää kuva napsauttamalla kuvaketta</a:t>
            </a:r>
          </a:p>
        </p:txBody>
      </p:sp>
      <p:sp>
        <p:nvSpPr>
          <p:cNvPr id="28" name="Päivämäärän paikkamerkki 47">
            <a:extLst>
              <a:ext uri="{FF2B5EF4-FFF2-40B4-BE49-F238E27FC236}">
                <a16:creationId xmlns:a16="http://schemas.microsoft.com/office/drawing/2014/main" id="{5B51C357-082C-45A5-80C8-69FD4B94D329}"/>
              </a:ext>
            </a:extLst>
          </p:cNvPr>
          <p:cNvSpPr txBox="1">
            <a:spLocks/>
          </p:cNvSpPr>
          <p:nvPr userDrawn="1"/>
        </p:nvSpPr>
        <p:spPr>
          <a:xfrm>
            <a:off x="450000" y="6357168"/>
            <a:ext cx="1760150" cy="46166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i-FI" sz="800" noProof="0" dirty="0"/>
              <a:t>20XX</a:t>
            </a:r>
          </a:p>
        </p:txBody>
      </p:sp>
      <p:cxnSp>
        <p:nvCxnSpPr>
          <p:cNvPr id="18" name="Suora yhdysviiva 17">
            <a:extLst>
              <a:ext uri="{FF2B5EF4-FFF2-40B4-BE49-F238E27FC236}">
                <a16:creationId xmlns:a16="http://schemas.microsoft.com/office/drawing/2014/main" id="{D7ED9792-4CB9-419E-9961-050A9E00E2FA}"/>
              </a:ext>
              <a:ext uri="{C183D7F6-B498-43B3-948B-1728B52AA6E4}">
                <adec:decorative xmlns:adec="http://schemas.microsoft.com/office/drawing/2017/decorative" val="1"/>
              </a:ext>
            </a:extLst>
          </p:cNvPr>
          <p:cNvCxnSpPr>
            <a:cxnSpLocks/>
          </p:cNvCxnSpPr>
          <p:nvPr userDrawn="1"/>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9" name="Ryhmä 18">
            <a:extLst>
              <a:ext uri="{FF2B5EF4-FFF2-40B4-BE49-F238E27FC236}">
                <a16:creationId xmlns:a16="http://schemas.microsoft.com/office/drawing/2014/main" id="{E1EC9E08-1228-4409-88CC-9D1927E83943}"/>
              </a:ext>
              <a:ext uri="{C183D7F6-B498-43B3-948B-1728B52AA6E4}">
                <adec:decorative xmlns:adec="http://schemas.microsoft.com/office/drawing/2017/decorative" val="1"/>
              </a:ext>
            </a:extLst>
          </p:cNvPr>
          <p:cNvGrpSpPr/>
          <p:nvPr userDrawn="1"/>
        </p:nvGrpSpPr>
        <p:grpSpPr>
          <a:xfrm rot="8100000" flipH="1">
            <a:off x="6674373" y="402322"/>
            <a:ext cx="641184" cy="1069728"/>
            <a:chOff x="6484111" y="2967038"/>
            <a:chExt cx="641184" cy="1069728"/>
          </a:xfrm>
        </p:grpSpPr>
        <p:grpSp>
          <p:nvGrpSpPr>
            <p:cNvPr id="20" name="Ryhmä 19">
              <a:extLst>
                <a:ext uri="{FF2B5EF4-FFF2-40B4-BE49-F238E27FC236}">
                  <a16:creationId xmlns:a16="http://schemas.microsoft.com/office/drawing/2014/main" id="{0A892AB7-AE89-4F73-AE0D-3503473E251A}"/>
                </a:ext>
              </a:extLst>
            </p:cNvPr>
            <p:cNvGrpSpPr/>
            <p:nvPr/>
          </p:nvGrpSpPr>
          <p:grpSpPr>
            <a:xfrm>
              <a:off x="6808136" y="2967038"/>
              <a:ext cx="317159" cy="932400"/>
              <a:chOff x="6808136" y="2967038"/>
              <a:chExt cx="317159" cy="932400"/>
            </a:xfrm>
          </p:grpSpPr>
          <p:sp>
            <p:nvSpPr>
              <p:cNvPr id="25" name="Freeform 68">
                <a:extLst>
                  <a:ext uri="{FF2B5EF4-FFF2-40B4-BE49-F238E27FC236}">
                    <a16:creationId xmlns:a16="http://schemas.microsoft.com/office/drawing/2014/main" id="{734AFAA3-AA68-425A-834B-00F9D3690BA0}"/>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6" name="Freeform 69">
                <a:extLst>
                  <a:ext uri="{FF2B5EF4-FFF2-40B4-BE49-F238E27FC236}">
                    <a16:creationId xmlns:a16="http://schemas.microsoft.com/office/drawing/2014/main" id="{36ED0F24-8619-4AED-A07A-D075DF2AF24B}"/>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7" name="Line 70">
                <a:extLst>
                  <a:ext uri="{FF2B5EF4-FFF2-40B4-BE49-F238E27FC236}">
                    <a16:creationId xmlns:a16="http://schemas.microsoft.com/office/drawing/2014/main" id="{21E04150-0D06-4DFB-A73B-66DED0A5CFC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21" name="Ryhmä 20">
              <a:extLst>
                <a:ext uri="{FF2B5EF4-FFF2-40B4-BE49-F238E27FC236}">
                  <a16:creationId xmlns:a16="http://schemas.microsoft.com/office/drawing/2014/main" id="{EA3C053E-6843-4D44-A64D-A37FD38410B0}"/>
                </a:ext>
              </a:extLst>
            </p:cNvPr>
            <p:cNvGrpSpPr/>
            <p:nvPr/>
          </p:nvGrpSpPr>
          <p:grpSpPr>
            <a:xfrm rot="18900000" flipH="1">
              <a:off x="6484111" y="3104366"/>
              <a:ext cx="317159" cy="932400"/>
              <a:chOff x="6808136" y="2967038"/>
              <a:chExt cx="317159" cy="932400"/>
            </a:xfrm>
          </p:grpSpPr>
          <p:sp>
            <p:nvSpPr>
              <p:cNvPr id="22" name="Freeform 68">
                <a:extLst>
                  <a:ext uri="{FF2B5EF4-FFF2-40B4-BE49-F238E27FC236}">
                    <a16:creationId xmlns:a16="http://schemas.microsoft.com/office/drawing/2014/main" id="{A84DD506-3B91-4CE4-AE62-8E2FCA17D931}"/>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3" name="Freeform 69">
                <a:extLst>
                  <a:ext uri="{FF2B5EF4-FFF2-40B4-BE49-F238E27FC236}">
                    <a16:creationId xmlns:a16="http://schemas.microsoft.com/office/drawing/2014/main" id="{18C6659C-7CBF-419E-B2AB-53A6FBB4FFEA}"/>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4" name="Line 70">
                <a:extLst>
                  <a:ext uri="{FF2B5EF4-FFF2-40B4-BE49-F238E27FC236}">
                    <a16:creationId xmlns:a16="http://schemas.microsoft.com/office/drawing/2014/main" id="{C7B1B371-3EFF-4F0E-8B44-1A397B69DDF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sp>
        <p:nvSpPr>
          <p:cNvPr id="29" name="Alatunnisteen paikkamerkki 48">
            <a:extLst>
              <a:ext uri="{FF2B5EF4-FFF2-40B4-BE49-F238E27FC236}">
                <a16:creationId xmlns:a16="http://schemas.microsoft.com/office/drawing/2014/main" id="{B217CCF8-D1B0-4B96-AF9D-78BFAEE6D77D}"/>
              </a:ext>
            </a:extLst>
          </p:cNvPr>
          <p:cNvSpPr txBox="1">
            <a:spLocks/>
          </p:cNvSpPr>
          <p:nvPr userDrawn="1"/>
        </p:nvSpPr>
        <p:spPr>
          <a:xfrm>
            <a:off x="2754312" y="6357600"/>
            <a:ext cx="6683376" cy="460800"/>
          </a:xfrm>
          <a:prstGeom prst="rect">
            <a:avLst/>
          </a:prstGeom>
        </p:spPr>
        <p:txBody>
          <a:bodyPr vert="horz" lIns="91440" tIns="45720" rIns="91440" bIns="45720" rtlCol="0" anchor="ctr"/>
          <a:lstStyle>
            <a:defPPr>
              <a:defRPr lang="en-US"/>
            </a:defPPr>
            <a:lvl1pPr marL="0" algn="ctr" defTabSz="914400" rtl="0" eaLnBrk="1" latinLnBrk="0" hangingPunct="1">
              <a:defRPr sz="1000" kern="1200" cap="all" spc="3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i-FI" sz="800" noProof="0"/>
              <a:t>Alatunnisteen esimerkkiteksti</a:t>
            </a:r>
          </a:p>
        </p:txBody>
      </p:sp>
      <p:grpSp>
        <p:nvGrpSpPr>
          <p:cNvPr id="30" name="Ryhmä 29">
            <a:extLst>
              <a:ext uri="{FF2B5EF4-FFF2-40B4-BE49-F238E27FC236}">
                <a16:creationId xmlns:a16="http://schemas.microsoft.com/office/drawing/2014/main" id="{615108B9-F897-467F-809F-6A4A2AE7EA20}"/>
              </a:ext>
              <a:ext uri="{C183D7F6-B498-43B3-948B-1728B52AA6E4}">
                <adec:decorative xmlns:adec="http://schemas.microsoft.com/office/drawing/2017/decorative" val="1"/>
              </a:ext>
            </a:extLst>
          </p:cNvPr>
          <p:cNvGrpSpPr/>
          <p:nvPr userDrawn="1"/>
        </p:nvGrpSpPr>
        <p:grpSpPr>
          <a:xfrm rot="18900000" flipH="1">
            <a:off x="11020475" y="5368081"/>
            <a:ext cx="641184" cy="1069728"/>
            <a:chOff x="6484111" y="2967038"/>
            <a:chExt cx="641184" cy="1069728"/>
          </a:xfrm>
        </p:grpSpPr>
        <p:grpSp>
          <p:nvGrpSpPr>
            <p:cNvPr id="31" name="Ryhmä 30">
              <a:extLst>
                <a:ext uri="{FF2B5EF4-FFF2-40B4-BE49-F238E27FC236}">
                  <a16:creationId xmlns:a16="http://schemas.microsoft.com/office/drawing/2014/main" id="{86413051-FD79-4060-A702-60F38BF4A35C}"/>
                </a:ext>
              </a:extLst>
            </p:cNvPr>
            <p:cNvGrpSpPr/>
            <p:nvPr/>
          </p:nvGrpSpPr>
          <p:grpSpPr>
            <a:xfrm>
              <a:off x="6808136" y="2967038"/>
              <a:ext cx="317159" cy="932400"/>
              <a:chOff x="6808136" y="2967038"/>
              <a:chExt cx="317159" cy="932400"/>
            </a:xfrm>
          </p:grpSpPr>
          <p:sp>
            <p:nvSpPr>
              <p:cNvPr id="36" name="Freeform 68">
                <a:extLst>
                  <a:ext uri="{FF2B5EF4-FFF2-40B4-BE49-F238E27FC236}">
                    <a16:creationId xmlns:a16="http://schemas.microsoft.com/office/drawing/2014/main" id="{B764F2D9-1B19-42EA-9AF0-6050DDABAA0D}"/>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7" name="Freeform 69">
                <a:extLst>
                  <a:ext uri="{FF2B5EF4-FFF2-40B4-BE49-F238E27FC236}">
                    <a16:creationId xmlns:a16="http://schemas.microsoft.com/office/drawing/2014/main" id="{557F4B3F-3926-4C1D-ABBF-B2380987179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8" name="Line 70">
                <a:extLst>
                  <a:ext uri="{FF2B5EF4-FFF2-40B4-BE49-F238E27FC236}">
                    <a16:creationId xmlns:a16="http://schemas.microsoft.com/office/drawing/2014/main" id="{81E74331-4EEB-49F8-912F-1DF74636E772}"/>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32" name="Ryhmä 31">
              <a:extLst>
                <a:ext uri="{FF2B5EF4-FFF2-40B4-BE49-F238E27FC236}">
                  <a16:creationId xmlns:a16="http://schemas.microsoft.com/office/drawing/2014/main" id="{E88BEEF7-57D3-43D4-9EBA-6948ED40B433}"/>
                </a:ext>
              </a:extLst>
            </p:cNvPr>
            <p:cNvGrpSpPr/>
            <p:nvPr/>
          </p:nvGrpSpPr>
          <p:grpSpPr>
            <a:xfrm rot="18900000" flipH="1">
              <a:off x="6484111" y="3104366"/>
              <a:ext cx="317159" cy="932400"/>
              <a:chOff x="6808136" y="2967038"/>
              <a:chExt cx="317159" cy="932400"/>
            </a:xfrm>
          </p:grpSpPr>
          <p:sp>
            <p:nvSpPr>
              <p:cNvPr id="33" name="Freeform 68">
                <a:extLst>
                  <a:ext uri="{FF2B5EF4-FFF2-40B4-BE49-F238E27FC236}">
                    <a16:creationId xmlns:a16="http://schemas.microsoft.com/office/drawing/2014/main" id="{0CD7B047-B489-4D5B-9C32-1BA667136A12}"/>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4" name="Freeform 69">
                <a:extLst>
                  <a:ext uri="{FF2B5EF4-FFF2-40B4-BE49-F238E27FC236}">
                    <a16:creationId xmlns:a16="http://schemas.microsoft.com/office/drawing/2014/main" id="{2B703141-C1B3-4AFF-991F-D77B298AE8B4}"/>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5" name="Line 70">
                <a:extLst>
                  <a:ext uri="{FF2B5EF4-FFF2-40B4-BE49-F238E27FC236}">
                    <a16:creationId xmlns:a16="http://schemas.microsoft.com/office/drawing/2014/main" id="{FEEBB32D-FA5C-432C-B55F-1F74A4D13F17}"/>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sp>
        <p:nvSpPr>
          <p:cNvPr id="39" name="Dian numeron paikkamerkki 49">
            <a:extLst>
              <a:ext uri="{FF2B5EF4-FFF2-40B4-BE49-F238E27FC236}">
                <a16:creationId xmlns:a16="http://schemas.microsoft.com/office/drawing/2014/main" id="{FAE9A1BE-DDB9-4362-A4F6-BE1A07DBF6F1}"/>
              </a:ext>
            </a:extLst>
          </p:cNvPr>
          <p:cNvSpPr txBox="1">
            <a:spLocks/>
          </p:cNvSpPr>
          <p:nvPr userDrawn="1"/>
        </p:nvSpPr>
        <p:spPr>
          <a:xfrm>
            <a:off x="9982800" y="6357600"/>
            <a:ext cx="1760150" cy="460800"/>
          </a:xfrm>
          <a:prstGeom prst="rect">
            <a:avLst/>
          </a:prstGeom>
        </p:spPr>
        <p:txBody>
          <a:bodyPr vert="horz" lIns="91440" tIns="45720" rIns="91440" bIns="45720" rtlCol="0" anchor="ctr"/>
          <a:lstStyle>
            <a:defPPr>
              <a:defRPr lang="en-US"/>
            </a:defPPr>
            <a:lvl1pPr marL="0" algn="r"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D39607A7-8386-47DB-8578-DDEDD194E5D4}" type="slidenum">
              <a:rPr lang="fi-FI" noProof="0" smtClean="0"/>
              <a:pPr/>
              <a:t>‹#›</a:t>
            </a:fld>
            <a:endParaRPr lang="fi-FI" noProof="0"/>
          </a:p>
        </p:txBody>
      </p:sp>
    </p:spTree>
    <p:extLst>
      <p:ext uri="{BB962C8B-B14F-4D97-AF65-F5344CB8AC3E}">
        <p14:creationId xmlns:p14="http://schemas.microsoft.com/office/powerpoint/2010/main" val="26512218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im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33B6B0-54DE-4F2D-84DD-D06CD3B117B4}"/>
              </a:ext>
            </a:extLst>
          </p:cNvPr>
          <p:cNvSpPr>
            <a:spLocks noGrp="1"/>
          </p:cNvSpPr>
          <p:nvPr>
            <p:ph type="title" hasCustomPrompt="1"/>
          </p:nvPr>
        </p:nvSpPr>
        <p:spPr/>
        <p:txBody>
          <a:bodyPr rtlCol="0"/>
          <a:lstStyle>
            <a:lvl1pPr algn="ctr">
              <a:defRPr/>
            </a:lvl1pPr>
          </a:lstStyle>
          <a:p>
            <a:pPr rtl="0"/>
            <a:r>
              <a:rPr lang="fi-FI" noProof="0"/>
              <a:t>Muokkaa otsikon perustyyliä napsauttamalla</a:t>
            </a:r>
          </a:p>
        </p:txBody>
      </p:sp>
      <p:sp>
        <p:nvSpPr>
          <p:cNvPr id="14" name="Kuvan paikkamerkki 13">
            <a:extLst>
              <a:ext uri="{FF2B5EF4-FFF2-40B4-BE49-F238E27FC236}">
                <a16:creationId xmlns:a16="http://schemas.microsoft.com/office/drawing/2014/main" id="{BC50FC60-9736-40BD-8EF0-51BD04771675}"/>
              </a:ext>
            </a:extLst>
          </p:cNvPr>
          <p:cNvSpPr>
            <a:spLocks noGrp="1"/>
          </p:cNvSpPr>
          <p:nvPr>
            <p:ph type="pic" sz="quarter" idx="13"/>
          </p:nvPr>
        </p:nvSpPr>
        <p:spPr>
          <a:xfrm>
            <a:off x="1166813" y="2479675"/>
            <a:ext cx="1587500" cy="2330450"/>
          </a:xfrm>
        </p:spPr>
        <p:txBody>
          <a:bodyPr rtlCol="0"/>
          <a:lstStyle/>
          <a:p>
            <a:pPr rtl="0"/>
            <a:r>
              <a:rPr lang="fi-FI" noProof="0"/>
              <a:t>Lisää kuva napsauttamalla kuvaketta</a:t>
            </a:r>
          </a:p>
        </p:txBody>
      </p:sp>
      <p:sp>
        <p:nvSpPr>
          <p:cNvPr id="15" name="Kuvan paikkamerkki 13">
            <a:extLst>
              <a:ext uri="{FF2B5EF4-FFF2-40B4-BE49-F238E27FC236}">
                <a16:creationId xmlns:a16="http://schemas.microsoft.com/office/drawing/2014/main" id="{7D564077-E600-44C8-B691-00C1C3ECC1C6}"/>
              </a:ext>
            </a:extLst>
          </p:cNvPr>
          <p:cNvSpPr>
            <a:spLocks noGrp="1"/>
          </p:cNvSpPr>
          <p:nvPr>
            <p:ph type="pic" sz="quarter" idx="14"/>
          </p:nvPr>
        </p:nvSpPr>
        <p:spPr>
          <a:xfrm>
            <a:off x="3228885" y="2479675"/>
            <a:ext cx="1587500" cy="2330450"/>
          </a:xfrm>
        </p:spPr>
        <p:txBody>
          <a:bodyPr rtlCol="0"/>
          <a:lstStyle/>
          <a:p>
            <a:pPr rtl="0"/>
            <a:r>
              <a:rPr lang="fi-FI" noProof="0"/>
              <a:t>Lisää kuva napsauttamalla kuvaketta</a:t>
            </a:r>
          </a:p>
        </p:txBody>
      </p:sp>
      <p:sp>
        <p:nvSpPr>
          <p:cNvPr id="16" name="Kuvan paikkamerkki 13">
            <a:extLst>
              <a:ext uri="{FF2B5EF4-FFF2-40B4-BE49-F238E27FC236}">
                <a16:creationId xmlns:a16="http://schemas.microsoft.com/office/drawing/2014/main" id="{5EF6670B-24A6-4EC1-AB19-83414A6BFC81}"/>
              </a:ext>
            </a:extLst>
          </p:cNvPr>
          <p:cNvSpPr>
            <a:spLocks noGrp="1"/>
          </p:cNvSpPr>
          <p:nvPr>
            <p:ph type="pic" sz="quarter" idx="15"/>
          </p:nvPr>
        </p:nvSpPr>
        <p:spPr>
          <a:xfrm>
            <a:off x="5302249" y="2479675"/>
            <a:ext cx="1587500" cy="2330450"/>
          </a:xfrm>
        </p:spPr>
        <p:txBody>
          <a:bodyPr rtlCol="0"/>
          <a:lstStyle/>
          <a:p>
            <a:pPr rtl="0"/>
            <a:r>
              <a:rPr lang="fi-FI" noProof="0"/>
              <a:t>Lisää kuva napsauttamalla kuvaketta</a:t>
            </a:r>
          </a:p>
        </p:txBody>
      </p:sp>
      <p:sp>
        <p:nvSpPr>
          <p:cNvPr id="17" name="Kuvan paikkamerkki 13">
            <a:extLst>
              <a:ext uri="{FF2B5EF4-FFF2-40B4-BE49-F238E27FC236}">
                <a16:creationId xmlns:a16="http://schemas.microsoft.com/office/drawing/2014/main" id="{DCE770BA-A562-4780-AEC9-94BC0C7C53FA}"/>
              </a:ext>
            </a:extLst>
          </p:cNvPr>
          <p:cNvSpPr>
            <a:spLocks noGrp="1"/>
          </p:cNvSpPr>
          <p:nvPr>
            <p:ph type="pic" sz="quarter" idx="16"/>
          </p:nvPr>
        </p:nvSpPr>
        <p:spPr>
          <a:xfrm>
            <a:off x="7364764" y="2479675"/>
            <a:ext cx="1587500" cy="2330450"/>
          </a:xfrm>
        </p:spPr>
        <p:txBody>
          <a:bodyPr rtlCol="0"/>
          <a:lstStyle/>
          <a:p>
            <a:pPr rtl="0"/>
            <a:r>
              <a:rPr lang="fi-FI" noProof="0"/>
              <a:t>Lisää kuva napsauttamalla kuvaketta</a:t>
            </a:r>
          </a:p>
        </p:txBody>
      </p:sp>
      <p:sp>
        <p:nvSpPr>
          <p:cNvPr id="18" name="Kuvan paikkamerkki 13">
            <a:extLst>
              <a:ext uri="{FF2B5EF4-FFF2-40B4-BE49-F238E27FC236}">
                <a16:creationId xmlns:a16="http://schemas.microsoft.com/office/drawing/2014/main" id="{C627DB31-AE80-40F1-A5C7-E1FBE1521BD4}"/>
              </a:ext>
            </a:extLst>
          </p:cNvPr>
          <p:cNvSpPr>
            <a:spLocks noGrp="1"/>
          </p:cNvSpPr>
          <p:nvPr>
            <p:ph type="pic" sz="quarter" idx="17"/>
          </p:nvPr>
        </p:nvSpPr>
        <p:spPr>
          <a:xfrm>
            <a:off x="9437688" y="2479675"/>
            <a:ext cx="1587500" cy="2330450"/>
          </a:xfrm>
        </p:spPr>
        <p:txBody>
          <a:bodyPr rtlCol="0"/>
          <a:lstStyle/>
          <a:p>
            <a:pPr rtl="0"/>
            <a:r>
              <a:rPr lang="fi-FI" noProof="0"/>
              <a:t>Lisää kuva napsauttamalla kuvaketta</a:t>
            </a:r>
          </a:p>
        </p:txBody>
      </p:sp>
      <p:cxnSp>
        <p:nvCxnSpPr>
          <p:cNvPr id="11" name="Suora yhdysviiva 10">
            <a:extLst>
              <a:ext uri="{FF2B5EF4-FFF2-40B4-BE49-F238E27FC236}">
                <a16:creationId xmlns:a16="http://schemas.microsoft.com/office/drawing/2014/main" id="{CDA79604-04BA-44C3-8188-694F8E9C2360}"/>
              </a:ext>
              <a:ext uri="{C183D7F6-B498-43B3-948B-1728B52AA6E4}">
                <adec:decorative xmlns:adec="http://schemas.microsoft.com/office/drawing/2017/decorative" val="1"/>
              </a:ext>
            </a:extLst>
          </p:cNvPr>
          <p:cNvCxnSpPr>
            <a:cxnSpLocks/>
          </p:cNvCxnSpPr>
          <p:nvPr userDrawn="1"/>
        </p:nvCxnSpPr>
        <p:spPr>
          <a:xfrm>
            <a:off x="5826000" y="1911592"/>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Tekstin paikkamerkki 27">
            <a:extLst>
              <a:ext uri="{FF2B5EF4-FFF2-40B4-BE49-F238E27FC236}">
                <a16:creationId xmlns:a16="http://schemas.microsoft.com/office/drawing/2014/main" id="{325542BB-A1DE-421A-898F-007CCBCC1040}"/>
              </a:ext>
            </a:extLst>
          </p:cNvPr>
          <p:cNvSpPr>
            <a:spLocks noGrp="1"/>
          </p:cNvSpPr>
          <p:nvPr>
            <p:ph type="body" sz="quarter" idx="18" hasCustomPrompt="1"/>
          </p:nvPr>
        </p:nvSpPr>
        <p:spPr>
          <a:xfrm>
            <a:off x="1166813" y="5094555"/>
            <a:ext cx="1587499" cy="350292"/>
          </a:xfrm>
        </p:spPr>
        <p:txBody>
          <a:bodyPr rtlCol="0"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rtl="0"/>
            <a:r>
              <a:rPr lang="fi-FI" noProof="0"/>
              <a:t>Muokkaa napsauttamalla</a:t>
            </a:r>
          </a:p>
        </p:txBody>
      </p:sp>
      <p:sp>
        <p:nvSpPr>
          <p:cNvPr id="20" name="Tekstin paikkamerkki 27">
            <a:extLst>
              <a:ext uri="{FF2B5EF4-FFF2-40B4-BE49-F238E27FC236}">
                <a16:creationId xmlns:a16="http://schemas.microsoft.com/office/drawing/2014/main" id="{95E87339-255E-4557-9768-A292ED25DBA8}"/>
              </a:ext>
            </a:extLst>
          </p:cNvPr>
          <p:cNvSpPr>
            <a:spLocks noGrp="1"/>
          </p:cNvSpPr>
          <p:nvPr>
            <p:ph type="body" sz="quarter" idx="19" hasCustomPrompt="1"/>
          </p:nvPr>
        </p:nvSpPr>
        <p:spPr>
          <a:xfrm>
            <a:off x="1166813" y="5371723"/>
            <a:ext cx="1587499" cy="350292"/>
          </a:xfrm>
        </p:spPr>
        <p:txBody>
          <a:bodyPr rtlCol="0">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rtl="0"/>
            <a:r>
              <a:rPr lang="fi-FI" noProof="0"/>
              <a:t>Muokkaa napsauttamalla</a:t>
            </a:r>
          </a:p>
        </p:txBody>
      </p:sp>
      <p:sp>
        <p:nvSpPr>
          <p:cNvPr id="21" name="Tekstin paikkamerkki 27">
            <a:extLst>
              <a:ext uri="{FF2B5EF4-FFF2-40B4-BE49-F238E27FC236}">
                <a16:creationId xmlns:a16="http://schemas.microsoft.com/office/drawing/2014/main" id="{969EC781-370F-41FC-AD76-0728B465E512}"/>
              </a:ext>
            </a:extLst>
          </p:cNvPr>
          <p:cNvSpPr>
            <a:spLocks noGrp="1"/>
          </p:cNvSpPr>
          <p:nvPr>
            <p:ph type="body" sz="quarter" idx="20" hasCustomPrompt="1"/>
          </p:nvPr>
        </p:nvSpPr>
        <p:spPr>
          <a:xfrm>
            <a:off x="3228885" y="5094555"/>
            <a:ext cx="1587499" cy="350292"/>
          </a:xfrm>
        </p:spPr>
        <p:txBody>
          <a:bodyPr rtlCol="0"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rtl="0"/>
            <a:r>
              <a:rPr lang="fi-FI" noProof="0"/>
              <a:t>Muokkaa napsauttamalla</a:t>
            </a:r>
          </a:p>
        </p:txBody>
      </p:sp>
      <p:sp>
        <p:nvSpPr>
          <p:cNvPr id="22" name="Tekstin paikkamerkki 27">
            <a:extLst>
              <a:ext uri="{FF2B5EF4-FFF2-40B4-BE49-F238E27FC236}">
                <a16:creationId xmlns:a16="http://schemas.microsoft.com/office/drawing/2014/main" id="{50C960BB-D9A3-417D-87D9-E93363FB5850}"/>
              </a:ext>
            </a:extLst>
          </p:cNvPr>
          <p:cNvSpPr>
            <a:spLocks noGrp="1"/>
          </p:cNvSpPr>
          <p:nvPr>
            <p:ph type="body" sz="quarter" idx="21" hasCustomPrompt="1"/>
          </p:nvPr>
        </p:nvSpPr>
        <p:spPr>
          <a:xfrm>
            <a:off x="3228885" y="5371723"/>
            <a:ext cx="1587499" cy="350292"/>
          </a:xfrm>
        </p:spPr>
        <p:txBody>
          <a:bodyPr rtlCol="0">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rtl="0"/>
            <a:r>
              <a:rPr lang="fi-FI" noProof="0"/>
              <a:t>Muokkaa napsauttamalla</a:t>
            </a:r>
          </a:p>
        </p:txBody>
      </p:sp>
      <p:sp>
        <p:nvSpPr>
          <p:cNvPr id="23" name="Tekstin paikkamerkki 27">
            <a:extLst>
              <a:ext uri="{FF2B5EF4-FFF2-40B4-BE49-F238E27FC236}">
                <a16:creationId xmlns:a16="http://schemas.microsoft.com/office/drawing/2014/main" id="{714B566C-453D-4E47-8BE0-2EF7145AD3AF}"/>
              </a:ext>
            </a:extLst>
          </p:cNvPr>
          <p:cNvSpPr>
            <a:spLocks noGrp="1"/>
          </p:cNvSpPr>
          <p:nvPr>
            <p:ph type="body" sz="quarter" idx="22" hasCustomPrompt="1"/>
          </p:nvPr>
        </p:nvSpPr>
        <p:spPr>
          <a:xfrm>
            <a:off x="5302249" y="5094555"/>
            <a:ext cx="1587499" cy="350292"/>
          </a:xfrm>
        </p:spPr>
        <p:txBody>
          <a:bodyPr rtlCol="0"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rtl="0"/>
            <a:r>
              <a:rPr lang="fi-FI" noProof="0"/>
              <a:t>Muokkaa napsauttamalla</a:t>
            </a:r>
          </a:p>
        </p:txBody>
      </p:sp>
      <p:sp>
        <p:nvSpPr>
          <p:cNvPr id="24" name="Tekstin paikkamerkki 27">
            <a:extLst>
              <a:ext uri="{FF2B5EF4-FFF2-40B4-BE49-F238E27FC236}">
                <a16:creationId xmlns:a16="http://schemas.microsoft.com/office/drawing/2014/main" id="{8C9D423F-AE1B-476A-AC7E-F34CE6ABFA31}"/>
              </a:ext>
            </a:extLst>
          </p:cNvPr>
          <p:cNvSpPr>
            <a:spLocks noGrp="1"/>
          </p:cNvSpPr>
          <p:nvPr>
            <p:ph type="body" sz="quarter" idx="23" hasCustomPrompt="1"/>
          </p:nvPr>
        </p:nvSpPr>
        <p:spPr>
          <a:xfrm>
            <a:off x="5302249" y="5371723"/>
            <a:ext cx="1587499" cy="350292"/>
          </a:xfrm>
        </p:spPr>
        <p:txBody>
          <a:bodyPr rtlCol="0">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rtl="0"/>
            <a:r>
              <a:rPr lang="fi-FI" noProof="0"/>
              <a:t>Muokkaa napsauttamalla</a:t>
            </a:r>
          </a:p>
        </p:txBody>
      </p:sp>
      <p:sp>
        <p:nvSpPr>
          <p:cNvPr id="25" name="Tekstin paikkamerkki 27">
            <a:extLst>
              <a:ext uri="{FF2B5EF4-FFF2-40B4-BE49-F238E27FC236}">
                <a16:creationId xmlns:a16="http://schemas.microsoft.com/office/drawing/2014/main" id="{F25DCDC4-ECAE-47AB-8ED3-07D8D33BF181}"/>
              </a:ext>
            </a:extLst>
          </p:cNvPr>
          <p:cNvSpPr>
            <a:spLocks noGrp="1"/>
          </p:cNvSpPr>
          <p:nvPr>
            <p:ph type="body" sz="quarter" idx="24" hasCustomPrompt="1"/>
          </p:nvPr>
        </p:nvSpPr>
        <p:spPr>
          <a:xfrm>
            <a:off x="7364765" y="5094555"/>
            <a:ext cx="1587499" cy="350292"/>
          </a:xfrm>
        </p:spPr>
        <p:txBody>
          <a:bodyPr rtlCol="0"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rtl="0"/>
            <a:r>
              <a:rPr lang="fi-FI" noProof="0"/>
              <a:t>Muokkaa napsauttamalla</a:t>
            </a:r>
          </a:p>
        </p:txBody>
      </p:sp>
      <p:sp>
        <p:nvSpPr>
          <p:cNvPr id="26" name="Tekstin paikkamerkki 27">
            <a:extLst>
              <a:ext uri="{FF2B5EF4-FFF2-40B4-BE49-F238E27FC236}">
                <a16:creationId xmlns:a16="http://schemas.microsoft.com/office/drawing/2014/main" id="{1A7D8398-681A-475F-9624-02EFB0099D50}"/>
              </a:ext>
            </a:extLst>
          </p:cNvPr>
          <p:cNvSpPr>
            <a:spLocks noGrp="1"/>
          </p:cNvSpPr>
          <p:nvPr>
            <p:ph type="body" sz="quarter" idx="25" hasCustomPrompt="1"/>
          </p:nvPr>
        </p:nvSpPr>
        <p:spPr>
          <a:xfrm>
            <a:off x="7364765" y="5371723"/>
            <a:ext cx="1587499" cy="350292"/>
          </a:xfrm>
        </p:spPr>
        <p:txBody>
          <a:bodyPr rtlCol="0">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rtl="0"/>
            <a:r>
              <a:rPr lang="fi-FI" noProof="0"/>
              <a:t>Muokkaa napsauttamalla</a:t>
            </a:r>
          </a:p>
        </p:txBody>
      </p:sp>
      <p:sp>
        <p:nvSpPr>
          <p:cNvPr id="27" name="Tekstin paikkamerkki 27">
            <a:extLst>
              <a:ext uri="{FF2B5EF4-FFF2-40B4-BE49-F238E27FC236}">
                <a16:creationId xmlns:a16="http://schemas.microsoft.com/office/drawing/2014/main" id="{9692C358-06E1-468E-90F8-9F5F3918233E}"/>
              </a:ext>
            </a:extLst>
          </p:cNvPr>
          <p:cNvSpPr>
            <a:spLocks noGrp="1"/>
          </p:cNvSpPr>
          <p:nvPr>
            <p:ph type="body" sz="quarter" idx="26" hasCustomPrompt="1"/>
          </p:nvPr>
        </p:nvSpPr>
        <p:spPr>
          <a:xfrm>
            <a:off x="9437688" y="5094555"/>
            <a:ext cx="1587499" cy="350292"/>
          </a:xfrm>
        </p:spPr>
        <p:txBody>
          <a:bodyPr rtlCol="0"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rtl="0"/>
            <a:r>
              <a:rPr lang="fi-FI" noProof="0"/>
              <a:t>Muokkaa napsauttamalla</a:t>
            </a:r>
          </a:p>
        </p:txBody>
      </p:sp>
      <p:sp>
        <p:nvSpPr>
          <p:cNvPr id="28" name="Tekstin paikkamerkki 27">
            <a:extLst>
              <a:ext uri="{FF2B5EF4-FFF2-40B4-BE49-F238E27FC236}">
                <a16:creationId xmlns:a16="http://schemas.microsoft.com/office/drawing/2014/main" id="{2167CC03-B865-47EB-83C3-CA5CDC584C0F}"/>
              </a:ext>
            </a:extLst>
          </p:cNvPr>
          <p:cNvSpPr>
            <a:spLocks noGrp="1"/>
          </p:cNvSpPr>
          <p:nvPr>
            <p:ph type="body" sz="quarter" idx="27" hasCustomPrompt="1"/>
          </p:nvPr>
        </p:nvSpPr>
        <p:spPr>
          <a:xfrm>
            <a:off x="9437688" y="5371723"/>
            <a:ext cx="1587499" cy="350292"/>
          </a:xfrm>
        </p:spPr>
        <p:txBody>
          <a:bodyPr rtlCol="0">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rtl="0"/>
            <a:r>
              <a:rPr lang="fi-FI" noProof="0"/>
              <a:t>Muokkaa napsauttamalla</a:t>
            </a:r>
          </a:p>
        </p:txBody>
      </p:sp>
      <p:sp>
        <p:nvSpPr>
          <p:cNvPr id="3" name="Päivämäärän paikkamerkki 2">
            <a:extLst>
              <a:ext uri="{FF2B5EF4-FFF2-40B4-BE49-F238E27FC236}">
                <a16:creationId xmlns:a16="http://schemas.microsoft.com/office/drawing/2014/main" id="{AEFFE053-BB16-4940-B248-2D496BB29975}"/>
              </a:ext>
            </a:extLst>
          </p:cNvPr>
          <p:cNvSpPr>
            <a:spLocks noGrp="1"/>
          </p:cNvSpPr>
          <p:nvPr>
            <p:ph type="dt" sz="half" idx="10"/>
          </p:nvPr>
        </p:nvSpPr>
        <p:spPr>
          <a:xfrm>
            <a:off x="450000" y="6357168"/>
            <a:ext cx="1760150" cy="461665"/>
          </a:xfrm>
          <a:prstGeom prst="rect">
            <a:avLst/>
          </a:prstGeom>
        </p:spPr>
        <p:txBody>
          <a:bodyPr rtlCol="0"/>
          <a:lstStyle>
            <a:lvl1pPr>
              <a:defRPr/>
            </a:lvl1pPr>
          </a:lstStyle>
          <a:p>
            <a:pPr rtl="0"/>
            <a:r>
              <a:rPr lang="fi-FI" noProof="0"/>
              <a:t>20XX</a:t>
            </a:r>
          </a:p>
        </p:txBody>
      </p:sp>
      <p:sp>
        <p:nvSpPr>
          <p:cNvPr id="4" name="Alatunnisteen paikkamerkki 3">
            <a:extLst>
              <a:ext uri="{FF2B5EF4-FFF2-40B4-BE49-F238E27FC236}">
                <a16:creationId xmlns:a16="http://schemas.microsoft.com/office/drawing/2014/main" id="{31FBD80C-6CA1-42DB-B732-4807A27DA8C7}"/>
              </a:ext>
            </a:extLst>
          </p:cNvPr>
          <p:cNvSpPr>
            <a:spLocks noGrp="1"/>
          </p:cNvSpPr>
          <p:nvPr>
            <p:ph type="ftr" sz="quarter" idx="11"/>
          </p:nvPr>
        </p:nvSpPr>
        <p:spPr>
          <a:xfrm>
            <a:off x="2754312" y="6357600"/>
            <a:ext cx="6683376" cy="460800"/>
          </a:xfrm>
          <a:prstGeom prst="rect">
            <a:avLst/>
          </a:prstGeom>
        </p:spPr>
        <p:txBody>
          <a:bodyPr rtlCol="0"/>
          <a:lstStyle/>
          <a:p>
            <a:pPr rtl="0"/>
            <a:endParaRPr lang="fi-FI" noProof="0"/>
          </a:p>
        </p:txBody>
      </p:sp>
      <p:sp>
        <p:nvSpPr>
          <p:cNvPr id="5" name="Dian numeron paikkamerkki 4">
            <a:extLst>
              <a:ext uri="{FF2B5EF4-FFF2-40B4-BE49-F238E27FC236}">
                <a16:creationId xmlns:a16="http://schemas.microsoft.com/office/drawing/2014/main" id="{B7A9DA86-C177-42C6-90F8-37C6844A2AA8}"/>
              </a:ext>
            </a:extLst>
          </p:cNvPr>
          <p:cNvSpPr>
            <a:spLocks noGrp="1"/>
          </p:cNvSpPr>
          <p:nvPr>
            <p:ph type="sldNum" sz="quarter" idx="12"/>
          </p:nvPr>
        </p:nvSpPr>
        <p:spPr>
          <a:xfrm>
            <a:off x="9982800" y="6357600"/>
            <a:ext cx="1760150" cy="460800"/>
          </a:xfrm>
          <a:prstGeom prst="rect">
            <a:avLst/>
          </a:prstGeom>
        </p:spPr>
        <p:txBody>
          <a:bodyPr rtlCol="0"/>
          <a:lstStyle/>
          <a:p>
            <a:pPr rtl="0"/>
            <a:fld id="{294A09A9-5501-47C1-A89A-A340965A2BE2}" type="slidenum">
              <a:rPr lang="fi-FI" noProof="0" smtClean="0"/>
              <a:t>‹#›</a:t>
            </a:fld>
            <a:endParaRPr lang="fi-FI" noProof="0"/>
          </a:p>
        </p:txBody>
      </p:sp>
    </p:spTree>
    <p:extLst>
      <p:ext uri="{BB962C8B-B14F-4D97-AF65-F5344CB8AC3E}">
        <p14:creationId xmlns:p14="http://schemas.microsoft.com/office/powerpoint/2010/main" val="1177825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sältö 3 -sarake ">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A42251-8A4B-463E-982B-C657C3810F36}"/>
              </a:ext>
            </a:extLst>
          </p:cNvPr>
          <p:cNvSpPr>
            <a:spLocks noGrp="1"/>
          </p:cNvSpPr>
          <p:nvPr>
            <p:ph type="title" hasCustomPrompt="1"/>
          </p:nvPr>
        </p:nvSpPr>
        <p:spPr>
          <a:xfrm>
            <a:off x="989400" y="395289"/>
            <a:ext cx="10213200" cy="1112836"/>
          </a:xfrm>
        </p:spPr>
        <p:txBody>
          <a:bodyPr rtlCol="0"/>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2971400" cy="661912"/>
          </a:xfrm>
        </p:spPr>
        <p:txBody>
          <a:bodyPr rtlCol="0"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4" name="Sisällön paikkamerkki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2971400" cy="3632750"/>
          </a:xfrm>
        </p:spPr>
        <p:txBody>
          <a:bodyPr rtlCol="0">
            <a:noAutofit/>
          </a:bodyPr>
          <a:lstStyle>
            <a:lvl1pPr>
              <a:defRPr sz="1600"/>
            </a:lvl1pPr>
            <a:lvl2pPr>
              <a:defRPr sz="1600"/>
            </a:lvl2pPr>
            <a:lvl3pPr>
              <a:defRPr sz="1600"/>
            </a:lvl3pPr>
            <a:lvl4pPr>
              <a:defRPr sz="1600"/>
            </a:lvl4pPr>
            <a:lvl5pPr>
              <a:defRPr sz="16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5" name="Tekstin paikkamerkki 4">
            <a:extLst>
              <a:ext uri="{FF2B5EF4-FFF2-40B4-BE49-F238E27FC236}">
                <a16:creationId xmlns:a16="http://schemas.microsoft.com/office/drawing/2014/main" id="{5DADFE01-1BA7-4288-9355-8B2B508BE582}"/>
              </a:ext>
            </a:extLst>
          </p:cNvPr>
          <p:cNvSpPr>
            <a:spLocks noGrp="1"/>
          </p:cNvSpPr>
          <p:nvPr>
            <p:ph type="body" sz="quarter" idx="3"/>
          </p:nvPr>
        </p:nvSpPr>
        <p:spPr>
          <a:xfrm>
            <a:off x="4610300" y="1756025"/>
            <a:ext cx="2971400" cy="662400"/>
          </a:xfrm>
        </p:spPr>
        <p:txBody>
          <a:bodyPr rtlCol="0"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6" name="Sisällön paikkamerkki 5">
            <a:extLst>
              <a:ext uri="{FF2B5EF4-FFF2-40B4-BE49-F238E27FC236}">
                <a16:creationId xmlns:a16="http://schemas.microsoft.com/office/drawing/2014/main" id="{F7D49F77-6C55-47AC-B1AE-5D9906DBD7F6}"/>
              </a:ext>
            </a:extLst>
          </p:cNvPr>
          <p:cNvSpPr>
            <a:spLocks noGrp="1"/>
          </p:cNvSpPr>
          <p:nvPr>
            <p:ph sz="quarter" idx="4"/>
          </p:nvPr>
        </p:nvSpPr>
        <p:spPr>
          <a:xfrm>
            <a:off x="4610300" y="2450550"/>
            <a:ext cx="2971400" cy="3632750"/>
          </a:xfrm>
        </p:spPr>
        <p:txBody>
          <a:bodyPr rtlCol="0">
            <a:noAutofit/>
          </a:bodyPr>
          <a:lstStyle>
            <a:lvl1pPr>
              <a:defRPr sz="1600"/>
            </a:lvl1pPr>
            <a:lvl2pPr>
              <a:defRPr sz="1600"/>
            </a:lvl2pPr>
            <a:lvl3pPr>
              <a:defRPr sz="1600"/>
            </a:lvl3pPr>
            <a:lvl4pPr>
              <a:defRPr sz="1600"/>
            </a:lvl4pPr>
            <a:lvl5pPr>
              <a:defRPr sz="16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10" name="Tekstin paikkamerkki 4">
            <a:extLst>
              <a:ext uri="{FF2B5EF4-FFF2-40B4-BE49-F238E27FC236}">
                <a16:creationId xmlns:a16="http://schemas.microsoft.com/office/drawing/2014/main" id="{65563541-7DAA-4F84-BBAB-31C12F6AE981}"/>
              </a:ext>
            </a:extLst>
          </p:cNvPr>
          <p:cNvSpPr>
            <a:spLocks noGrp="1"/>
          </p:cNvSpPr>
          <p:nvPr>
            <p:ph type="body" sz="quarter" idx="13"/>
          </p:nvPr>
        </p:nvSpPr>
        <p:spPr>
          <a:xfrm>
            <a:off x="8231200" y="1756025"/>
            <a:ext cx="2971400" cy="662400"/>
          </a:xfrm>
        </p:spPr>
        <p:txBody>
          <a:bodyPr rtlCol="0"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11" name="Sisällön paikkamerkki 5">
            <a:extLst>
              <a:ext uri="{FF2B5EF4-FFF2-40B4-BE49-F238E27FC236}">
                <a16:creationId xmlns:a16="http://schemas.microsoft.com/office/drawing/2014/main" id="{AE3321C3-E759-4DD7-BFA1-2E724B8DDBF0}"/>
              </a:ext>
            </a:extLst>
          </p:cNvPr>
          <p:cNvSpPr>
            <a:spLocks noGrp="1"/>
          </p:cNvSpPr>
          <p:nvPr>
            <p:ph sz="quarter" idx="14"/>
          </p:nvPr>
        </p:nvSpPr>
        <p:spPr>
          <a:xfrm>
            <a:off x="8231200" y="2450550"/>
            <a:ext cx="2971400" cy="3632750"/>
          </a:xfrm>
        </p:spPr>
        <p:txBody>
          <a:bodyPr rtlCol="0">
            <a:noAutofit/>
          </a:bodyPr>
          <a:lstStyle>
            <a:lvl1pPr>
              <a:defRPr sz="1600"/>
            </a:lvl1pPr>
            <a:lvl2pPr>
              <a:defRPr sz="1600"/>
            </a:lvl2pPr>
            <a:lvl3pPr>
              <a:defRPr sz="1600"/>
            </a:lvl3pPr>
            <a:lvl4pPr>
              <a:defRPr sz="1600"/>
            </a:lvl4pPr>
            <a:lvl5pPr>
              <a:defRPr sz="16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7" name="Päivämäärän paikkamerkki 6">
            <a:extLst>
              <a:ext uri="{FF2B5EF4-FFF2-40B4-BE49-F238E27FC236}">
                <a16:creationId xmlns:a16="http://schemas.microsoft.com/office/drawing/2014/main" id="{21D8EF53-AF86-47E8-83DC-8C419847A639}"/>
              </a:ext>
            </a:extLst>
          </p:cNvPr>
          <p:cNvSpPr>
            <a:spLocks noGrp="1"/>
          </p:cNvSpPr>
          <p:nvPr>
            <p:ph type="dt" sz="half" idx="10"/>
          </p:nvPr>
        </p:nvSpPr>
        <p:spPr>
          <a:xfrm>
            <a:off x="450000" y="6357168"/>
            <a:ext cx="1760150" cy="461665"/>
          </a:xfrm>
          <a:prstGeom prst="rect">
            <a:avLst/>
          </a:prstGeom>
        </p:spPr>
        <p:txBody>
          <a:bodyPr rtlCol="0"/>
          <a:lstStyle>
            <a:lvl1pPr>
              <a:defRPr/>
            </a:lvl1pPr>
          </a:lstStyle>
          <a:p>
            <a:pPr rtl="0"/>
            <a:r>
              <a:rPr lang="fi-FI" noProof="0"/>
              <a:t>20XX</a:t>
            </a:r>
          </a:p>
        </p:txBody>
      </p:sp>
      <p:sp>
        <p:nvSpPr>
          <p:cNvPr id="8" name="Alatunnisteen paikkamerkki 7">
            <a:extLst>
              <a:ext uri="{FF2B5EF4-FFF2-40B4-BE49-F238E27FC236}">
                <a16:creationId xmlns:a16="http://schemas.microsoft.com/office/drawing/2014/main" id="{5C01D653-ED9A-46D3-A97F-B5FA1DAE6CA9}"/>
              </a:ext>
            </a:extLst>
          </p:cNvPr>
          <p:cNvSpPr>
            <a:spLocks noGrp="1"/>
          </p:cNvSpPr>
          <p:nvPr>
            <p:ph type="ftr" sz="quarter" idx="11"/>
          </p:nvPr>
        </p:nvSpPr>
        <p:spPr>
          <a:xfrm>
            <a:off x="2754312" y="6357600"/>
            <a:ext cx="6683376" cy="460800"/>
          </a:xfrm>
          <a:prstGeom prst="rect">
            <a:avLst/>
          </a:prstGeom>
        </p:spPr>
        <p:txBody>
          <a:bodyPr rtlCol="0"/>
          <a:lstStyle/>
          <a:p>
            <a:pPr rtl="0"/>
            <a:endParaRPr lang="fi-FI" noProof="0"/>
          </a:p>
        </p:txBody>
      </p:sp>
      <p:sp>
        <p:nvSpPr>
          <p:cNvPr id="9" name="Dian numeron paikkamerkki 8">
            <a:extLst>
              <a:ext uri="{FF2B5EF4-FFF2-40B4-BE49-F238E27FC236}">
                <a16:creationId xmlns:a16="http://schemas.microsoft.com/office/drawing/2014/main" id="{CC5B9B66-64EA-4022-BD96-ECF2A80CE2F0}"/>
              </a:ext>
            </a:extLst>
          </p:cNvPr>
          <p:cNvSpPr>
            <a:spLocks noGrp="1"/>
          </p:cNvSpPr>
          <p:nvPr>
            <p:ph type="sldNum" sz="quarter" idx="12"/>
          </p:nvPr>
        </p:nvSpPr>
        <p:spPr>
          <a:xfrm>
            <a:off x="9982800" y="6357600"/>
            <a:ext cx="1760150" cy="460800"/>
          </a:xfrm>
          <a:prstGeom prst="rect">
            <a:avLst/>
          </a:prstGeom>
        </p:spPr>
        <p:txBody>
          <a:bodyPr rtlCol="0"/>
          <a:lstStyle/>
          <a:p>
            <a:pPr rtl="0"/>
            <a:fld id="{294A09A9-5501-47C1-A89A-A340965A2BE2}" type="slidenum">
              <a:rPr lang="fi-FI" noProof="0" smtClean="0"/>
              <a:t>‹#›</a:t>
            </a:fld>
            <a:endParaRPr lang="fi-FI" noProof="0"/>
          </a:p>
        </p:txBody>
      </p:sp>
    </p:spTree>
    <p:extLst>
      <p:ext uri="{BB962C8B-B14F-4D97-AF65-F5344CB8AC3E}">
        <p14:creationId xmlns:p14="http://schemas.microsoft.com/office/powerpoint/2010/main" val="4092519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Yhteenveto  ">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B4910FDC-FCA3-4F39-AC3F-821172639127}"/>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2937" y="0"/>
            <a:ext cx="386715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solidFill>
                <a:schemeClr val="bg1">
                  <a:alpha val="20000"/>
                </a:schemeClr>
              </a:solidFill>
            </a:endParaRPr>
          </a:p>
        </p:txBody>
      </p:sp>
      <p:sp>
        <p:nvSpPr>
          <p:cNvPr id="2" name="Otsikko 1">
            <a:extLst>
              <a:ext uri="{FF2B5EF4-FFF2-40B4-BE49-F238E27FC236}">
                <a16:creationId xmlns:a16="http://schemas.microsoft.com/office/drawing/2014/main" id="{D033B6B0-54DE-4F2D-84DD-D06CD3B117B4}"/>
              </a:ext>
            </a:extLst>
          </p:cNvPr>
          <p:cNvSpPr>
            <a:spLocks noGrp="1"/>
          </p:cNvSpPr>
          <p:nvPr>
            <p:ph type="title" hasCustomPrompt="1"/>
          </p:nvPr>
        </p:nvSpPr>
        <p:spPr>
          <a:xfrm>
            <a:off x="4318001" y="536573"/>
            <a:ext cx="7424950" cy="1453003"/>
          </a:xfrm>
        </p:spPr>
        <p:txBody>
          <a:bodyPr rtlCol="0"/>
          <a:lstStyle>
            <a:lvl1pPr algn="ctr">
              <a:defRPr/>
            </a:lvl1pPr>
          </a:lstStyle>
          <a:p>
            <a:pPr rtl="0"/>
            <a:r>
              <a:rPr lang="fi-FI" noProof="0"/>
              <a:t>Muokkaa otsikon perustyyliä napsauttamalla</a:t>
            </a:r>
          </a:p>
        </p:txBody>
      </p:sp>
      <p:sp>
        <p:nvSpPr>
          <p:cNvPr id="11" name="Kuvan paikkamerkki 10">
            <a:extLst>
              <a:ext uri="{FF2B5EF4-FFF2-40B4-BE49-F238E27FC236}">
                <a16:creationId xmlns:a16="http://schemas.microsoft.com/office/drawing/2014/main" id="{6F0F278F-99B1-49C2-968B-C983DF8121A9}"/>
              </a:ext>
            </a:extLst>
          </p:cNvPr>
          <p:cNvSpPr>
            <a:spLocks noGrp="1"/>
          </p:cNvSpPr>
          <p:nvPr>
            <p:ph type="pic" sz="quarter" idx="14"/>
          </p:nvPr>
        </p:nvSpPr>
        <p:spPr>
          <a:xfrm>
            <a:off x="627063" y="536575"/>
            <a:ext cx="2616200" cy="1743075"/>
          </a:xfrm>
        </p:spPr>
        <p:txBody>
          <a:bodyPr rtlCol="0"/>
          <a:lstStyle/>
          <a:p>
            <a:pPr rtl="0"/>
            <a:r>
              <a:rPr lang="fi-FI" noProof="0"/>
              <a:t>Lisää kuva napsauttamalla kuvaketta</a:t>
            </a:r>
          </a:p>
        </p:txBody>
      </p:sp>
      <p:sp>
        <p:nvSpPr>
          <p:cNvPr id="207" name="Kuvan paikkamerkki 10">
            <a:extLst>
              <a:ext uri="{FF2B5EF4-FFF2-40B4-BE49-F238E27FC236}">
                <a16:creationId xmlns:a16="http://schemas.microsoft.com/office/drawing/2014/main" id="{524BD50E-995A-4DB3-8E0A-E7F1FC636936}"/>
              </a:ext>
            </a:extLst>
          </p:cNvPr>
          <p:cNvSpPr>
            <a:spLocks noGrp="1"/>
          </p:cNvSpPr>
          <p:nvPr>
            <p:ph type="pic" sz="quarter" idx="15"/>
          </p:nvPr>
        </p:nvSpPr>
        <p:spPr>
          <a:xfrm>
            <a:off x="616853" y="2557090"/>
            <a:ext cx="2616200" cy="1743075"/>
          </a:xfrm>
        </p:spPr>
        <p:txBody>
          <a:bodyPr rtlCol="0"/>
          <a:lstStyle/>
          <a:p>
            <a:pPr rtl="0"/>
            <a:r>
              <a:rPr lang="fi-FI" noProof="0"/>
              <a:t>Lisää kuva napsauttamalla kuvaketta</a:t>
            </a:r>
          </a:p>
        </p:txBody>
      </p:sp>
      <p:sp>
        <p:nvSpPr>
          <p:cNvPr id="208" name="Kuvan paikkamerkki 10">
            <a:extLst>
              <a:ext uri="{FF2B5EF4-FFF2-40B4-BE49-F238E27FC236}">
                <a16:creationId xmlns:a16="http://schemas.microsoft.com/office/drawing/2014/main" id="{ABAB6489-3F37-4A20-8777-093046E5C82D}"/>
              </a:ext>
            </a:extLst>
          </p:cNvPr>
          <p:cNvSpPr>
            <a:spLocks noGrp="1"/>
          </p:cNvSpPr>
          <p:nvPr>
            <p:ph type="pic" sz="quarter" idx="16"/>
          </p:nvPr>
        </p:nvSpPr>
        <p:spPr>
          <a:xfrm>
            <a:off x="627063" y="4576347"/>
            <a:ext cx="2616200" cy="1743075"/>
          </a:xfrm>
        </p:spPr>
        <p:txBody>
          <a:bodyPr rtlCol="0"/>
          <a:lstStyle/>
          <a:p>
            <a:pPr rtl="0"/>
            <a:r>
              <a:rPr lang="fi-FI" noProof="0"/>
              <a:t>Lisää kuva napsauttamalla kuvaketta</a:t>
            </a:r>
          </a:p>
        </p:txBody>
      </p:sp>
      <p:sp>
        <p:nvSpPr>
          <p:cNvPr id="7" name="Tekstin paikkamerkki 6">
            <a:extLst>
              <a:ext uri="{FF2B5EF4-FFF2-40B4-BE49-F238E27FC236}">
                <a16:creationId xmlns:a16="http://schemas.microsoft.com/office/drawing/2014/main" id="{92523157-52E2-4F89-B3C9-EA9FE7914BAB}"/>
              </a:ext>
            </a:extLst>
          </p:cNvPr>
          <p:cNvSpPr>
            <a:spLocks noGrp="1"/>
          </p:cNvSpPr>
          <p:nvPr>
            <p:ph type="body" sz="quarter" idx="17" hasCustomPrompt="1"/>
          </p:nvPr>
        </p:nvSpPr>
        <p:spPr>
          <a:xfrm>
            <a:off x="4864100" y="2876550"/>
            <a:ext cx="6332538" cy="3219450"/>
          </a:xfrm>
        </p:spPr>
        <p:txBody>
          <a:bodyPr rtlCol="0">
            <a:normAutofit/>
          </a:bodyPr>
          <a:lstStyle>
            <a:lvl1pPr marL="0" indent="0" algn="ctr">
              <a:buNone/>
              <a:defRPr sz="190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rtl="0"/>
            <a:r>
              <a:rPr lang="fi-FI" noProof="0"/>
              <a:t>Muokkaa tekstiä napsauttamalla</a:t>
            </a:r>
          </a:p>
        </p:txBody>
      </p:sp>
      <p:sp>
        <p:nvSpPr>
          <p:cNvPr id="3" name="Päivämäärän paikkamerkki 2">
            <a:extLst>
              <a:ext uri="{FF2B5EF4-FFF2-40B4-BE49-F238E27FC236}">
                <a16:creationId xmlns:a16="http://schemas.microsoft.com/office/drawing/2014/main" id="{AEFFE053-BB16-4940-B248-2D496BB29975}"/>
              </a:ext>
            </a:extLst>
          </p:cNvPr>
          <p:cNvSpPr>
            <a:spLocks noGrp="1"/>
          </p:cNvSpPr>
          <p:nvPr>
            <p:ph type="dt" sz="half" idx="10"/>
          </p:nvPr>
        </p:nvSpPr>
        <p:spPr>
          <a:xfrm>
            <a:off x="4318000" y="6357167"/>
            <a:ext cx="1760150" cy="461665"/>
          </a:xfrm>
          <a:prstGeom prst="rect">
            <a:avLst/>
          </a:prstGeom>
        </p:spPr>
        <p:txBody>
          <a:bodyPr rtlCol="0"/>
          <a:lstStyle>
            <a:lvl1pPr>
              <a:defRPr/>
            </a:lvl1pPr>
          </a:lstStyle>
          <a:p>
            <a:pPr rtl="0"/>
            <a:r>
              <a:rPr lang="fi-FI" noProof="0"/>
              <a:t>20XX</a:t>
            </a:r>
          </a:p>
        </p:txBody>
      </p:sp>
      <p:sp>
        <p:nvSpPr>
          <p:cNvPr id="4" name="Alatunnisteen paikkamerkki 3">
            <a:extLst>
              <a:ext uri="{FF2B5EF4-FFF2-40B4-BE49-F238E27FC236}">
                <a16:creationId xmlns:a16="http://schemas.microsoft.com/office/drawing/2014/main" id="{31FBD80C-6CA1-42DB-B732-4807A27DA8C7}"/>
              </a:ext>
            </a:extLst>
          </p:cNvPr>
          <p:cNvSpPr>
            <a:spLocks noGrp="1"/>
          </p:cNvSpPr>
          <p:nvPr>
            <p:ph type="ftr" sz="quarter" idx="11"/>
          </p:nvPr>
        </p:nvSpPr>
        <p:spPr>
          <a:xfrm>
            <a:off x="6356725" y="6357600"/>
            <a:ext cx="3347285" cy="460800"/>
          </a:xfrm>
          <a:prstGeom prst="rect">
            <a:avLst/>
          </a:prstGeom>
        </p:spPr>
        <p:txBody>
          <a:bodyPr rtlCol="0"/>
          <a:lstStyle/>
          <a:p>
            <a:pPr rtl="0"/>
            <a:endParaRPr lang="fi-FI" noProof="0"/>
          </a:p>
        </p:txBody>
      </p:sp>
      <p:sp>
        <p:nvSpPr>
          <p:cNvPr id="5" name="Dian numeron paikkamerkki 4">
            <a:extLst>
              <a:ext uri="{FF2B5EF4-FFF2-40B4-BE49-F238E27FC236}">
                <a16:creationId xmlns:a16="http://schemas.microsoft.com/office/drawing/2014/main" id="{B7A9DA86-C177-42C6-90F8-37C6844A2AA8}"/>
              </a:ext>
            </a:extLst>
          </p:cNvPr>
          <p:cNvSpPr>
            <a:spLocks noGrp="1"/>
          </p:cNvSpPr>
          <p:nvPr>
            <p:ph type="sldNum" sz="quarter" idx="12"/>
          </p:nvPr>
        </p:nvSpPr>
        <p:spPr>
          <a:xfrm>
            <a:off x="9982800" y="6357600"/>
            <a:ext cx="1760150" cy="460800"/>
          </a:xfrm>
          <a:prstGeom prst="rect">
            <a:avLst/>
          </a:prstGeom>
        </p:spPr>
        <p:txBody>
          <a:bodyPr rtlCol="0"/>
          <a:lstStyle/>
          <a:p>
            <a:pPr rtl="0"/>
            <a:fld id="{294A09A9-5501-47C1-A89A-A340965A2BE2}" type="slidenum">
              <a:rPr lang="fi-FI" noProof="0" smtClean="0"/>
              <a:t>‹#›</a:t>
            </a:fld>
            <a:endParaRPr lang="fi-FI" noProof="0"/>
          </a:p>
        </p:txBody>
      </p:sp>
      <p:cxnSp>
        <p:nvCxnSpPr>
          <p:cNvPr id="91" name="Suora yhdysviiva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77417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594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petu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33B6B0-54DE-4F2D-84DD-D06CD3B117B4}"/>
              </a:ext>
            </a:extLst>
          </p:cNvPr>
          <p:cNvSpPr>
            <a:spLocks noGrp="1"/>
          </p:cNvSpPr>
          <p:nvPr>
            <p:ph type="title"/>
          </p:nvPr>
        </p:nvSpPr>
        <p:spPr>
          <a:xfrm>
            <a:off x="7794707" y="536573"/>
            <a:ext cx="3856679" cy="1453003"/>
          </a:xfrm>
        </p:spPr>
        <p:txBody>
          <a:bodyPr rtlCol="0"/>
          <a:lstStyle>
            <a:lvl1pPr algn="ctr">
              <a:defRPr/>
            </a:lvl1pPr>
          </a:lstStyle>
          <a:p>
            <a:pPr rtl="0"/>
            <a:r>
              <a:rPr lang="fi-FI" noProof="0"/>
              <a:t>Muokkaa ots. perustyyl. napsautt.</a:t>
            </a:r>
            <a:endParaRPr lang="fi-FI" noProof="0" dirty="0"/>
          </a:p>
        </p:txBody>
      </p:sp>
      <p:sp>
        <p:nvSpPr>
          <p:cNvPr id="3" name="Päivämäärän paikkamerkki 2">
            <a:extLst>
              <a:ext uri="{FF2B5EF4-FFF2-40B4-BE49-F238E27FC236}">
                <a16:creationId xmlns:a16="http://schemas.microsoft.com/office/drawing/2014/main" id="{AEFFE053-BB16-4940-B248-2D496BB29975}"/>
              </a:ext>
            </a:extLst>
          </p:cNvPr>
          <p:cNvSpPr>
            <a:spLocks noGrp="1"/>
          </p:cNvSpPr>
          <p:nvPr>
            <p:ph type="dt" sz="half" idx="10"/>
          </p:nvPr>
        </p:nvSpPr>
        <p:spPr>
          <a:xfrm>
            <a:off x="450000" y="6357168"/>
            <a:ext cx="1760150" cy="461665"/>
          </a:xfrm>
          <a:prstGeom prst="rect">
            <a:avLst/>
          </a:prstGeom>
        </p:spPr>
        <p:txBody>
          <a:bodyPr rtlCol="0"/>
          <a:lstStyle>
            <a:lvl1pPr>
              <a:defRPr/>
            </a:lvl1pPr>
          </a:lstStyle>
          <a:p>
            <a:pPr rtl="0"/>
            <a:r>
              <a:rPr lang="fi-FI" noProof="0" dirty="0"/>
              <a:t>20XX</a:t>
            </a:r>
          </a:p>
        </p:txBody>
      </p:sp>
      <p:sp>
        <p:nvSpPr>
          <p:cNvPr id="4" name="Alatunnisteen paikkamerkki 3">
            <a:extLst>
              <a:ext uri="{FF2B5EF4-FFF2-40B4-BE49-F238E27FC236}">
                <a16:creationId xmlns:a16="http://schemas.microsoft.com/office/drawing/2014/main" id="{31FBD80C-6CA1-42DB-B732-4807A27DA8C7}"/>
              </a:ext>
            </a:extLst>
          </p:cNvPr>
          <p:cNvSpPr>
            <a:spLocks noGrp="1"/>
          </p:cNvSpPr>
          <p:nvPr>
            <p:ph type="ftr" sz="quarter" idx="11"/>
          </p:nvPr>
        </p:nvSpPr>
        <p:spPr>
          <a:xfrm>
            <a:off x="2754312" y="6357600"/>
            <a:ext cx="6683376" cy="460800"/>
          </a:xfrm>
          <a:prstGeom prst="rect">
            <a:avLst/>
          </a:prstGeom>
        </p:spPr>
        <p:txBody>
          <a:bodyPr rtlCol="0"/>
          <a:lstStyle/>
          <a:p>
            <a:pPr rtl="0"/>
            <a:endParaRPr lang="fi-FI" noProof="0" dirty="0"/>
          </a:p>
        </p:txBody>
      </p:sp>
      <p:sp>
        <p:nvSpPr>
          <p:cNvPr id="5" name="Dian numeron paikkamerkki 4">
            <a:extLst>
              <a:ext uri="{FF2B5EF4-FFF2-40B4-BE49-F238E27FC236}">
                <a16:creationId xmlns:a16="http://schemas.microsoft.com/office/drawing/2014/main" id="{B7A9DA86-C177-42C6-90F8-37C6844A2AA8}"/>
              </a:ext>
            </a:extLst>
          </p:cNvPr>
          <p:cNvSpPr>
            <a:spLocks noGrp="1"/>
          </p:cNvSpPr>
          <p:nvPr>
            <p:ph type="sldNum" sz="quarter" idx="12"/>
          </p:nvPr>
        </p:nvSpPr>
        <p:spPr>
          <a:xfrm>
            <a:off x="9982800" y="6357600"/>
            <a:ext cx="1760150" cy="460800"/>
          </a:xfrm>
          <a:prstGeom prst="rect">
            <a:avLst/>
          </a:prstGeom>
        </p:spPr>
        <p:txBody>
          <a:bodyPr rtlCol="0"/>
          <a:lstStyle/>
          <a:p>
            <a:pPr rtl="0"/>
            <a:fld id="{294A09A9-5501-47C1-A89A-A340965A2BE2}" type="slidenum">
              <a:rPr lang="fi-FI" noProof="0" smtClean="0"/>
              <a:t>‹#›</a:t>
            </a:fld>
            <a:endParaRPr lang="fi-FI" noProof="0" dirty="0"/>
          </a:p>
        </p:txBody>
      </p:sp>
      <p:cxnSp>
        <p:nvCxnSpPr>
          <p:cNvPr id="91" name="Suora yhdysviiva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94435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2" name="Ryhmä 91">
            <a:extLst>
              <a:ext uri="{FF2B5EF4-FFF2-40B4-BE49-F238E27FC236}">
                <a16:creationId xmlns:a16="http://schemas.microsoft.com/office/drawing/2014/main" id="{6CA9855B-4072-4D45-821E-549FDF548137}"/>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28958" y="457964"/>
            <a:ext cx="7681842" cy="5937065"/>
            <a:chOff x="28958" y="457964"/>
            <a:chExt cx="7681842" cy="5937065"/>
          </a:xfrm>
        </p:grpSpPr>
        <p:grpSp>
          <p:nvGrpSpPr>
            <p:cNvPr id="94" name="Ryhmä 93">
              <a:extLst>
                <a:ext uri="{FF2B5EF4-FFF2-40B4-BE49-F238E27FC236}">
                  <a16:creationId xmlns:a16="http://schemas.microsoft.com/office/drawing/2014/main" id="{CD707C0C-4086-4F35-A8FC-A45D727AA61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3417239" y="1865958"/>
              <a:ext cx="1270000" cy="3384002"/>
              <a:chOff x="7920038" y="61913"/>
              <a:chExt cx="1270000" cy="3384002"/>
            </a:xfrm>
          </p:grpSpPr>
          <p:sp>
            <p:nvSpPr>
              <p:cNvPr id="195" name="Freeform 76">
                <a:extLst>
                  <a:ext uri="{FF2B5EF4-FFF2-40B4-BE49-F238E27FC236}">
                    <a16:creationId xmlns:a16="http://schemas.microsoft.com/office/drawing/2014/main" id="{3D21528F-9013-4CD7-9F7C-D3F3624881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20038" y="61913"/>
                <a:ext cx="638175" cy="2843213"/>
              </a:xfrm>
              <a:custGeom>
                <a:avLst/>
                <a:gdLst>
                  <a:gd name="T0" fmla="*/ 0 w 134"/>
                  <a:gd name="T1" fmla="*/ 298 h 597"/>
                  <a:gd name="T2" fmla="*/ 134 w 134"/>
                  <a:gd name="T3" fmla="*/ 597 h 597"/>
                  <a:gd name="T4" fmla="*/ 134 w 134"/>
                  <a:gd name="T5" fmla="*/ 0 h 597"/>
                  <a:gd name="T6" fmla="*/ 0 w 134"/>
                  <a:gd name="T7" fmla="*/ 298 h 597"/>
                </a:gdLst>
                <a:ahLst/>
                <a:cxnLst>
                  <a:cxn ang="0">
                    <a:pos x="T0" y="T1"/>
                  </a:cxn>
                  <a:cxn ang="0">
                    <a:pos x="T2" y="T3"/>
                  </a:cxn>
                  <a:cxn ang="0">
                    <a:pos x="T4" y="T5"/>
                  </a:cxn>
                  <a:cxn ang="0">
                    <a:pos x="T6" y="T7"/>
                  </a:cxn>
                </a:cxnLst>
                <a:rect l="0" t="0" r="r" b="b"/>
                <a:pathLst>
                  <a:path w="134" h="597">
                    <a:moveTo>
                      <a:pt x="0" y="298"/>
                    </a:moveTo>
                    <a:cubicBezTo>
                      <a:pt x="0" y="417"/>
                      <a:pt x="52" y="523"/>
                      <a:pt x="134" y="597"/>
                    </a:cubicBezTo>
                    <a:cubicBezTo>
                      <a:pt x="134" y="0"/>
                      <a:pt x="134" y="0"/>
                      <a:pt x="134" y="0"/>
                    </a:cubicBezTo>
                    <a:cubicBezTo>
                      <a:pt x="52" y="74"/>
                      <a:pt x="0" y="180"/>
                      <a:pt x="0" y="298"/>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96" name="Freeform 77">
                <a:extLst>
                  <a:ext uri="{FF2B5EF4-FFF2-40B4-BE49-F238E27FC236}">
                    <a16:creationId xmlns:a16="http://schemas.microsoft.com/office/drawing/2014/main" id="{06A8F5A2-62EC-4CDC-945A-E6C50C86CA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58213" y="61913"/>
                <a:ext cx="631825" cy="2843213"/>
              </a:xfrm>
              <a:custGeom>
                <a:avLst/>
                <a:gdLst>
                  <a:gd name="T0" fmla="*/ 0 w 133"/>
                  <a:gd name="T1" fmla="*/ 0 h 597"/>
                  <a:gd name="T2" fmla="*/ 0 w 133"/>
                  <a:gd name="T3" fmla="*/ 597 h 597"/>
                  <a:gd name="T4" fmla="*/ 133 w 133"/>
                  <a:gd name="T5" fmla="*/ 298 h 597"/>
                  <a:gd name="T6" fmla="*/ 0 w 133"/>
                  <a:gd name="T7" fmla="*/ 0 h 597"/>
                </a:gdLst>
                <a:ahLst/>
                <a:cxnLst>
                  <a:cxn ang="0">
                    <a:pos x="T0" y="T1"/>
                  </a:cxn>
                  <a:cxn ang="0">
                    <a:pos x="T2" y="T3"/>
                  </a:cxn>
                  <a:cxn ang="0">
                    <a:pos x="T4" y="T5"/>
                  </a:cxn>
                  <a:cxn ang="0">
                    <a:pos x="T6" y="T7"/>
                  </a:cxn>
                </a:cxnLst>
                <a:rect l="0" t="0" r="r" b="b"/>
                <a:pathLst>
                  <a:path w="133" h="597">
                    <a:moveTo>
                      <a:pt x="0" y="0"/>
                    </a:moveTo>
                    <a:cubicBezTo>
                      <a:pt x="0" y="597"/>
                      <a:pt x="0" y="597"/>
                      <a:pt x="0" y="597"/>
                    </a:cubicBezTo>
                    <a:cubicBezTo>
                      <a:pt x="82" y="523"/>
                      <a:pt x="133" y="417"/>
                      <a:pt x="133" y="298"/>
                    </a:cubicBezTo>
                    <a:cubicBezTo>
                      <a:pt x="133" y="180"/>
                      <a:pt x="82" y="74"/>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grpSp>
            <p:nvGrpSpPr>
              <p:cNvPr id="197" name="Ryhmä 196">
                <a:extLst>
                  <a:ext uri="{FF2B5EF4-FFF2-40B4-BE49-F238E27FC236}">
                    <a16:creationId xmlns:a16="http://schemas.microsoft.com/office/drawing/2014/main" id="{9625C8AA-1597-4CED-8301-18D382EF0DF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7934326" y="61915"/>
                <a:ext cx="1241425" cy="3384000"/>
                <a:chOff x="7934326" y="61915"/>
                <a:chExt cx="1241425" cy="3384000"/>
              </a:xfrm>
            </p:grpSpPr>
            <p:sp>
              <p:nvSpPr>
                <p:cNvPr id="198" name="Line 90">
                  <a:extLst>
                    <a:ext uri="{FF2B5EF4-FFF2-40B4-BE49-F238E27FC236}">
                      <a16:creationId xmlns:a16="http://schemas.microsoft.com/office/drawing/2014/main" id="{5DF95B35-23E9-4724-A4F8-8ED718B5DE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8558213" y="61915"/>
                  <a:ext cx="0" cy="3384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99" name="Freeform 91">
                  <a:extLst>
                    <a:ext uri="{FF2B5EF4-FFF2-40B4-BE49-F238E27FC236}">
                      <a16:creationId xmlns:a16="http://schemas.microsoft.com/office/drawing/2014/main" id="{26C6754B-5776-451D-95ED-62AA4D0BA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1976" y="523875"/>
                  <a:ext cx="747713" cy="376238"/>
                </a:xfrm>
                <a:custGeom>
                  <a:avLst/>
                  <a:gdLst>
                    <a:gd name="T0" fmla="*/ 471 w 471"/>
                    <a:gd name="T1" fmla="*/ 0 h 237"/>
                    <a:gd name="T2" fmla="*/ 237 w 471"/>
                    <a:gd name="T3" fmla="*/ 237 h 237"/>
                    <a:gd name="T4" fmla="*/ 0 w 471"/>
                    <a:gd name="T5" fmla="*/ 0 h 237"/>
                  </a:gdLst>
                  <a:ahLst/>
                  <a:cxnLst>
                    <a:cxn ang="0">
                      <a:pos x="T0" y="T1"/>
                    </a:cxn>
                    <a:cxn ang="0">
                      <a:pos x="T2" y="T3"/>
                    </a:cxn>
                    <a:cxn ang="0">
                      <a:pos x="T4" y="T5"/>
                    </a:cxn>
                  </a:cxnLst>
                  <a:rect l="0" t="0" r="r" b="b"/>
                  <a:pathLst>
                    <a:path w="471" h="237">
                      <a:moveTo>
                        <a:pt x="471" y="0"/>
                      </a:moveTo>
                      <a:lnTo>
                        <a:pt x="237" y="237"/>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200" name="Freeform 92">
                  <a:extLst>
                    <a:ext uri="{FF2B5EF4-FFF2-40B4-BE49-F238E27FC236}">
                      <a16:creationId xmlns:a16="http://schemas.microsoft.com/office/drawing/2014/main" id="{A345A289-8D6C-4886-B54C-3E0D26D176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7188" y="1028700"/>
                  <a:ext cx="1157288" cy="581025"/>
                </a:xfrm>
                <a:custGeom>
                  <a:avLst/>
                  <a:gdLst>
                    <a:gd name="T0" fmla="*/ 729 w 729"/>
                    <a:gd name="T1" fmla="*/ 0 h 366"/>
                    <a:gd name="T2" fmla="*/ 366 w 729"/>
                    <a:gd name="T3" fmla="*/ 366 h 366"/>
                    <a:gd name="T4" fmla="*/ 0 w 729"/>
                    <a:gd name="T5" fmla="*/ 0 h 366"/>
                  </a:gdLst>
                  <a:ahLst/>
                  <a:cxnLst>
                    <a:cxn ang="0">
                      <a:pos x="T0" y="T1"/>
                    </a:cxn>
                    <a:cxn ang="0">
                      <a:pos x="T2" y="T3"/>
                    </a:cxn>
                    <a:cxn ang="0">
                      <a:pos x="T4" y="T5"/>
                    </a:cxn>
                  </a:cxnLst>
                  <a:rect l="0" t="0" r="r" b="b"/>
                  <a:pathLst>
                    <a:path w="729" h="366">
                      <a:moveTo>
                        <a:pt x="729" y="0"/>
                      </a:moveTo>
                      <a:lnTo>
                        <a:pt x="366" y="366"/>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201" name="Freeform 93">
                  <a:extLst>
                    <a:ext uri="{FF2B5EF4-FFF2-40B4-BE49-F238E27FC236}">
                      <a16:creationId xmlns:a16="http://schemas.microsoft.com/office/drawing/2014/main" id="{5690D981-545B-4A73-A22E-6E701024A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34326" y="1700213"/>
                  <a:ext cx="1241425" cy="619125"/>
                </a:xfrm>
                <a:custGeom>
                  <a:avLst/>
                  <a:gdLst>
                    <a:gd name="T0" fmla="*/ 782 w 782"/>
                    <a:gd name="T1" fmla="*/ 0 h 390"/>
                    <a:gd name="T2" fmla="*/ 393 w 782"/>
                    <a:gd name="T3" fmla="*/ 390 h 390"/>
                    <a:gd name="T4" fmla="*/ 0 w 782"/>
                    <a:gd name="T5" fmla="*/ 0 h 390"/>
                  </a:gdLst>
                  <a:ahLst/>
                  <a:cxnLst>
                    <a:cxn ang="0">
                      <a:pos x="T0" y="T1"/>
                    </a:cxn>
                    <a:cxn ang="0">
                      <a:pos x="T2" y="T3"/>
                    </a:cxn>
                    <a:cxn ang="0">
                      <a:pos x="T4" y="T5"/>
                    </a:cxn>
                  </a:cxnLst>
                  <a:rect l="0" t="0" r="r" b="b"/>
                  <a:pathLst>
                    <a:path w="782" h="390">
                      <a:moveTo>
                        <a:pt x="782" y="0"/>
                      </a:moveTo>
                      <a:lnTo>
                        <a:pt x="393" y="390"/>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grpSp>
        </p:grpSp>
        <p:grpSp>
          <p:nvGrpSpPr>
            <p:cNvPr id="95" name="Ryhmä 94">
              <a:extLst>
                <a:ext uri="{FF2B5EF4-FFF2-40B4-BE49-F238E27FC236}">
                  <a16:creationId xmlns:a16="http://schemas.microsoft.com/office/drawing/2014/main" id="{FCB89D53-605D-4497-A82E-C5CB7B9AB10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flipH="1">
              <a:off x="28958" y="457964"/>
              <a:ext cx="5539609" cy="5682348"/>
              <a:chOff x="6623433" y="457964"/>
              <a:chExt cx="5539609" cy="5682348"/>
            </a:xfrm>
          </p:grpSpPr>
          <p:grpSp>
            <p:nvGrpSpPr>
              <p:cNvPr id="146" name="Ryhmä 145">
                <a:extLst>
                  <a:ext uri="{FF2B5EF4-FFF2-40B4-BE49-F238E27FC236}">
                    <a16:creationId xmlns:a16="http://schemas.microsoft.com/office/drawing/2014/main" id="{4200751B-2483-40F5-8C14-EF64034D453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73" name="Freeform 64">
                  <a:extLst>
                    <a:ext uri="{FF2B5EF4-FFF2-40B4-BE49-F238E27FC236}">
                      <a16:creationId xmlns:a16="http://schemas.microsoft.com/office/drawing/2014/main" id="{A9677C6B-C435-43E3-BF18-DC35709C97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74" name="Freeform 81">
                  <a:extLst>
                    <a:ext uri="{FF2B5EF4-FFF2-40B4-BE49-F238E27FC236}">
                      <a16:creationId xmlns:a16="http://schemas.microsoft.com/office/drawing/2014/main" id="{56E374F1-3376-4D82-B66C-A0588A30F0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75" name="Freeform 61">
                  <a:extLst>
                    <a:ext uri="{FF2B5EF4-FFF2-40B4-BE49-F238E27FC236}">
                      <a16:creationId xmlns:a16="http://schemas.microsoft.com/office/drawing/2014/main" id="{979B4E97-34CE-4034-8523-F1584A0344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76" name="Freeform 78">
                  <a:extLst>
                    <a:ext uri="{FF2B5EF4-FFF2-40B4-BE49-F238E27FC236}">
                      <a16:creationId xmlns:a16="http://schemas.microsoft.com/office/drawing/2014/main" id="{F4C4EFFF-E30B-4F0B-9ED4-FF63047DCB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77" name="Freeform 84">
                  <a:extLst>
                    <a:ext uri="{FF2B5EF4-FFF2-40B4-BE49-F238E27FC236}">
                      <a16:creationId xmlns:a16="http://schemas.microsoft.com/office/drawing/2014/main" id="{173FDB7E-F5CA-497D-95CF-7A00D6789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78" name="Freeform 87">
                  <a:extLst>
                    <a:ext uri="{FF2B5EF4-FFF2-40B4-BE49-F238E27FC236}">
                      <a16:creationId xmlns:a16="http://schemas.microsoft.com/office/drawing/2014/main" id="{42266BB1-5605-4F64-B071-80A97BAD9C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79" name="Freeform 60">
                  <a:extLst>
                    <a:ext uri="{FF2B5EF4-FFF2-40B4-BE49-F238E27FC236}">
                      <a16:creationId xmlns:a16="http://schemas.microsoft.com/office/drawing/2014/main" id="{90D15A2A-0F2D-4AB8-8252-303BA5DB3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80" name="Freeform 59">
                  <a:extLst>
                    <a:ext uri="{FF2B5EF4-FFF2-40B4-BE49-F238E27FC236}">
                      <a16:creationId xmlns:a16="http://schemas.microsoft.com/office/drawing/2014/main" id="{E676282C-5FCF-4E29-AE15-2545F1A685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81" name="Freeform 62">
                  <a:extLst>
                    <a:ext uri="{FF2B5EF4-FFF2-40B4-BE49-F238E27FC236}">
                      <a16:creationId xmlns:a16="http://schemas.microsoft.com/office/drawing/2014/main" id="{AF7EC2A1-EAFC-4851-A4E3-47811C4456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82" name="Freeform 65">
                  <a:extLst>
                    <a:ext uri="{FF2B5EF4-FFF2-40B4-BE49-F238E27FC236}">
                      <a16:creationId xmlns:a16="http://schemas.microsoft.com/office/drawing/2014/main" id="{6F9BD94B-F299-45D3-B66E-F20FBC9246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83" name="Freeform 79">
                  <a:extLst>
                    <a:ext uri="{FF2B5EF4-FFF2-40B4-BE49-F238E27FC236}">
                      <a16:creationId xmlns:a16="http://schemas.microsoft.com/office/drawing/2014/main" id="{50E616C9-EAB1-4990-B569-17C6CB0889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84" name="Freeform 82">
                  <a:extLst>
                    <a:ext uri="{FF2B5EF4-FFF2-40B4-BE49-F238E27FC236}">
                      <a16:creationId xmlns:a16="http://schemas.microsoft.com/office/drawing/2014/main" id="{2F983FB0-2CC2-4D5F-A331-4130F138E9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85" name="Freeform 85">
                  <a:extLst>
                    <a:ext uri="{FF2B5EF4-FFF2-40B4-BE49-F238E27FC236}">
                      <a16:creationId xmlns:a16="http://schemas.microsoft.com/office/drawing/2014/main" id="{B1ABC269-0802-4C4A-9E57-6F876F122C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86" name="Freeform 88">
                  <a:extLst>
                    <a:ext uri="{FF2B5EF4-FFF2-40B4-BE49-F238E27FC236}">
                      <a16:creationId xmlns:a16="http://schemas.microsoft.com/office/drawing/2014/main" id="{233153AF-C5CF-40DD-9E5E-9B84272F4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grpSp>
              <p:nvGrpSpPr>
                <p:cNvPr id="187" name="Ryhmä 186">
                  <a:extLst>
                    <a:ext uri="{FF2B5EF4-FFF2-40B4-BE49-F238E27FC236}">
                      <a16:creationId xmlns:a16="http://schemas.microsoft.com/office/drawing/2014/main" id="{95E220B7-17F2-4748-A337-3B8D58860387}"/>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88" name="Line 63">
                    <a:extLst>
                      <a:ext uri="{FF2B5EF4-FFF2-40B4-BE49-F238E27FC236}">
                        <a16:creationId xmlns:a16="http://schemas.microsoft.com/office/drawing/2014/main" id="{63DC02CB-E162-45FD-AF68-0A1DB537F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89" name="Line 66">
                    <a:extLst>
                      <a:ext uri="{FF2B5EF4-FFF2-40B4-BE49-F238E27FC236}">
                        <a16:creationId xmlns:a16="http://schemas.microsoft.com/office/drawing/2014/main" id="{4D9CBADA-7016-4987-B723-F7AE8E2E5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90" name="Line 67">
                    <a:extLst>
                      <a:ext uri="{FF2B5EF4-FFF2-40B4-BE49-F238E27FC236}">
                        <a16:creationId xmlns:a16="http://schemas.microsoft.com/office/drawing/2014/main" id="{1DCEDCA0-F979-4B3C-A0CA-F98F2DEE89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91" name="Line 80">
                    <a:extLst>
                      <a:ext uri="{FF2B5EF4-FFF2-40B4-BE49-F238E27FC236}">
                        <a16:creationId xmlns:a16="http://schemas.microsoft.com/office/drawing/2014/main" id="{1B701ADB-B6EB-4BED-8D15-F358A67EC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92" name="Line 83">
                    <a:extLst>
                      <a:ext uri="{FF2B5EF4-FFF2-40B4-BE49-F238E27FC236}">
                        <a16:creationId xmlns:a16="http://schemas.microsoft.com/office/drawing/2014/main" id="{239EB39D-EF7A-4284-83B8-904957045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93" name="Line 86">
                    <a:extLst>
                      <a:ext uri="{FF2B5EF4-FFF2-40B4-BE49-F238E27FC236}">
                        <a16:creationId xmlns:a16="http://schemas.microsoft.com/office/drawing/2014/main" id="{59413AC3-6F9D-431E-8136-F15C0FCA62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94" name="Line 89">
                    <a:extLst>
                      <a:ext uri="{FF2B5EF4-FFF2-40B4-BE49-F238E27FC236}">
                        <a16:creationId xmlns:a16="http://schemas.microsoft.com/office/drawing/2014/main" id="{987DF8D6-E53D-4C41-B339-1E5094638F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grpSp>
          </p:grpSp>
          <p:grpSp>
            <p:nvGrpSpPr>
              <p:cNvPr id="147" name="Ryhmä 146">
                <a:extLst>
                  <a:ext uri="{FF2B5EF4-FFF2-40B4-BE49-F238E27FC236}">
                    <a16:creationId xmlns:a16="http://schemas.microsoft.com/office/drawing/2014/main" id="{66036562-1199-405F-B95A-C3A543B5DB4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65" name="Ryhmä 164">
                  <a:extLst>
                    <a:ext uri="{FF2B5EF4-FFF2-40B4-BE49-F238E27FC236}">
                      <a16:creationId xmlns:a16="http://schemas.microsoft.com/office/drawing/2014/main" id="{C4C4997E-6944-4940-8B33-92DB90BCE3A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69" name="Suora yhdysviiva 168">
                    <a:extLst>
                      <a:ext uri="{FF2B5EF4-FFF2-40B4-BE49-F238E27FC236}">
                        <a16:creationId xmlns:a16="http://schemas.microsoft.com/office/drawing/2014/main" id="{0A44DA53-5DA1-44E2-8EB4-F53CC84C9F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0" name="Suora yhdysviiva 169">
                    <a:extLst>
                      <a:ext uri="{FF2B5EF4-FFF2-40B4-BE49-F238E27FC236}">
                        <a16:creationId xmlns:a16="http://schemas.microsoft.com/office/drawing/2014/main" id="{F072B3FF-FEA5-46BC-8627-9B46C5F396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1" name="Rectangle 30">
                    <a:extLst>
                      <a:ext uri="{FF2B5EF4-FFF2-40B4-BE49-F238E27FC236}">
                        <a16:creationId xmlns:a16="http://schemas.microsoft.com/office/drawing/2014/main" id="{FB18587D-1BDA-4D28-9B48-3C37C764B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dirty="0"/>
                  </a:p>
                </p:txBody>
              </p:sp>
              <p:sp>
                <p:nvSpPr>
                  <p:cNvPr id="172" name="Rectangle 30">
                    <a:extLst>
                      <a:ext uri="{FF2B5EF4-FFF2-40B4-BE49-F238E27FC236}">
                        <a16:creationId xmlns:a16="http://schemas.microsoft.com/office/drawing/2014/main" id="{8CFE033B-F34F-4836-B6F3-93E6C7D9C5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dirty="0"/>
                  </a:p>
                </p:txBody>
              </p:sp>
            </p:grpSp>
            <p:grpSp>
              <p:nvGrpSpPr>
                <p:cNvPr id="166" name="Ryhmä 165">
                  <a:extLst>
                    <a:ext uri="{FF2B5EF4-FFF2-40B4-BE49-F238E27FC236}">
                      <a16:creationId xmlns:a16="http://schemas.microsoft.com/office/drawing/2014/main" id="{07F79761-CFAA-4330-8067-31EC1DC3E16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67" name="Freeform: Shape 166">
                    <a:extLst>
                      <a:ext uri="{FF2B5EF4-FFF2-40B4-BE49-F238E27FC236}">
                        <a16:creationId xmlns:a16="http://schemas.microsoft.com/office/drawing/2014/main" id="{8A0BC496-427B-4836-B989-97B0673D8F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solidFill>
                        <a:schemeClr val="tx1"/>
                      </a:solidFill>
                    </a:endParaRPr>
                  </a:p>
                </p:txBody>
              </p:sp>
              <p:sp>
                <p:nvSpPr>
                  <p:cNvPr id="168" name="Freeform: Shape 167">
                    <a:extLst>
                      <a:ext uri="{FF2B5EF4-FFF2-40B4-BE49-F238E27FC236}">
                        <a16:creationId xmlns:a16="http://schemas.microsoft.com/office/drawing/2014/main" id="{A0D554E1-33ED-415C-BF15-FC38D2E33C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solidFill>
                        <a:schemeClr val="tx1"/>
                      </a:solidFill>
                    </a:endParaRPr>
                  </a:p>
                </p:txBody>
              </p:sp>
            </p:grpSp>
          </p:grpSp>
          <p:grpSp>
            <p:nvGrpSpPr>
              <p:cNvPr id="148" name="Ryhmä 147">
                <a:extLst>
                  <a:ext uri="{FF2B5EF4-FFF2-40B4-BE49-F238E27FC236}">
                    <a16:creationId xmlns:a16="http://schemas.microsoft.com/office/drawing/2014/main" id="{D1F1EE7D-C5FF-46EA-AB9C-94E1F2D9B73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61" name="Ryhmä 160">
                  <a:extLst>
                    <a:ext uri="{FF2B5EF4-FFF2-40B4-BE49-F238E27FC236}">
                      <a16:creationId xmlns:a16="http://schemas.microsoft.com/office/drawing/2014/main" id="{2AC2FE37-AED7-4C81-A52E-FD105C1BDA8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3" name="Freeform 68">
                    <a:extLst>
                      <a:ext uri="{FF2B5EF4-FFF2-40B4-BE49-F238E27FC236}">
                        <a16:creationId xmlns:a16="http://schemas.microsoft.com/office/drawing/2014/main" id="{AB34FC05-3259-4BE2-8DA9-91435FAFC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64" name="Freeform 69">
                    <a:extLst>
                      <a:ext uri="{FF2B5EF4-FFF2-40B4-BE49-F238E27FC236}">
                        <a16:creationId xmlns:a16="http://schemas.microsoft.com/office/drawing/2014/main" id="{AC11598E-3FD2-47F3-8E57-D5D6130DBC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grpSp>
            <p:sp>
              <p:nvSpPr>
                <p:cNvPr id="162" name="Line 70">
                  <a:extLst>
                    <a:ext uri="{FF2B5EF4-FFF2-40B4-BE49-F238E27FC236}">
                      <a16:creationId xmlns:a16="http://schemas.microsoft.com/office/drawing/2014/main" id="{37D098FA-73CF-44E6-B612-7DE664E5DE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grpSp>
          <p:grpSp>
            <p:nvGrpSpPr>
              <p:cNvPr id="149" name="Ryhmä 148">
                <a:extLst>
                  <a:ext uri="{FF2B5EF4-FFF2-40B4-BE49-F238E27FC236}">
                    <a16:creationId xmlns:a16="http://schemas.microsoft.com/office/drawing/2014/main" id="{66672930-1A30-4508-A9D2-FA4271C6B1E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58" name="Freeform 68">
                  <a:extLst>
                    <a:ext uri="{FF2B5EF4-FFF2-40B4-BE49-F238E27FC236}">
                      <a16:creationId xmlns:a16="http://schemas.microsoft.com/office/drawing/2014/main" id="{174F3D5B-9943-4A8B-8699-ABB2B7991B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59" name="Freeform 69">
                  <a:extLst>
                    <a:ext uri="{FF2B5EF4-FFF2-40B4-BE49-F238E27FC236}">
                      <a16:creationId xmlns:a16="http://schemas.microsoft.com/office/drawing/2014/main" id="{6834DCA2-951C-4A9B-8490-5C7BD0FFBB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60" name="Line 70">
                  <a:extLst>
                    <a:ext uri="{FF2B5EF4-FFF2-40B4-BE49-F238E27FC236}">
                      <a16:creationId xmlns:a16="http://schemas.microsoft.com/office/drawing/2014/main" id="{316B6CF4-BCF3-4765-B744-A1EB5A76D3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grpSp>
          <p:grpSp>
            <p:nvGrpSpPr>
              <p:cNvPr id="150" name="Ryhmä 149">
                <a:extLst>
                  <a:ext uri="{FF2B5EF4-FFF2-40B4-BE49-F238E27FC236}">
                    <a16:creationId xmlns:a16="http://schemas.microsoft.com/office/drawing/2014/main" id="{BAD99054-FC47-4391-9369-B309A0AA258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51" name="Ryhmä 150">
                  <a:extLst>
                    <a:ext uri="{FF2B5EF4-FFF2-40B4-BE49-F238E27FC236}">
                      <a16:creationId xmlns:a16="http://schemas.microsoft.com/office/drawing/2014/main" id="{1A1CDB94-FE6F-4AAC-94D9-DDCEC703B126}"/>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56" name="Freeform: Shape 155">
                    <a:extLst>
                      <a:ext uri="{FF2B5EF4-FFF2-40B4-BE49-F238E27FC236}">
                        <a16:creationId xmlns:a16="http://schemas.microsoft.com/office/drawing/2014/main" id="{99B22DCB-54E6-4769-9DD7-3736B4041B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solidFill>
                        <a:schemeClr val="tx1"/>
                      </a:solidFill>
                    </a:endParaRPr>
                  </a:p>
                </p:txBody>
              </p:sp>
              <p:sp>
                <p:nvSpPr>
                  <p:cNvPr id="157" name="Freeform: Shape 156">
                    <a:extLst>
                      <a:ext uri="{FF2B5EF4-FFF2-40B4-BE49-F238E27FC236}">
                        <a16:creationId xmlns:a16="http://schemas.microsoft.com/office/drawing/2014/main" id="{67DA3C33-5733-4571-AD7C-F9D7447D18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solidFill>
                        <a:schemeClr val="tx1"/>
                      </a:solidFill>
                    </a:endParaRPr>
                  </a:p>
                </p:txBody>
              </p:sp>
            </p:grpSp>
            <p:grpSp>
              <p:nvGrpSpPr>
                <p:cNvPr id="152" name="Ryhmä 151">
                  <a:extLst>
                    <a:ext uri="{FF2B5EF4-FFF2-40B4-BE49-F238E27FC236}">
                      <a16:creationId xmlns:a16="http://schemas.microsoft.com/office/drawing/2014/main" id="{DEACDE3F-3571-479B-8545-A0EB157DFB7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53" name="Suora yhdysviiva 152">
                    <a:extLst>
                      <a:ext uri="{FF2B5EF4-FFF2-40B4-BE49-F238E27FC236}">
                        <a16:creationId xmlns:a16="http://schemas.microsoft.com/office/drawing/2014/main" id="{0EBC688C-242B-4AF8-9A28-74C5D3A7DD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54" name="Rectangle 5">
                    <a:extLst>
                      <a:ext uri="{FF2B5EF4-FFF2-40B4-BE49-F238E27FC236}">
                        <a16:creationId xmlns:a16="http://schemas.microsoft.com/office/drawing/2014/main" id="{C4C8C45C-CEB8-4DEA-A7C9-8028747D4C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dirty="0"/>
                  </a:p>
                </p:txBody>
              </p:sp>
              <p:sp>
                <p:nvSpPr>
                  <p:cNvPr id="155" name="Rectangle 5">
                    <a:extLst>
                      <a:ext uri="{FF2B5EF4-FFF2-40B4-BE49-F238E27FC236}">
                        <a16:creationId xmlns:a16="http://schemas.microsoft.com/office/drawing/2014/main" id="{7FC624AF-D992-41C1-A403-A0A4731BE0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dirty="0"/>
                  </a:p>
                </p:txBody>
              </p:sp>
            </p:grpSp>
          </p:grpSp>
        </p:grpSp>
        <p:grpSp>
          <p:nvGrpSpPr>
            <p:cNvPr id="96" name="Ryhmä 95">
              <a:extLst>
                <a:ext uri="{FF2B5EF4-FFF2-40B4-BE49-F238E27FC236}">
                  <a16:creationId xmlns:a16="http://schemas.microsoft.com/office/drawing/2014/main" id="{F63171A4-E846-4A64-8292-3ED3583B6DE9}"/>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0800000" flipH="1">
              <a:off x="2171191" y="712681"/>
              <a:ext cx="5539609" cy="5682348"/>
              <a:chOff x="6623433" y="457964"/>
              <a:chExt cx="5539609" cy="5682348"/>
            </a:xfrm>
          </p:grpSpPr>
          <p:grpSp>
            <p:nvGrpSpPr>
              <p:cNvPr id="97" name="Ryhmä 96">
                <a:extLst>
                  <a:ext uri="{FF2B5EF4-FFF2-40B4-BE49-F238E27FC236}">
                    <a16:creationId xmlns:a16="http://schemas.microsoft.com/office/drawing/2014/main" id="{E59C66F3-BAB8-46AB-849B-0BC14A74B8A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24" name="Freeform 64">
                  <a:extLst>
                    <a:ext uri="{FF2B5EF4-FFF2-40B4-BE49-F238E27FC236}">
                      <a16:creationId xmlns:a16="http://schemas.microsoft.com/office/drawing/2014/main" id="{68CD087B-52FF-4F11-A251-6F6A6B9093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25" name="Freeform 81">
                  <a:extLst>
                    <a:ext uri="{FF2B5EF4-FFF2-40B4-BE49-F238E27FC236}">
                      <a16:creationId xmlns:a16="http://schemas.microsoft.com/office/drawing/2014/main" id="{7FD7CD23-A1FC-41E8-A563-0B0A87A8FC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26" name="Freeform 61">
                  <a:extLst>
                    <a:ext uri="{FF2B5EF4-FFF2-40B4-BE49-F238E27FC236}">
                      <a16:creationId xmlns:a16="http://schemas.microsoft.com/office/drawing/2014/main" id="{A3A34481-695D-470B-9A01-A047EAA615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27" name="Freeform 78">
                  <a:extLst>
                    <a:ext uri="{FF2B5EF4-FFF2-40B4-BE49-F238E27FC236}">
                      <a16:creationId xmlns:a16="http://schemas.microsoft.com/office/drawing/2014/main" id="{5B26EEFA-6CAA-4BF6-B4BD-7C083D59B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28" name="Freeform 84">
                  <a:extLst>
                    <a:ext uri="{FF2B5EF4-FFF2-40B4-BE49-F238E27FC236}">
                      <a16:creationId xmlns:a16="http://schemas.microsoft.com/office/drawing/2014/main" id="{61976329-310A-4F70-B22C-F032D4BF7E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29" name="Freeform 87">
                  <a:extLst>
                    <a:ext uri="{FF2B5EF4-FFF2-40B4-BE49-F238E27FC236}">
                      <a16:creationId xmlns:a16="http://schemas.microsoft.com/office/drawing/2014/main" id="{0A0DA1ED-70C5-4D8F-B61F-F6E9E07D59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30" name="Freeform 60">
                  <a:extLst>
                    <a:ext uri="{FF2B5EF4-FFF2-40B4-BE49-F238E27FC236}">
                      <a16:creationId xmlns:a16="http://schemas.microsoft.com/office/drawing/2014/main" id="{EDF58541-8ECC-487F-96C7-3267D0F9C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31" name="Freeform 59">
                  <a:extLst>
                    <a:ext uri="{FF2B5EF4-FFF2-40B4-BE49-F238E27FC236}">
                      <a16:creationId xmlns:a16="http://schemas.microsoft.com/office/drawing/2014/main" id="{D1DAAA62-5552-4436-97D9-353F629E8A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32" name="Freeform 62">
                  <a:extLst>
                    <a:ext uri="{FF2B5EF4-FFF2-40B4-BE49-F238E27FC236}">
                      <a16:creationId xmlns:a16="http://schemas.microsoft.com/office/drawing/2014/main" id="{EBA1BB6B-72EF-4525-89A1-FC5BE70D71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33" name="Freeform 65">
                  <a:extLst>
                    <a:ext uri="{FF2B5EF4-FFF2-40B4-BE49-F238E27FC236}">
                      <a16:creationId xmlns:a16="http://schemas.microsoft.com/office/drawing/2014/main" id="{D3BD4012-93F7-424A-9146-8E7E831D9E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34" name="Freeform 79">
                  <a:extLst>
                    <a:ext uri="{FF2B5EF4-FFF2-40B4-BE49-F238E27FC236}">
                      <a16:creationId xmlns:a16="http://schemas.microsoft.com/office/drawing/2014/main" id="{A2E36983-6A8E-4C78-AA27-363C0D676C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35" name="Freeform 82">
                  <a:extLst>
                    <a:ext uri="{FF2B5EF4-FFF2-40B4-BE49-F238E27FC236}">
                      <a16:creationId xmlns:a16="http://schemas.microsoft.com/office/drawing/2014/main" id="{AB2380FC-F201-44F0-A531-1402201E4E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36" name="Freeform 85">
                  <a:extLst>
                    <a:ext uri="{FF2B5EF4-FFF2-40B4-BE49-F238E27FC236}">
                      <a16:creationId xmlns:a16="http://schemas.microsoft.com/office/drawing/2014/main" id="{737C3A27-BD47-4E93-A1E3-33B902DD06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37" name="Freeform 88">
                  <a:extLst>
                    <a:ext uri="{FF2B5EF4-FFF2-40B4-BE49-F238E27FC236}">
                      <a16:creationId xmlns:a16="http://schemas.microsoft.com/office/drawing/2014/main" id="{C257BCC6-B88D-4C3B-BEFD-25D320F39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grpSp>
              <p:nvGrpSpPr>
                <p:cNvPr id="138" name="Ryhmä 137">
                  <a:extLst>
                    <a:ext uri="{FF2B5EF4-FFF2-40B4-BE49-F238E27FC236}">
                      <a16:creationId xmlns:a16="http://schemas.microsoft.com/office/drawing/2014/main" id="{0519964D-597A-4E0C-B66C-89D30B8582B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39" name="Line 63">
                    <a:extLst>
                      <a:ext uri="{FF2B5EF4-FFF2-40B4-BE49-F238E27FC236}">
                        <a16:creationId xmlns:a16="http://schemas.microsoft.com/office/drawing/2014/main" id="{A31BADE6-3732-4787-8841-96E8F05C0A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40" name="Line 66">
                    <a:extLst>
                      <a:ext uri="{FF2B5EF4-FFF2-40B4-BE49-F238E27FC236}">
                        <a16:creationId xmlns:a16="http://schemas.microsoft.com/office/drawing/2014/main" id="{447ED593-61E3-4BD7-8984-7FE5621549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41" name="Line 67">
                    <a:extLst>
                      <a:ext uri="{FF2B5EF4-FFF2-40B4-BE49-F238E27FC236}">
                        <a16:creationId xmlns:a16="http://schemas.microsoft.com/office/drawing/2014/main" id="{6AD98272-0FC0-49AC-9877-8D2BAA514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42" name="Line 80">
                    <a:extLst>
                      <a:ext uri="{FF2B5EF4-FFF2-40B4-BE49-F238E27FC236}">
                        <a16:creationId xmlns:a16="http://schemas.microsoft.com/office/drawing/2014/main" id="{D54770D9-48C7-4C76-9F40-65C9B9C05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43" name="Line 83">
                    <a:extLst>
                      <a:ext uri="{FF2B5EF4-FFF2-40B4-BE49-F238E27FC236}">
                        <a16:creationId xmlns:a16="http://schemas.microsoft.com/office/drawing/2014/main" id="{4B9C1A3A-3DED-4CC1-820C-16B358DF9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44" name="Line 86">
                    <a:extLst>
                      <a:ext uri="{FF2B5EF4-FFF2-40B4-BE49-F238E27FC236}">
                        <a16:creationId xmlns:a16="http://schemas.microsoft.com/office/drawing/2014/main" id="{2404A56E-8A81-48CB-9AC4-2CB6EA55DD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45" name="Line 89">
                    <a:extLst>
                      <a:ext uri="{FF2B5EF4-FFF2-40B4-BE49-F238E27FC236}">
                        <a16:creationId xmlns:a16="http://schemas.microsoft.com/office/drawing/2014/main" id="{6D6A743B-85A5-41A8-9664-D654620D2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grpSp>
          </p:grpSp>
          <p:grpSp>
            <p:nvGrpSpPr>
              <p:cNvPr id="98" name="Ryhmä 97">
                <a:extLst>
                  <a:ext uri="{FF2B5EF4-FFF2-40B4-BE49-F238E27FC236}">
                    <a16:creationId xmlns:a16="http://schemas.microsoft.com/office/drawing/2014/main" id="{23DAD9FD-AF99-4D89-9BC8-E6739BD17ACA}"/>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16" name="Ryhmä 115">
                  <a:extLst>
                    <a:ext uri="{FF2B5EF4-FFF2-40B4-BE49-F238E27FC236}">
                      <a16:creationId xmlns:a16="http://schemas.microsoft.com/office/drawing/2014/main" id="{D7170781-0173-4FAB-8358-42C469FC51A3}"/>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20" name="Suora yhdysviiva 119">
                    <a:extLst>
                      <a:ext uri="{FF2B5EF4-FFF2-40B4-BE49-F238E27FC236}">
                        <a16:creationId xmlns:a16="http://schemas.microsoft.com/office/drawing/2014/main" id="{03C55E22-B879-4AE0-BC46-BA8A4E950C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1" name="Suora yhdysviiva 120">
                    <a:extLst>
                      <a:ext uri="{FF2B5EF4-FFF2-40B4-BE49-F238E27FC236}">
                        <a16:creationId xmlns:a16="http://schemas.microsoft.com/office/drawing/2014/main" id="{AA07E073-1978-4DCC-9E5C-FF89EF524B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2" name="Rectangle 30">
                    <a:extLst>
                      <a:ext uri="{FF2B5EF4-FFF2-40B4-BE49-F238E27FC236}">
                        <a16:creationId xmlns:a16="http://schemas.microsoft.com/office/drawing/2014/main" id="{5691F80E-D2E0-4E78-AA76-8D827AE410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dirty="0"/>
                  </a:p>
                </p:txBody>
              </p:sp>
              <p:sp>
                <p:nvSpPr>
                  <p:cNvPr id="123" name="Rectangle 30">
                    <a:extLst>
                      <a:ext uri="{FF2B5EF4-FFF2-40B4-BE49-F238E27FC236}">
                        <a16:creationId xmlns:a16="http://schemas.microsoft.com/office/drawing/2014/main" id="{E34C55D1-5C55-44D3-9C26-E1951DA393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dirty="0"/>
                  </a:p>
                </p:txBody>
              </p:sp>
            </p:grpSp>
            <p:grpSp>
              <p:nvGrpSpPr>
                <p:cNvPr id="117" name="Ryhmä 116">
                  <a:extLst>
                    <a:ext uri="{FF2B5EF4-FFF2-40B4-BE49-F238E27FC236}">
                      <a16:creationId xmlns:a16="http://schemas.microsoft.com/office/drawing/2014/main" id="{4C9CB0E6-07EF-4140-926D-D380C1A88EB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18" name="Freeform: Shape 117">
                    <a:extLst>
                      <a:ext uri="{FF2B5EF4-FFF2-40B4-BE49-F238E27FC236}">
                        <a16:creationId xmlns:a16="http://schemas.microsoft.com/office/drawing/2014/main" id="{263BBD78-504D-435B-8933-2C460DC38E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solidFill>
                        <a:schemeClr val="tx1"/>
                      </a:solidFill>
                    </a:endParaRPr>
                  </a:p>
                </p:txBody>
              </p:sp>
              <p:sp>
                <p:nvSpPr>
                  <p:cNvPr id="119" name="Freeform: Shape 118">
                    <a:extLst>
                      <a:ext uri="{FF2B5EF4-FFF2-40B4-BE49-F238E27FC236}">
                        <a16:creationId xmlns:a16="http://schemas.microsoft.com/office/drawing/2014/main" id="{1AD78D29-1FCF-4E88-A958-924F701D5E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solidFill>
                        <a:schemeClr val="tx1"/>
                      </a:solidFill>
                    </a:endParaRPr>
                  </a:p>
                </p:txBody>
              </p:sp>
            </p:grpSp>
          </p:grpSp>
          <p:grpSp>
            <p:nvGrpSpPr>
              <p:cNvPr id="99" name="Ryhmä 98">
                <a:extLst>
                  <a:ext uri="{FF2B5EF4-FFF2-40B4-BE49-F238E27FC236}">
                    <a16:creationId xmlns:a16="http://schemas.microsoft.com/office/drawing/2014/main" id="{EA551A3F-69EF-45CC-87F7-867808A3FAD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12" name="Ryhmä 111">
                  <a:extLst>
                    <a:ext uri="{FF2B5EF4-FFF2-40B4-BE49-F238E27FC236}">
                      <a16:creationId xmlns:a16="http://schemas.microsoft.com/office/drawing/2014/main" id="{12724B09-E74E-49FA-BB5D-583BB89B798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14" name="Freeform 68">
                    <a:extLst>
                      <a:ext uri="{FF2B5EF4-FFF2-40B4-BE49-F238E27FC236}">
                        <a16:creationId xmlns:a16="http://schemas.microsoft.com/office/drawing/2014/main" id="{DA2788BF-64AD-4328-8CB9-8C2C98CF54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15" name="Freeform 69">
                    <a:extLst>
                      <a:ext uri="{FF2B5EF4-FFF2-40B4-BE49-F238E27FC236}">
                        <a16:creationId xmlns:a16="http://schemas.microsoft.com/office/drawing/2014/main" id="{D9591CB5-16C9-44FC-B125-529D33F91B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grpSp>
            <p:sp>
              <p:nvSpPr>
                <p:cNvPr id="113" name="Line 70">
                  <a:extLst>
                    <a:ext uri="{FF2B5EF4-FFF2-40B4-BE49-F238E27FC236}">
                      <a16:creationId xmlns:a16="http://schemas.microsoft.com/office/drawing/2014/main" id="{4F82A945-38F0-45AF-A28A-C6A0E6A2E7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grpSp>
          <p:grpSp>
            <p:nvGrpSpPr>
              <p:cNvPr id="100" name="Ryhmä 99">
                <a:extLst>
                  <a:ext uri="{FF2B5EF4-FFF2-40B4-BE49-F238E27FC236}">
                    <a16:creationId xmlns:a16="http://schemas.microsoft.com/office/drawing/2014/main" id="{80FA6744-F48F-4652-86E5-BA3ABEF3227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09" name="Freeform 68">
                  <a:extLst>
                    <a:ext uri="{FF2B5EF4-FFF2-40B4-BE49-F238E27FC236}">
                      <a16:creationId xmlns:a16="http://schemas.microsoft.com/office/drawing/2014/main" id="{FAC3DEAD-5797-4CA1-A8F2-3F487AAC6B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10" name="Freeform 69">
                  <a:extLst>
                    <a:ext uri="{FF2B5EF4-FFF2-40B4-BE49-F238E27FC236}">
                      <a16:creationId xmlns:a16="http://schemas.microsoft.com/office/drawing/2014/main" id="{F9AF9D64-C9FB-4D32-993D-3423A2E55E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p>
              </p:txBody>
            </p:sp>
            <p:sp>
              <p:nvSpPr>
                <p:cNvPr id="111" name="Line 70">
                  <a:extLst>
                    <a:ext uri="{FF2B5EF4-FFF2-40B4-BE49-F238E27FC236}">
                      <a16:creationId xmlns:a16="http://schemas.microsoft.com/office/drawing/2014/main" id="{9097AC72-422F-4CE0-A772-A63E2294A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dirty="0"/>
                </a:p>
              </p:txBody>
            </p:sp>
          </p:grpSp>
          <p:grpSp>
            <p:nvGrpSpPr>
              <p:cNvPr id="101" name="Ryhmä 100">
                <a:extLst>
                  <a:ext uri="{FF2B5EF4-FFF2-40B4-BE49-F238E27FC236}">
                    <a16:creationId xmlns:a16="http://schemas.microsoft.com/office/drawing/2014/main" id="{1A6B3F4D-48A0-4FC2-8720-2606D6AA04C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02" name="Ryhmä 101">
                  <a:extLst>
                    <a:ext uri="{FF2B5EF4-FFF2-40B4-BE49-F238E27FC236}">
                      <a16:creationId xmlns:a16="http://schemas.microsoft.com/office/drawing/2014/main" id="{67E4FA26-563D-4D19-BAEB-A370818E51A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07" name="Freeform: Shape 106">
                    <a:extLst>
                      <a:ext uri="{FF2B5EF4-FFF2-40B4-BE49-F238E27FC236}">
                        <a16:creationId xmlns:a16="http://schemas.microsoft.com/office/drawing/2014/main" id="{03B51AAC-6B1D-43D1-8885-402653BA90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solidFill>
                        <a:schemeClr val="tx1"/>
                      </a:solidFill>
                    </a:endParaRPr>
                  </a:p>
                </p:txBody>
              </p:sp>
              <p:sp>
                <p:nvSpPr>
                  <p:cNvPr id="108" name="Freeform: Shape 107">
                    <a:extLst>
                      <a:ext uri="{FF2B5EF4-FFF2-40B4-BE49-F238E27FC236}">
                        <a16:creationId xmlns:a16="http://schemas.microsoft.com/office/drawing/2014/main" id="{CF4180FB-7FBD-421F-A284-4C2CC61B38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dirty="0">
                      <a:solidFill>
                        <a:schemeClr val="tx1"/>
                      </a:solidFill>
                    </a:endParaRPr>
                  </a:p>
                </p:txBody>
              </p:sp>
            </p:grpSp>
            <p:grpSp>
              <p:nvGrpSpPr>
                <p:cNvPr id="103" name="Ryhmä 102">
                  <a:extLst>
                    <a:ext uri="{FF2B5EF4-FFF2-40B4-BE49-F238E27FC236}">
                      <a16:creationId xmlns:a16="http://schemas.microsoft.com/office/drawing/2014/main" id="{28E615C5-6A2E-4BF3-A3A8-9061C5B1B84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04" name="Suora yhdysviiva 103">
                    <a:extLst>
                      <a:ext uri="{FF2B5EF4-FFF2-40B4-BE49-F238E27FC236}">
                        <a16:creationId xmlns:a16="http://schemas.microsoft.com/office/drawing/2014/main" id="{B15A4CEB-6B8D-48C3-8484-3EC282A34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 name="Rectangle 5">
                    <a:extLst>
                      <a:ext uri="{FF2B5EF4-FFF2-40B4-BE49-F238E27FC236}">
                        <a16:creationId xmlns:a16="http://schemas.microsoft.com/office/drawing/2014/main" id="{38F7FD7D-E582-4214-B1B3-D289130553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dirty="0"/>
                  </a:p>
                </p:txBody>
              </p:sp>
              <p:sp>
                <p:nvSpPr>
                  <p:cNvPr id="106" name="Rectangle 5">
                    <a:extLst>
                      <a:ext uri="{FF2B5EF4-FFF2-40B4-BE49-F238E27FC236}">
                        <a16:creationId xmlns:a16="http://schemas.microsoft.com/office/drawing/2014/main" id="{B74D1DAC-C0D4-447E-8665-EAFF34F4E3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dirty="0"/>
                  </a:p>
                </p:txBody>
              </p:sp>
            </p:grpSp>
          </p:grpSp>
        </p:grpSp>
      </p:grpSp>
      <p:sp>
        <p:nvSpPr>
          <p:cNvPr id="7" name="Tekstin paikkamerkki 6">
            <a:extLst>
              <a:ext uri="{FF2B5EF4-FFF2-40B4-BE49-F238E27FC236}">
                <a16:creationId xmlns:a16="http://schemas.microsoft.com/office/drawing/2014/main" id="{9CF2D931-86F8-40B1-B2C0-BE477572ECCA}"/>
              </a:ext>
            </a:extLst>
          </p:cNvPr>
          <p:cNvSpPr>
            <a:spLocks noGrp="1"/>
          </p:cNvSpPr>
          <p:nvPr>
            <p:ph type="body" sz="quarter" idx="14"/>
          </p:nvPr>
        </p:nvSpPr>
        <p:spPr>
          <a:xfrm>
            <a:off x="8181686" y="2876550"/>
            <a:ext cx="3059113" cy="2983947"/>
          </a:xfrm>
        </p:spPr>
        <p:txBody>
          <a:bodyPr rtlCol="0"/>
          <a:lstStyle>
            <a:lvl1pPr marL="0" indent="0" algn="ctr">
              <a:buNone/>
              <a:defRPr/>
            </a:lvl1pPr>
            <a:lvl2pPr marL="360000" indent="0">
              <a:buFont typeface="Arial" panose="020B0604020202020204" pitchFamily="34" charset="0"/>
              <a:buNone/>
              <a:defRPr/>
            </a:lvl2pPr>
            <a:lvl3pPr marL="720000" indent="0">
              <a:buNone/>
              <a:defRPr/>
            </a:lvl3pPr>
            <a:lvl4pPr marL="1080000" indent="0">
              <a:buFont typeface="Arial" panose="020B0604020202020204" pitchFamily="34" charset="0"/>
              <a:buNone/>
              <a:defRPr/>
            </a:lvl4pPr>
            <a:lvl5pPr marL="1440000" indent="0">
              <a:buNone/>
              <a:defRPr/>
            </a:lvl5pPr>
          </a:lstStyle>
          <a:p>
            <a:pPr lvl="0" rtl="0"/>
            <a:r>
              <a:rPr lang="fi-FI" noProof="0"/>
              <a:t>Muokkaa tekstin perustyylejä napsauttamalla</a:t>
            </a:r>
          </a:p>
        </p:txBody>
      </p:sp>
    </p:spTree>
    <p:extLst>
      <p:ext uri="{BB962C8B-B14F-4D97-AF65-F5344CB8AC3E}">
        <p14:creationId xmlns:p14="http://schemas.microsoft.com/office/powerpoint/2010/main" val="3751765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5"/>
            <a:ext cx="11521280" cy="2634343"/>
          </a:xfrm>
        </p:spPr>
        <p:txBody>
          <a:bodyPr anchor="ctr" anchorCtr="0"/>
          <a:lstStyle>
            <a:lvl1pPr algn="ctr">
              <a:defRPr sz="4400">
                <a:solidFill>
                  <a:srgbClr val="00E13C"/>
                </a:solidFill>
              </a:defRPr>
            </a:lvl1pPr>
          </a:lstStyle>
          <a:p>
            <a:r>
              <a:rPr lang="fi-FI" dirty="0"/>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p>
            <a:fld id="{F9EB02B4-302D-4269-A658-0A6C53DB9575}" type="datetime1">
              <a:rPr lang="fi-FI" smtClean="0"/>
              <a:t>3.1.2024</a:t>
            </a:fld>
            <a:endParaRPr lang="fi-FI"/>
          </a:p>
        </p:txBody>
      </p:sp>
      <p:sp>
        <p:nvSpPr>
          <p:cNvPr id="5" name="Alatunnisteen paikkamerkki 4"/>
          <p:cNvSpPr>
            <a:spLocks noGrp="1"/>
          </p:cNvSpPr>
          <p:nvPr>
            <p:ph type="ftr" sz="quarter" idx="11"/>
          </p:nvPr>
        </p:nvSpPr>
        <p:spPr/>
        <p:txBody>
          <a:bodyPr/>
          <a:lstStyle/>
          <a:p>
            <a:r>
              <a:rPr lang="fi-FI"/>
              <a:t>IE-keskus, hs</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Tree>
    <p:extLst>
      <p:ext uri="{BB962C8B-B14F-4D97-AF65-F5344CB8AC3E}">
        <p14:creationId xmlns:p14="http://schemas.microsoft.com/office/powerpoint/2010/main" val="2622959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0" indent="0">
              <a:buFontTx/>
              <a:buNone/>
              <a:defRPr/>
            </a:lvl1pPr>
            <a:lvl2pPr marL="536575" indent="-268288">
              <a:buFont typeface="Arial" panose="020B0604020202020204" pitchFamily="34" charset="0"/>
              <a:buChar char="•"/>
              <a:defRPr/>
            </a:lvl2pPr>
            <a:lvl3pPr marL="804863" indent="-268288">
              <a:buFont typeface="Arial" panose="020B0604020202020204" pitchFamily="34" charset="0"/>
              <a:buChar char="•"/>
              <a:defRPr/>
            </a:lvl3pPr>
            <a:lvl4pPr marL="1074738" indent="-269875">
              <a:buFont typeface="Arial" panose="020B0604020202020204" pitchFamily="34" charset="0"/>
              <a:buChar char="•"/>
              <a:defRPr/>
            </a:lvl4pPr>
            <a:lvl5pPr marL="1343025" indent="-268288">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02437B3A-8B80-4A30-BB1E-4D2D968C321F}" type="datetime1">
              <a:rPr lang="fi-FI" smtClean="0"/>
              <a:t>3.1.2024</a:t>
            </a:fld>
            <a:endParaRPr lang="fi-FI"/>
          </a:p>
        </p:txBody>
      </p:sp>
      <p:sp>
        <p:nvSpPr>
          <p:cNvPr id="5" name="Alatunnisteen paikkamerkki 4"/>
          <p:cNvSpPr>
            <a:spLocks noGrp="1"/>
          </p:cNvSpPr>
          <p:nvPr>
            <p:ph type="ftr" sz="quarter" idx="11"/>
          </p:nvPr>
        </p:nvSpPr>
        <p:spPr/>
        <p:txBody>
          <a:bodyPr/>
          <a:lstStyle/>
          <a:p>
            <a:r>
              <a:rPr lang="fi-FI"/>
              <a:t>IE-keskus, hs</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Tree>
    <p:extLst>
      <p:ext uri="{BB962C8B-B14F-4D97-AF65-F5344CB8AC3E}">
        <p14:creationId xmlns:p14="http://schemas.microsoft.com/office/powerpoint/2010/main" val="338536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DA8B38-3BB6-E3FA-6F39-274E82127C38}"/>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FA6EAEDE-346B-64AF-4D1F-A7E5F7656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DAA33AE7-04DE-B469-59F7-F9B5D7343B00}"/>
              </a:ext>
            </a:extLst>
          </p:cNvPr>
          <p:cNvSpPr>
            <a:spLocks noGrp="1"/>
          </p:cNvSpPr>
          <p:nvPr>
            <p:ph type="dt" sz="half" idx="10"/>
          </p:nvPr>
        </p:nvSpPr>
        <p:spPr/>
        <p:txBody>
          <a:bodyPr/>
          <a:lstStyle/>
          <a:p>
            <a:fld id="{D3179FC3-08E1-45EE-A47F-F08DE6F810BA}" type="datetimeFigureOut">
              <a:rPr lang="fi-FI" smtClean="0"/>
              <a:t>3.1.2024</a:t>
            </a:fld>
            <a:endParaRPr lang="fi-FI"/>
          </a:p>
        </p:txBody>
      </p:sp>
      <p:sp>
        <p:nvSpPr>
          <p:cNvPr id="5" name="Alatunnisteen paikkamerkki 4">
            <a:extLst>
              <a:ext uri="{FF2B5EF4-FFF2-40B4-BE49-F238E27FC236}">
                <a16:creationId xmlns:a16="http://schemas.microsoft.com/office/drawing/2014/main" id="{3748FA67-C564-076A-7378-ECC9A98805B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F948319-DD5B-8C80-7908-3716B1C460DE}"/>
              </a:ext>
            </a:extLst>
          </p:cNvPr>
          <p:cNvSpPr>
            <a:spLocks noGrp="1"/>
          </p:cNvSpPr>
          <p:nvPr>
            <p:ph type="sldNum" sz="quarter" idx="12"/>
          </p:nvPr>
        </p:nvSpPr>
        <p:spPr/>
        <p:txBody>
          <a:bodyPr/>
          <a:lstStyle/>
          <a:p>
            <a:fld id="{EE699A6E-AA62-4134-968C-5A798F6EB063}" type="slidenum">
              <a:rPr lang="fi-FI" smtClean="0"/>
              <a:t>‹#›</a:t>
            </a:fld>
            <a:endParaRPr lang="fi-FI"/>
          </a:p>
        </p:txBody>
      </p:sp>
    </p:spTree>
    <p:extLst>
      <p:ext uri="{BB962C8B-B14F-4D97-AF65-F5344CB8AC3E}">
        <p14:creationId xmlns:p14="http://schemas.microsoft.com/office/powerpoint/2010/main" val="6740266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Otsikko ja sisältö luettelomerkki">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268288" indent="-268288">
              <a:lnSpc>
                <a:spcPct val="110000"/>
              </a:lnSpc>
              <a:spcAft>
                <a:spcPts val="1800"/>
              </a:spcAft>
              <a:buFont typeface="Arial" panose="020B0604020202020204" pitchFamily="34" charset="0"/>
              <a:buChar char="•"/>
              <a:defRPr/>
            </a:lvl1pPr>
            <a:lvl2pPr marL="536575" indent="-268288">
              <a:lnSpc>
                <a:spcPct val="110000"/>
              </a:lnSpc>
              <a:spcAft>
                <a:spcPts val="1800"/>
              </a:spcAft>
              <a:buFont typeface="Arial" panose="020B0604020202020204" pitchFamily="34" charset="0"/>
              <a:buChar char="•"/>
              <a:defRPr/>
            </a:lvl2pPr>
            <a:lvl3pPr marL="804863" indent="-268288">
              <a:lnSpc>
                <a:spcPct val="110000"/>
              </a:lnSpc>
              <a:spcAft>
                <a:spcPts val="1800"/>
              </a:spcAft>
              <a:buFont typeface="Arial" panose="020B0604020202020204" pitchFamily="34" charset="0"/>
              <a:buChar char="•"/>
              <a:defRPr/>
            </a:lvl3pPr>
            <a:lvl4pPr marL="1074738" indent="-269875">
              <a:lnSpc>
                <a:spcPct val="110000"/>
              </a:lnSpc>
              <a:spcAft>
                <a:spcPts val="1800"/>
              </a:spcAft>
              <a:buFont typeface="Arial" panose="020B0604020202020204" pitchFamily="34" charset="0"/>
              <a:buChar char="•"/>
              <a:defRPr/>
            </a:lvl4pPr>
            <a:lvl5pPr marL="1343025" indent="-268288">
              <a:lnSpc>
                <a:spcPct val="110000"/>
              </a:lnSpc>
              <a:spcAft>
                <a:spcPts val="1800"/>
              </a:spcAft>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45DDE269-0223-4656-99E0-245EA32D1EBE}" type="datetime1">
              <a:rPr lang="fi-FI" smtClean="0"/>
              <a:t>3.1.2024</a:t>
            </a:fld>
            <a:endParaRPr lang="fi-FI"/>
          </a:p>
        </p:txBody>
      </p:sp>
      <p:sp>
        <p:nvSpPr>
          <p:cNvPr id="5" name="Alatunnisteen paikkamerkki 4"/>
          <p:cNvSpPr>
            <a:spLocks noGrp="1"/>
          </p:cNvSpPr>
          <p:nvPr>
            <p:ph type="ftr" sz="quarter" idx="11"/>
          </p:nvPr>
        </p:nvSpPr>
        <p:spPr/>
        <p:txBody>
          <a:bodyPr/>
          <a:lstStyle/>
          <a:p>
            <a:r>
              <a:rPr lang="fi-FI"/>
              <a:t>IE-keskus, hs</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Tree>
    <p:extLst>
      <p:ext uri="{BB962C8B-B14F-4D97-AF65-F5344CB8AC3E}">
        <p14:creationId xmlns:p14="http://schemas.microsoft.com/office/powerpoint/2010/main" val="7479467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Otsikko ja sisältö, toinen taso Arial">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0" indent="0">
              <a:spcAft>
                <a:spcPts val="1000"/>
              </a:spcAft>
              <a:buFontTx/>
              <a:buNone/>
              <a:defRPr>
                <a:latin typeface="+mn-lt"/>
              </a:defRPr>
            </a:lvl1pPr>
            <a:lvl2pPr marL="0" indent="0">
              <a:spcAft>
                <a:spcPts val="1000"/>
              </a:spcAft>
              <a:buFontTx/>
              <a:buNone/>
              <a:defRPr sz="1600">
                <a:latin typeface="+mn-lt"/>
              </a:defRPr>
            </a:lvl2pPr>
            <a:lvl3pPr marL="180975" indent="-180975">
              <a:spcAft>
                <a:spcPts val="1000"/>
              </a:spcAft>
              <a:buFont typeface="Arial" panose="020B0604020202020204" pitchFamily="34" charset="0"/>
              <a:buChar char="•"/>
              <a:defRPr sz="1600">
                <a:latin typeface="+mn-lt"/>
              </a:defRPr>
            </a:lvl3pPr>
            <a:lvl4pPr marL="355600" indent="-174625">
              <a:spcAft>
                <a:spcPts val="1000"/>
              </a:spcAft>
              <a:buFont typeface="Arial" panose="020B0604020202020204" pitchFamily="34" charset="0"/>
              <a:buChar char="•"/>
              <a:defRPr sz="1600">
                <a:latin typeface="+mn-lt"/>
              </a:defRPr>
            </a:lvl4pPr>
            <a:lvl5pPr marL="536575" indent="-180975">
              <a:spcAft>
                <a:spcPts val="1000"/>
              </a:spcAft>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DD5636CA-9291-423D-A484-C60B3AE50544}" type="datetime1">
              <a:rPr lang="fi-FI" smtClean="0"/>
              <a:t>3.1.2024</a:t>
            </a:fld>
            <a:endParaRPr lang="fi-FI"/>
          </a:p>
        </p:txBody>
      </p:sp>
      <p:sp>
        <p:nvSpPr>
          <p:cNvPr id="5" name="Alatunnisteen paikkamerkki 4"/>
          <p:cNvSpPr>
            <a:spLocks noGrp="1"/>
          </p:cNvSpPr>
          <p:nvPr>
            <p:ph type="ftr" sz="quarter" idx="11"/>
          </p:nvPr>
        </p:nvSpPr>
        <p:spPr/>
        <p:txBody>
          <a:bodyPr/>
          <a:lstStyle/>
          <a:p>
            <a:r>
              <a:rPr lang="fi-FI"/>
              <a:t>IE-keskus, hs</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Tree>
    <p:extLst>
      <p:ext uri="{BB962C8B-B14F-4D97-AF65-F5344CB8AC3E}">
        <p14:creationId xmlns:p14="http://schemas.microsoft.com/office/powerpoint/2010/main" val="135937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sz="half" idx="1"/>
          </p:nvPr>
        </p:nvSpPr>
        <p:spPr>
          <a:xfrm>
            <a:off x="609600" y="1670400"/>
            <a:ext cx="5384800" cy="4525963"/>
          </a:xfrm>
        </p:spPr>
        <p:txBody>
          <a:bodyPr>
            <a:normAutofit/>
          </a:bodyPr>
          <a:lstStyle>
            <a:lvl1pPr marL="268288" indent="-268288">
              <a:buFont typeface="Arial" panose="020B0604020202020204" pitchFamily="34" charset="0"/>
              <a:buChar char="•"/>
              <a:defRPr sz="2300"/>
            </a:lvl1pPr>
            <a:lvl2pPr marL="742950" indent="-285750">
              <a:buFont typeface="Arial" panose="020B0604020202020204" pitchFamily="34" charset="0"/>
              <a:buChar char="•"/>
              <a:defRPr sz="2300"/>
            </a:lvl2pPr>
            <a:lvl3pPr marL="1143000" indent="-228600">
              <a:buFont typeface="Arial" panose="020B0604020202020204" pitchFamily="34" charset="0"/>
              <a:buChar char="•"/>
              <a:defRPr sz="2300"/>
            </a:lvl3pPr>
            <a:lvl4pPr marL="1600200" indent="-228600">
              <a:buFont typeface="Arial" panose="020B0604020202020204" pitchFamily="34" charset="0"/>
              <a:buChar char="•"/>
              <a:defRPr sz="2300"/>
            </a:lvl4pPr>
            <a:lvl5pPr marL="2057400" indent="-228600">
              <a:buFont typeface="Arial" panose="020B0604020202020204" pitchFamily="34" charset="0"/>
              <a:buChar char="•"/>
              <a:defRPr sz="23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97600" y="1670400"/>
            <a:ext cx="5384800" cy="4525963"/>
          </a:xfrm>
        </p:spPr>
        <p:txBody>
          <a:bodyPr>
            <a:normAutofit/>
          </a:bodyPr>
          <a:lstStyle>
            <a:lvl1pPr marL="268288" indent="-268288">
              <a:buFont typeface="Arial" panose="020B0604020202020204" pitchFamily="34" charset="0"/>
              <a:buChar char="•"/>
              <a:defRPr sz="2300"/>
            </a:lvl1pPr>
            <a:lvl2pPr marL="742950" indent="-285750">
              <a:buFont typeface="Arial" panose="020B0604020202020204" pitchFamily="34" charset="0"/>
              <a:buChar char="•"/>
              <a:defRPr sz="2300"/>
            </a:lvl2pPr>
            <a:lvl3pPr marL="1143000" indent="-228600">
              <a:buFont typeface="Arial" panose="020B0604020202020204" pitchFamily="34" charset="0"/>
              <a:buChar char="•"/>
              <a:defRPr sz="2300"/>
            </a:lvl3pPr>
            <a:lvl4pPr marL="1600200" indent="-228600">
              <a:buFont typeface="Arial" panose="020B0604020202020204" pitchFamily="34" charset="0"/>
              <a:buChar char="•"/>
              <a:defRPr sz="2300"/>
            </a:lvl4pPr>
            <a:lvl5pPr marL="2057400" indent="-228600">
              <a:buFont typeface="Arial" panose="020B0604020202020204" pitchFamily="34" charset="0"/>
              <a:buChar char="•"/>
              <a:defRPr sz="23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p:cNvSpPr>
            <a:spLocks noGrp="1"/>
          </p:cNvSpPr>
          <p:nvPr>
            <p:ph type="dt" sz="half" idx="10"/>
          </p:nvPr>
        </p:nvSpPr>
        <p:spPr/>
        <p:txBody>
          <a:bodyPr/>
          <a:lstStyle/>
          <a:p>
            <a:fld id="{B8D7B3AD-A0FA-4787-BD65-A5E60F3A1E8E}" type="datetime1">
              <a:rPr lang="fi-FI" smtClean="0"/>
              <a:t>3.1.2024</a:t>
            </a:fld>
            <a:endParaRPr lang="fi-FI"/>
          </a:p>
        </p:txBody>
      </p:sp>
      <p:sp>
        <p:nvSpPr>
          <p:cNvPr id="6" name="Alatunnisteen paikkamerkki 5"/>
          <p:cNvSpPr>
            <a:spLocks noGrp="1"/>
          </p:cNvSpPr>
          <p:nvPr>
            <p:ph type="ftr" sz="quarter" idx="11"/>
          </p:nvPr>
        </p:nvSpPr>
        <p:spPr/>
        <p:txBody>
          <a:bodyPr/>
          <a:lstStyle/>
          <a:p>
            <a:r>
              <a:rPr lang="fi-FI"/>
              <a:t>IE-keskus, hs</a:t>
            </a:r>
          </a:p>
        </p:txBody>
      </p:sp>
      <p:sp>
        <p:nvSpPr>
          <p:cNvPr id="7" name="Dian numeron paikkamerkki 6"/>
          <p:cNvSpPr>
            <a:spLocks noGrp="1"/>
          </p:cNvSpPr>
          <p:nvPr>
            <p:ph type="sldNum" sz="quarter" idx="12"/>
          </p:nvPr>
        </p:nvSpPr>
        <p:spPr/>
        <p:txBody>
          <a:bodyPr/>
          <a:lstStyle/>
          <a:p>
            <a:fld id="{29F13F21-89A0-4E12-8E58-753F65C13159}" type="slidenum">
              <a:rPr lang="fi-FI" smtClean="0"/>
              <a:pPr/>
              <a:t>‹#›</a:t>
            </a:fld>
            <a:endParaRPr lang="fi-FI"/>
          </a:p>
        </p:txBody>
      </p:sp>
    </p:spTree>
    <p:extLst>
      <p:ext uri="{BB962C8B-B14F-4D97-AF65-F5344CB8AC3E}">
        <p14:creationId xmlns:p14="http://schemas.microsoft.com/office/powerpoint/2010/main" val="1364621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eljä sisältökohdetta">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719403" y="548681"/>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74DACFB7-261B-414E-A76E-EC6A11745506}" type="datetime1">
              <a:rPr lang="fi-FI" smtClean="0"/>
              <a:t>3.1.2024</a:t>
            </a:fld>
            <a:endParaRPr lang="fi-FI"/>
          </a:p>
        </p:txBody>
      </p:sp>
      <p:sp>
        <p:nvSpPr>
          <p:cNvPr id="5" name="Alatunnisteen paikkamerkki 4"/>
          <p:cNvSpPr>
            <a:spLocks noGrp="1"/>
          </p:cNvSpPr>
          <p:nvPr>
            <p:ph type="ftr" sz="quarter" idx="11"/>
          </p:nvPr>
        </p:nvSpPr>
        <p:spPr/>
        <p:txBody>
          <a:bodyPr/>
          <a:lstStyle/>
          <a:p>
            <a:r>
              <a:rPr lang="fi-FI"/>
              <a:t>IE-keskus, hs</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
        <p:nvSpPr>
          <p:cNvPr id="10" name="Sisällön paikkamerkki 2"/>
          <p:cNvSpPr>
            <a:spLocks noGrp="1"/>
          </p:cNvSpPr>
          <p:nvPr>
            <p:ph idx="13"/>
          </p:nvPr>
        </p:nvSpPr>
        <p:spPr>
          <a:xfrm>
            <a:off x="6480043" y="548681"/>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1" name="Sisällön paikkamerkki 2"/>
          <p:cNvSpPr>
            <a:spLocks noGrp="1"/>
          </p:cNvSpPr>
          <p:nvPr>
            <p:ph idx="14"/>
          </p:nvPr>
        </p:nvSpPr>
        <p:spPr>
          <a:xfrm>
            <a:off x="719403" y="3645024"/>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Sisällön paikkamerkki 2"/>
          <p:cNvSpPr>
            <a:spLocks noGrp="1"/>
          </p:cNvSpPr>
          <p:nvPr>
            <p:ph idx="15"/>
          </p:nvPr>
        </p:nvSpPr>
        <p:spPr>
          <a:xfrm>
            <a:off x="6480043" y="3645024"/>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30183672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tsikko ja kolme sisältökohdett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61208E66-684F-44FC-85F7-25762F4F0AB2}" type="datetime1">
              <a:rPr lang="fi-FI" smtClean="0"/>
              <a:t>3.1.2024</a:t>
            </a:fld>
            <a:endParaRPr lang="fi-FI"/>
          </a:p>
        </p:txBody>
      </p:sp>
      <p:sp>
        <p:nvSpPr>
          <p:cNvPr id="5" name="Alatunnisteen paikkamerkki 4"/>
          <p:cNvSpPr>
            <a:spLocks noGrp="1"/>
          </p:cNvSpPr>
          <p:nvPr>
            <p:ph type="ftr" sz="quarter" idx="11"/>
          </p:nvPr>
        </p:nvSpPr>
        <p:spPr/>
        <p:txBody>
          <a:bodyPr/>
          <a:lstStyle/>
          <a:p>
            <a:r>
              <a:rPr lang="fi-FI"/>
              <a:t>IE-keskus, hs</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
        <p:nvSpPr>
          <p:cNvPr id="2" name="Otsikko 1"/>
          <p:cNvSpPr>
            <a:spLocks noGrp="1"/>
          </p:cNvSpPr>
          <p:nvPr>
            <p:ph type="title" hasCustomPrompt="1"/>
          </p:nvPr>
        </p:nvSpPr>
        <p:spPr>
          <a:xfrm>
            <a:off x="609600" y="384629"/>
            <a:ext cx="5102357" cy="2756339"/>
          </a:xfrm>
        </p:spPr>
        <p:txBody>
          <a:bodyPr/>
          <a:lstStyle>
            <a:lvl1pPr>
              <a:defRPr baseline="0"/>
            </a:lvl1pPr>
          </a:lstStyle>
          <a:p>
            <a:r>
              <a:rPr lang="fi-FI" dirty="0"/>
              <a:t>Lisää otsikko</a:t>
            </a:r>
          </a:p>
        </p:txBody>
      </p:sp>
      <p:sp>
        <p:nvSpPr>
          <p:cNvPr id="12" name="Sisällön paikkamerkki 2"/>
          <p:cNvSpPr>
            <a:spLocks noGrp="1"/>
          </p:cNvSpPr>
          <p:nvPr>
            <p:ph idx="14"/>
          </p:nvPr>
        </p:nvSpPr>
        <p:spPr>
          <a:xfrm>
            <a:off x="719403" y="3645024"/>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3" name="Sisällön paikkamerkki 2"/>
          <p:cNvSpPr>
            <a:spLocks noGrp="1"/>
          </p:cNvSpPr>
          <p:nvPr>
            <p:ph idx="13"/>
          </p:nvPr>
        </p:nvSpPr>
        <p:spPr>
          <a:xfrm>
            <a:off x="6480043" y="548681"/>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4" name="Sisällön paikkamerkki 2"/>
          <p:cNvSpPr>
            <a:spLocks noGrp="1"/>
          </p:cNvSpPr>
          <p:nvPr>
            <p:ph idx="15"/>
          </p:nvPr>
        </p:nvSpPr>
        <p:spPr>
          <a:xfrm>
            <a:off x="6480043" y="3645024"/>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7920391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tsikko ja kolme sisältökohdetta B">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719403" y="548681"/>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7462457E-2188-4638-9B84-21180C68CD8B}" type="datetime1">
              <a:rPr lang="fi-FI" smtClean="0"/>
              <a:t>3.1.2024</a:t>
            </a:fld>
            <a:endParaRPr lang="fi-FI"/>
          </a:p>
        </p:txBody>
      </p:sp>
      <p:sp>
        <p:nvSpPr>
          <p:cNvPr id="5" name="Alatunnisteen paikkamerkki 4"/>
          <p:cNvSpPr>
            <a:spLocks noGrp="1"/>
          </p:cNvSpPr>
          <p:nvPr>
            <p:ph type="ftr" sz="quarter" idx="11"/>
          </p:nvPr>
        </p:nvSpPr>
        <p:spPr/>
        <p:txBody>
          <a:bodyPr/>
          <a:lstStyle/>
          <a:p>
            <a:r>
              <a:rPr lang="fi-FI"/>
              <a:t>IE-keskus, hs</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
        <p:nvSpPr>
          <p:cNvPr id="10" name="Sisällön paikkamerkki 2"/>
          <p:cNvSpPr>
            <a:spLocks noGrp="1"/>
          </p:cNvSpPr>
          <p:nvPr>
            <p:ph idx="13"/>
          </p:nvPr>
        </p:nvSpPr>
        <p:spPr>
          <a:xfrm>
            <a:off x="6480043" y="548681"/>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Sisällön paikkamerkki 2"/>
          <p:cNvSpPr>
            <a:spLocks noGrp="1"/>
          </p:cNvSpPr>
          <p:nvPr>
            <p:ph idx="15"/>
          </p:nvPr>
        </p:nvSpPr>
        <p:spPr>
          <a:xfrm>
            <a:off x="6480043" y="3645024"/>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0" y="3490102"/>
            <a:ext cx="5294379" cy="2747211"/>
          </a:xfrm>
        </p:spPr>
        <p:txBody>
          <a:bodyPr/>
          <a:lstStyle/>
          <a:p>
            <a:r>
              <a:rPr lang="fi-FI" dirty="0"/>
              <a:t>Lisää otsikko</a:t>
            </a:r>
          </a:p>
        </p:txBody>
      </p:sp>
    </p:spTree>
    <p:extLst>
      <p:ext uri="{BB962C8B-B14F-4D97-AF65-F5344CB8AC3E}">
        <p14:creationId xmlns:p14="http://schemas.microsoft.com/office/powerpoint/2010/main" val="2354221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uva ja tekst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837CE8B9-3811-4A7B-B64B-2F052D081F50}" type="datetime1">
              <a:rPr lang="fi-FI" smtClean="0"/>
              <a:t>3.1.2024</a:t>
            </a:fld>
            <a:endParaRPr lang="fi-FI"/>
          </a:p>
        </p:txBody>
      </p:sp>
      <p:sp>
        <p:nvSpPr>
          <p:cNvPr id="5" name="Alatunnisteen paikkamerkki 4"/>
          <p:cNvSpPr>
            <a:spLocks noGrp="1"/>
          </p:cNvSpPr>
          <p:nvPr>
            <p:ph type="ftr" sz="quarter" idx="11"/>
          </p:nvPr>
        </p:nvSpPr>
        <p:spPr/>
        <p:txBody>
          <a:bodyPr/>
          <a:lstStyle/>
          <a:p>
            <a:r>
              <a:rPr lang="fi-FI"/>
              <a:t>IE-keskus, hs</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
        <p:nvSpPr>
          <p:cNvPr id="11" name="Sisällön paikkamerkki 2"/>
          <p:cNvSpPr>
            <a:spLocks noGrp="1"/>
          </p:cNvSpPr>
          <p:nvPr>
            <p:ph idx="15"/>
          </p:nvPr>
        </p:nvSpPr>
        <p:spPr>
          <a:xfrm>
            <a:off x="6318552" y="3577773"/>
            <a:ext cx="5534781" cy="2612570"/>
          </a:xfrm>
        </p:spPr>
        <p:txBody>
          <a:bodyPr>
            <a:normAutofit/>
          </a:bodyPr>
          <a:lstStyle>
            <a:lvl1pPr marL="0" indent="0">
              <a:lnSpc>
                <a:spcPct val="100000"/>
              </a:lnSpc>
              <a:buFontTx/>
              <a:buNone/>
              <a:defRPr sz="1600">
                <a:latin typeface="+mn-lt"/>
              </a:defRPr>
            </a:lvl1pPr>
            <a:lvl2pPr marL="269875" indent="-269875">
              <a:lnSpc>
                <a:spcPct val="100000"/>
              </a:lnSpc>
              <a:buFont typeface="Clarendon" pitchFamily="2" charset="0"/>
              <a:buChar char="•"/>
              <a:defRPr sz="1600">
                <a:latin typeface="+mn-lt"/>
              </a:defRPr>
            </a:lvl2pPr>
            <a:lvl3pPr marL="631825" indent="-271463">
              <a:lnSpc>
                <a:spcPct val="100000"/>
              </a:lnSpc>
              <a:buFont typeface="Clarendon" pitchFamily="2" charset="0"/>
              <a:buChar char="•"/>
              <a:defRPr sz="1600">
                <a:latin typeface="+mn-lt"/>
              </a:defRPr>
            </a:lvl3pPr>
            <a:lvl4pPr marL="901700" indent="-269875">
              <a:lnSpc>
                <a:spcPct val="100000"/>
              </a:lnSpc>
              <a:buFont typeface="Clarendon" pitchFamily="2" charset="0"/>
              <a:buChar char="•"/>
              <a:defRPr sz="1600">
                <a:latin typeface="+mn-lt"/>
              </a:defRPr>
            </a:lvl4pPr>
            <a:lvl5pPr marL="1262063" indent="-360363">
              <a:lnSpc>
                <a:spcPct val="100000"/>
              </a:lnSpc>
              <a:buFont typeface="Clarendon" pitchFamily="2"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0" y="384629"/>
            <a:ext cx="5102357" cy="2756339"/>
          </a:xfrm>
        </p:spPr>
        <p:txBody>
          <a:bodyPr/>
          <a:lstStyle>
            <a:lvl1pPr>
              <a:defRPr baseline="0"/>
            </a:lvl1pPr>
          </a:lstStyle>
          <a:p>
            <a:r>
              <a:rPr lang="fi-FI" dirty="0"/>
              <a:t>Lisää otsikko</a:t>
            </a:r>
          </a:p>
        </p:txBody>
      </p:sp>
      <p:sp>
        <p:nvSpPr>
          <p:cNvPr id="15" name="Sisällön paikkamerkki 2"/>
          <p:cNvSpPr>
            <a:spLocks noGrp="1"/>
          </p:cNvSpPr>
          <p:nvPr>
            <p:ph idx="16"/>
          </p:nvPr>
        </p:nvSpPr>
        <p:spPr>
          <a:xfrm>
            <a:off x="719403" y="3645024"/>
            <a:ext cx="4992555" cy="2520280"/>
          </a:xfrm>
        </p:spPr>
        <p:txBody>
          <a:bodyPr>
            <a:normAutofit/>
          </a:bodyPr>
          <a:lstStyle>
            <a:lvl1pPr marL="0" indent="0">
              <a:lnSpc>
                <a:spcPct val="100000"/>
              </a:lnSpc>
              <a:buFontTx/>
              <a:buNone/>
              <a:defRPr sz="1600">
                <a:latin typeface="+mn-lt"/>
              </a:defRPr>
            </a:lvl1pPr>
            <a:lvl2pPr marL="285750" indent="-285750">
              <a:lnSpc>
                <a:spcPct val="100000"/>
              </a:lnSpc>
              <a:buFont typeface="Arial" panose="020B0604020202020204" pitchFamily="34" charset="0"/>
              <a:buChar char="•"/>
              <a:defRPr sz="1600">
                <a:latin typeface="+mn-lt"/>
              </a:defRPr>
            </a:lvl2pPr>
            <a:lvl3pPr marL="541338" indent="-271463">
              <a:lnSpc>
                <a:spcPct val="100000"/>
              </a:lnSpc>
              <a:buFont typeface="Arial" panose="020B0604020202020204" pitchFamily="34" charset="0"/>
              <a:buChar char="•"/>
              <a:defRPr sz="1600">
                <a:latin typeface="+mn-lt"/>
              </a:defRPr>
            </a:lvl3pPr>
            <a:lvl4pPr marL="811213" indent="-269875">
              <a:lnSpc>
                <a:spcPct val="100000"/>
              </a:lnSpc>
              <a:buFont typeface="Arial" panose="020B0604020202020204" pitchFamily="34" charset="0"/>
              <a:buChar char="•"/>
              <a:defRPr sz="1600">
                <a:latin typeface="+mn-lt"/>
              </a:defRPr>
            </a:lvl4pPr>
            <a:lvl5pPr marL="1081088" indent="-269875">
              <a:lnSpc>
                <a:spcPct val="100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Kuvan paikkamerkki 8"/>
          <p:cNvSpPr>
            <a:spLocks noGrp="1"/>
          </p:cNvSpPr>
          <p:nvPr>
            <p:ph type="pic" sz="quarter" idx="13"/>
          </p:nvPr>
        </p:nvSpPr>
        <p:spPr>
          <a:xfrm>
            <a:off x="6479117" y="549276"/>
            <a:ext cx="4993216" cy="2519363"/>
          </a:xfrm>
          <a:solidFill>
            <a:srgbClr val="EAEAEA"/>
          </a:solidFill>
        </p:spPr>
        <p:txBody>
          <a:bodyPr/>
          <a:lstStyle>
            <a:lvl1pPr marL="0" indent="0">
              <a:buFontTx/>
              <a:buNone/>
              <a:defRPr>
                <a:latin typeface="+mn-lt"/>
              </a:defRPr>
            </a:lvl1pPr>
          </a:lstStyle>
          <a:p>
            <a:r>
              <a:rPr lang="fi-FI"/>
              <a:t>Lisää kuva napsauttamalla kuvaketta</a:t>
            </a:r>
          </a:p>
        </p:txBody>
      </p:sp>
    </p:spTree>
    <p:extLst>
      <p:ext uri="{BB962C8B-B14F-4D97-AF65-F5344CB8AC3E}">
        <p14:creationId xmlns:p14="http://schemas.microsoft.com/office/powerpoint/2010/main" val="40841608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aksi kuvaa ja tekst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1D42E9E1-6B21-4096-A192-C8A3532D966E}" type="datetime1">
              <a:rPr lang="fi-FI" smtClean="0"/>
              <a:t>3.1.2024</a:t>
            </a:fld>
            <a:endParaRPr lang="fi-FI"/>
          </a:p>
        </p:txBody>
      </p:sp>
      <p:sp>
        <p:nvSpPr>
          <p:cNvPr id="5" name="Alatunnisteen paikkamerkki 4"/>
          <p:cNvSpPr>
            <a:spLocks noGrp="1"/>
          </p:cNvSpPr>
          <p:nvPr>
            <p:ph type="ftr" sz="quarter" idx="11"/>
          </p:nvPr>
        </p:nvSpPr>
        <p:spPr/>
        <p:txBody>
          <a:bodyPr/>
          <a:lstStyle/>
          <a:p>
            <a:r>
              <a:rPr lang="fi-FI"/>
              <a:t>IE-keskus, hs</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
        <p:nvSpPr>
          <p:cNvPr id="11" name="Sisällön paikkamerkki 2"/>
          <p:cNvSpPr>
            <a:spLocks noGrp="1"/>
          </p:cNvSpPr>
          <p:nvPr>
            <p:ph idx="15"/>
          </p:nvPr>
        </p:nvSpPr>
        <p:spPr>
          <a:xfrm>
            <a:off x="6318552" y="3577773"/>
            <a:ext cx="5534781" cy="2612570"/>
          </a:xfrm>
        </p:spPr>
        <p:txBody>
          <a:bodyPr>
            <a:normAutofit/>
          </a:bodyPr>
          <a:lstStyle>
            <a:lvl1pPr marL="0" indent="0">
              <a:lnSpc>
                <a:spcPct val="100000"/>
              </a:lnSpc>
              <a:buFontTx/>
              <a:buNone/>
              <a:defRPr sz="1600">
                <a:latin typeface="+mn-lt"/>
              </a:defRPr>
            </a:lvl1pPr>
            <a:lvl2pPr marL="269875" indent="-269875">
              <a:lnSpc>
                <a:spcPct val="100000"/>
              </a:lnSpc>
              <a:buFont typeface="Clarendon" pitchFamily="2" charset="0"/>
              <a:buChar char="•"/>
              <a:defRPr sz="1600">
                <a:latin typeface="+mn-lt"/>
              </a:defRPr>
            </a:lvl2pPr>
            <a:lvl3pPr marL="631825" indent="-271463">
              <a:lnSpc>
                <a:spcPct val="100000"/>
              </a:lnSpc>
              <a:buFont typeface="Clarendon" pitchFamily="2" charset="0"/>
              <a:buChar char="•"/>
              <a:defRPr sz="1600">
                <a:latin typeface="+mn-lt"/>
              </a:defRPr>
            </a:lvl3pPr>
            <a:lvl4pPr marL="901700" indent="-269875">
              <a:lnSpc>
                <a:spcPct val="100000"/>
              </a:lnSpc>
              <a:buFont typeface="Clarendon" pitchFamily="2" charset="0"/>
              <a:buChar char="•"/>
              <a:defRPr sz="1600">
                <a:latin typeface="+mn-lt"/>
              </a:defRPr>
            </a:lvl4pPr>
            <a:lvl5pPr marL="1262063" indent="-360363">
              <a:lnSpc>
                <a:spcPct val="100000"/>
              </a:lnSpc>
              <a:buFont typeface="Clarendon" pitchFamily="2"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0" y="384629"/>
            <a:ext cx="5102357" cy="2756339"/>
          </a:xfrm>
        </p:spPr>
        <p:txBody>
          <a:bodyPr/>
          <a:lstStyle>
            <a:lvl1pPr>
              <a:defRPr baseline="0"/>
            </a:lvl1pPr>
          </a:lstStyle>
          <a:p>
            <a:r>
              <a:rPr lang="fi-FI" dirty="0"/>
              <a:t>Lisää otsikko</a:t>
            </a:r>
          </a:p>
        </p:txBody>
      </p:sp>
      <p:sp>
        <p:nvSpPr>
          <p:cNvPr id="10" name="Kuvan paikkamerkki 8"/>
          <p:cNvSpPr>
            <a:spLocks noGrp="1"/>
          </p:cNvSpPr>
          <p:nvPr>
            <p:ph type="pic" sz="quarter" idx="13"/>
          </p:nvPr>
        </p:nvSpPr>
        <p:spPr>
          <a:xfrm>
            <a:off x="6479117" y="549276"/>
            <a:ext cx="4993216" cy="2519363"/>
          </a:xfrm>
          <a:solidFill>
            <a:srgbClr val="EAEAEA"/>
          </a:solidFill>
        </p:spPr>
        <p:txBody>
          <a:bodyPr/>
          <a:lstStyle>
            <a:lvl1pPr marL="0" indent="0">
              <a:buFontTx/>
              <a:buNone/>
              <a:defRPr/>
            </a:lvl1pPr>
          </a:lstStyle>
          <a:p>
            <a:r>
              <a:rPr lang="fi-FI"/>
              <a:t>Lisää kuva napsauttamalla kuvaketta</a:t>
            </a:r>
            <a:endParaRPr lang="fi-FI" dirty="0"/>
          </a:p>
        </p:txBody>
      </p:sp>
      <p:sp>
        <p:nvSpPr>
          <p:cNvPr id="9" name="Kuvan paikkamerkki 8"/>
          <p:cNvSpPr>
            <a:spLocks noGrp="1"/>
          </p:cNvSpPr>
          <p:nvPr>
            <p:ph type="pic" sz="quarter" idx="14"/>
          </p:nvPr>
        </p:nvSpPr>
        <p:spPr>
          <a:xfrm>
            <a:off x="721784" y="3662591"/>
            <a:ext cx="4993216" cy="2519363"/>
          </a:xfrm>
          <a:solidFill>
            <a:srgbClr val="EAEAEA"/>
          </a:solidFill>
        </p:spPr>
        <p:txBody>
          <a:bodyPr/>
          <a:lstStyle>
            <a:lvl1pPr marL="0" indent="0">
              <a:buFontTx/>
              <a:buNone/>
              <a:defRPr/>
            </a:lvl1pPr>
          </a:lstStyle>
          <a:p>
            <a:r>
              <a:rPr lang="fi-FI"/>
              <a:t>Lisää kuva napsauttamalla kuvaketta</a:t>
            </a:r>
            <a:endParaRPr lang="fi-FI" dirty="0"/>
          </a:p>
        </p:txBody>
      </p:sp>
    </p:spTree>
    <p:extLst>
      <p:ext uri="{BB962C8B-B14F-4D97-AF65-F5344CB8AC3E}">
        <p14:creationId xmlns:p14="http://schemas.microsoft.com/office/powerpoint/2010/main" val="1189486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uva, teksti ja graafi">
    <p:spTree>
      <p:nvGrpSpPr>
        <p:cNvPr id="1" name=""/>
        <p:cNvGrpSpPr/>
        <p:nvPr/>
      </p:nvGrpSpPr>
      <p:grpSpPr>
        <a:xfrm>
          <a:off x="0" y="0"/>
          <a:ext cx="0" cy="0"/>
          <a:chOff x="0" y="0"/>
          <a:chExt cx="0" cy="0"/>
        </a:xfrm>
      </p:grpSpPr>
      <p:sp>
        <p:nvSpPr>
          <p:cNvPr id="9" name="Kuvan paikkamerkki 8"/>
          <p:cNvSpPr>
            <a:spLocks noGrp="1"/>
          </p:cNvSpPr>
          <p:nvPr>
            <p:ph type="pic" sz="quarter" idx="13"/>
          </p:nvPr>
        </p:nvSpPr>
        <p:spPr>
          <a:xfrm>
            <a:off x="720000" y="549276"/>
            <a:ext cx="4993216" cy="2519363"/>
          </a:xfrm>
          <a:solidFill>
            <a:srgbClr val="EAEAEA"/>
          </a:solidFill>
        </p:spPr>
        <p:txBody>
          <a:bodyPr/>
          <a:lstStyle>
            <a:lvl1pPr marL="0" indent="0">
              <a:buFontTx/>
              <a:buNone/>
              <a:defRPr>
                <a:latin typeface="+mn-lt"/>
              </a:defRPr>
            </a:lvl1pPr>
          </a:lstStyle>
          <a:p>
            <a:r>
              <a:rPr lang="fi-FI"/>
              <a:t>Lisää kuva napsauttamalla kuvaketta</a:t>
            </a:r>
            <a:endParaRPr lang="fi-FI" dirty="0"/>
          </a:p>
        </p:txBody>
      </p:sp>
      <p:sp>
        <p:nvSpPr>
          <p:cNvPr id="4" name="Päivämäärän paikkamerkki 3"/>
          <p:cNvSpPr>
            <a:spLocks noGrp="1"/>
          </p:cNvSpPr>
          <p:nvPr>
            <p:ph type="dt" sz="half" idx="10"/>
          </p:nvPr>
        </p:nvSpPr>
        <p:spPr/>
        <p:txBody>
          <a:bodyPr/>
          <a:lstStyle/>
          <a:p>
            <a:fld id="{EBF01171-A063-420E-8419-B3B57E0A4696}" type="datetime1">
              <a:rPr lang="fi-FI" smtClean="0"/>
              <a:t>3.1.2024</a:t>
            </a:fld>
            <a:endParaRPr lang="fi-FI"/>
          </a:p>
        </p:txBody>
      </p:sp>
      <p:sp>
        <p:nvSpPr>
          <p:cNvPr id="5" name="Alatunnisteen paikkamerkki 4"/>
          <p:cNvSpPr>
            <a:spLocks noGrp="1"/>
          </p:cNvSpPr>
          <p:nvPr>
            <p:ph type="ftr" sz="quarter" idx="11"/>
          </p:nvPr>
        </p:nvSpPr>
        <p:spPr/>
        <p:txBody>
          <a:bodyPr/>
          <a:lstStyle/>
          <a:p>
            <a:r>
              <a:rPr lang="fi-FI"/>
              <a:t>IE-keskus, hs</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
        <p:nvSpPr>
          <p:cNvPr id="11" name="Sisällön paikkamerkki 2"/>
          <p:cNvSpPr>
            <a:spLocks noGrp="1"/>
          </p:cNvSpPr>
          <p:nvPr>
            <p:ph idx="15"/>
          </p:nvPr>
        </p:nvSpPr>
        <p:spPr>
          <a:xfrm>
            <a:off x="6318552" y="3577773"/>
            <a:ext cx="5534781" cy="2612570"/>
          </a:xfrm>
        </p:spPr>
        <p:txBody>
          <a:bodyPr>
            <a:normAutofit/>
          </a:bodyPr>
          <a:lstStyle>
            <a:lvl1pPr marL="0" indent="0">
              <a:lnSpc>
                <a:spcPct val="100000"/>
              </a:lnSpc>
              <a:buFontTx/>
              <a:buNone/>
              <a:defRPr sz="1600">
                <a:latin typeface="+mn-lt"/>
              </a:defRPr>
            </a:lvl1pPr>
            <a:lvl2pPr marL="269875" indent="-269875">
              <a:lnSpc>
                <a:spcPct val="100000"/>
              </a:lnSpc>
              <a:buFont typeface="Clarendon" pitchFamily="2" charset="0"/>
              <a:buChar char="•"/>
              <a:defRPr sz="1600">
                <a:latin typeface="+mn-lt"/>
              </a:defRPr>
            </a:lvl2pPr>
            <a:lvl3pPr marL="631825" indent="-271463">
              <a:lnSpc>
                <a:spcPct val="100000"/>
              </a:lnSpc>
              <a:buFont typeface="Clarendon" pitchFamily="2" charset="0"/>
              <a:buChar char="•"/>
              <a:defRPr sz="1600">
                <a:latin typeface="+mn-lt"/>
              </a:defRPr>
            </a:lvl3pPr>
            <a:lvl4pPr marL="901700" indent="-269875">
              <a:lnSpc>
                <a:spcPct val="100000"/>
              </a:lnSpc>
              <a:buFont typeface="Clarendon" pitchFamily="2" charset="0"/>
              <a:buChar char="•"/>
              <a:defRPr sz="1600">
                <a:latin typeface="+mn-lt"/>
              </a:defRPr>
            </a:lvl4pPr>
            <a:lvl5pPr marL="1262063" indent="-360363">
              <a:lnSpc>
                <a:spcPct val="100000"/>
              </a:lnSpc>
              <a:buFont typeface="Clarendon" pitchFamily="2"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288022" y="384629"/>
            <a:ext cx="5678421" cy="2756339"/>
          </a:xfrm>
        </p:spPr>
        <p:txBody>
          <a:bodyPr/>
          <a:lstStyle>
            <a:lvl1pPr>
              <a:defRPr baseline="0"/>
            </a:lvl1pPr>
          </a:lstStyle>
          <a:p>
            <a:r>
              <a:rPr lang="fi-FI" dirty="0"/>
              <a:t>Lisää otsikko</a:t>
            </a:r>
          </a:p>
        </p:txBody>
      </p:sp>
      <p:sp>
        <p:nvSpPr>
          <p:cNvPr id="15" name="Sisällön paikkamerkki 2"/>
          <p:cNvSpPr>
            <a:spLocks noGrp="1"/>
          </p:cNvSpPr>
          <p:nvPr>
            <p:ph idx="16"/>
          </p:nvPr>
        </p:nvSpPr>
        <p:spPr>
          <a:xfrm>
            <a:off x="719403" y="3645024"/>
            <a:ext cx="4992555" cy="2520280"/>
          </a:xfrm>
        </p:spPr>
        <p:txBody>
          <a:bodyPr>
            <a:normAutofit/>
          </a:bodyPr>
          <a:lstStyle>
            <a:lvl1pPr marL="0" indent="0">
              <a:lnSpc>
                <a:spcPct val="100000"/>
              </a:lnSpc>
              <a:buFontTx/>
              <a:buNone/>
              <a:defRPr sz="1600">
                <a:latin typeface="+mn-lt"/>
              </a:defRPr>
            </a:lvl1pPr>
            <a:lvl2pPr marL="285750" indent="-285750">
              <a:lnSpc>
                <a:spcPct val="100000"/>
              </a:lnSpc>
              <a:buFont typeface="Arial" panose="020B0604020202020204" pitchFamily="34" charset="0"/>
              <a:buChar char="•"/>
              <a:defRPr sz="1600">
                <a:latin typeface="+mn-lt"/>
              </a:defRPr>
            </a:lvl2pPr>
            <a:lvl3pPr marL="541338" indent="-271463">
              <a:lnSpc>
                <a:spcPct val="100000"/>
              </a:lnSpc>
              <a:buFont typeface="Arial" panose="020B0604020202020204" pitchFamily="34" charset="0"/>
              <a:buChar char="•"/>
              <a:defRPr sz="1600">
                <a:latin typeface="+mn-lt"/>
              </a:defRPr>
            </a:lvl3pPr>
            <a:lvl4pPr marL="811213" indent="-269875">
              <a:lnSpc>
                <a:spcPct val="100000"/>
              </a:lnSpc>
              <a:buFont typeface="Arial" panose="020B0604020202020204" pitchFamily="34" charset="0"/>
              <a:buChar char="•"/>
              <a:defRPr sz="1600">
                <a:latin typeface="+mn-lt"/>
              </a:defRPr>
            </a:lvl4pPr>
            <a:lvl5pPr marL="1081088" indent="-269875">
              <a:lnSpc>
                <a:spcPct val="100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2244797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8" name="Kuvan paikkamerkki 8"/>
          <p:cNvSpPr>
            <a:spLocks noGrp="1"/>
          </p:cNvSpPr>
          <p:nvPr>
            <p:ph type="pic" sz="quarter" idx="14"/>
          </p:nvPr>
        </p:nvSpPr>
        <p:spPr>
          <a:xfrm>
            <a:off x="721784" y="537030"/>
            <a:ext cx="10744501" cy="5644924"/>
          </a:xfrm>
          <a:solidFill>
            <a:srgbClr val="EAEAEA"/>
          </a:solidFill>
        </p:spPr>
        <p:txBody>
          <a:bodyPr/>
          <a:lstStyle>
            <a:lvl1pPr marL="0" indent="0">
              <a:buFontTx/>
              <a:buNone/>
              <a:defRPr/>
            </a:lvl1pPr>
          </a:lstStyle>
          <a:p>
            <a:r>
              <a:rPr lang="fi-FI"/>
              <a:t>Lisää kuva napsauttamalla kuvaketta</a:t>
            </a:r>
            <a:endParaRPr lang="fi-FI" dirty="0"/>
          </a:p>
        </p:txBody>
      </p:sp>
      <p:sp>
        <p:nvSpPr>
          <p:cNvPr id="2" name="Otsikko 1"/>
          <p:cNvSpPr>
            <a:spLocks noGrp="1"/>
          </p:cNvSpPr>
          <p:nvPr>
            <p:ph type="ctrTitle" hasCustomPrompt="1"/>
          </p:nvPr>
        </p:nvSpPr>
        <p:spPr>
          <a:xfrm>
            <a:off x="1017600" y="676800"/>
            <a:ext cx="10166965" cy="2536176"/>
          </a:xfrm>
        </p:spPr>
        <p:txBody>
          <a:bodyPr/>
          <a:lstStyle>
            <a:lvl1pPr>
              <a:defRPr cap="none" baseline="0">
                <a:solidFill>
                  <a:srgbClr val="FFFFFF"/>
                </a:solidFill>
              </a:defRPr>
            </a:lvl1pPr>
          </a:lstStyle>
          <a:p>
            <a:r>
              <a:rPr lang="fi-FI" dirty="0"/>
              <a:t>Lisää otsikko</a:t>
            </a:r>
          </a:p>
        </p:txBody>
      </p:sp>
      <p:sp>
        <p:nvSpPr>
          <p:cNvPr id="3" name="Alaotsikko 2"/>
          <p:cNvSpPr>
            <a:spLocks noGrp="1"/>
          </p:cNvSpPr>
          <p:nvPr>
            <p:ph type="subTitle" idx="1" hasCustomPrompt="1"/>
          </p:nvPr>
        </p:nvSpPr>
        <p:spPr>
          <a:xfrm>
            <a:off x="1017600" y="4725144"/>
            <a:ext cx="8534400" cy="1261999"/>
          </a:xfrm>
        </p:spPr>
        <p:txBody>
          <a:bodyPr anchor="b" anchorCtr="0">
            <a:noAutofit/>
          </a:bodyPr>
          <a:lstStyle>
            <a:lvl1pPr marL="0" indent="0" algn="l">
              <a:buNone/>
              <a:defRPr sz="1600" baseline="0">
                <a:solidFill>
                  <a:srgbClr val="FFFFFF"/>
                </a:solidFill>
                <a:latin typeface="Arial Rounded MT L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p>
            <a:fld id="{176AB1B8-CBBB-4560-B6AB-F9DAEE064055}" type="datetime1">
              <a:rPr lang="fi-FI" smtClean="0"/>
              <a:t>3.1.2024</a:t>
            </a:fld>
            <a:endParaRPr lang="fi-FI" dirty="0"/>
          </a:p>
        </p:txBody>
      </p:sp>
      <p:sp>
        <p:nvSpPr>
          <p:cNvPr id="5" name="Alatunnisteen paikkamerkki 4"/>
          <p:cNvSpPr>
            <a:spLocks noGrp="1"/>
          </p:cNvSpPr>
          <p:nvPr>
            <p:ph type="ftr" sz="quarter" idx="11"/>
          </p:nvPr>
        </p:nvSpPr>
        <p:spPr/>
        <p:txBody>
          <a:bodyPr/>
          <a:lstStyle/>
          <a:p>
            <a:r>
              <a:rPr lang="fi-FI"/>
              <a:t>IE-keskus, hs</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Tree>
    <p:extLst>
      <p:ext uri="{BB962C8B-B14F-4D97-AF65-F5344CB8AC3E}">
        <p14:creationId xmlns:p14="http://schemas.microsoft.com/office/powerpoint/2010/main" val="857186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123349-F420-AE10-4EB8-FB7DCD8F89D1}"/>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B09AC4C9-E2BB-4329-BF36-95F3244C2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B468E598-417C-D261-69C2-B38CE51603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5B08269-615F-3D82-5ACE-8B640A72185C}"/>
              </a:ext>
            </a:extLst>
          </p:cNvPr>
          <p:cNvSpPr>
            <a:spLocks noGrp="1"/>
          </p:cNvSpPr>
          <p:nvPr>
            <p:ph type="dt" sz="half" idx="10"/>
          </p:nvPr>
        </p:nvSpPr>
        <p:spPr/>
        <p:txBody>
          <a:bodyPr/>
          <a:lstStyle/>
          <a:p>
            <a:fld id="{D3179FC3-08E1-45EE-A47F-F08DE6F810BA}" type="datetimeFigureOut">
              <a:rPr lang="fi-FI" smtClean="0"/>
              <a:t>3.1.2024</a:t>
            </a:fld>
            <a:endParaRPr lang="fi-FI"/>
          </a:p>
        </p:txBody>
      </p:sp>
      <p:sp>
        <p:nvSpPr>
          <p:cNvPr id="6" name="Alatunnisteen paikkamerkki 5">
            <a:extLst>
              <a:ext uri="{FF2B5EF4-FFF2-40B4-BE49-F238E27FC236}">
                <a16:creationId xmlns:a16="http://schemas.microsoft.com/office/drawing/2014/main" id="{BB7B6228-8D7D-6CED-A466-11F312B41BB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DB7BF8DA-E94E-121F-A48A-A855E3A2A0D8}"/>
              </a:ext>
            </a:extLst>
          </p:cNvPr>
          <p:cNvSpPr>
            <a:spLocks noGrp="1"/>
          </p:cNvSpPr>
          <p:nvPr>
            <p:ph type="sldNum" sz="quarter" idx="12"/>
          </p:nvPr>
        </p:nvSpPr>
        <p:spPr/>
        <p:txBody>
          <a:bodyPr/>
          <a:lstStyle/>
          <a:p>
            <a:fld id="{EE699A6E-AA62-4134-968C-5A798F6EB063}" type="slidenum">
              <a:rPr lang="fi-FI" smtClean="0"/>
              <a:t>‹#›</a:t>
            </a:fld>
            <a:endParaRPr lang="fi-FI"/>
          </a:p>
        </p:txBody>
      </p:sp>
    </p:spTree>
    <p:extLst>
      <p:ext uri="{BB962C8B-B14F-4D97-AF65-F5344CB8AC3E}">
        <p14:creationId xmlns:p14="http://schemas.microsoft.com/office/powerpoint/2010/main" val="13988496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Sisältöluettel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355600" indent="-355600">
              <a:buFont typeface="+mj-lt"/>
              <a:buAutoNum type="arabicPeriod"/>
              <a:defRPr/>
            </a:lvl1pPr>
            <a:lvl2pPr marL="623888" indent="-268288">
              <a:buFont typeface="Arial" panose="020B0604020202020204" pitchFamily="34" charset="0"/>
              <a:buChar char="•"/>
              <a:defRPr/>
            </a:lvl2pPr>
            <a:lvl3pPr marL="900113" indent="-276225">
              <a:buFont typeface="Arial" panose="020B0604020202020204" pitchFamily="34" charset="0"/>
              <a:buChar char="•"/>
              <a:defRPr/>
            </a:lvl3pPr>
            <a:lvl4pPr marL="1168400" indent="-268288">
              <a:buFont typeface="Arial" panose="020B0604020202020204" pitchFamily="34" charset="0"/>
              <a:buChar char="•"/>
              <a:defRPr/>
            </a:lvl4pPr>
            <a:lvl5pPr marL="1436688" indent="-268288">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C97B0B9D-A29F-4320-A841-5971F72ED37A}" type="datetime1">
              <a:rPr lang="fi-FI" smtClean="0"/>
              <a:t>3.1.2024</a:t>
            </a:fld>
            <a:endParaRPr lang="fi-FI"/>
          </a:p>
        </p:txBody>
      </p:sp>
      <p:sp>
        <p:nvSpPr>
          <p:cNvPr id="5" name="Alatunnisteen paikkamerkki 4"/>
          <p:cNvSpPr>
            <a:spLocks noGrp="1"/>
          </p:cNvSpPr>
          <p:nvPr>
            <p:ph type="ftr" sz="quarter" idx="11"/>
          </p:nvPr>
        </p:nvSpPr>
        <p:spPr/>
        <p:txBody>
          <a:bodyPr/>
          <a:lstStyle/>
          <a:p>
            <a:r>
              <a:rPr lang="fi-FI"/>
              <a:t>IE-keskus, hs</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Tree>
    <p:extLst>
      <p:ext uri="{BB962C8B-B14F-4D97-AF65-F5344CB8AC3E}">
        <p14:creationId xmlns:p14="http://schemas.microsoft.com/office/powerpoint/2010/main" val="33707555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Päivämäärän paikkamerkki 2"/>
          <p:cNvSpPr>
            <a:spLocks noGrp="1"/>
          </p:cNvSpPr>
          <p:nvPr>
            <p:ph type="dt" sz="half" idx="10"/>
          </p:nvPr>
        </p:nvSpPr>
        <p:spPr/>
        <p:txBody>
          <a:bodyPr/>
          <a:lstStyle/>
          <a:p>
            <a:fld id="{DF903816-8012-4D4E-A038-B110C310C180}" type="datetime1">
              <a:rPr lang="fi-FI" smtClean="0"/>
              <a:t>3.1.2024</a:t>
            </a:fld>
            <a:endParaRPr lang="fi-FI"/>
          </a:p>
        </p:txBody>
      </p:sp>
      <p:sp>
        <p:nvSpPr>
          <p:cNvPr id="4" name="Alatunnisteen paikkamerkki 3"/>
          <p:cNvSpPr>
            <a:spLocks noGrp="1"/>
          </p:cNvSpPr>
          <p:nvPr>
            <p:ph type="ftr" sz="quarter" idx="11"/>
          </p:nvPr>
        </p:nvSpPr>
        <p:spPr/>
        <p:txBody>
          <a:bodyPr/>
          <a:lstStyle/>
          <a:p>
            <a:r>
              <a:rPr lang="fi-FI"/>
              <a:t>IE-keskus, hs</a:t>
            </a:r>
          </a:p>
        </p:txBody>
      </p:sp>
      <p:sp>
        <p:nvSpPr>
          <p:cNvPr id="5" name="Dian numeron paikkamerkki 4"/>
          <p:cNvSpPr>
            <a:spLocks noGrp="1"/>
          </p:cNvSpPr>
          <p:nvPr>
            <p:ph type="sldNum" sz="quarter" idx="12"/>
          </p:nvPr>
        </p:nvSpPr>
        <p:spPr/>
        <p:txBody>
          <a:bodyPr/>
          <a:lstStyle/>
          <a:p>
            <a:fld id="{29F13F21-89A0-4E12-8E58-753F65C13159}" type="slidenum">
              <a:rPr lang="fi-FI" smtClean="0"/>
              <a:pPr/>
              <a:t>‹#›</a:t>
            </a:fld>
            <a:endParaRPr lang="fi-FI"/>
          </a:p>
        </p:txBody>
      </p:sp>
    </p:spTree>
    <p:extLst>
      <p:ext uri="{BB962C8B-B14F-4D97-AF65-F5344CB8AC3E}">
        <p14:creationId xmlns:p14="http://schemas.microsoft.com/office/powerpoint/2010/main" val="3667477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Vain otsikko väripohjalla">
    <p:spTree>
      <p:nvGrpSpPr>
        <p:cNvPr id="1" name=""/>
        <p:cNvGrpSpPr/>
        <p:nvPr/>
      </p:nvGrpSpPr>
      <p:grpSpPr>
        <a:xfrm>
          <a:off x="0" y="0"/>
          <a:ext cx="0" cy="0"/>
          <a:chOff x="0" y="0"/>
          <a:chExt cx="0" cy="0"/>
        </a:xfrm>
      </p:grpSpPr>
      <p:sp>
        <p:nvSpPr>
          <p:cNvPr id="6" name="Suorakulmio 5"/>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solidFill>
                <a:prstClr val="white"/>
              </a:solidFill>
            </a:endParaRPr>
          </a:p>
        </p:txBody>
      </p:sp>
      <p:sp>
        <p:nvSpPr>
          <p:cNvPr id="2" name="Otsikko 1"/>
          <p:cNvSpPr>
            <a:spLocks noGrp="1"/>
          </p:cNvSpPr>
          <p:nvPr>
            <p:ph type="title" hasCustomPrompt="1"/>
          </p:nvPr>
        </p:nvSpPr>
        <p:spPr/>
        <p:txBody>
          <a:bodyPr/>
          <a:lstStyle>
            <a:lvl1pPr>
              <a:defRPr cap="none" baseline="0">
                <a:solidFill>
                  <a:srgbClr val="FFFFFF"/>
                </a:solidFill>
              </a:defRPr>
            </a:lvl1pPr>
          </a:lstStyle>
          <a:p>
            <a:r>
              <a:rPr lang="fi-FI" dirty="0"/>
              <a:t>Lisää otsikko</a:t>
            </a:r>
          </a:p>
        </p:txBody>
      </p:sp>
    </p:spTree>
    <p:extLst>
      <p:ext uri="{BB962C8B-B14F-4D97-AF65-F5344CB8AC3E}">
        <p14:creationId xmlns:p14="http://schemas.microsoft.com/office/powerpoint/2010/main" val="18170835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Vain otsikko kuvalla">
    <p:spTree>
      <p:nvGrpSpPr>
        <p:cNvPr id="1" name=""/>
        <p:cNvGrpSpPr/>
        <p:nvPr/>
      </p:nvGrpSpPr>
      <p:grpSpPr>
        <a:xfrm>
          <a:off x="0" y="0"/>
          <a:ext cx="0" cy="0"/>
          <a:chOff x="0" y="0"/>
          <a:chExt cx="0" cy="0"/>
        </a:xfrm>
      </p:grpSpPr>
      <p:sp>
        <p:nvSpPr>
          <p:cNvPr id="4" name="Kuvan paikkamerkki 3"/>
          <p:cNvSpPr>
            <a:spLocks noGrp="1"/>
          </p:cNvSpPr>
          <p:nvPr>
            <p:ph type="pic" sz="quarter" idx="10"/>
          </p:nvPr>
        </p:nvSpPr>
        <p:spPr>
          <a:xfrm>
            <a:off x="0" y="0"/>
            <a:ext cx="12192000" cy="6858000"/>
          </a:xfrm>
          <a:solidFill>
            <a:schemeClr val="bg1">
              <a:lumMod val="85000"/>
            </a:schemeClr>
          </a:solidFill>
        </p:spPr>
        <p:txBody>
          <a:bodyPr/>
          <a:lstStyle>
            <a:lvl1pPr marL="0" indent="0">
              <a:buFontTx/>
              <a:buNone/>
              <a:defRPr/>
            </a:lvl1pPr>
          </a:lstStyle>
          <a:p>
            <a:r>
              <a:rPr lang="fi-FI"/>
              <a:t>Lisää kuva napsauttamalla kuvaketta</a:t>
            </a:r>
          </a:p>
        </p:txBody>
      </p:sp>
      <p:sp>
        <p:nvSpPr>
          <p:cNvPr id="2" name="Otsikko 1"/>
          <p:cNvSpPr>
            <a:spLocks noGrp="1"/>
          </p:cNvSpPr>
          <p:nvPr>
            <p:ph type="title" hasCustomPrompt="1"/>
          </p:nvPr>
        </p:nvSpPr>
        <p:spPr/>
        <p:txBody>
          <a:bodyPr/>
          <a:lstStyle>
            <a:lvl1pPr>
              <a:defRPr cap="none" baseline="0">
                <a:solidFill>
                  <a:srgbClr val="FFFFFF"/>
                </a:solidFill>
              </a:defRPr>
            </a:lvl1pPr>
          </a:lstStyle>
          <a:p>
            <a:r>
              <a:rPr lang="fi-FI" dirty="0"/>
              <a:t>Lisää otsikko</a:t>
            </a:r>
          </a:p>
        </p:txBody>
      </p:sp>
    </p:spTree>
    <p:extLst>
      <p:ext uri="{BB962C8B-B14F-4D97-AF65-F5344CB8AC3E}">
        <p14:creationId xmlns:p14="http://schemas.microsoft.com/office/powerpoint/2010/main" val="33347100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1711AE42-11A0-4DDF-B6F5-DCDBB61F867D}" type="datetime1">
              <a:rPr lang="fi-FI" smtClean="0"/>
              <a:t>3.1.2024</a:t>
            </a:fld>
            <a:endParaRPr lang="fi-FI" dirty="0"/>
          </a:p>
        </p:txBody>
      </p:sp>
      <p:sp>
        <p:nvSpPr>
          <p:cNvPr id="3" name="Alatunnisteen paikkamerkki 2"/>
          <p:cNvSpPr>
            <a:spLocks noGrp="1"/>
          </p:cNvSpPr>
          <p:nvPr>
            <p:ph type="ftr" sz="quarter" idx="11"/>
          </p:nvPr>
        </p:nvSpPr>
        <p:spPr/>
        <p:txBody>
          <a:bodyPr/>
          <a:lstStyle/>
          <a:p>
            <a:r>
              <a:rPr lang="fi-FI"/>
              <a:t>IE-keskus, hs</a:t>
            </a:r>
          </a:p>
        </p:txBody>
      </p:sp>
      <p:sp>
        <p:nvSpPr>
          <p:cNvPr id="4" name="Dian numeron paikkamerkki 3"/>
          <p:cNvSpPr>
            <a:spLocks noGrp="1"/>
          </p:cNvSpPr>
          <p:nvPr>
            <p:ph type="sldNum" sz="quarter" idx="12"/>
          </p:nvPr>
        </p:nvSpPr>
        <p:spPr/>
        <p:txBody>
          <a:bodyPr/>
          <a:lstStyle/>
          <a:p>
            <a:fld id="{29F13F21-89A0-4E12-8E58-753F65C13159}" type="slidenum">
              <a:rPr lang="fi-FI" smtClean="0"/>
              <a:pPr/>
              <a:t>‹#›</a:t>
            </a:fld>
            <a:endParaRPr lang="fi-FI"/>
          </a:p>
        </p:txBody>
      </p:sp>
    </p:spTree>
    <p:extLst>
      <p:ext uri="{BB962C8B-B14F-4D97-AF65-F5344CB8AC3E}">
        <p14:creationId xmlns:p14="http://schemas.microsoft.com/office/powerpoint/2010/main" val="37506263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Piste">
    <p:spTree>
      <p:nvGrpSpPr>
        <p:cNvPr id="1" name=""/>
        <p:cNvGrpSpPr/>
        <p:nvPr/>
      </p:nvGrpSpPr>
      <p:grpSpPr>
        <a:xfrm>
          <a:off x="0" y="0"/>
          <a:ext cx="0" cy="0"/>
          <a:chOff x="0" y="0"/>
          <a:chExt cx="0" cy="0"/>
        </a:xfrm>
      </p:grpSpPr>
      <p:sp>
        <p:nvSpPr>
          <p:cNvPr id="3" name="Ellipsi 2"/>
          <p:cNvSpPr/>
          <p:nvPr userDrawn="1"/>
        </p:nvSpPr>
        <p:spPr bwMode="black">
          <a:xfrm>
            <a:off x="3048000" y="1059543"/>
            <a:ext cx="6096000" cy="4572000"/>
          </a:xfrm>
          <a:prstGeom prst="ellipse">
            <a:avLst/>
          </a:prstGeom>
          <a:solidFill>
            <a:srgbClr val="00E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solidFill>
                <a:prstClr val="white"/>
              </a:solidFill>
            </a:endParaRPr>
          </a:p>
        </p:txBody>
      </p:sp>
    </p:spTree>
    <p:extLst>
      <p:ext uri="{BB962C8B-B14F-4D97-AF65-F5344CB8AC3E}">
        <p14:creationId xmlns:p14="http://schemas.microsoft.com/office/powerpoint/2010/main" val="34155703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Logo suomi">
    <p:spTree>
      <p:nvGrpSpPr>
        <p:cNvPr id="1" name=""/>
        <p:cNvGrpSpPr/>
        <p:nvPr/>
      </p:nvGrpSpPr>
      <p:grpSpPr>
        <a:xfrm>
          <a:off x="0" y="0"/>
          <a:ext cx="0" cy="0"/>
          <a:chOff x="0" y="0"/>
          <a:chExt cx="0" cy="0"/>
        </a:xfrm>
      </p:grpSpPr>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1536" y="5901146"/>
            <a:ext cx="8948928" cy="411480"/>
          </a:xfrm>
          <a:prstGeom prst="rect">
            <a:avLst/>
          </a:prstGeom>
        </p:spPr>
      </p:pic>
      <p:sp>
        <p:nvSpPr>
          <p:cNvPr id="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5"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6"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14" name="Oval 9"/>
          <p:cNvSpPr>
            <a:spLocks noChangeArrowheads="1"/>
          </p:cNvSpPr>
          <p:nvPr userDrawn="1"/>
        </p:nvSpPr>
        <p:spPr bwMode="black">
          <a:xfrm>
            <a:off x="5093306" y="1629457"/>
            <a:ext cx="844549"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16"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17" name="Oval 11"/>
          <p:cNvSpPr>
            <a:spLocks noChangeArrowheads="1"/>
          </p:cNvSpPr>
          <p:nvPr userDrawn="1"/>
        </p:nvSpPr>
        <p:spPr bwMode="black">
          <a:xfrm>
            <a:off x="10586056" y="1629457"/>
            <a:ext cx="846667"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18"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Tree>
    <p:extLst>
      <p:ext uri="{BB962C8B-B14F-4D97-AF65-F5344CB8AC3E}">
        <p14:creationId xmlns:p14="http://schemas.microsoft.com/office/powerpoint/2010/main" val="7574334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Logo ruotsi">
    <p:spTree>
      <p:nvGrpSpPr>
        <p:cNvPr id="1" name=""/>
        <p:cNvGrpSpPr/>
        <p:nvPr/>
      </p:nvGrpSpPr>
      <p:grpSpPr>
        <a:xfrm>
          <a:off x="0" y="0"/>
          <a:ext cx="0" cy="0"/>
          <a:chOff x="0" y="0"/>
          <a:chExt cx="0" cy="0"/>
        </a:xfrm>
      </p:grpSpPr>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1536" y="5901146"/>
            <a:ext cx="8948928" cy="411480"/>
          </a:xfrm>
          <a:prstGeom prst="rect">
            <a:avLst/>
          </a:prstGeom>
        </p:spPr>
      </p:pic>
      <p:sp>
        <p:nvSpPr>
          <p:cNvPr id="1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16"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17"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18" name="Oval 9"/>
          <p:cNvSpPr>
            <a:spLocks noChangeArrowheads="1"/>
          </p:cNvSpPr>
          <p:nvPr userDrawn="1"/>
        </p:nvSpPr>
        <p:spPr bwMode="black">
          <a:xfrm>
            <a:off x="5093306" y="1629457"/>
            <a:ext cx="844549"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19"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20" name="Oval 11"/>
          <p:cNvSpPr>
            <a:spLocks noChangeArrowheads="1"/>
          </p:cNvSpPr>
          <p:nvPr userDrawn="1"/>
        </p:nvSpPr>
        <p:spPr bwMode="black">
          <a:xfrm>
            <a:off x="10586056" y="1629457"/>
            <a:ext cx="846667"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21"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Tree>
    <p:extLst>
      <p:ext uri="{BB962C8B-B14F-4D97-AF65-F5344CB8AC3E}">
        <p14:creationId xmlns:p14="http://schemas.microsoft.com/office/powerpoint/2010/main" val="8246063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Logo englanti">
    <p:spTree>
      <p:nvGrpSpPr>
        <p:cNvPr id="1" name=""/>
        <p:cNvGrpSpPr/>
        <p:nvPr/>
      </p:nvGrpSpPr>
      <p:grpSpPr>
        <a:xfrm>
          <a:off x="0" y="0"/>
          <a:ext cx="0" cy="0"/>
          <a:chOff x="0" y="0"/>
          <a:chExt cx="0" cy="0"/>
        </a:xfrm>
      </p:grpSpPr>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1536" y="5901146"/>
            <a:ext cx="8948928" cy="411480"/>
          </a:xfrm>
          <a:prstGeom prst="rect">
            <a:avLst/>
          </a:prstGeom>
        </p:spPr>
      </p:pic>
      <p:sp>
        <p:nvSpPr>
          <p:cNvPr id="1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16"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17"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18" name="Oval 9"/>
          <p:cNvSpPr>
            <a:spLocks noChangeArrowheads="1"/>
          </p:cNvSpPr>
          <p:nvPr userDrawn="1"/>
        </p:nvSpPr>
        <p:spPr bwMode="black">
          <a:xfrm>
            <a:off x="5093306" y="1629457"/>
            <a:ext cx="844549"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19"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20" name="Oval 11"/>
          <p:cNvSpPr>
            <a:spLocks noChangeArrowheads="1"/>
          </p:cNvSpPr>
          <p:nvPr userDrawn="1"/>
        </p:nvSpPr>
        <p:spPr bwMode="black">
          <a:xfrm>
            <a:off x="10586056" y="1629457"/>
            <a:ext cx="846667"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21"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Tree>
    <p:extLst>
      <p:ext uri="{BB962C8B-B14F-4D97-AF65-F5344CB8AC3E}">
        <p14:creationId xmlns:p14="http://schemas.microsoft.com/office/powerpoint/2010/main" val="21507152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loitus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2632365"/>
            <a:ext cx="11521280" cy="1794493"/>
          </a:xfrm>
        </p:spPr>
        <p:txBody>
          <a:bodyPr anchor="t" anchorCtr="0"/>
          <a:lstStyle>
            <a:lvl1pPr algn="ctr">
              <a:defRPr sz="5400" b="1">
                <a:solidFill>
                  <a:srgbClr val="00E13C"/>
                </a:solidFill>
              </a:defRPr>
            </a:lvl1pPr>
          </a:lstStyle>
          <a:p>
            <a:r>
              <a:rPr lang="fi-FI" dirty="0"/>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pic>
        <p:nvPicPr>
          <p:cNvPr id="10" name="Kuva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28112" y="1599169"/>
            <a:ext cx="4176000" cy="192017"/>
          </a:xfrm>
          <a:prstGeom prst="rect">
            <a:avLst/>
          </a:prstGeom>
        </p:spPr>
      </p:pic>
      <p:grpSp>
        <p:nvGrpSpPr>
          <p:cNvPr id="18" name="Ryhmä 17"/>
          <p:cNvGrpSpPr/>
          <p:nvPr userDrawn="1"/>
        </p:nvGrpSpPr>
        <p:grpSpPr bwMode="black">
          <a:xfrm>
            <a:off x="4772025" y="939919"/>
            <a:ext cx="2647951" cy="640811"/>
            <a:chOff x="584654" y="1629456"/>
            <a:chExt cx="7989888" cy="2578100"/>
          </a:xfrm>
        </p:grpSpPr>
        <p:sp>
          <p:nvSpPr>
            <p:cNvPr id="11" name="Freeform 6"/>
            <p:cNvSpPr>
              <a:spLocks/>
            </p:cNvSpPr>
            <p:nvPr userDrawn="1"/>
          </p:nvSpPr>
          <p:spPr bwMode="black">
            <a:xfrm>
              <a:off x="6950529" y="1723118"/>
              <a:ext cx="576262"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12" name="Freeform 7"/>
            <p:cNvSpPr>
              <a:spLocks/>
            </p:cNvSpPr>
            <p:nvPr userDrawn="1"/>
          </p:nvSpPr>
          <p:spPr bwMode="black">
            <a:xfrm>
              <a:off x="4810579" y="2427968"/>
              <a:ext cx="1778000"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13" name="Freeform 8"/>
            <p:cNvSpPr>
              <a:spLocks/>
            </p:cNvSpPr>
            <p:nvPr userDrawn="1"/>
          </p:nvSpPr>
          <p:spPr bwMode="black">
            <a:xfrm>
              <a:off x="3848554" y="2445431"/>
              <a:ext cx="576262"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14" name="Oval 9"/>
            <p:cNvSpPr>
              <a:spLocks noChangeArrowheads="1"/>
            </p:cNvSpPr>
            <p:nvPr userDrawn="1"/>
          </p:nvSpPr>
          <p:spPr bwMode="black">
            <a:xfrm>
              <a:off x="3819979" y="1629456"/>
              <a:ext cx="633412"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15" name="Freeform 10"/>
            <p:cNvSpPr>
              <a:spLocks/>
            </p:cNvSpPr>
            <p:nvPr userDrawn="1"/>
          </p:nvSpPr>
          <p:spPr bwMode="black">
            <a:xfrm>
              <a:off x="7969704" y="2445431"/>
              <a:ext cx="576262"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16" name="Oval 11"/>
            <p:cNvSpPr>
              <a:spLocks noChangeArrowheads="1"/>
            </p:cNvSpPr>
            <p:nvPr userDrawn="1"/>
          </p:nvSpPr>
          <p:spPr bwMode="black">
            <a:xfrm>
              <a:off x="7939542" y="1629456"/>
              <a:ext cx="635000"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17" name="Freeform 12"/>
            <p:cNvSpPr>
              <a:spLocks/>
            </p:cNvSpPr>
            <p:nvPr userDrawn="1"/>
          </p:nvSpPr>
          <p:spPr bwMode="black">
            <a:xfrm>
              <a:off x="584654" y="2410506"/>
              <a:ext cx="2809875"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grpSp>
    </p:spTree>
    <p:extLst>
      <p:ext uri="{BB962C8B-B14F-4D97-AF65-F5344CB8AC3E}">
        <p14:creationId xmlns:p14="http://schemas.microsoft.com/office/powerpoint/2010/main" val="3569513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4B6695-5EB4-85DB-3B34-C5BB758DD241}"/>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5FFFB36A-C8DC-8B61-1AC4-D420B36F5F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C4BA2F11-76DC-4EC1-1AC6-A5C1FDCCE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9C59395E-BB9D-3CC0-E306-B6FBAB826080}"/>
              </a:ext>
            </a:extLst>
          </p:cNvPr>
          <p:cNvSpPr>
            <a:spLocks noGrp="1"/>
          </p:cNvSpPr>
          <p:nvPr>
            <p:ph type="dt" sz="half" idx="10"/>
          </p:nvPr>
        </p:nvSpPr>
        <p:spPr/>
        <p:txBody>
          <a:bodyPr/>
          <a:lstStyle/>
          <a:p>
            <a:fld id="{D3179FC3-08E1-45EE-A47F-F08DE6F810BA}" type="datetimeFigureOut">
              <a:rPr lang="fi-FI" smtClean="0"/>
              <a:t>3.1.2024</a:t>
            </a:fld>
            <a:endParaRPr lang="fi-FI"/>
          </a:p>
        </p:txBody>
      </p:sp>
      <p:sp>
        <p:nvSpPr>
          <p:cNvPr id="6" name="Alatunnisteen paikkamerkki 5">
            <a:extLst>
              <a:ext uri="{FF2B5EF4-FFF2-40B4-BE49-F238E27FC236}">
                <a16:creationId xmlns:a16="http://schemas.microsoft.com/office/drawing/2014/main" id="{7A51C8FC-B5FD-E424-AD4A-0EE9D90D97E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C9B0A39-8436-4231-EFAE-8DD297C06D8E}"/>
              </a:ext>
            </a:extLst>
          </p:cNvPr>
          <p:cNvSpPr>
            <a:spLocks noGrp="1"/>
          </p:cNvSpPr>
          <p:nvPr>
            <p:ph type="sldNum" sz="quarter" idx="12"/>
          </p:nvPr>
        </p:nvSpPr>
        <p:spPr/>
        <p:txBody>
          <a:bodyPr/>
          <a:lstStyle/>
          <a:p>
            <a:fld id="{EE699A6E-AA62-4134-968C-5A798F6EB063}" type="slidenum">
              <a:rPr lang="fi-FI" smtClean="0"/>
              <a:t>‹#›</a:t>
            </a:fld>
            <a:endParaRPr lang="fi-FI"/>
          </a:p>
        </p:txBody>
      </p:sp>
    </p:spTree>
    <p:extLst>
      <p:ext uri="{BB962C8B-B14F-4D97-AF65-F5344CB8AC3E}">
        <p14:creationId xmlns:p14="http://schemas.microsoft.com/office/powerpoint/2010/main" val="17808142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999E627-5B18-4B4B-9631-DB370D3EA100}"/>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D9A3AC3F-12EA-4E2C-9092-C96422A72B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Tree>
    <p:extLst>
      <p:ext uri="{BB962C8B-B14F-4D97-AF65-F5344CB8AC3E}">
        <p14:creationId xmlns:p14="http://schemas.microsoft.com/office/powerpoint/2010/main" val="40585509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AC51472-22C6-4C3A-AECD-0C79BB9DACF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D941581A-8B78-41BC-9925-D1706984B738}"/>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8479748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2EF1AD-9F0F-4C49-A2C5-64A13ED69C2C}"/>
              </a:ext>
            </a:extLst>
          </p:cNvPr>
          <p:cNvSpPr>
            <a:spLocks noGrp="1"/>
          </p:cNvSpPr>
          <p:nvPr>
            <p:ph type="title"/>
          </p:nvPr>
        </p:nvSpPr>
        <p:spPr>
          <a:xfrm>
            <a:off x="831850" y="1045274"/>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23552E6A-7DF2-4404-92CB-5502F4B75102}"/>
              </a:ext>
            </a:extLst>
          </p:cNvPr>
          <p:cNvSpPr>
            <a:spLocks noGrp="1"/>
          </p:cNvSpPr>
          <p:nvPr>
            <p:ph type="body" idx="1"/>
          </p:nvPr>
        </p:nvSpPr>
        <p:spPr>
          <a:xfrm>
            <a:off x="838200" y="423589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6342048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F404858-E8BD-4949-861C-AC779298F6F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C55D06CB-E016-4781-9866-E4280D61BD15}"/>
              </a:ext>
            </a:extLst>
          </p:cNvPr>
          <p:cNvSpPr>
            <a:spLocks noGrp="1"/>
          </p:cNvSpPr>
          <p:nvPr>
            <p:ph sz="half" idx="1"/>
          </p:nvPr>
        </p:nvSpPr>
        <p:spPr>
          <a:xfrm>
            <a:off x="838200" y="1825625"/>
            <a:ext cx="5181600" cy="39350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E61BCE73-A2CC-4C4A-82E2-7FC7FC1014FC}"/>
              </a:ext>
            </a:extLst>
          </p:cNvPr>
          <p:cNvSpPr>
            <a:spLocks noGrp="1"/>
          </p:cNvSpPr>
          <p:nvPr>
            <p:ph sz="half" idx="2"/>
          </p:nvPr>
        </p:nvSpPr>
        <p:spPr>
          <a:xfrm>
            <a:off x="6172200" y="1825625"/>
            <a:ext cx="5181600" cy="39350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CF45033C-5464-4298-A1F7-1B3526CF2F76}"/>
              </a:ext>
            </a:extLst>
          </p:cNvPr>
          <p:cNvSpPr>
            <a:spLocks noGrp="1"/>
          </p:cNvSpPr>
          <p:nvPr>
            <p:ph type="dt" sz="half" idx="10"/>
          </p:nvPr>
        </p:nvSpPr>
        <p:spPr>
          <a:xfrm>
            <a:off x="838200" y="5991225"/>
            <a:ext cx="2743200" cy="365125"/>
          </a:xfrm>
          <a:prstGeom prst="rect">
            <a:avLst/>
          </a:prstGeom>
        </p:spPr>
        <p:txBody>
          <a:bodyPr/>
          <a:lstStyle>
            <a:lvl1pPr>
              <a:defRPr sz="1400"/>
            </a:lvl1pPr>
          </a:lstStyle>
          <a:p>
            <a:fld id="{4A59F104-28AD-45FD-B4DF-029E588AC160}" type="datetimeFigureOut">
              <a:rPr lang="fi-FI" smtClean="0"/>
              <a:pPr/>
              <a:t>3.1.2024</a:t>
            </a:fld>
            <a:endParaRPr lang="fi-FI"/>
          </a:p>
        </p:txBody>
      </p:sp>
      <p:sp>
        <p:nvSpPr>
          <p:cNvPr id="6" name="Alatunnisteen paikkamerkki 5">
            <a:extLst>
              <a:ext uri="{FF2B5EF4-FFF2-40B4-BE49-F238E27FC236}">
                <a16:creationId xmlns:a16="http://schemas.microsoft.com/office/drawing/2014/main" id="{EC68D2E1-A461-406D-B55F-1C06A00B8C21}"/>
              </a:ext>
            </a:extLst>
          </p:cNvPr>
          <p:cNvSpPr>
            <a:spLocks noGrp="1"/>
          </p:cNvSpPr>
          <p:nvPr>
            <p:ph type="ftr" sz="quarter" idx="11"/>
          </p:nvPr>
        </p:nvSpPr>
        <p:spPr>
          <a:xfrm>
            <a:off x="3956304" y="5991225"/>
            <a:ext cx="4654298" cy="365125"/>
          </a:xfrm>
          <a:prstGeom prst="rect">
            <a:avLst/>
          </a:prstGeom>
        </p:spPr>
        <p:txBody>
          <a:bodyPr/>
          <a:lstStyle>
            <a:lvl1pPr>
              <a:defRPr sz="1400"/>
            </a:lvl1pPr>
          </a:lstStyle>
          <a:p>
            <a:endParaRPr lang="fi-FI"/>
          </a:p>
        </p:txBody>
      </p:sp>
    </p:spTree>
    <p:extLst>
      <p:ext uri="{BB962C8B-B14F-4D97-AF65-F5344CB8AC3E}">
        <p14:creationId xmlns:p14="http://schemas.microsoft.com/office/powerpoint/2010/main" val="807283886"/>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3FE712-0661-4489-9EEC-55E7C2AE9839}"/>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FBBBC5D3-6DF1-4258-ACF7-B2BC903EFF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CE57E54A-C2AB-4FED-8F79-0FEB3DD546B2}"/>
              </a:ext>
            </a:extLst>
          </p:cNvPr>
          <p:cNvSpPr>
            <a:spLocks noGrp="1"/>
          </p:cNvSpPr>
          <p:nvPr>
            <p:ph sz="half" idx="2"/>
          </p:nvPr>
        </p:nvSpPr>
        <p:spPr>
          <a:xfrm>
            <a:off x="839788" y="2505075"/>
            <a:ext cx="5157787" cy="329831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F0FF3AEE-34E7-4534-9127-A3E808776E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99C03A7E-3D60-4E14-81FA-C621939C38AF}"/>
              </a:ext>
            </a:extLst>
          </p:cNvPr>
          <p:cNvSpPr>
            <a:spLocks noGrp="1"/>
          </p:cNvSpPr>
          <p:nvPr>
            <p:ph sz="quarter" idx="4"/>
          </p:nvPr>
        </p:nvSpPr>
        <p:spPr>
          <a:xfrm>
            <a:off x="6172200" y="2505075"/>
            <a:ext cx="5183188" cy="329831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6402745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543D90-77D4-46D0-A7DD-4F3F65234BA2}"/>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20773909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5491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9E9BA9-A496-427F-A695-298AF518EDA8}"/>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0BAF22F1-9A7F-4A5F-9B03-9469972A6BF7}"/>
              </a:ext>
            </a:extLst>
          </p:cNvPr>
          <p:cNvSpPr>
            <a:spLocks noGrp="1"/>
          </p:cNvSpPr>
          <p:nvPr>
            <p:ph idx="1"/>
          </p:nvPr>
        </p:nvSpPr>
        <p:spPr>
          <a:xfrm>
            <a:off x="5183188" y="987425"/>
            <a:ext cx="6172200" cy="476110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A20056A-735C-48D5-8050-37C6D01598BC}"/>
              </a:ext>
            </a:extLst>
          </p:cNvPr>
          <p:cNvSpPr>
            <a:spLocks noGrp="1"/>
          </p:cNvSpPr>
          <p:nvPr>
            <p:ph type="body" sz="half" idx="2"/>
          </p:nvPr>
        </p:nvSpPr>
        <p:spPr>
          <a:xfrm>
            <a:off x="839788" y="2057400"/>
            <a:ext cx="3932237" cy="36911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8397772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738B8A-7CC6-4543-B5A8-1D3A52772809}"/>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11B5FDD5-4A8E-462A-AA23-6E698B59088C}"/>
              </a:ext>
            </a:extLst>
          </p:cNvPr>
          <p:cNvSpPr>
            <a:spLocks noGrp="1"/>
          </p:cNvSpPr>
          <p:nvPr>
            <p:ph type="pic" idx="1"/>
          </p:nvPr>
        </p:nvSpPr>
        <p:spPr>
          <a:xfrm>
            <a:off x="5183188" y="987425"/>
            <a:ext cx="6172200" cy="47367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152B5F52-6B22-457B-B072-8208E83249BF}"/>
              </a:ext>
            </a:extLst>
          </p:cNvPr>
          <p:cNvSpPr>
            <a:spLocks noGrp="1"/>
          </p:cNvSpPr>
          <p:nvPr>
            <p:ph type="body" sz="half" idx="2"/>
          </p:nvPr>
        </p:nvSpPr>
        <p:spPr>
          <a:xfrm>
            <a:off x="839788" y="2057400"/>
            <a:ext cx="3932237" cy="36667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36432327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06051F-A0DF-46E2-8558-79AB359094C1}"/>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8B5F5D19-5023-4812-94AA-CECC8BE2A700}"/>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45951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A45ECB9-989F-E410-70B1-473B69EFB9C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1E53095-A53A-7DAC-D0A6-6095891DDA80}"/>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CC2F707-B048-25F9-6B6A-AFE198ED796E}"/>
              </a:ext>
            </a:extLst>
          </p:cNvPr>
          <p:cNvSpPr>
            <a:spLocks noGrp="1"/>
          </p:cNvSpPr>
          <p:nvPr>
            <p:ph type="dt" sz="half" idx="10"/>
          </p:nvPr>
        </p:nvSpPr>
        <p:spPr/>
        <p:txBody>
          <a:bodyPr/>
          <a:lstStyle/>
          <a:p>
            <a:fld id="{D3179FC3-08E1-45EE-A47F-F08DE6F810BA}" type="datetimeFigureOut">
              <a:rPr lang="fi-FI" smtClean="0"/>
              <a:t>3.1.2024</a:t>
            </a:fld>
            <a:endParaRPr lang="fi-FI"/>
          </a:p>
        </p:txBody>
      </p:sp>
      <p:sp>
        <p:nvSpPr>
          <p:cNvPr id="5" name="Alatunnisteen paikkamerkki 4">
            <a:extLst>
              <a:ext uri="{FF2B5EF4-FFF2-40B4-BE49-F238E27FC236}">
                <a16:creationId xmlns:a16="http://schemas.microsoft.com/office/drawing/2014/main" id="{045CAB4B-B394-209D-56AD-8A4E6D85B3F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0E255DD-22AB-BD4D-973E-06A2BBF24F15}"/>
              </a:ext>
            </a:extLst>
          </p:cNvPr>
          <p:cNvSpPr>
            <a:spLocks noGrp="1"/>
          </p:cNvSpPr>
          <p:nvPr>
            <p:ph type="sldNum" sz="quarter" idx="12"/>
          </p:nvPr>
        </p:nvSpPr>
        <p:spPr/>
        <p:txBody>
          <a:bodyPr/>
          <a:lstStyle/>
          <a:p>
            <a:fld id="{EE699A6E-AA62-4134-968C-5A798F6EB063}" type="slidenum">
              <a:rPr lang="fi-FI" smtClean="0"/>
              <a:t>‹#›</a:t>
            </a:fld>
            <a:endParaRPr lang="fi-FI"/>
          </a:p>
        </p:txBody>
      </p:sp>
    </p:spTree>
    <p:extLst>
      <p:ext uri="{BB962C8B-B14F-4D97-AF65-F5344CB8AC3E}">
        <p14:creationId xmlns:p14="http://schemas.microsoft.com/office/powerpoint/2010/main" val="30347403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5884C235-0003-460B-96C4-AD7CC242F2E2}"/>
              </a:ext>
            </a:extLst>
          </p:cNvPr>
          <p:cNvSpPr>
            <a:spLocks noGrp="1"/>
          </p:cNvSpPr>
          <p:nvPr>
            <p:ph type="title" orient="vert"/>
          </p:nvPr>
        </p:nvSpPr>
        <p:spPr>
          <a:xfrm>
            <a:off x="8724900" y="365125"/>
            <a:ext cx="2628900" cy="5389499"/>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B491B007-67D0-4A0E-ADDE-6C71161335F8}"/>
              </a:ext>
            </a:extLst>
          </p:cNvPr>
          <p:cNvSpPr>
            <a:spLocks noGrp="1"/>
          </p:cNvSpPr>
          <p:nvPr>
            <p:ph type="body" orient="vert" idx="1"/>
          </p:nvPr>
        </p:nvSpPr>
        <p:spPr>
          <a:xfrm>
            <a:off x="838200" y="365125"/>
            <a:ext cx="7734300" cy="5389499"/>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3501556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28044A2-F380-6070-B138-E6087CC7F56B}"/>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73EC9E3F-3C52-BC96-5659-DE860D669A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D928668C-AEEB-BC9C-FA65-24AFAF87E314}"/>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5" name="Alatunnisteen paikkamerkki 4">
            <a:extLst>
              <a:ext uri="{FF2B5EF4-FFF2-40B4-BE49-F238E27FC236}">
                <a16:creationId xmlns:a16="http://schemas.microsoft.com/office/drawing/2014/main" id="{61612B7D-692A-0A34-79C2-F054F21925DD}"/>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D4F417DE-D548-4863-ADDA-D1B51D9D8984}"/>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881943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3F7B0E-7460-344A-9BE4-A3B43C2ECCE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A75AFC29-0C57-87E9-1642-9BA6EA25EC7E}"/>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FA43123-AB95-A349-17CF-3417742DF606}"/>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5" name="Alatunnisteen paikkamerkki 4">
            <a:extLst>
              <a:ext uri="{FF2B5EF4-FFF2-40B4-BE49-F238E27FC236}">
                <a16:creationId xmlns:a16="http://schemas.microsoft.com/office/drawing/2014/main" id="{34465F01-7346-641A-42BF-AD515906DB35}"/>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A8194A06-8409-D22A-E4FA-CED96697BB82}"/>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41882487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705D90C-613E-DD13-4680-BB74DB5922C5}"/>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D2C30475-C15A-F903-D29B-BE89D26AE6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Muokkaa tekstin perustyylejä napsauttamalla</a:t>
            </a:r>
          </a:p>
        </p:txBody>
      </p:sp>
      <p:sp>
        <p:nvSpPr>
          <p:cNvPr id="4" name="Päivämäärän paikkamerkki 3">
            <a:extLst>
              <a:ext uri="{FF2B5EF4-FFF2-40B4-BE49-F238E27FC236}">
                <a16:creationId xmlns:a16="http://schemas.microsoft.com/office/drawing/2014/main" id="{A16AA38C-1238-1096-D69A-46B67FF39585}"/>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5" name="Alatunnisteen paikkamerkki 4">
            <a:extLst>
              <a:ext uri="{FF2B5EF4-FFF2-40B4-BE49-F238E27FC236}">
                <a16:creationId xmlns:a16="http://schemas.microsoft.com/office/drawing/2014/main" id="{60BE30DB-FB19-A7E0-82B9-96D9E36B5DC1}"/>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5FCA8031-8F5F-62BB-5E10-757C3E977B06}"/>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17429295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91F6F0-D002-AA71-B4C8-DFE813DEEF75}"/>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4602296-E23D-6DDC-436C-2AFBBCA1607C}"/>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ED0DC62E-CDC6-71EE-C648-2E2407D50EFC}"/>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7C538A38-A73B-E562-2F49-32D71E3365E9}"/>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6" name="Alatunnisteen paikkamerkki 5">
            <a:extLst>
              <a:ext uri="{FF2B5EF4-FFF2-40B4-BE49-F238E27FC236}">
                <a16:creationId xmlns:a16="http://schemas.microsoft.com/office/drawing/2014/main" id="{1962FE3D-CB64-6AF3-5132-6EAED91E92FD}"/>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7C2775A2-D2AC-C214-AC1A-F8F3D70E00B4}"/>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30142100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56C7E9-2BD9-7438-B556-E312B11DA838}"/>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31A839B4-DE76-FB6F-4E36-8871988583E5}"/>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4" name="Alatunnisteen paikkamerkki 3">
            <a:extLst>
              <a:ext uri="{FF2B5EF4-FFF2-40B4-BE49-F238E27FC236}">
                <a16:creationId xmlns:a16="http://schemas.microsoft.com/office/drawing/2014/main" id="{77F89888-26A3-BECC-3E18-43998928742A}"/>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5" name="Dian numeron paikkamerkki 4">
            <a:extLst>
              <a:ext uri="{FF2B5EF4-FFF2-40B4-BE49-F238E27FC236}">
                <a16:creationId xmlns:a16="http://schemas.microsoft.com/office/drawing/2014/main" id="{F9BF9EDB-EEF1-EFDA-2837-F7227DD2F796}"/>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
        <p:nvSpPr>
          <p:cNvPr id="6" name="Tekstin paikkamerkki 2">
            <a:extLst>
              <a:ext uri="{FF2B5EF4-FFF2-40B4-BE49-F238E27FC236}">
                <a16:creationId xmlns:a16="http://schemas.microsoft.com/office/drawing/2014/main" id="{9AF31D71-EE31-1234-D130-D90B580CB70B}"/>
              </a:ext>
            </a:extLst>
          </p:cNvPr>
          <p:cNvSpPr>
            <a:spLocks noGrp="1"/>
          </p:cNvSpPr>
          <p:nvPr>
            <p:ph type="body" idx="1"/>
          </p:nvPr>
        </p:nvSpPr>
        <p:spPr>
          <a:xfrm>
            <a:off x="838200" y="2010855"/>
            <a:ext cx="10515600" cy="366756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6181500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D275284-B8A7-6F67-67E0-E76E70291CFB}"/>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3" name="Alatunnisteen paikkamerkki 2">
            <a:extLst>
              <a:ext uri="{FF2B5EF4-FFF2-40B4-BE49-F238E27FC236}">
                <a16:creationId xmlns:a16="http://schemas.microsoft.com/office/drawing/2014/main" id="{F3219F97-A92E-D9EB-CEDA-95FC89A97D3D}"/>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4" name="Dian numeron paikkamerkki 3">
            <a:extLst>
              <a:ext uri="{FF2B5EF4-FFF2-40B4-BE49-F238E27FC236}">
                <a16:creationId xmlns:a16="http://schemas.microsoft.com/office/drawing/2014/main" id="{1331D4D0-F1BF-10FF-8125-E310F43E725E}"/>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37132853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2D6641-9C3C-2B08-1016-9F4BD98260FC}"/>
              </a:ext>
            </a:extLst>
          </p:cNvPr>
          <p:cNvSpPr>
            <a:spLocks noGrp="1"/>
          </p:cNvSpPr>
          <p:nvPr>
            <p:ph type="title"/>
          </p:nvPr>
        </p:nvSpPr>
        <p:spPr>
          <a:xfrm>
            <a:off x="839788" y="457200"/>
            <a:ext cx="3932237" cy="1600200"/>
          </a:xfrm>
        </p:spPr>
        <p:txBody>
          <a:bodyPr anchor="b"/>
          <a:lstStyle>
            <a:lvl1pPr>
              <a:defRPr sz="32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9720418F-FECD-6FF2-929C-537C3712D7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D152D285-E2A2-AAF2-1055-8BC5567C6C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666B531-CAC6-7A72-6BF4-D03B1B4D1DFB}"/>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6" name="Alatunnisteen paikkamerkki 5">
            <a:extLst>
              <a:ext uri="{FF2B5EF4-FFF2-40B4-BE49-F238E27FC236}">
                <a16:creationId xmlns:a16="http://schemas.microsoft.com/office/drawing/2014/main" id="{8C732C19-144F-6446-4443-2CAA04170DBE}"/>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98DD29DA-B1DC-3108-E664-B9EB9C1E9E1C}"/>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18485912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8A8CBB-01B5-882E-A8CD-59002F43D311}"/>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50EEF926-09F5-224A-2216-804A508EE1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BEAA1609-FC34-2DDB-F073-A894F7A9F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942AE260-0040-E978-B97B-3CA064193CB2}"/>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6" name="Alatunnisteen paikkamerkki 5">
            <a:extLst>
              <a:ext uri="{FF2B5EF4-FFF2-40B4-BE49-F238E27FC236}">
                <a16:creationId xmlns:a16="http://schemas.microsoft.com/office/drawing/2014/main" id="{43548570-E87A-E30F-6CB3-3BFFC71025F9}"/>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8421E87D-C9B2-35AD-6B98-047FC5E97540}"/>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13222049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14ABFB-DAE1-934E-7EFC-0E8F288FD933}"/>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2A4C2C00-4652-78B5-2DE5-372871BA6D0F}"/>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666D0F0-A474-9CF6-E92F-053974BA1B32}"/>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5" name="Alatunnisteen paikkamerkki 4">
            <a:extLst>
              <a:ext uri="{FF2B5EF4-FFF2-40B4-BE49-F238E27FC236}">
                <a16:creationId xmlns:a16="http://schemas.microsoft.com/office/drawing/2014/main" id="{4FF30216-77D4-A205-ACA7-1BB769405AEB}"/>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5A832FF9-37CD-0CFC-37A9-8F5C1B2D177F}"/>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3415701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BC8C0A-300B-0DF2-67A6-830B6070B253}"/>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16853236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1BBABE6-13DD-F0A4-17D8-E4A37819C0B3}"/>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79E7BECC-E103-DDC9-DA97-94E8B23ECE40}"/>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D563C87-67BD-F432-6DC3-7D0024B1DA59}"/>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5" name="Alatunnisteen paikkamerkki 4">
            <a:extLst>
              <a:ext uri="{FF2B5EF4-FFF2-40B4-BE49-F238E27FC236}">
                <a16:creationId xmlns:a16="http://schemas.microsoft.com/office/drawing/2014/main" id="{B158FC04-64F0-CCCB-F366-4B4DA1C829DF}"/>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93E5CDF5-5883-B6F7-F18D-5CF8F1B5ABDF}"/>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3398461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Johdant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33B6B0-54DE-4F2D-84DD-D06CD3B117B4}"/>
              </a:ext>
            </a:extLst>
          </p:cNvPr>
          <p:cNvSpPr>
            <a:spLocks noGrp="1"/>
          </p:cNvSpPr>
          <p:nvPr>
            <p:ph type="title" hasCustomPrompt="1"/>
          </p:nvPr>
        </p:nvSpPr>
        <p:spPr>
          <a:xfrm>
            <a:off x="4056600" y="536573"/>
            <a:ext cx="4078800" cy="1453003"/>
          </a:xfrm>
        </p:spPr>
        <p:txBody>
          <a:bodyPr rtlCol="0"/>
          <a:lstStyle>
            <a:lvl1pPr algn="ctr">
              <a:defRPr/>
            </a:lvl1pPr>
          </a:lstStyle>
          <a:p>
            <a:pPr rtl="0"/>
            <a:r>
              <a:rPr lang="fi-FI" noProof="0"/>
              <a:t>Muokkaa otsikon perustyyliä napsauttamalla</a:t>
            </a:r>
          </a:p>
        </p:txBody>
      </p:sp>
      <p:sp>
        <p:nvSpPr>
          <p:cNvPr id="95" name="Tekstin paikkamerkki 94">
            <a:extLst>
              <a:ext uri="{FF2B5EF4-FFF2-40B4-BE49-F238E27FC236}">
                <a16:creationId xmlns:a16="http://schemas.microsoft.com/office/drawing/2014/main" id="{376C93AE-577A-4E39-B37B-F54DD619E8E9}"/>
              </a:ext>
            </a:extLst>
          </p:cNvPr>
          <p:cNvSpPr>
            <a:spLocks noGrp="1"/>
          </p:cNvSpPr>
          <p:nvPr>
            <p:ph type="body" sz="quarter" idx="13" hasCustomPrompt="1"/>
          </p:nvPr>
        </p:nvSpPr>
        <p:spPr>
          <a:xfrm>
            <a:off x="3686175" y="2876550"/>
            <a:ext cx="4819650" cy="2875321"/>
          </a:xfrm>
        </p:spPr>
        <p:txBody>
          <a:bodyPr rtlCol="0">
            <a:normAutofit/>
          </a:bodyPr>
          <a:lstStyle>
            <a:lvl1pPr marL="0" indent="0" algn="ctr">
              <a:buNone/>
              <a:defRPr sz="1600" baseline="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rtl="0"/>
            <a:r>
              <a:rPr lang="fi-FI" noProof="0"/>
              <a:t>Lisää tekstiä napsauttamalla</a:t>
            </a:r>
          </a:p>
        </p:txBody>
      </p:sp>
      <p:sp>
        <p:nvSpPr>
          <p:cNvPr id="3" name="Päivämäärän paikkamerkki 2">
            <a:extLst>
              <a:ext uri="{FF2B5EF4-FFF2-40B4-BE49-F238E27FC236}">
                <a16:creationId xmlns:a16="http://schemas.microsoft.com/office/drawing/2014/main" id="{AEFFE053-BB16-4940-B248-2D496BB29975}"/>
              </a:ext>
            </a:extLst>
          </p:cNvPr>
          <p:cNvSpPr>
            <a:spLocks noGrp="1"/>
          </p:cNvSpPr>
          <p:nvPr>
            <p:ph type="dt" sz="half" idx="10"/>
          </p:nvPr>
        </p:nvSpPr>
        <p:spPr/>
        <p:txBody>
          <a:bodyPr rtlCol="0"/>
          <a:lstStyle>
            <a:lvl1pPr>
              <a:defRPr/>
            </a:lvl1pPr>
          </a:lstStyle>
          <a:p>
            <a:pPr rtl="0"/>
            <a:r>
              <a:rPr lang="fi-FI" noProof="0"/>
              <a:t>20XX</a:t>
            </a:r>
          </a:p>
        </p:txBody>
      </p:sp>
      <p:sp>
        <p:nvSpPr>
          <p:cNvPr id="4" name="Alatunnisteen paikkamerkki 3">
            <a:extLst>
              <a:ext uri="{FF2B5EF4-FFF2-40B4-BE49-F238E27FC236}">
                <a16:creationId xmlns:a16="http://schemas.microsoft.com/office/drawing/2014/main" id="{31FBD80C-6CA1-42DB-B732-4807A27DA8C7}"/>
              </a:ext>
            </a:extLst>
          </p:cNvPr>
          <p:cNvSpPr>
            <a:spLocks noGrp="1"/>
          </p:cNvSpPr>
          <p:nvPr>
            <p:ph type="ftr" sz="quarter" idx="11"/>
          </p:nvPr>
        </p:nvSpPr>
        <p:spPr/>
        <p:txBody>
          <a:bodyPr rtlCol="0"/>
          <a:lstStyle/>
          <a:p>
            <a:pPr rtl="0"/>
            <a:endParaRPr lang="fi-FI" noProof="0"/>
          </a:p>
        </p:txBody>
      </p:sp>
      <p:sp>
        <p:nvSpPr>
          <p:cNvPr id="5" name="Dian numeron paikkamerkki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rtlCol="0"/>
          <a:lstStyle/>
          <a:p>
            <a:pPr rtl="0"/>
            <a:fld id="{294A09A9-5501-47C1-A89A-A340965A2BE2}" type="slidenum">
              <a:rPr lang="fi-FI" noProof="0" smtClean="0"/>
              <a:t>‹#›</a:t>
            </a:fld>
            <a:endParaRPr lang="fi-FI" noProof="0"/>
          </a:p>
        </p:txBody>
      </p:sp>
      <p:grpSp>
        <p:nvGrpSpPr>
          <p:cNvPr id="6" name="Ryhmä 5">
            <a:extLst>
              <a:ext uri="{FF2B5EF4-FFF2-40B4-BE49-F238E27FC236}">
                <a16:creationId xmlns:a16="http://schemas.microsoft.com/office/drawing/2014/main" id="{4DF41F26-BFC3-471C-AEBF-8D613043F8A1}"/>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199766" y="716800"/>
            <a:ext cx="3838575" cy="5583025"/>
            <a:chOff x="199766" y="716800"/>
            <a:chExt cx="3838575" cy="5583025"/>
          </a:xfrm>
        </p:grpSpPr>
        <p:grpSp>
          <p:nvGrpSpPr>
            <p:cNvPr id="7" name="Ryhmä 6">
              <a:extLst>
                <a:ext uri="{FF2B5EF4-FFF2-40B4-BE49-F238E27FC236}">
                  <a16:creationId xmlns:a16="http://schemas.microsoft.com/office/drawing/2014/main" id="{CD3F709F-F0BC-4149-B83C-D6E0B13F9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26" name="Freeform 64">
                <a:extLst>
                  <a:ext uri="{FF2B5EF4-FFF2-40B4-BE49-F238E27FC236}">
                    <a16:creationId xmlns:a16="http://schemas.microsoft.com/office/drawing/2014/main" id="{5C5EF830-776D-4D9D-B2AD-E2EF27FE2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7" name="Freeform 81">
                <a:extLst>
                  <a:ext uri="{FF2B5EF4-FFF2-40B4-BE49-F238E27FC236}">
                    <a16:creationId xmlns:a16="http://schemas.microsoft.com/office/drawing/2014/main" id="{24555386-DD07-47B5-8731-6188F0440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8" name="Freeform 61">
                <a:extLst>
                  <a:ext uri="{FF2B5EF4-FFF2-40B4-BE49-F238E27FC236}">
                    <a16:creationId xmlns:a16="http://schemas.microsoft.com/office/drawing/2014/main" id="{98AACD5A-587D-4523-8687-E39554A9E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9" name="Freeform 78">
                <a:extLst>
                  <a:ext uri="{FF2B5EF4-FFF2-40B4-BE49-F238E27FC236}">
                    <a16:creationId xmlns:a16="http://schemas.microsoft.com/office/drawing/2014/main" id="{056E6FE3-AE0B-4665-BDC4-C43B088EA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0" name="Freeform 84">
                <a:extLst>
                  <a:ext uri="{FF2B5EF4-FFF2-40B4-BE49-F238E27FC236}">
                    <a16:creationId xmlns:a16="http://schemas.microsoft.com/office/drawing/2014/main" id="{3341E111-158B-46EB-85CF-76ACE2E63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1" name="Freeform 87">
                <a:extLst>
                  <a:ext uri="{FF2B5EF4-FFF2-40B4-BE49-F238E27FC236}">
                    <a16:creationId xmlns:a16="http://schemas.microsoft.com/office/drawing/2014/main" id="{B6BAC346-F465-42C1-B326-511CDAAF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2" name="Freeform 60">
                <a:extLst>
                  <a:ext uri="{FF2B5EF4-FFF2-40B4-BE49-F238E27FC236}">
                    <a16:creationId xmlns:a16="http://schemas.microsoft.com/office/drawing/2014/main" id="{41EFAE7C-FB00-406B-B543-258ECBA8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3" name="Freeform 59">
                <a:extLst>
                  <a:ext uri="{FF2B5EF4-FFF2-40B4-BE49-F238E27FC236}">
                    <a16:creationId xmlns:a16="http://schemas.microsoft.com/office/drawing/2014/main" id="{7B8E44F7-B4B5-407F-8CBF-2EF396585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4" name="Freeform 62">
                <a:extLst>
                  <a:ext uri="{FF2B5EF4-FFF2-40B4-BE49-F238E27FC236}">
                    <a16:creationId xmlns:a16="http://schemas.microsoft.com/office/drawing/2014/main" id="{E5CB4BB7-46DD-4D14-AF85-0E13EFBA6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5" name="Freeform 65">
                <a:extLst>
                  <a:ext uri="{FF2B5EF4-FFF2-40B4-BE49-F238E27FC236}">
                    <a16:creationId xmlns:a16="http://schemas.microsoft.com/office/drawing/2014/main" id="{F7F8EDDC-B124-4CF0-9C0B-036D7E920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6" name="Freeform 79">
                <a:extLst>
                  <a:ext uri="{FF2B5EF4-FFF2-40B4-BE49-F238E27FC236}">
                    <a16:creationId xmlns:a16="http://schemas.microsoft.com/office/drawing/2014/main" id="{F9979D20-23CA-44BF-94E4-277FAA877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7" name="Freeform 82">
                <a:extLst>
                  <a:ext uri="{FF2B5EF4-FFF2-40B4-BE49-F238E27FC236}">
                    <a16:creationId xmlns:a16="http://schemas.microsoft.com/office/drawing/2014/main" id="{64DA53E4-1E27-44B2-9EA5-375E3D20A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8" name="Freeform 85">
                <a:extLst>
                  <a:ext uri="{FF2B5EF4-FFF2-40B4-BE49-F238E27FC236}">
                    <a16:creationId xmlns:a16="http://schemas.microsoft.com/office/drawing/2014/main" id="{AF41DBD5-F7CA-43C7-B477-6E93D8DC0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9" name="Freeform 88">
                <a:extLst>
                  <a:ext uri="{FF2B5EF4-FFF2-40B4-BE49-F238E27FC236}">
                    <a16:creationId xmlns:a16="http://schemas.microsoft.com/office/drawing/2014/main" id="{8DE355CC-A733-4109-AC9E-4E5E96E35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grpSp>
            <p:nvGrpSpPr>
              <p:cNvPr id="40" name="Ryhmä 39">
                <a:extLst>
                  <a:ext uri="{FF2B5EF4-FFF2-40B4-BE49-F238E27FC236}">
                    <a16:creationId xmlns:a16="http://schemas.microsoft.com/office/drawing/2014/main" id="{C60E99C1-AC1B-4267-A404-07CA28EA1A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46BA754B-AF8C-4E32-B5D4-BD2CA1341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2" name="Line 66">
                  <a:extLst>
                    <a:ext uri="{FF2B5EF4-FFF2-40B4-BE49-F238E27FC236}">
                      <a16:creationId xmlns:a16="http://schemas.microsoft.com/office/drawing/2014/main" id="{AA7154F4-DAA9-42B8-9C79-E7D89EB92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3" name="Line 67">
                  <a:extLst>
                    <a:ext uri="{FF2B5EF4-FFF2-40B4-BE49-F238E27FC236}">
                      <a16:creationId xmlns:a16="http://schemas.microsoft.com/office/drawing/2014/main" id="{CFCCE002-4181-4663-B8B4-5B5CC711B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4" name="Line 80">
                  <a:extLst>
                    <a:ext uri="{FF2B5EF4-FFF2-40B4-BE49-F238E27FC236}">
                      <a16:creationId xmlns:a16="http://schemas.microsoft.com/office/drawing/2014/main" id="{B3C1286A-A92F-45A8-A144-C4EBF3B8B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5" name="Line 83">
                  <a:extLst>
                    <a:ext uri="{FF2B5EF4-FFF2-40B4-BE49-F238E27FC236}">
                      <a16:creationId xmlns:a16="http://schemas.microsoft.com/office/drawing/2014/main" id="{31993490-8FCD-4048-A2E8-0A217FF65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6" name="Line 86">
                  <a:extLst>
                    <a:ext uri="{FF2B5EF4-FFF2-40B4-BE49-F238E27FC236}">
                      <a16:creationId xmlns:a16="http://schemas.microsoft.com/office/drawing/2014/main" id="{33AF3440-700A-44B0-A0D1-1E6301F18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7" name="Line 89">
                  <a:extLst>
                    <a:ext uri="{FF2B5EF4-FFF2-40B4-BE49-F238E27FC236}">
                      <a16:creationId xmlns:a16="http://schemas.microsoft.com/office/drawing/2014/main" id="{F17E7CAB-5E29-47AC-91E8-B488D357F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nvGrpSpPr>
            <p:cNvPr id="8" name="Ryhmä 7">
              <a:extLst>
                <a:ext uri="{FF2B5EF4-FFF2-40B4-BE49-F238E27FC236}">
                  <a16:creationId xmlns:a16="http://schemas.microsoft.com/office/drawing/2014/main" id="{D713AE0B-3A03-4CCB-B15E-CAF75D8558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8" name="Ryhmä 17">
                <a:extLst>
                  <a:ext uri="{FF2B5EF4-FFF2-40B4-BE49-F238E27FC236}">
                    <a16:creationId xmlns:a16="http://schemas.microsoft.com/office/drawing/2014/main" id="{94CC0330-760F-4B4E-BE37-D345B5B2E8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uora yhdysviiva 21">
                  <a:extLst>
                    <a:ext uri="{FF2B5EF4-FFF2-40B4-BE49-F238E27FC236}">
                      <a16:creationId xmlns:a16="http://schemas.microsoft.com/office/drawing/2014/main" id="{8B6C8306-3715-4107-BA99-68EB308CA1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uora yhdysviiva 22">
                  <a:extLst>
                    <a:ext uri="{FF2B5EF4-FFF2-40B4-BE49-F238E27FC236}">
                      <a16:creationId xmlns:a16="http://schemas.microsoft.com/office/drawing/2014/main" id="{5A4B3797-F2A4-43E3-B8F8-8BC4B0FBDE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BB27766D-84D5-4D02-AE36-3149427B2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25" name="Rectangle 30">
                  <a:extLst>
                    <a:ext uri="{FF2B5EF4-FFF2-40B4-BE49-F238E27FC236}">
                      <a16:creationId xmlns:a16="http://schemas.microsoft.com/office/drawing/2014/main" id="{8F1C8A62-8495-422A-9A73-9C59C603F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grpSp>
          <p:grpSp>
            <p:nvGrpSpPr>
              <p:cNvPr id="19" name="Ryhmä 18">
                <a:extLst>
                  <a:ext uri="{FF2B5EF4-FFF2-40B4-BE49-F238E27FC236}">
                    <a16:creationId xmlns:a16="http://schemas.microsoft.com/office/drawing/2014/main" id="{B1CEBFBC-BC6E-4C5F-BEC4-DD2079D8E2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969A298F-AA6C-4139-992B-E27C08546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sp>
              <p:nvSpPr>
                <p:cNvPr id="21" name="Freeform: Shape 20">
                  <a:extLst>
                    <a:ext uri="{FF2B5EF4-FFF2-40B4-BE49-F238E27FC236}">
                      <a16:creationId xmlns:a16="http://schemas.microsoft.com/office/drawing/2014/main" id="{972AA363-33A2-4979-9DE5-9FA8ACADE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grpSp>
        </p:grpSp>
        <p:grpSp>
          <p:nvGrpSpPr>
            <p:cNvPr id="9" name="Ryhmä 8">
              <a:extLst>
                <a:ext uri="{FF2B5EF4-FFF2-40B4-BE49-F238E27FC236}">
                  <a16:creationId xmlns:a16="http://schemas.microsoft.com/office/drawing/2014/main" id="{A3822750-6B8C-4F83-9CAD-F924EF493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0" name="Ryhmä 9">
                <a:extLst>
                  <a:ext uri="{FF2B5EF4-FFF2-40B4-BE49-F238E27FC236}">
                    <a16:creationId xmlns:a16="http://schemas.microsoft.com/office/drawing/2014/main" id="{58523E1A-71CD-4B09-A4F4-07F86003B4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5" name="Freeform 68">
                  <a:extLst>
                    <a:ext uri="{FF2B5EF4-FFF2-40B4-BE49-F238E27FC236}">
                      <a16:creationId xmlns:a16="http://schemas.microsoft.com/office/drawing/2014/main" id="{169972B1-6443-4F74-80F9-BB4943CD30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6" name="Freeform 69">
                  <a:extLst>
                    <a:ext uri="{FF2B5EF4-FFF2-40B4-BE49-F238E27FC236}">
                      <a16:creationId xmlns:a16="http://schemas.microsoft.com/office/drawing/2014/main" id="{EB69F32F-40CA-458E-B833-E909ADFDD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7" name="Line 70">
                  <a:extLst>
                    <a:ext uri="{FF2B5EF4-FFF2-40B4-BE49-F238E27FC236}">
                      <a16:creationId xmlns:a16="http://schemas.microsoft.com/office/drawing/2014/main" id="{5B2FEC36-803B-49C9-8313-D558457B25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11" name="Ryhmä 10">
                <a:extLst>
                  <a:ext uri="{FF2B5EF4-FFF2-40B4-BE49-F238E27FC236}">
                    <a16:creationId xmlns:a16="http://schemas.microsoft.com/office/drawing/2014/main" id="{5178F1E3-F49B-4E7A-BA5C-B2BFD9A636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2" name="Freeform 68">
                  <a:extLst>
                    <a:ext uri="{FF2B5EF4-FFF2-40B4-BE49-F238E27FC236}">
                      <a16:creationId xmlns:a16="http://schemas.microsoft.com/office/drawing/2014/main" id="{9F18055A-6D8B-4373-A010-59AE8C813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3" name="Freeform 69">
                  <a:extLst>
                    <a:ext uri="{FF2B5EF4-FFF2-40B4-BE49-F238E27FC236}">
                      <a16:creationId xmlns:a16="http://schemas.microsoft.com/office/drawing/2014/main" id="{2612E838-0F14-4DE7-AD23-6A8307851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4" name="Line 70">
                  <a:extLst>
                    <a:ext uri="{FF2B5EF4-FFF2-40B4-BE49-F238E27FC236}">
                      <a16:creationId xmlns:a16="http://schemas.microsoft.com/office/drawing/2014/main" id="{AF3F8EED-B567-43E0-8B31-5A5E7AFB2D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grpSp>
        <p:nvGrpSpPr>
          <p:cNvPr id="48" name="Ryhmä 47">
            <a:extLst>
              <a:ext uri="{FF2B5EF4-FFF2-40B4-BE49-F238E27FC236}">
                <a16:creationId xmlns:a16="http://schemas.microsoft.com/office/drawing/2014/main" id="{952B8C31-9649-4E69-B31C-D77394EE2339}"/>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49" name="Ryhmä 48">
              <a:extLst>
                <a:ext uri="{FF2B5EF4-FFF2-40B4-BE49-F238E27FC236}">
                  <a16:creationId xmlns:a16="http://schemas.microsoft.com/office/drawing/2014/main" id="{269D1249-EDCC-41AC-BA08-E670FB4E33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68" name="Freeform 64">
                <a:extLst>
                  <a:ext uri="{FF2B5EF4-FFF2-40B4-BE49-F238E27FC236}">
                    <a16:creationId xmlns:a16="http://schemas.microsoft.com/office/drawing/2014/main" id="{EA5EA6EB-846A-4897-AE83-5BDD96A4F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69" name="Freeform 81">
                <a:extLst>
                  <a:ext uri="{FF2B5EF4-FFF2-40B4-BE49-F238E27FC236}">
                    <a16:creationId xmlns:a16="http://schemas.microsoft.com/office/drawing/2014/main" id="{185EF0DB-BE87-4CDD-823B-E6651137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0" name="Freeform 61">
                <a:extLst>
                  <a:ext uri="{FF2B5EF4-FFF2-40B4-BE49-F238E27FC236}">
                    <a16:creationId xmlns:a16="http://schemas.microsoft.com/office/drawing/2014/main" id="{9AC9E234-4400-46EB-92D7-9B53A68B9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1" name="Freeform 78">
                <a:extLst>
                  <a:ext uri="{FF2B5EF4-FFF2-40B4-BE49-F238E27FC236}">
                    <a16:creationId xmlns:a16="http://schemas.microsoft.com/office/drawing/2014/main" id="{A0C06F74-3085-4BB3-9758-D97415975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2" name="Freeform 84">
                <a:extLst>
                  <a:ext uri="{FF2B5EF4-FFF2-40B4-BE49-F238E27FC236}">
                    <a16:creationId xmlns:a16="http://schemas.microsoft.com/office/drawing/2014/main" id="{9EA54D9F-32B0-4B48-B93A-B5A9E3DC6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3" name="Freeform 87">
                <a:extLst>
                  <a:ext uri="{FF2B5EF4-FFF2-40B4-BE49-F238E27FC236}">
                    <a16:creationId xmlns:a16="http://schemas.microsoft.com/office/drawing/2014/main" id="{3858A715-B583-4779-A1D2-86822F2CB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4" name="Freeform 60">
                <a:extLst>
                  <a:ext uri="{FF2B5EF4-FFF2-40B4-BE49-F238E27FC236}">
                    <a16:creationId xmlns:a16="http://schemas.microsoft.com/office/drawing/2014/main" id="{ECAE61B9-0396-4F89-85E9-EB174D639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5" name="Freeform 59">
                <a:extLst>
                  <a:ext uri="{FF2B5EF4-FFF2-40B4-BE49-F238E27FC236}">
                    <a16:creationId xmlns:a16="http://schemas.microsoft.com/office/drawing/2014/main" id="{46E4F030-726A-40ED-810F-C9F237918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6" name="Freeform 62">
                <a:extLst>
                  <a:ext uri="{FF2B5EF4-FFF2-40B4-BE49-F238E27FC236}">
                    <a16:creationId xmlns:a16="http://schemas.microsoft.com/office/drawing/2014/main" id="{B3148C64-AE70-4F9D-B6CE-5C92B9922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7" name="Freeform 65">
                <a:extLst>
                  <a:ext uri="{FF2B5EF4-FFF2-40B4-BE49-F238E27FC236}">
                    <a16:creationId xmlns:a16="http://schemas.microsoft.com/office/drawing/2014/main" id="{78C97992-BC56-40D7-A639-3D314871C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8" name="Freeform 79">
                <a:extLst>
                  <a:ext uri="{FF2B5EF4-FFF2-40B4-BE49-F238E27FC236}">
                    <a16:creationId xmlns:a16="http://schemas.microsoft.com/office/drawing/2014/main" id="{469CAD99-0EFE-4B8E-922B-0C2BCFFD5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9" name="Freeform 82">
                <a:extLst>
                  <a:ext uri="{FF2B5EF4-FFF2-40B4-BE49-F238E27FC236}">
                    <a16:creationId xmlns:a16="http://schemas.microsoft.com/office/drawing/2014/main" id="{1D00B441-E5A3-4411-9B05-8E09BFF62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80" name="Freeform 85">
                <a:extLst>
                  <a:ext uri="{FF2B5EF4-FFF2-40B4-BE49-F238E27FC236}">
                    <a16:creationId xmlns:a16="http://schemas.microsoft.com/office/drawing/2014/main" id="{3FFE4E0B-A703-4655-B55F-44B3A3902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81" name="Freeform 88">
                <a:extLst>
                  <a:ext uri="{FF2B5EF4-FFF2-40B4-BE49-F238E27FC236}">
                    <a16:creationId xmlns:a16="http://schemas.microsoft.com/office/drawing/2014/main" id="{F19632C2-B953-4CD1-9EAA-5C1FEA3EF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grpSp>
            <p:nvGrpSpPr>
              <p:cNvPr id="82" name="Ryhmä 81">
                <a:extLst>
                  <a:ext uri="{FF2B5EF4-FFF2-40B4-BE49-F238E27FC236}">
                    <a16:creationId xmlns:a16="http://schemas.microsoft.com/office/drawing/2014/main" id="{DBDC3951-9E4C-4062-9B43-3038D9058A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83" name="Line 63">
                  <a:extLst>
                    <a:ext uri="{FF2B5EF4-FFF2-40B4-BE49-F238E27FC236}">
                      <a16:creationId xmlns:a16="http://schemas.microsoft.com/office/drawing/2014/main" id="{2764EF0E-A104-46C9-B242-778009E49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4" name="Line 66">
                  <a:extLst>
                    <a:ext uri="{FF2B5EF4-FFF2-40B4-BE49-F238E27FC236}">
                      <a16:creationId xmlns:a16="http://schemas.microsoft.com/office/drawing/2014/main" id="{D0A8B652-41E0-456C-9C9F-1F0EC0089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5" name="Line 67">
                  <a:extLst>
                    <a:ext uri="{FF2B5EF4-FFF2-40B4-BE49-F238E27FC236}">
                      <a16:creationId xmlns:a16="http://schemas.microsoft.com/office/drawing/2014/main" id="{802E547A-C876-460C-B6A4-BCE8D39DA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6" name="Line 80">
                  <a:extLst>
                    <a:ext uri="{FF2B5EF4-FFF2-40B4-BE49-F238E27FC236}">
                      <a16:creationId xmlns:a16="http://schemas.microsoft.com/office/drawing/2014/main" id="{00363E6C-7B8D-4E1D-A93E-E73306E13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7" name="Line 83">
                  <a:extLst>
                    <a:ext uri="{FF2B5EF4-FFF2-40B4-BE49-F238E27FC236}">
                      <a16:creationId xmlns:a16="http://schemas.microsoft.com/office/drawing/2014/main" id="{206E174F-B8D0-4FFD-A1B5-56BFC5CCE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8" name="Line 86">
                  <a:extLst>
                    <a:ext uri="{FF2B5EF4-FFF2-40B4-BE49-F238E27FC236}">
                      <a16:creationId xmlns:a16="http://schemas.microsoft.com/office/drawing/2014/main" id="{3A10191E-76B5-4841-B32D-0DF6EAB63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9" name="Line 89">
                  <a:extLst>
                    <a:ext uri="{FF2B5EF4-FFF2-40B4-BE49-F238E27FC236}">
                      <a16:creationId xmlns:a16="http://schemas.microsoft.com/office/drawing/2014/main" id="{CF67EF0B-5FE7-4D99-8B38-95B1706F0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nvGrpSpPr>
            <p:cNvPr id="50" name="Ryhmä 49">
              <a:extLst>
                <a:ext uri="{FF2B5EF4-FFF2-40B4-BE49-F238E27FC236}">
                  <a16:creationId xmlns:a16="http://schemas.microsoft.com/office/drawing/2014/main" id="{0B39CF0F-2997-4D96-8F17-211C97D87D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60" name="Ryhmä 59">
                <a:extLst>
                  <a:ext uri="{FF2B5EF4-FFF2-40B4-BE49-F238E27FC236}">
                    <a16:creationId xmlns:a16="http://schemas.microsoft.com/office/drawing/2014/main" id="{6408937D-7FFE-4D6C-AF79-1F60035CC7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4" name="Suora yhdysviiva 63">
                  <a:extLst>
                    <a:ext uri="{FF2B5EF4-FFF2-40B4-BE49-F238E27FC236}">
                      <a16:creationId xmlns:a16="http://schemas.microsoft.com/office/drawing/2014/main" id="{749AA60A-BD5D-4647-AE8A-DF411C654B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5" name="Suora yhdysviiva 64">
                  <a:extLst>
                    <a:ext uri="{FF2B5EF4-FFF2-40B4-BE49-F238E27FC236}">
                      <a16:creationId xmlns:a16="http://schemas.microsoft.com/office/drawing/2014/main" id="{3F335D2B-768D-4700-A35C-F54A7BD35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6" name="Rectangle 30">
                  <a:extLst>
                    <a:ext uri="{FF2B5EF4-FFF2-40B4-BE49-F238E27FC236}">
                      <a16:creationId xmlns:a16="http://schemas.microsoft.com/office/drawing/2014/main" id="{B6F1EDEE-EDB1-4759-9339-8F60B631A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67" name="Rectangle 30">
                  <a:extLst>
                    <a:ext uri="{FF2B5EF4-FFF2-40B4-BE49-F238E27FC236}">
                      <a16:creationId xmlns:a16="http://schemas.microsoft.com/office/drawing/2014/main" id="{305D4D3B-BD5E-44BE-BE6A-4C9184593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grpSp>
          <p:grpSp>
            <p:nvGrpSpPr>
              <p:cNvPr id="61" name="Ryhmä 60">
                <a:extLst>
                  <a:ext uri="{FF2B5EF4-FFF2-40B4-BE49-F238E27FC236}">
                    <a16:creationId xmlns:a16="http://schemas.microsoft.com/office/drawing/2014/main" id="{30748E9E-1F8D-4FB9-89D6-F5B35B5049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62" name="Freeform: Shape 61">
                  <a:extLst>
                    <a:ext uri="{FF2B5EF4-FFF2-40B4-BE49-F238E27FC236}">
                      <a16:creationId xmlns:a16="http://schemas.microsoft.com/office/drawing/2014/main" id="{B56CFFBA-D942-451F-B4E0-133DEA26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sp>
              <p:nvSpPr>
                <p:cNvPr id="63" name="Freeform: Shape 62">
                  <a:extLst>
                    <a:ext uri="{FF2B5EF4-FFF2-40B4-BE49-F238E27FC236}">
                      <a16:creationId xmlns:a16="http://schemas.microsoft.com/office/drawing/2014/main" id="{1B25F38B-03B2-435D-82ED-142D2AB4D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grpSp>
        </p:grpSp>
        <p:grpSp>
          <p:nvGrpSpPr>
            <p:cNvPr id="51" name="Ryhmä 50">
              <a:extLst>
                <a:ext uri="{FF2B5EF4-FFF2-40B4-BE49-F238E27FC236}">
                  <a16:creationId xmlns:a16="http://schemas.microsoft.com/office/drawing/2014/main" id="{E1A0A593-F414-4B02-A355-AC7A50A7E0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52" name="Ryhmä 51">
                <a:extLst>
                  <a:ext uri="{FF2B5EF4-FFF2-40B4-BE49-F238E27FC236}">
                    <a16:creationId xmlns:a16="http://schemas.microsoft.com/office/drawing/2014/main" id="{1BA06E81-194E-43F2-B418-BF8101EAAE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57" name="Freeform 68">
                  <a:extLst>
                    <a:ext uri="{FF2B5EF4-FFF2-40B4-BE49-F238E27FC236}">
                      <a16:creationId xmlns:a16="http://schemas.microsoft.com/office/drawing/2014/main" id="{ABE6BF78-8FF2-4595-9072-48ACEBE20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58" name="Freeform 69">
                  <a:extLst>
                    <a:ext uri="{FF2B5EF4-FFF2-40B4-BE49-F238E27FC236}">
                      <a16:creationId xmlns:a16="http://schemas.microsoft.com/office/drawing/2014/main" id="{E182745B-1C12-49AC-97AD-501D806E9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59" name="Line 70">
                  <a:extLst>
                    <a:ext uri="{FF2B5EF4-FFF2-40B4-BE49-F238E27FC236}">
                      <a16:creationId xmlns:a16="http://schemas.microsoft.com/office/drawing/2014/main" id="{56B38515-A1C4-46D9-AEC6-E55E1CB73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53" name="Ryhmä 52">
                <a:extLst>
                  <a:ext uri="{FF2B5EF4-FFF2-40B4-BE49-F238E27FC236}">
                    <a16:creationId xmlns:a16="http://schemas.microsoft.com/office/drawing/2014/main" id="{C9A4424F-2DA0-4E5A-9291-0A5FCE557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54" name="Freeform 68">
                  <a:extLst>
                    <a:ext uri="{FF2B5EF4-FFF2-40B4-BE49-F238E27FC236}">
                      <a16:creationId xmlns:a16="http://schemas.microsoft.com/office/drawing/2014/main" id="{8609BA22-8E70-41AA-BACA-C9F8A789B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55" name="Freeform 69">
                  <a:extLst>
                    <a:ext uri="{FF2B5EF4-FFF2-40B4-BE49-F238E27FC236}">
                      <a16:creationId xmlns:a16="http://schemas.microsoft.com/office/drawing/2014/main" id="{C2F49FC5-EFC3-4A02-9782-EC06564A9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56" name="Line 70">
                  <a:extLst>
                    <a:ext uri="{FF2B5EF4-FFF2-40B4-BE49-F238E27FC236}">
                      <a16:creationId xmlns:a16="http://schemas.microsoft.com/office/drawing/2014/main" id="{782187F0-090B-4C65-B604-5DD33B4FF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cxnSp>
        <p:nvCxnSpPr>
          <p:cNvPr id="91" name="Suora yhdysviiva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8260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667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1.png"/><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5.pn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4.pn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image" Target="../media/image3.png"/><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theme" Target="../theme/theme4.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9.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4.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image" Target="../media/image3.pn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theme" Target="../theme/theme6.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68667334-FA4B-4DE0-A9D7-3E3D8EDB9659}"/>
              </a:ext>
            </a:extLst>
          </p:cNvPr>
          <p:cNvSpPr>
            <a:spLocks noGrp="1"/>
          </p:cNvSpPr>
          <p:nvPr>
            <p:ph type="title"/>
          </p:nvPr>
        </p:nvSpPr>
        <p:spPr>
          <a:xfrm>
            <a:off x="1024631" y="2671026"/>
            <a:ext cx="10515600" cy="1325563"/>
          </a:xfrm>
          <a:prstGeom prst="rect">
            <a:avLst/>
          </a:prstGeom>
        </p:spPr>
        <p:txBody>
          <a:bodyPr vert="horz" lIns="91440" tIns="45720" rIns="91440" bIns="45720" rtlCol="0" anchor="ctr">
            <a:normAutofit/>
          </a:bodyPr>
          <a:lstStyle/>
          <a:p>
            <a:r>
              <a:rPr lang="fi-FI"/>
              <a:t>Muokkaa ots. perustyyl. napsautt.</a:t>
            </a:r>
          </a:p>
        </p:txBody>
      </p:sp>
      <p:pic>
        <p:nvPicPr>
          <p:cNvPr id="10" name="Kuva 9">
            <a:extLst>
              <a:ext uri="{FF2B5EF4-FFF2-40B4-BE49-F238E27FC236}">
                <a16:creationId xmlns:a16="http://schemas.microsoft.com/office/drawing/2014/main" id="{936F2825-4424-EF92-40EF-CADD8F3038E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752575" y="-71158"/>
            <a:ext cx="4552874" cy="1324185"/>
          </a:xfrm>
          <a:prstGeom prst="rect">
            <a:avLst/>
          </a:prstGeom>
        </p:spPr>
      </p:pic>
      <p:pic>
        <p:nvPicPr>
          <p:cNvPr id="4" name="Kuva 3">
            <a:extLst>
              <a:ext uri="{FF2B5EF4-FFF2-40B4-BE49-F238E27FC236}">
                <a16:creationId xmlns:a16="http://schemas.microsoft.com/office/drawing/2014/main" id="{F44DE8AA-D28A-1146-930B-AF4637F46FB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169815"/>
            <a:ext cx="3456373" cy="977561"/>
          </a:xfrm>
          <a:prstGeom prst="rect">
            <a:avLst/>
          </a:prstGeom>
        </p:spPr>
      </p:pic>
    </p:spTree>
    <p:extLst>
      <p:ext uri="{BB962C8B-B14F-4D97-AF65-F5344CB8AC3E}">
        <p14:creationId xmlns:p14="http://schemas.microsoft.com/office/powerpoint/2010/main" val="1485148173"/>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68667334-FA4B-4DE0-A9D7-3E3D8EDB9659}"/>
              </a:ext>
            </a:extLst>
          </p:cNvPr>
          <p:cNvSpPr>
            <a:spLocks noGrp="1"/>
          </p:cNvSpPr>
          <p:nvPr>
            <p:ph type="title"/>
          </p:nvPr>
        </p:nvSpPr>
        <p:spPr>
          <a:xfrm>
            <a:off x="1024631" y="2671026"/>
            <a:ext cx="10515600" cy="1325563"/>
          </a:xfrm>
          <a:prstGeom prst="rect">
            <a:avLst/>
          </a:prstGeom>
        </p:spPr>
        <p:txBody>
          <a:bodyPr vert="horz" lIns="91440" tIns="45720" rIns="91440" bIns="45720" rtlCol="0" anchor="ctr">
            <a:normAutofit/>
          </a:bodyPr>
          <a:lstStyle/>
          <a:p>
            <a:r>
              <a:rPr lang="fi-FI"/>
              <a:t>Muokkaa ots. perustyyl. napsautt.</a:t>
            </a:r>
          </a:p>
        </p:txBody>
      </p:sp>
      <p:pic>
        <p:nvPicPr>
          <p:cNvPr id="10" name="Kuva 9">
            <a:extLst>
              <a:ext uri="{FF2B5EF4-FFF2-40B4-BE49-F238E27FC236}">
                <a16:creationId xmlns:a16="http://schemas.microsoft.com/office/drawing/2014/main" id="{936F2825-4424-EF92-40EF-CADD8F3038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52575" y="-71158"/>
            <a:ext cx="4552874" cy="1324185"/>
          </a:xfrm>
          <a:prstGeom prst="rect">
            <a:avLst/>
          </a:prstGeom>
        </p:spPr>
      </p:pic>
      <p:pic>
        <p:nvPicPr>
          <p:cNvPr id="4" name="Kuva 3">
            <a:extLst>
              <a:ext uri="{FF2B5EF4-FFF2-40B4-BE49-F238E27FC236}">
                <a16:creationId xmlns:a16="http://schemas.microsoft.com/office/drawing/2014/main" id="{F44DE8AA-D28A-1146-930B-AF4637F46F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69815"/>
            <a:ext cx="3456373" cy="977561"/>
          </a:xfrm>
          <a:prstGeom prst="rect">
            <a:avLst/>
          </a:prstGeom>
        </p:spPr>
      </p:pic>
      <p:pic>
        <p:nvPicPr>
          <p:cNvPr id="3" name="Kuva 2">
            <a:extLst>
              <a:ext uri="{FF2B5EF4-FFF2-40B4-BE49-F238E27FC236}">
                <a16:creationId xmlns:a16="http://schemas.microsoft.com/office/drawing/2014/main" id="{5B8E1B45-C16D-59C2-4481-6AB9FAFD0CF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752575" y="-71158"/>
            <a:ext cx="4552874" cy="1324185"/>
          </a:xfrm>
          <a:prstGeom prst="rect">
            <a:avLst/>
          </a:prstGeom>
        </p:spPr>
      </p:pic>
      <p:pic>
        <p:nvPicPr>
          <p:cNvPr id="5" name="Kuva 4">
            <a:extLst>
              <a:ext uri="{FF2B5EF4-FFF2-40B4-BE49-F238E27FC236}">
                <a16:creationId xmlns:a16="http://schemas.microsoft.com/office/drawing/2014/main" id="{649B1C7F-85FF-2ECB-9590-3F0B85681F8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169815"/>
            <a:ext cx="3456373" cy="977561"/>
          </a:xfrm>
          <a:prstGeom prst="rect">
            <a:avLst/>
          </a:prstGeom>
        </p:spPr>
      </p:pic>
    </p:spTree>
    <p:extLst>
      <p:ext uri="{BB962C8B-B14F-4D97-AF65-F5344CB8AC3E}">
        <p14:creationId xmlns:p14="http://schemas.microsoft.com/office/powerpoint/2010/main" val="353734120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82" r:id="rId8"/>
    <p:sldLayoutId id="214748374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E079F2C-8D95-39EF-069B-A7FA3E1E75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46226FDC-9AC5-447B-B566-6DF05F2B36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07A0956F-39D6-4440-14BC-B060CB673CBF}"/>
              </a:ext>
            </a:extLst>
          </p:cNvPr>
          <p:cNvPicPr>
            <a:picLocks noChangeAspect="1"/>
          </p:cNvPicPr>
          <p:nvPr/>
        </p:nvPicPr>
        <p:blipFill>
          <a:blip r:embed="rId23">
            <a:alphaModFix amt="50000"/>
            <a:extLst>
              <a:ext uri="{28A0092B-C50C-407E-A947-70E740481C1C}">
                <a14:useLocalDpi xmlns:a14="http://schemas.microsoft.com/office/drawing/2010/main" val="0"/>
              </a:ext>
            </a:extLst>
          </a:blip>
          <a:stretch>
            <a:fillRect/>
          </a:stretch>
        </p:blipFill>
        <p:spPr>
          <a:xfrm>
            <a:off x="0" y="6311900"/>
            <a:ext cx="1657035" cy="465132"/>
          </a:xfrm>
          <a:prstGeom prst="rect">
            <a:avLst/>
          </a:prstGeom>
        </p:spPr>
      </p:pic>
      <p:pic>
        <p:nvPicPr>
          <p:cNvPr id="10" name="Kuva 9">
            <a:extLst>
              <a:ext uri="{FF2B5EF4-FFF2-40B4-BE49-F238E27FC236}">
                <a16:creationId xmlns:a16="http://schemas.microsoft.com/office/drawing/2014/main" id="{B6A76184-F83B-F90A-9DE8-48767C0CE111}"/>
              </a:ext>
            </a:extLst>
          </p:cNvPr>
          <p:cNvPicPr>
            <a:picLocks noChangeAspect="1"/>
          </p:cNvPicPr>
          <p:nvPr/>
        </p:nvPicPr>
        <p:blipFill>
          <a:blip r:embed="rId24">
            <a:alphaModFix amt="50000"/>
            <a:extLst>
              <a:ext uri="{28A0092B-C50C-407E-A947-70E740481C1C}">
                <a14:useLocalDpi xmlns:a14="http://schemas.microsoft.com/office/drawing/2010/main" val="0"/>
              </a:ext>
            </a:extLst>
          </a:blip>
          <a:stretch>
            <a:fillRect/>
          </a:stretch>
        </p:blipFill>
        <p:spPr>
          <a:xfrm>
            <a:off x="10496550" y="4234704"/>
            <a:ext cx="3390900" cy="3390900"/>
          </a:xfrm>
          <a:prstGeom prst="rect">
            <a:avLst/>
          </a:prstGeom>
        </p:spPr>
      </p:pic>
      <p:pic>
        <p:nvPicPr>
          <p:cNvPr id="7" name="Kuva 6">
            <a:extLst>
              <a:ext uri="{FF2B5EF4-FFF2-40B4-BE49-F238E27FC236}">
                <a16:creationId xmlns:a16="http://schemas.microsoft.com/office/drawing/2014/main" id="{AD53E59E-9E26-868D-E058-F9C45CF4BEE3}"/>
              </a:ext>
            </a:extLst>
          </p:cNvPr>
          <p:cNvPicPr>
            <a:picLocks noChangeAspect="1"/>
          </p:cNvPicPr>
          <p:nvPr/>
        </p:nvPicPr>
        <p:blipFill>
          <a:blip r:embed="rId25">
            <a:alphaModFix amt="50000"/>
            <a:extLst>
              <a:ext uri="{28A0092B-C50C-407E-A947-70E740481C1C}">
                <a14:useLocalDpi xmlns:a14="http://schemas.microsoft.com/office/drawing/2010/main" val="0"/>
              </a:ext>
            </a:extLst>
          </a:blip>
          <a:stretch>
            <a:fillRect/>
          </a:stretch>
        </p:blipFill>
        <p:spPr>
          <a:xfrm>
            <a:off x="-589789" y="-224664"/>
            <a:ext cx="1179577" cy="1179577"/>
          </a:xfrm>
          <a:prstGeom prst="rect">
            <a:avLst/>
          </a:prstGeom>
        </p:spPr>
      </p:pic>
    </p:spTree>
    <p:extLst>
      <p:ext uri="{BB962C8B-B14F-4D97-AF65-F5344CB8AC3E}">
        <p14:creationId xmlns:p14="http://schemas.microsoft.com/office/powerpoint/2010/main" val="224469930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43" r:id="rId13"/>
    <p:sldLayoutId id="2147483708" r:id="rId14"/>
    <p:sldLayoutId id="2147483709" r:id="rId15"/>
    <p:sldLayoutId id="2147483710" r:id="rId16"/>
    <p:sldLayoutId id="2147483713" r:id="rId17"/>
    <p:sldLayoutId id="2147483714" r:id="rId18"/>
    <p:sldLayoutId id="2147483717" r:id="rId19"/>
    <p:sldLayoutId id="2147483718" r:id="rId20"/>
    <p:sldLayoutId id="214748371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384630"/>
            <a:ext cx="10972800" cy="1028147"/>
          </a:xfrm>
          <a:prstGeom prst="rect">
            <a:avLst/>
          </a:prstGeom>
        </p:spPr>
        <p:txBody>
          <a:bodyPr vert="horz" lIns="91440" tIns="45720" rIns="91440" bIns="4572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609600" y="1670400"/>
            <a:ext cx="10972800" cy="4457020"/>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609600" y="6467475"/>
            <a:ext cx="1357941" cy="284765"/>
          </a:xfrm>
          <a:prstGeom prst="rect">
            <a:avLst/>
          </a:prstGeom>
        </p:spPr>
        <p:txBody>
          <a:bodyPr vert="horz" lIns="91440" tIns="45720" rIns="91440" bIns="45720" rtlCol="0" anchor="ctr"/>
          <a:lstStyle>
            <a:lvl1pPr algn="l">
              <a:defRPr sz="1100">
                <a:solidFill>
                  <a:srgbClr val="6A6E73"/>
                </a:solidFill>
                <a:latin typeface="+mn-lt"/>
              </a:defRPr>
            </a:lvl1pPr>
          </a:lstStyle>
          <a:p>
            <a:fld id="{6FD97481-B9CF-4D10-B834-60280A961F13}" type="datetime1">
              <a:rPr lang="fi-FI" smtClean="0"/>
              <a:t>3.1.2024</a:t>
            </a:fld>
            <a:endParaRPr lang="fi-FI" dirty="0"/>
          </a:p>
        </p:txBody>
      </p:sp>
      <p:sp>
        <p:nvSpPr>
          <p:cNvPr id="5" name="Alatunnisteen paikkamerkki 4"/>
          <p:cNvSpPr>
            <a:spLocks noGrp="1"/>
          </p:cNvSpPr>
          <p:nvPr>
            <p:ph type="ftr" sz="quarter" idx="3"/>
          </p:nvPr>
        </p:nvSpPr>
        <p:spPr>
          <a:xfrm>
            <a:off x="7344139" y="6467475"/>
            <a:ext cx="2976331" cy="284765"/>
          </a:xfrm>
          <a:prstGeom prst="rect">
            <a:avLst/>
          </a:prstGeom>
        </p:spPr>
        <p:txBody>
          <a:bodyPr vert="horz" lIns="91440" tIns="45720" rIns="91440" bIns="45720" rtlCol="0" anchor="ctr"/>
          <a:lstStyle>
            <a:lvl1pPr algn="r">
              <a:defRPr sz="1100">
                <a:solidFill>
                  <a:srgbClr val="6A6E73"/>
                </a:solidFill>
                <a:latin typeface="+mn-lt"/>
              </a:defRPr>
            </a:lvl1pPr>
          </a:lstStyle>
          <a:p>
            <a:r>
              <a:rPr lang="fi-FI"/>
              <a:t>IE-keskus, hs</a:t>
            </a:r>
          </a:p>
        </p:txBody>
      </p:sp>
      <p:sp>
        <p:nvSpPr>
          <p:cNvPr id="6" name="Dian numeron paikkamerkki 5"/>
          <p:cNvSpPr>
            <a:spLocks noGrp="1"/>
          </p:cNvSpPr>
          <p:nvPr>
            <p:ph type="sldNum" sz="quarter" idx="4"/>
          </p:nvPr>
        </p:nvSpPr>
        <p:spPr>
          <a:xfrm>
            <a:off x="1967542" y="6467475"/>
            <a:ext cx="1294837" cy="284765"/>
          </a:xfrm>
          <a:prstGeom prst="rect">
            <a:avLst/>
          </a:prstGeom>
        </p:spPr>
        <p:txBody>
          <a:bodyPr vert="horz" lIns="91440" tIns="45720" rIns="91440" bIns="45720" rtlCol="0" anchor="ctr"/>
          <a:lstStyle>
            <a:lvl1pPr algn="l">
              <a:defRPr sz="1100">
                <a:solidFill>
                  <a:srgbClr val="6A6E73"/>
                </a:solidFill>
                <a:latin typeface="+mn-lt"/>
              </a:defRPr>
            </a:lvl1pPr>
          </a:lstStyle>
          <a:p>
            <a:fld id="{29F13F21-89A0-4E12-8E58-753F65C13159}" type="slidenum">
              <a:rPr lang="fi-FI" smtClean="0"/>
              <a:pPr/>
              <a:t>‹#›</a:t>
            </a:fld>
            <a:endParaRPr lang="fi-FI" dirty="0"/>
          </a:p>
        </p:txBody>
      </p:sp>
      <p:grpSp>
        <p:nvGrpSpPr>
          <p:cNvPr id="7" name="Ryhmä 6"/>
          <p:cNvGrpSpPr/>
          <p:nvPr/>
        </p:nvGrpSpPr>
        <p:grpSpPr bwMode="black">
          <a:xfrm>
            <a:off x="10839513" y="6527006"/>
            <a:ext cx="631633" cy="152857"/>
            <a:chOff x="584654" y="1629456"/>
            <a:chExt cx="7989888" cy="2578100"/>
          </a:xfrm>
        </p:grpSpPr>
        <p:sp>
          <p:nvSpPr>
            <p:cNvPr id="17" name="Freeform 6"/>
            <p:cNvSpPr>
              <a:spLocks/>
            </p:cNvSpPr>
            <p:nvPr userDrawn="1"/>
          </p:nvSpPr>
          <p:spPr bwMode="black">
            <a:xfrm>
              <a:off x="6950529" y="1723118"/>
              <a:ext cx="576262"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18" name="Freeform 7"/>
            <p:cNvSpPr>
              <a:spLocks/>
            </p:cNvSpPr>
            <p:nvPr userDrawn="1"/>
          </p:nvSpPr>
          <p:spPr bwMode="black">
            <a:xfrm>
              <a:off x="4810579" y="2427968"/>
              <a:ext cx="1778000"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19" name="Freeform 8"/>
            <p:cNvSpPr>
              <a:spLocks/>
            </p:cNvSpPr>
            <p:nvPr userDrawn="1"/>
          </p:nvSpPr>
          <p:spPr bwMode="black">
            <a:xfrm>
              <a:off x="3848554" y="2445431"/>
              <a:ext cx="576262"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20" name="Oval 9"/>
            <p:cNvSpPr>
              <a:spLocks noChangeArrowheads="1"/>
            </p:cNvSpPr>
            <p:nvPr userDrawn="1"/>
          </p:nvSpPr>
          <p:spPr bwMode="black">
            <a:xfrm>
              <a:off x="3819979" y="1629456"/>
              <a:ext cx="633412"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21" name="Freeform 10"/>
            <p:cNvSpPr>
              <a:spLocks/>
            </p:cNvSpPr>
            <p:nvPr userDrawn="1"/>
          </p:nvSpPr>
          <p:spPr bwMode="black">
            <a:xfrm>
              <a:off x="7969704" y="2445431"/>
              <a:ext cx="576262"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22" name="Oval 11"/>
            <p:cNvSpPr>
              <a:spLocks noChangeArrowheads="1"/>
            </p:cNvSpPr>
            <p:nvPr userDrawn="1"/>
          </p:nvSpPr>
          <p:spPr bwMode="black">
            <a:xfrm>
              <a:off x="7939542" y="1629456"/>
              <a:ext cx="635000"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sp>
          <p:nvSpPr>
            <p:cNvPr id="23" name="Freeform 12"/>
            <p:cNvSpPr>
              <a:spLocks/>
            </p:cNvSpPr>
            <p:nvPr userDrawn="1"/>
          </p:nvSpPr>
          <p:spPr bwMode="black">
            <a:xfrm>
              <a:off x="584654" y="2410506"/>
              <a:ext cx="2809875"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solidFill>
                  <a:prstClr val="black"/>
                </a:solidFill>
              </a:endParaRPr>
            </a:p>
          </p:txBody>
        </p:sp>
      </p:grpSp>
    </p:spTree>
    <p:extLst>
      <p:ext uri="{BB962C8B-B14F-4D97-AF65-F5344CB8AC3E}">
        <p14:creationId xmlns:p14="http://schemas.microsoft.com/office/powerpoint/2010/main" val="23445732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Lst>
  <p:hf hdr="0"/>
  <p:txStyles>
    <p:titleStyle>
      <a:lvl1pPr algn="l" defTabSz="914400" rtl="0" eaLnBrk="1" latinLnBrk="0" hangingPunct="1">
        <a:spcBef>
          <a:spcPct val="0"/>
        </a:spcBef>
        <a:buNone/>
        <a:defRPr sz="3200" b="1" kern="1200" cap="none" spc="0" baseline="0">
          <a:solidFill>
            <a:srgbClr val="00E13C"/>
          </a:solidFill>
          <a:latin typeface="+mj-lt"/>
          <a:ea typeface="+mj-ea"/>
          <a:cs typeface="+mj-cs"/>
        </a:defRPr>
      </a:lvl1pPr>
    </p:titleStyle>
    <p:bodyStyle>
      <a:lvl1pPr marL="269875" indent="-269875" algn="l" defTabSz="914400" rtl="0" eaLnBrk="1" latinLnBrk="0" hangingPunct="1">
        <a:lnSpc>
          <a:spcPct val="120000"/>
        </a:lnSpc>
        <a:spcBef>
          <a:spcPts val="0"/>
        </a:spcBef>
        <a:buClr>
          <a:srgbClr val="00E13C"/>
        </a:buClr>
        <a:buFont typeface="Arial" panose="020B0604020202020204" pitchFamily="34" charset="0"/>
        <a:buChar char="•"/>
        <a:defRPr sz="2000" kern="1200">
          <a:solidFill>
            <a:srgbClr val="6A6E73"/>
          </a:solidFill>
          <a:latin typeface="+mn-lt"/>
          <a:ea typeface="+mn-ea"/>
          <a:cs typeface="+mn-cs"/>
        </a:defRPr>
      </a:lvl1pPr>
      <a:lvl2pPr marL="541338" indent="-271463" algn="l" defTabSz="914400" rtl="0" eaLnBrk="1" latinLnBrk="0" hangingPunct="1">
        <a:lnSpc>
          <a:spcPct val="120000"/>
        </a:lnSpc>
        <a:spcBef>
          <a:spcPts val="0"/>
        </a:spcBef>
        <a:buClr>
          <a:srgbClr val="00E13C"/>
        </a:buClr>
        <a:buFont typeface="Arial" panose="020B0604020202020204" pitchFamily="34" charset="0"/>
        <a:buChar char="•"/>
        <a:defRPr sz="2000" kern="1200">
          <a:solidFill>
            <a:srgbClr val="6A6E73"/>
          </a:solidFill>
          <a:latin typeface="+mn-lt"/>
          <a:ea typeface="+mn-ea"/>
          <a:cs typeface="+mn-cs"/>
        </a:defRPr>
      </a:lvl2pPr>
      <a:lvl3pPr marL="811213" indent="-269875" algn="l" defTabSz="914400" rtl="0" eaLnBrk="1" latinLnBrk="0" hangingPunct="1">
        <a:lnSpc>
          <a:spcPct val="120000"/>
        </a:lnSpc>
        <a:spcBef>
          <a:spcPts val="0"/>
        </a:spcBef>
        <a:buClr>
          <a:srgbClr val="00E13C"/>
        </a:buClr>
        <a:buFont typeface="Arial" panose="020B0604020202020204" pitchFamily="34" charset="0"/>
        <a:buChar char="•"/>
        <a:defRPr sz="2000" kern="1200">
          <a:solidFill>
            <a:srgbClr val="6A6E73"/>
          </a:solidFill>
          <a:latin typeface="+mn-lt"/>
          <a:ea typeface="+mn-ea"/>
          <a:cs typeface="+mn-cs"/>
        </a:defRPr>
      </a:lvl3pPr>
      <a:lvl4pPr marL="1081088" indent="-269875" algn="l" defTabSz="914400" rtl="0" eaLnBrk="1" latinLnBrk="0" hangingPunct="1">
        <a:lnSpc>
          <a:spcPct val="120000"/>
        </a:lnSpc>
        <a:spcBef>
          <a:spcPts val="0"/>
        </a:spcBef>
        <a:buClr>
          <a:srgbClr val="00E13C"/>
        </a:buClr>
        <a:buFont typeface="Arial" panose="020B0604020202020204" pitchFamily="34" charset="0"/>
        <a:buChar char="•"/>
        <a:defRPr sz="2000" kern="1200">
          <a:solidFill>
            <a:srgbClr val="6A6E73"/>
          </a:solidFill>
          <a:latin typeface="+mn-lt"/>
          <a:ea typeface="+mn-ea"/>
          <a:cs typeface="+mn-cs"/>
        </a:defRPr>
      </a:lvl4pPr>
      <a:lvl5pPr marL="1339850" indent="-258763" algn="l" defTabSz="914400" rtl="0" eaLnBrk="1" latinLnBrk="0" hangingPunct="1">
        <a:lnSpc>
          <a:spcPct val="120000"/>
        </a:lnSpc>
        <a:spcBef>
          <a:spcPts val="0"/>
        </a:spcBef>
        <a:buClr>
          <a:srgbClr val="00E13C"/>
        </a:buClr>
        <a:buFont typeface="Arial" panose="020B0604020202020204" pitchFamily="34" charset="0"/>
        <a:buChar char="•"/>
        <a:defRPr sz="2000" kern="1200">
          <a:solidFill>
            <a:srgbClr val="6A6E7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67B625F-471F-4970-BB13-5D31743457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29F30A54-BD4B-417F-93AF-FD9359C2F333}"/>
              </a:ext>
            </a:extLst>
          </p:cNvPr>
          <p:cNvSpPr>
            <a:spLocks noGrp="1"/>
          </p:cNvSpPr>
          <p:nvPr>
            <p:ph type="body" idx="1"/>
          </p:nvPr>
        </p:nvSpPr>
        <p:spPr>
          <a:xfrm>
            <a:off x="838200" y="1825625"/>
            <a:ext cx="10515600" cy="3825367"/>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7" name="Kuva 6">
            <a:extLst>
              <a:ext uri="{FF2B5EF4-FFF2-40B4-BE49-F238E27FC236}">
                <a16:creationId xmlns:a16="http://schemas.microsoft.com/office/drawing/2014/main" id="{3757662F-98B1-449D-9B35-57176399C7E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183495" y="5942922"/>
            <a:ext cx="2170305" cy="611084"/>
          </a:xfrm>
          <a:prstGeom prst="rect">
            <a:avLst/>
          </a:prstGeom>
        </p:spPr>
      </p:pic>
    </p:spTree>
    <p:extLst>
      <p:ext uri="{BB962C8B-B14F-4D97-AF65-F5344CB8AC3E}">
        <p14:creationId xmlns:p14="http://schemas.microsoft.com/office/powerpoint/2010/main" val="105734014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E079F2C-8D95-39EF-069B-A7FA3E1E75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46226FDC-9AC5-447B-B566-6DF05F2B36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07A0956F-39D6-4440-14BC-B060CB673CBF}"/>
              </a:ext>
            </a:extLst>
          </p:cNvPr>
          <p:cNvPicPr>
            <a:picLocks noChangeAspect="1"/>
          </p:cNvPicPr>
          <p:nvPr userDrawn="1"/>
        </p:nvPicPr>
        <p:blipFill>
          <a:blip r:embed="rId12">
            <a:alphaModFix amt="50000"/>
            <a:extLst>
              <a:ext uri="{28A0092B-C50C-407E-A947-70E740481C1C}">
                <a14:useLocalDpi xmlns:a14="http://schemas.microsoft.com/office/drawing/2010/main" val="0"/>
              </a:ext>
            </a:extLst>
          </a:blip>
          <a:stretch>
            <a:fillRect/>
          </a:stretch>
        </p:blipFill>
        <p:spPr>
          <a:xfrm>
            <a:off x="0" y="6311900"/>
            <a:ext cx="1657035" cy="465132"/>
          </a:xfrm>
          <a:prstGeom prst="rect">
            <a:avLst/>
          </a:prstGeom>
        </p:spPr>
      </p:pic>
      <p:pic>
        <p:nvPicPr>
          <p:cNvPr id="10" name="Kuva 9">
            <a:extLst>
              <a:ext uri="{FF2B5EF4-FFF2-40B4-BE49-F238E27FC236}">
                <a16:creationId xmlns:a16="http://schemas.microsoft.com/office/drawing/2014/main" id="{B6A76184-F83B-F90A-9DE8-48767C0CE111}"/>
              </a:ext>
            </a:extLst>
          </p:cNvPr>
          <p:cNvPicPr>
            <a:picLocks noChangeAspect="1"/>
          </p:cNvPicPr>
          <p:nvPr userDrawn="1"/>
        </p:nvPicPr>
        <p:blipFill>
          <a:blip r:embed="rId13">
            <a:alphaModFix amt="50000"/>
            <a:extLst>
              <a:ext uri="{28A0092B-C50C-407E-A947-70E740481C1C}">
                <a14:useLocalDpi xmlns:a14="http://schemas.microsoft.com/office/drawing/2010/main" val="0"/>
              </a:ext>
            </a:extLst>
          </a:blip>
          <a:stretch>
            <a:fillRect/>
          </a:stretch>
        </p:blipFill>
        <p:spPr>
          <a:xfrm>
            <a:off x="10496550" y="4234704"/>
            <a:ext cx="3390900" cy="3390900"/>
          </a:xfrm>
          <a:prstGeom prst="rect">
            <a:avLst/>
          </a:prstGeom>
        </p:spPr>
      </p:pic>
      <p:pic>
        <p:nvPicPr>
          <p:cNvPr id="7" name="Kuva 6">
            <a:extLst>
              <a:ext uri="{FF2B5EF4-FFF2-40B4-BE49-F238E27FC236}">
                <a16:creationId xmlns:a16="http://schemas.microsoft.com/office/drawing/2014/main" id="{AD53E59E-9E26-868D-E058-F9C45CF4BEE3}"/>
              </a:ext>
            </a:extLst>
          </p:cNvPr>
          <p:cNvPicPr>
            <a:picLocks noChangeAspect="1"/>
          </p:cNvPicPr>
          <p:nvPr userDrawn="1"/>
        </p:nvPicPr>
        <p:blipFill>
          <a:blip r:embed="rId14">
            <a:alphaModFix amt="50000"/>
            <a:extLst>
              <a:ext uri="{28A0092B-C50C-407E-A947-70E740481C1C}">
                <a14:useLocalDpi xmlns:a14="http://schemas.microsoft.com/office/drawing/2010/main" val="0"/>
              </a:ext>
            </a:extLst>
          </a:blip>
          <a:stretch>
            <a:fillRect/>
          </a:stretch>
        </p:blipFill>
        <p:spPr>
          <a:xfrm>
            <a:off x="-589789" y="-224664"/>
            <a:ext cx="1179577" cy="1179577"/>
          </a:xfrm>
          <a:prstGeom prst="rect">
            <a:avLst/>
          </a:prstGeom>
        </p:spPr>
      </p:pic>
    </p:spTree>
    <p:extLst>
      <p:ext uri="{BB962C8B-B14F-4D97-AF65-F5344CB8AC3E}">
        <p14:creationId xmlns:p14="http://schemas.microsoft.com/office/powerpoint/2010/main" val="379191008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hyvakysymys.fi/" TargetMode="External"/><Relationship Id="rId7" Type="http://schemas.openxmlformats.org/officeDocument/2006/relationships/image" Target="../media/image17.jpeg"/><Relationship Id="rId2" Type="http://schemas.openxmlformats.org/officeDocument/2006/relationships/hyperlink" Target="https://thl.fi/aiheet/mielenterveys/itsemurhien-ehkaisy/tyokaluja-itsemurhien-ehkaisyyn" TargetMode="External"/><Relationship Id="rId1" Type="http://schemas.openxmlformats.org/officeDocument/2006/relationships/slideLayout" Target="../slideLayouts/slideLayout67.xml"/><Relationship Id="rId6" Type="http://schemas.openxmlformats.org/officeDocument/2006/relationships/hyperlink" Target="https://www.mielenterveystalo.fi/" TargetMode="External"/><Relationship Id="rId5" Type="http://schemas.openxmlformats.org/officeDocument/2006/relationships/hyperlink" Target="https://www.mtkl.fi/" TargetMode="External"/><Relationship Id="rId4" Type="http://schemas.openxmlformats.org/officeDocument/2006/relationships/hyperlink" Target="https://mieli.fi/materiaalit-ja-koulutukset/"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s://mieli.fi/tukea-ja-apua/apua-itsetuhoisuuteen/miten-tukea-itsemurhaa-harkitsevaa/" TargetMode="External"/><Relationship Id="rId2" Type="http://schemas.openxmlformats.org/officeDocument/2006/relationships/hyperlink" Target="https://mieli.fi/asiantuntijahaastattelut/kuinka-itsemurhauhkan-voi-tunnistaa-ja-ottaa-puheeksi/" TargetMode="External"/><Relationship Id="rId1" Type="http://schemas.openxmlformats.org/officeDocument/2006/relationships/slideLayout" Target="../slideLayouts/slideLayout14.xml"/><Relationship Id="rId5" Type="http://schemas.openxmlformats.org/officeDocument/2006/relationships/hyperlink" Target="https://thl.fi/fi/web/lapset-nuoret-ja-perheet/kehittyvat-kaytannot/dialogiset-toimintavat/dialoginen-huolen-puheeksi-ottaminen" TargetMode="External"/><Relationship Id="rId4" Type="http://schemas.openxmlformats.org/officeDocument/2006/relationships/hyperlink" Target="https://oppaat.finfami.fi/wp-content/uploads/sites/36/ABC-opas-omaiselle.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EF9AC3-8D58-7E6D-B109-478ABD37A4B0}"/>
              </a:ext>
            </a:extLst>
          </p:cNvPr>
          <p:cNvSpPr>
            <a:spLocks noGrp="1"/>
          </p:cNvSpPr>
          <p:nvPr>
            <p:ph type="title"/>
          </p:nvPr>
        </p:nvSpPr>
        <p:spPr>
          <a:xfrm>
            <a:off x="950725" y="1807426"/>
            <a:ext cx="10290550" cy="1325563"/>
          </a:xfrm>
        </p:spPr>
        <p:txBody>
          <a:bodyPr>
            <a:normAutofit fontScale="90000"/>
          </a:bodyPr>
          <a:lstStyle/>
          <a:p>
            <a:pPr algn="ctr"/>
            <a:r>
              <a:rPr lang="fi-FI" dirty="0"/>
              <a:t>Meijän</a:t>
            </a:r>
            <a:br>
              <a:rPr lang="fi-FI" dirty="0"/>
            </a:br>
            <a:r>
              <a:rPr lang="fi-FI" dirty="0" err="1"/>
              <a:t>MielenTaidot</a:t>
            </a:r>
            <a:br>
              <a:rPr lang="fi-FI" dirty="0"/>
            </a:br>
            <a:endParaRPr lang="fi-FI" sz="3200" dirty="0"/>
          </a:p>
        </p:txBody>
      </p:sp>
      <p:sp>
        <p:nvSpPr>
          <p:cNvPr id="3" name="Tekstiruutu 2">
            <a:extLst>
              <a:ext uri="{FF2B5EF4-FFF2-40B4-BE49-F238E27FC236}">
                <a16:creationId xmlns:a16="http://schemas.microsoft.com/office/drawing/2014/main" id="{51D3F887-2FF5-7046-4CFF-3015B9F768C9}"/>
              </a:ext>
            </a:extLst>
          </p:cNvPr>
          <p:cNvSpPr txBox="1"/>
          <p:nvPr/>
        </p:nvSpPr>
        <p:spPr>
          <a:xfrm>
            <a:off x="851283" y="3429000"/>
            <a:ext cx="104894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prstClr val="black"/>
                </a:solidFill>
                <a:effectLst/>
                <a:uLnTx/>
                <a:uFillTx/>
                <a:latin typeface="Karla"/>
                <a:ea typeface="+mn-ea"/>
                <a:cs typeface="+mn-cs"/>
              </a:rPr>
              <a:t>ITSETUHOISUUDEN PUHEEKSI OTTAMINEN</a:t>
            </a:r>
          </a:p>
        </p:txBody>
      </p:sp>
      <p:pic>
        <p:nvPicPr>
          <p:cNvPr id="4" name="Kuva 3">
            <a:extLst>
              <a:ext uri="{FF2B5EF4-FFF2-40B4-BE49-F238E27FC236}">
                <a16:creationId xmlns:a16="http://schemas.microsoft.com/office/drawing/2014/main" id="{8B2EEABF-0A44-1F47-BA42-96A762175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822" y="4477372"/>
            <a:ext cx="1934355" cy="1941465"/>
          </a:xfrm>
          <a:prstGeom prst="rect">
            <a:avLst/>
          </a:prstGeom>
        </p:spPr>
      </p:pic>
    </p:spTree>
    <p:extLst>
      <p:ext uri="{BB962C8B-B14F-4D97-AF65-F5344CB8AC3E}">
        <p14:creationId xmlns:p14="http://schemas.microsoft.com/office/powerpoint/2010/main" val="1724184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CAA3DE-8E4D-ED13-B64A-8D8F7E00FCDE}"/>
              </a:ext>
            </a:extLst>
          </p:cNvPr>
          <p:cNvSpPr>
            <a:spLocks noGrp="1"/>
          </p:cNvSpPr>
          <p:nvPr>
            <p:ph type="title"/>
          </p:nvPr>
        </p:nvSpPr>
        <p:spPr>
          <a:xfrm>
            <a:off x="1239520" y="1412240"/>
            <a:ext cx="3676967" cy="1325880"/>
          </a:xfrm>
        </p:spPr>
        <p:txBody>
          <a:bodyPr/>
          <a:lstStyle/>
          <a:p>
            <a:endParaRPr lang="fi-FI" dirty="0"/>
          </a:p>
        </p:txBody>
      </p:sp>
      <p:sp>
        <p:nvSpPr>
          <p:cNvPr id="4" name="Tekstin paikkamerkki 3">
            <a:extLst>
              <a:ext uri="{FF2B5EF4-FFF2-40B4-BE49-F238E27FC236}">
                <a16:creationId xmlns:a16="http://schemas.microsoft.com/office/drawing/2014/main" id="{82D96315-CBA7-4052-DE60-AF1000D80142}"/>
              </a:ext>
            </a:extLst>
          </p:cNvPr>
          <p:cNvSpPr>
            <a:spLocks noGrp="1"/>
          </p:cNvSpPr>
          <p:nvPr>
            <p:ph type="body" sz="half" idx="2"/>
          </p:nvPr>
        </p:nvSpPr>
        <p:spPr>
          <a:xfrm>
            <a:off x="5591492" y="1615757"/>
            <a:ext cx="6214428" cy="5089843"/>
          </a:xfrm>
        </p:spPr>
        <p:txBody>
          <a:bodyPr/>
          <a:lstStyle/>
          <a:p>
            <a:pPr marL="285750" indent="-285750">
              <a:buFont typeface="Arial" panose="020B0604020202020204" pitchFamily="34" charset="0"/>
              <a:buChar char="•"/>
            </a:pPr>
            <a:r>
              <a:rPr lang="fi-FI" sz="2000" dirty="0"/>
              <a:t>Yritä pysyä rauhallisena. </a:t>
            </a:r>
            <a:endParaRPr lang="fi-FI" sz="2000" dirty="0">
              <a:solidFill>
                <a:srgbClr val="0F0F0F"/>
              </a:solidFill>
            </a:endParaRPr>
          </a:p>
          <a:p>
            <a:pPr marL="285750" indent="-285750">
              <a:buFont typeface="Arial" panose="020B0604020202020204" pitchFamily="34" charset="0"/>
              <a:buChar char="•"/>
            </a:pPr>
            <a:r>
              <a:rPr lang="fi-FI" sz="2000" dirty="0">
                <a:solidFill>
                  <a:srgbClr val="0F0F0F"/>
                </a:solidFill>
              </a:rPr>
              <a:t>Ole turvallinen ja aktiivinen, anna aikaa. Kuuntele. </a:t>
            </a:r>
          </a:p>
          <a:p>
            <a:pPr marL="285750" indent="-285750">
              <a:buFont typeface="Arial" panose="020B0604020202020204" pitchFamily="34" charset="0"/>
              <a:buChar char="•"/>
            </a:pPr>
            <a:r>
              <a:rPr lang="fi-FI" sz="2000" dirty="0"/>
              <a:t>Luo toivoa. Kerro henkilölle, että itsetuhoisista ajatuksista voi selviytyä ja että itsetuhoisuuteen on saatavilla tutkitusti tehokasta apua.</a:t>
            </a:r>
          </a:p>
          <a:p>
            <a:pPr marL="285750" indent="-285750">
              <a:buFont typeface="Arial" panose="020B0604020202020204" pitchFamily="34" charset="0"/>
              <a:buChar char="•"/>
            </a:pPr>
            <a:r>
              <a:rPr lang="fi-FI" sz="2000" dirty="0"/>
              <a:t>Kannusta ja auta henkilöä omien mahdollisuuksiesi mukaan terveydenhoidon avun piiriin. </a:t>
            </a:r>
          </a:p>
          <a:p>
            <a:pPr marL="285750" indent="-285750">
              <a:buFont typeface="Arial" panose="020B0604020202020204" pitchFamily="34" charset="0"/>
              <a:buChar char="•"/>
            </a:pPr>
            <a:r>
              <a:rPr lang="fi-FI" sz="2000" dirty="0"/>
              <a:t>Keskustelun lopuksi kiitä henkilöä keskustelusta. Kertaa vielä, mistä henkilö voi hakea ammattiapua. Jos mahdollista, tarkista muutaman päivän kuluttua, onko henkilö ottanut yhteyttä avuntarjoajiin.</a:t>
            </a:r>
          </a:p>
          <a:p>
            <a:pPr marL="285750" indent="-285750">
              <a:buFont typeface="Arial" panose="020B0604020202020204" pitchFamily="34" charset="0"/>
              <a:buChar char="•"/>
            </a:pPr>
            <a:r>
              <a:rPr lang="fi-FI" sz="2000" dirty="0"/>
              <a:t>Huolehdi omasta jaksamisestasi. </a:t>
            </a:r>
          </a:p>
          <a:p>
            <a:endParaRPr lang="fi-FI" dirty="0"/>
          </a:p>
        </p:txBody>
      </p:sp>
      <p:pic>
        <p:nvPicPr>
          <p:cNvPr id="6" name="Kuva 5" descr="Kuva, joka sisältää kohteen ulko, taivas, luonto, aalto&#10;&#10;Kuvaus luotu automaattisesti">
            <a:extLst>
              <a:ext uri="{FF2B5EF4-FFF2-40B4-BE49-F238E27FC236}">
                <a16:creationId xmlns:a16="http://schemas.microsoft.com/office/drawing/2014/main" id="{86FADBEF-6484-74A9-BF0D-1019AC014414}"/>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tretch>
            <a:fillRect/>
          </a:stretch>
        </p:blipFill>
        <p:spPr>
          <a:xfrm>
            <a:off x="984250" y="1257300"/>
            <a:ext cx="4000500" cy="5334000"/>
          </a:xfrm>
          <a:prstGeom prst="rect">
            <a:avLst/>
          </a:prstGeom>
          <a:effectLst>
            <a:softEdge rad="152400"/>
          </a:effectLst>
        </p:spPr>
      </p:pic>
    </p:spTree>
    <p:extLst>
      <p:ext uri="{BB962C8B-B14F-4D97-AF65-F5344CB8AC3E}">
        <p14:creationId xmlns:p14="http://schemas.microsoft.com/office/powerpoint/2010/main" val="2329355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61A45F-21B8-BF09-F328-323B1FFD3B9E}"/>
              </a:ext>
            </a:extLst>
          </p:cNvPr>
          <p:cNvSpPr>
            <a:spLocks noGrp="1"/>
          </p:cNvSpPr>
          <p:nvPr>
            <p:ph type="title"/>
          </p:nvPr>
        </p:nvSpPr>
        <p:spPr>
          <a:xfrm>
            <a:off x="800497" y="1254759"/>
            <a:ext cx="7335520" cy="645161"/>
          </a:xfrm>
        </p:spPr>
        <p:txBody>
          <a:bodyPr>
            <a:normAutofit fontScale="90000"/>
          </a:bodyPr>
          <a:lstStyle/>
          <a:p>
            <a:r>
              <a:rPr lang="fi-FI" sz="2400" b="1" dirty="0"/>
              <a:t>Kiireellisen avuntarpeen tunnusmerkit ja toiminta:</a:t>
            </a:r>
          </a:p>
        </p:txBody>
      </p:sp>
      <p:sp>
        <p:nvSpPr>
          <p:cNvPr id="4" name="Tekstin paikkamerkki 3">
            <a:extLst>
              <a:ext uri="{FF2B5EF4-FFF2-40B4-BE49-F238E27FC236}">
                <a16:creationId xmlns:a16="http://schemas.microsoft.com/office/drawing/2014/main" id="{3DA60C8A-2515-8B44-293F-86F0F0616348}"/>
              </a:ext>
            </a:extLst>
          </p:cNvPr>
          <p:cNvSpPr>
            <a:spLocks noGrp="1"/>
          </p:cNvSpPr>
          <p:nvPr>
            <p:ph type="body" sz="half" idx="2"/>
          </p:nvPr>
        </p:nvSpPr>
        <p:spPr>
          <a:xfrm>
            <a:off x="800497" y="2102328"/>
            <a:ext cx="7043023" cy="3811588"/>
          </a:xfrm>
        </p:spPr>
        <p:txBody>
          <a:bodyPr/>
          <a:lstStyle/>
          <a:p>
            <a:pPr marL="285750" indent="-285750">
              <a:buFont typeface="Arial" panose="020B0604020202020204" pitchFamily="34" charset="0"/>
              <a:buChar char="•"/>
            </a:pPr>
            <a:r>
              <a:rPr lang="fi-FI" dirty="0">
                <a:solidFill>
                  <a:srgbClr val="EEECE1">
                    <a:lumMod val="10000"/>
                  </a:srgbClr>
                </a:solidFill>
              </a:rPr>
              <a:t>Itsemurha ja sen yrittäminen on neurobiologisen poikkeustilan aiheuttama toiminto (akuutti stressi/ dissosiatiivinen tila)</a:t>
            </a:r>
          </a:p>
          <a:p>
            <a:pPr marL="285750" indent="-285750">
              <a:buFont typeface="Arial" panose="020B0604020202020204" pitchFamily="34" charset="0"/>
              <a:buChar char="•"/>
            </a:pPr>
            <a:r>
              <a:rPr lang="fi-FI" dirty="0">
                <a:solidFill>
                  <a:srgbClr val="EEECE1">
                    <a:lumMod val="10000"/>
                  </a:srgbClr>
                </a:solidFill>
                <a:sym typeface="Wingdings" panose="05000000000000000000" pitchFamily="2" charset="2"/>
              </a:rPr>
              <a:t>Tila lamauttaa otsalohkon aivokuoren toiminnan ja rationaalinen ajattelu on mahdotonta. Pitkäaikaiset elämänsuunnitelmat ja vaihtoehtoiset ratkaisut unohtuvat.</a:t>
            </a:r>
          </a:p>
          <a:p>
            <a:pPr marL="285750" indent="-285750">
              <a:buFont typeface="Arial" panose="020B0604020202020204" pitchFamily="34" charset="0"/>
              <a:buChar char="•"/>
            </a:pPr>
            <a:r>
              <a:rPr lang="fi-FI" dirty="0">
                <a:solidFill>
                  <a:srgbClr val="EEECE1">
                    <a:lumMod val="10000"/>
                  </a:srgbClr>
                </a:solidFill>
                <a:sym typeface="Wingdings" panose="05000000000000000000" pitchFamily="2" charset="2"/>
              </a:rPr>
              <a:t>Henkilö alkaa toimia kuin  ”automaattiohjauksella” </a:t>
            </a:r>
          </a:p>
          <a:p>
            <a:pPr marL="285750" indent="-285750">
              <a:buFont typeface="Arial" panose="020B0604020202020204" pitchFamily="34" charset="0"/>
              <a:buChar char="•"/>
            </a:pPr>
            <a:r>
              <a:rPr lang="fi-FI" dirty="0"/>
              <a:t>Henkilö on tosi kiihtynyt ja vähän sekava</a:t>
            </a:r>
          </a:p>
          <a:p>
            <a:pPr marL="285750" indent="-285750">
              <a:buFont typeface="Arial" panose="020B0604020202020204" pitchFamily="34" charset="0"/>
              <a:buChar char="•"/>
            </a:pPr>
            <a:r>
              <a:rPr lang="fi-FI" dirty="0"/>
              <a:t>Hän on jo tehnyt itselleen jotain, ottanut vaikka lääkkeitä tai viillellyt</a:t>
            </a:r>
          </a:p>
          <a:p>
            <a:pPr marL="285750" indent="-285750">
              <a:buFont typeface="Arial" panose="020B0604020202020204" pitchFamily="34" charset="0"/>
              <a:buChar char="•"/>
            </a:pPr>
            <a:r>
              <a:rPr lang="fi-FI" dirty="0"/>
              <a:t>Ehdotus ”lähdetäänkö yhdessä päivystykseen?”</a:t>
            </a:r>
          </a:p>
          <a:p>
            <a:pPr marL="285750" indent="-285750">
              <a:buFont typeface="Arial" panose="020B0604020202020204" pitchFamily="34" charset="0"/>
              <a:buChar char="•"/>
            </a:pPr>
            <a:r>
              <a:rPr lang="fi-FI" dirty="0"/>
              <a:t>Soitto hätäkeskukseen,  kysytään sieltä, miten nyt tulee toimia.</a:t>
            </a:r>
          </a:p>
          <a:p>
            <a:pPr marL="285750" indent="-285750">
              <a:buFont typeface="Arial" panose="020B0604020202020204" pitchFamily="34" charset="0"/>
              <a:buChar char="•"/>
            </a:pPr>
            <a:r>
              <a:rPr lang="fi-FI" b="1" dirty="0"/>
              <a:t>Siirretään toiminta ja vastuu ammattihenkilökunnalle</a:t>
            </a:r>
          </a:p>
          <a:p>
            <a:pPr marL="285750" indent="-285750">
              <a:buFont typeface="Arial" panose="020B0604020202020204" pitchFamily="34" charset="0"/>
              <a:buChar char="•"/>
            </a:pPr>
            <a:r>
              <a:rPr lang="fi-FI" dirty="0"/>
              <a:t>Tärkeintä on, ettei jätetä itsetuhoista ihmistä yksin tunteiden, ajatusten ja tekojen kanssa.</a:t>
            </a:r>
          </a:p>
        </p:txBody>
      </p:sp>
      <p:pic>
        <p:nvPicPr>
          <p:cNvPr id="11" name="Kuva 10">
            <a:extLst>
              <a:ext uri="{FF2B5EF4-FFF2-40B4-BE49-F238E27FC236}">
                <a16:creationId xmlns:a16="http://schemas.microsoft.com/office/drawing/2014/main" id="{D516E5A9-86E4-8871-3960-D8CC25D10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5480" y="2794000"/>
            <a:ext cx="2981960" cy="2981960"/>
          </a:xfrm>
          <a:prstGeom prst="rect">
            <a:avLst/>
          </a:prstGeom>
        </p:spPr>
      </p:pic>
    </p:spTree>
    <p:extLst>
      <p:ext uri="{BB962C8B-B14F-4D97-AF65-F5344CB8AC3E}">
        <p14:creationId xmlns:p14="http://schemas.microsoft.com/office/powerpoint/2010/main" val="2532125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CF1453-78B3-CDB5-0EC2-117D1B349C44}"/>
              </a:ext>
            </a:extLst>
          </p:cNvPr>
          <p:cNvSpPr>
            <a:spLocks noGrp="1"/>
          </p:cNvSpPr>
          <p:nvPr>
            <p:ph type="title"/>
          </p:nvPr>
        </p:nvSpPr>
        <p:spPr>
          <a:xfrm>
            <a:off x="1012508" y="1295400"/>
            <a:ext cx="3932237" cy="599440"/>
          </a:xfrm>
        </p:spPr>
        <p:txBody>
          <a:bodyPr>
            <a:normAutofit/>
          </a:bodyPr>
          <a:lstStyle/>
          <a:p>
            <a:r>
              <a:rPr lang="fi-FI" dirty="0"/>
              <a:t>Ei-kiireellistä apua:</a:t>
            </a:r>
          </a:p>
        </p:txBody>
      </p:sp>
      <p:sp>
        <p:nvSpPr>
          <p:cNvPr id="3" name="Sisällön paikkamerkki 2">
            <a:extLst>
              <a:ext uri="{FF2B5EF4-FFF2-40B4-BE49-F238E27FC236}">
                <a16:creationId xmlns:a16="http://schemas.microsoft.com/office/drawing/2014/main" id="{ADCD614F-9F78-1357-357F-D80C64D1DCBA}"/>
              </a:ext>
            </a:extLst>
          </p:cNvPr>
          <p:cNvSpPr>
            <a:spLocks noGrp="1"/>
          </p:cNvSpPr>
          <p:nvPr>
            <p:ph idx="1"/>
          </p:nvPr>
        </p:nvSpPr>
        <p:spPr>
          <a:xfrm>
            <a:off x="5853748" y="1894840"/>
            <a:ext cx="6172200" cy="4873625"/>
          </a:xfrm>
        </p:spPr>
        <p:txBody>
          <a:bodyPr/>
          <a:lstStyle/>
          <a:p>
            <a:pPr marL="1371600" lvl="3" indent="0">
              <a:spcBef>
                <a:spcPts val="1000"/>
              </a:spcBef>
              <a:buClr>
                <a:schemeClr val="accent3"/>
              </a:buClr>
              <a:buNone/>
            </a:pPr>
            <a:r>
              <a:rPr lang="fi-FI" b="1" spc="50" dirty="0">
                <a:solidFill>
                  <a:schemeClr val="tx2"/>
                </a:solidFill>
                <a:latin typeface="Raleway-Regular"/>
              </a:rPr>
              <a:t>Netissä ja puhelimitse:</a:t>
            </a:r>
          </a:p>
          <a:p>
            <a:pPr>
              <a:buClr>
                <a:schemeClr val="accent3"/>
              </a:buClr>
            </a:pPr>
            <a:r>
              <a:rPr lang="fi-FI" sz="1800" spc="50" dirty="0">
                <a:solidFill>
                  <a:schemeClr val="tx2"/>
                </a:solidFill>
                <a:latin typeface="Raleway-Regular"/>
              </a:rPr>
              <a:t>Alueelliset Kriisikeskukset </a:t>
            </a:r>
          </a:p>
          <a:p>
            <a:pPr>
              <a:buClr>
                <a:schemeClr val="accent3"/>
              </a:buClr>
            </a:pPr>
            <a:r>
              <a:rPr lang="fi-FI" sz="1800" spc="50" dirty="0">
                <a:solidFill>
                  <a:schemeClr val="tx2"/>
                </a:solidFill>
                <a:latin typeface="Raleway-Regular"/>
              </a:rPr>
              <a:t>SEKASIN-</a:t>
            </a:r>
            <a:r>
              <a:rPr lang="fi-FI" sz="1800" spc="50" dirty="0" err="1">
                <a:solidFill>
                  <a:schemeClr val="tx2"/>
                </a:solidFill>
                <a:latin typeface="Raleway-Regular"/>
              </a:rPr>
              <a:t>chat</a:t>
            </a:r>
            <a:r>
              <a:rPr lang="fi-FI" sz="1800" spc="50" dirty="0">
                <a:solidFill>
                  <a:schemeClr val="tx2"/>
                </a:solidFill>
                <a:latin typeface="Raleway-Regular"/>
              </a:rPr>
              <a:t>: sekasin247.fi</a:t>
            </a:r>
          </a:p>
          <a:p>
            <a:pPr>
              <a:buClr>
                <a:schemeClr val="accent3"/>
              </a:buClr>
            </a:pPr>
            <a:r>
              <a:rPr lang="fi-FI" sz="1800" spc="50" dirty="0">
                <a:solidFill>
                  <a:schemeClr val="tx2"/>
                </a:solidFill>
                <a:latin typeface="Raleway-Regular"/>
              </a:rPr>
              <a:t>MIELI ry:n kriisipuhelin: 09 2525 0111</a:t>
            </a:r>
          </a:p>
          <a:p>
            <a:pPr>
              <a:buClr>
                <a:schemeClr val="accent3"/>
              </a:buClr>
            </a:pPr>
            <a:r>
              <a:rPr lang="fi-FI" sz="1800" spc="50" dirty="0">
                <a:solidFill>
                  <a:schemeClr val="tx2"/>
                </a:solidFill>
                <a:latin typeface="Raleway-Regular"/>
              </a:rPr>
              <a:t>Tukea ja </a:t>
            </a:r>
            <a:r>
              <a:rPr lang="fi-FI" sz="1800" spc="50" dirty="0" err="1">
                <a:solidFill>
                  <a:schemeClr val="tx2"/>
                </a:solidFill>
                <a:latin typeface="Raleway-Regular"/>
              </a:rPr>
              <a:t>chatteja</a:t>
            </a:r>
            <a:r>
              <a:rPr lang="fi-FI" sz="1800" spc="50" dirty="0">
                <a:solidFill>
                  <a:schemeClr val="tx2"/>
                </a:solidFill>
                <a:latin typeface="Raleway-Regular"/>
              </a:rPr>
              <a:t> eri aihe-alueittain:</a:t>
            </a:r>
          </a:p>
          <a:p>
            <a:pPr lvl="1">
              <a:spcBef>
                <a:spcPts val="1000"/>
              </a:spcBef>
              <a:buClr>
                <a:schemeClr val="accent3"/>
              </a:buClr>
            </a:pPr>
            <a:r>
              <a:rPr lang="fi-FI" sz="1800" spc="50" dirty="0">
                <a:solidFill>
                  <a:schemeClr val="tx2"/>
                </a:solidFill>
                <a:latin typeface="Raleway-Regular"/>
              </a:rPr>
              <a:t>nuortennetti.fi (MLL)</a:t>
            </a:r>
          </a:p>
          <a:p>
            <a:pPr lvl="1">
              <a:spcBef>
                <a:spcPts val="1000"/>
              </a:spcBef>
              <a:buClr>
                <a:schemeClr val="accent3"/>
              </a:buClr>
            </a:pPr>
            <a:r>
              <a:rPr lang="fi-FI" sz="1800" spc="50" dirty="0">
                <a:solidFill>
                  <a:schemeClr val="tx2"/>
                </a:solidFill>
                <a:latin typeface="Raleway-Regular"/>
              </a:rPr>
              <a:t>nuortenlinkki.fi/</a:t>
            </a:r>
            <a:r>
              <a:rPr lang="fi-FI" sz="1800" spc="50" dirty="0" err="1">
                <a:solidFill>
                  <a:schemeClr val="tx2"/>
                </a:solidFill>
                <a:latin typeface="Raleway-Regular"/>
              </a:rPr>
              <a:t>mista</a:t>
            </a:r>
            <a:r>
              <a:rPr lang="fi-FI" sz="1800" spc="50" dirty="0">
                <a:solidFill>
                  <a:schemeClr val="tx2"/>
                </a:solidFill>
                <a:latin typeface="Raleway-Regular"/>
              </a:rPr>
              <a:t>-apua</a:t>
            </a:r>
          </a:p>
          <a:p>
            <a:pPr lvl="1">
              <a:spcBef>
                <a:spcPts val="1000"/>
              </a:spcBef>
              <a:buClr>
                <a:schemeClr val="accent3"/>
              </a:buClr>
            </a:pPr>
            <a:r>
              <a:rPr lang="fi-FI" sz="1800" spc="50" dirty="0">
                <a:solidFill>
                  <a:schemeClr val="tx2"/>
                </a:solidFill>
                <a:latin typeface="Raleway-Regular"/>
              </a:rPr>
              <a:t>nuortenelama.fi</a:t>
            </a:r>
          </a:p>
          <a:p>
            <a:pPr lvl="1">
              <a:spcBef>
                <a:spcPts val="1000"/>
              </a:spcBef>
              <a:buClr>
                <a:schemeClr val="accent3"/>
              </a:buClr>
            </a:pPr>
            <a:r>
              <a:rPr lang="fi-FI" sz="1800" spc="50" dirty="0">
                <a:solidFill>
                  <a:schemeClr val="tx2"/>
                </a:solidFill>
                <a:latin typeface="Raleway-Regular"/>
              </a:rPr>
              <a:t>Helsinkimissio.fi/nuorten-kriisipiste</a:t>
            </a:r>
          </a:p>
          <a:p>
            <a:pPr>
              <a:buClr>
                <a:schemeClr val="accent3"/>
              </a:buClr>
            </a:pPr>
            <a:r>
              <a:rPr lang="fi-FI" sz="1800" spc="50" dirty="0">
                <a:solidFill>
                  <a:schemeClr val="tx2"/>
                </a:solidFill>
                <a:latin typeface="Raleway-Regular"/>
              </a:rPr>
              <a:t>Mielenterveyden keskusliitto </a:t>
            </a:r>
          </a:p>
          <a:p>
            <a:pPr>
              <a:buClr>
                <a:schemeClr val="accent3"/>
              </a:buClr>
            </a:pPr>
            <a:r>
              <a:rPr lang="fi-FI" sz="1800" spc="50" dirty="0" err="1">
                <a:solidFill>
                  <a:schemeClr val="tx2"/>
                </a:solidFill>
                <a:latin typeface="Raleway-Regular"/>
              </a:rPr>
              <a:t>Mieli.ry</a:t>
            </a:r>
            <a:r>
              <a:rPr lang="fi-FI" sz="1800" spc="50" dirty="0">
                <a:solidFill>
                  <a:schemeClr val="tx2"/>
                </a:solidFill>
                <a:latin typeface="Raleway-Regular"/>
              </a:rPr>
              <a:t> </a:t>
            </a:r>
          </a:p>
          <a:p>
            <a:endParaRPr lang="fi-FI" dirty="0"/>
          </a:p>
        </p:txBody>
      </p:sp>
      <p:sp>
        <p:nvSpPr>
          <p:cNvPr id="4" name="Tekstin paikkamerkki 3">
            <a:extLst>
              <a:ext uri="{FF2B5EF4-FFF2-40B4-BE49-F238E27FC236}">
                <a16:creationId xmlns:a16="http://schemas.microsoft.com/office/drawing/2014/main" id="{1022E31C-72D3-DB10-C3FA-CFB83D17817D}"/>
              </a:ext>
            </a:extLst>
          </p:cNvPr>
          <p:cNvSpPr>
            <a:spLocks noGrp="1"/>
          </p:cNvSpPr>
          <p:nvPr>
            <p:ph type="body" sz="half" idx="2"/>
          </p:nvPr>
        </p:nvSpPr>
        <p:spPr>
          <a:xfrm>
            <a:off x="1411129" y="2199640"/>
            <a:ext cx="3932237" cy="3811588"/>
          </a:xfrm>
        </p:spPr>
        <p:txBody>
          <a:bodyPr/>
          <a:lstStyle/>
          <a:p>
            <a:pPr marL="0" indent="0">
              <a:lnSpc>
                <a:spcPct val="100000"/>
              </a:lnSpc>
              <a:buNone/>
            </a:pPr>
            <a:r>
              <a:rPr lang="fi-FI" sz="1600" b="1" dirty="0">
                <a:solidFill>
                  <a:schemeClr val="tx2"/>
                </a:solidFill>
                <a:latin typeface="Raleway-Regular"/>
              </a:rPr>
              <a:t>Oppilaitoksessa:</a:t>
            </a:r>
          </a:p>
          <a:p>
            <a:pPr marL="285750" indent="-285750" algn="l">
              <a:lnSpc>
                <a:spcPct val="100000"/>
              </a:lnSpc>
              <a:buFont typeface="Arial" panose="020B0604020202020204" pitchFamily="34" charset="0"/>
              <a:buChar char="•"/>
            </a:pPr>
            <a:r>
              <a:rPr lang="fi-FI" sz="1600" b="0" i="0" u="none" strike="noStrike" baseline="0" dirty="0">
                <a:solidFill>
                  <a:schemeClr val="tx2"/>
                </a:solidFill>
                <a:latin typeface="Raleway-Regular"/>
              </a:rPr>
              <a:t>Opinto-ohjaaja</a:t>
            </a:r>
          </a:p>
          <a:p>
            <a:pPr marL="285750" indent="-285750" algn="l">
              <a:lnSpc>
                <a:spcPct val="100000"/>
              </a:lnSpc>
              <a:buFont typeface="Arial" panose="020B0604020202020204" pitchFamily="34" charset="0"/>
              <a:buChar char="•"/>
            </a:pPr>
            <a:r>
              <a:rPr lang="fi-FI" sz="1600" b="0" i="0" u="none" strike="noStrike" baseline="0" dirty="0">
                <a:solidFill>
                  <a:schemeClr val="tx2"/>
                </a:solidFill>
                <a:latin typeface="Raleway-Regular"/>
              </a:rPr>
              <a:t>Erityisopettaja</a:t>
            </a:r>
          </a:p>
          <a:p>
            <a:pPr marL="285750" indent="-285750" algn="l">
              <a:lnSpc>
                <a:spcPct val="100000"/>
              </a:lnSpc>
              <a:buFont typeface="Arial" panose="020B0604020202020204" pitchFamily="34" charset="0"/>
              <a:buChar char="•"/>
            </a:pPr>
            <a:r>
              <a:rPr lang="fi-FI" sz="1600" b="0" i="0" u="none" strike="noStrike" baseline="0" dirty="0">
                <a:solidFill>
                  <a:schemeClr val="tx2"/>
                </a:solidFill>
                <a:latin typeface="Raleway-Regular"/>
              </a:rPr>
              <a:t>Kuraattori</a:t>
            </a:r>
          </a:p>
          <a:p>
            <a:pPr marL="285750" indent="-285750" algn="l">
              <a:lnSpc>
                <a:spcPct val="100000"/>
              </a:lnSpc>
              <a:buFont typeface="Arial" panose="020B0604020202020204" pitchFamily="34" charset="0"/>
              <a:buChar char="•"/>
            </a:pPr>
            <a:r>
              <a:rPr lang="fi-FI" sz="1600" b="0" i="0" u="none" strike="noStrike" baseline="0" dirty="0">
                <a:solidFill>
                  <a:schemeClr val="tx2"/>
                </a:solidFill>
                <a:latin typeface="Raleway-Regular"/>
              </a:rPr>
              <a:t>Psykologi</a:t>
            </a:r>
          </a:p>
          <a:p>
            <a:pPr marL="285750" indent="-285750" algn="l">
              <a:lnSpc>
                <a:spcPct val="100000"/>
              </a:lnSpc>
              <a:buFont typeface="Arial" panose="020B0604020202020204" pitchFamily="34" charset="0"/>
              <a:buChar char="•"/>
            </a:pPr>
            <a:r>
              <a:rPr lang="fi-FI" sz="1600" b="0" i="0" u="none" strike="noStrike" baseline="0" dirty="0">
                <a:solidFill>
                  <a:schemeClr val="tx2"/>
                </a:solidFill>
                <a:latin typeface="Raleway-Regular"/>
              </a:rPr>
              <a:t>Terveydenhoitaja</a:t>
            </a:r>
          </a:p>
          <a:p>
            <a:pPr marL="0" indent="0">
              <a:lnSpc>
                <a:spcPct val="100000"/>
              </a:lnSpc>
              <a:buNone/>
            </a:pPr>
            <a:r>
              <a:rPr lang="fi-FI" sz="1600" b="1" dirty="0">
                <a:solidFill>
                  <a:schemeClr val="tx2"/>
                </a:solidFill>
                <a:latin typeface="Raleway-Regular"/>
              </a:rPr>
              <a:t>Kunnalliset palvelut:</a:t>
            </a:r>
          </a:p>
          <a:p>
            <a:pPr marL="285750" indent="-285750">
              <a:lnSpc>
                <a:spcPct val="100000"/>
              </a:lnSpc>
              <a:buFont typeface="Arial" panose="020B0604020202020204" pitchFamily="34" charset="0"/>
              <a:buChar char="•"/>
            </a:pPr>
            <a:r>
              <a:rPr lang="fi-FI" sz="1600" dirty="0">
                <a:solidFill>
                  <a:schemeClr val="tx2"/>
                </a:solidFill>
                <a:latin typeface="Raleway-Regular"/>
              </a:rPr>
              <a:t>Terveys- ja sosiaalipalvelut</a:t>
            </a:r>
          </a:p>
          <a:p>
            <a:pPr marL="285750" indent="-285750">
              <a:lnSpc>
                <a:spcPct val="100000"/>
              </a:lnSpc>
              <a:buFont typeface="Arial" panose="020B0604020202020204" pitchFamily="34" charset="0"/>
              <a:buChar char="•"/>
            </a:pPr>
            <a:r>
              <a:rPr lang="fi-FI" sz="1600" dirty="0">
                <a:solidFill>
                  <a:schemeClr val="tx2"/>
                </a:solidFill>
                <a:latin typeface="Raleway-Regular"/>
              </a:rPr>
              <a:t>oman kunnan nettisivut</a:t>
            </a:r>
          </a:p>
          <a:p>
            <a:pPr marL="0" indent="0">
              <a:lnSpc>
                <a:spcPct val="100000"/>
              </a:lnSpc>
              <a:buNone/>
            </a:pPr>
            <a:r>
              <a:rPr lang="fi-FI" sz="1600" b="1" dirty="0">
                <a:solidFill>
                  <a:schemeClr val="tx2"/>
                </a:solidFill>
                <a:latin typeface="Raleway-Regular"/>
              </a:rPr>
              <a:t>Työterveyspalvelut</a:t>
            </a:r>
          </a:p>
          <a:p>
            <a:endParaRPr lang="fi-FI" dirty="0"/>
          </a:p>
        </p:txBody>
      </p:sp>
    </p:spTree>
    <p:extLst>
      <p:ext uri="{BB962C8B-B14F-4D97-AF65-F5344CB8AC3E}">
        <p14:creationId xmlns:p14="http://schemas.microsoft.com/office/powerpoint/2010/main" val="1640739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B609D2D4-428D-4393-A90E-1962FABF495C}"/>
              </a:ext>
            </a:extLst>
          </p:cNvPr>
          <p:cNvSpPr>
            <a:spLocks noGrp="1"/>
          </p:cNvSpPr>
          <p:nvPr>
            <p:ph idx="1"/>
          </p:nvPr>
        </p:nvSpPr>
        <p:spPr>
          <a:xfrm>
            <a:off x="5307841" y="718385"/>
            <a:ext cx="6624955" cy="5018049"/>
          </a:xfrm>
        </p:spPr>
        <p:txBody>
          <a:bodyPr>
            <a:noAutofit/>
          </a:bodyPr>
          <a:lstStyle/>
          <a:p>
            <a:pPr>
              <a:lnSpc>
                <a:spcPct val="170000"/>
              </a:lnSpc>
            </a:pPr>
            <a:r>
              <a:rPr lang="fi-FI" sz="1800" dirty="0"/>
              <a:t>TYÖKALUJA ITSEMURHIEN EHKÄISYYN </a:t>
            </a:r>
            <a:r>
              <a:rPr lang="fi-FI" sz="1800"/>
              <a:t>–THL </a:t>
            </a:r>
            <a:r>
              <a:rPr lang="fi-FI" sz="1800">
                <a:hlinkClick r:id="rId2"/>
              </a:rPr>
              <a:t>https</a:t>
            </a:r>
            <a:r>
              <a:rPr lang="fi-FI" sz="1800" dirty="0">
                <a:hlinkClick r:id="rId2"/>
              </a:rPr>
              <a:t>://thl.fi/aiheet/mielenterveys/itsemurhien-ehkaisy/tyokaluja-itsemurhien-ehkaisyyn</a:t>
            </a:r>
            <a:r>
              <a:rPr lang="fi-FI" sz="1800" dirty="0"/>
              <a:t> </a:t>
            </a:r>
          </a:p>
          <a:p>
            <a:pPr>
              <a:lnSpc>
                <a:spcPct val="170000"/>
              </a:lnSpc>
            </a:pPr>
            <a:r>
              <a:rPr lang="fi-FI" sz="1800" dirty="0"/>
              <a:t>HYVÄKYSMYS.FI-SIVUSTO </a:t>
            </a:r>
            <a:r>
              <a:rPr lang="fi-FI" sz="1800" dirty="0">
                <a:hlinkClick r:id="rId3"/>
              </a:rPr>
              <a:t>https://www.hyvakysymys.fi/</a:t>
            </a:r>
            <a:r>
              <a:rPr lang="fi-FI" sz="1800" dirty="0"/>
              <a:t> </a:t>
            </a:r>
            <a:r>
              <a:rPr lang="fi-FI" sz="1800" dirty="0">
                <a:solidFill>
                  <a:srgbClr val="4F4F4F"/>
                </a:solidFill>
              </a:rPr>
              <a:t>M</a:t>
            </a:r>
            <a:r>
              <a:rPr lang="fi-FI" sz="1800" b="0" i="0" dirty="0">
                <a:solidFill>
                  <a:srgbClr val="4F4F4F"/>
                </a:solidFill>
                <a:effectLst/>
              </a:rPr>
              <a:t>aksuton, kaikille avoin verkkopalvelu, josta saat tukea ja tietoa, kun elämä askarruttaa</a:t>
            </a:r>
            <a:endParaRPr lang="fi-FI" sz="1800" dirty="0">
              <a:solidFill>
                <a:srgbClr val="4F4F4F"/>
              </a:solidFill>
            </a:endParaRPr>
          </a:p>
          <a:p>
            <a:pPr>
              <a:lnSpc>
                <a:spcPct val="170000"/>
              </a:lnSpc>
            </a:pPr>
            <a:r>
              <a:rPr lang="fi-FI" sz="1800" dirty="0"/>
              <a:t>Mieli ry: </a:t>
            </a:r>
            <a:r>
              <a:rPr lang="fi-FI" sz="1800" dirty="0">
                <a:hlinkClick r:id="rId4"/>
              </a:rPr>
              <a:t>https://mieli.fi/materiaalit-ja-koulutukset/</a:t>
            </a:r>
            <a:endParaRPr lang="fi-FI" sz="1800" dirty="0"/>
          </a:p>
          <a:p>
            <a:pPr>
              <a:lnSpc>
                <a:spcPct val="170000"/>
              </a:lnSpc>
            </a:pPr>
            <a:r>
              <a:rPr lang="fi-FI" sz="1800" dirty="0"/>
              <a:t>MTKL </a:t>
            </a:r>
            <a:r>
              <a:rPr lang="fi-FI" sz="1800" dirty="0">
                <a:hlinkClick r:id="rId5"/>
              </a:rPr>
              <a:t>https://www.mtkl.fi/</a:t>
            </a:r>
            <a:endParaRPr lang="fi-FI" sz="1800" dirty="0"/>
          </a:p>
          <a:p>
            <a:pPr>
              <a:lnSpc>
                <a:spcPct val="170000"/>
              </a:lnSpc>
            </a:pPr>
            <a:r>
              <a:rPr lang="fi-FI" sz="1800" dirty="0"/>
              <a:t>Mielenterveystalo.fi </a:t>
            </a:r>
            <a:r>
              <a:rPr lang="fi-FI" sz="1800" dirty="0">
                <a:hlinkClick r:id="rId6"/>
              </a:rPr>
              <a:t>https://www.mielenterveystalo.fi/</a:t>
            </a:r>
            <a:endParaRPr lang="fi-FI" sz="1800" dirty="0"/>
          </a:p>
          <a:p>
            <a:pPr>
              <a:lnSpc>
                <a:spcPct val="170000"/>
              </a:lnSpc>
            </a:pPr>
            <a:endParaRPr lang="fi-FI" sz="1800" b="0" i="0" dirty="0">
              <a:solidFill>
                <a:srgbClr val="4F4F4F"/>
              </a:solidFill>
              <a:effectLst/>
            </a:endParaRPr>
          </a:p>
          <a:p>
            <a:endParaRPr lang="fi-FI" sz="1800" b="0" i="0" dirty="0">
              <a:solidFill>
                <a:srgbClr val="4F4F4F"/>
              </a:solidFill>
              <a:effectLst/>
            </a:endParaRPr>
          </a:p>
          <a:p>
            <a:endParaRPr lang="fi-FI" sz="1800" dirty="0"/>
          </a:p>
          <a:p>
            <a:pPr marL="0" indent="0">
              <a:buNone/>
            </a:pPr>
            <a:r>
              <a:rPr lang="fi-FI" sz="1400" b="0" i="0" dirty="0">
                <a:solidFill>
                  <a:srgbClr val="4F4F4F"/>
                </a:solidFill>
                <a:effectLst/>
              </a:rPr>
              <a:t>. </a:t>
            </a:r>
          </a:p>
        </p:txBody>
      </p:sp>
      <p:pic>
        <p:nvPicPr>
          <p:cNvPr id="6" name="Kuva 5" descr="Nais ulkoilu auringon laskusta">
            <a:extLst>
              <a:ext uri="{FF2B5EF4-FFF2-40B4-BE49-F238E27FC236}">
                <a16:creationId xmlns:a16="http://schemas.microsoft.com/office/drawing/2014/main" id="{3A828FD7-77D3-43DF-8ECE-7446293A6F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119" y="1832538"/>
            <a:ext cx="4478214" cy="31929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kstiruutu 3">
            <a:extLst>
              <a:ext uri="{FF2B5EF4-FFF2-40B4-BE49-F238E27FC236}">
                <a16:creationId xmlns:a16="http://schemas.microsoft.com/office/drawing/2014/main" id="{AAB36A10-9ED9-1886-2E18-4A80C61931D3}"/>
              </a:ext>
            </a:extLst>
          </p:cNvPr>
          <p:cNvSpPr txBox="1"/>
          <p:nvPr/>
        </p:nvSpPr>
        <p:spPr>
          <a:xfrm>
            <a:off x="1300480" y="589674"/>
            <a:ext cx="6553200" cy="400110"/>
          </a:xfrm>
          <a:prstGeom prst="rect">
            <a:avLst/>
          </a:prstGeom>
          <a:noFill/>
        </p:spPr>
        <p:txBody>
          <a:bodyPr wrap="square">
            <a:spAutoFit/>
          </a:bodyPr>
          <a:lstStyle/>
          <a:p>
            <a:r>
              <a:rPr lang="fi-FI" sz="2000" b="1" dirty="0"/>
              <a:t>Vinkkejä ja linkkejä</a:t>
            </a:r>
            <a:endParaRPr lang="fi-FI" sz="2000" dirty="0"/>
          </a:p>
        </p:txBody>
      </p:sp>
    </p:spTree>
    <p:extLst>
      <p:ext uri="{BB962C8B-B14F-4D97-AF65-F5344CB8AC3E}">
        <p14:creationId xmlns:p14="http://schemas.microsoft.com/office/powerpoint/2010/main" val="1475839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36E1615-9D98-4481-A6FE-962C9DBEA4AA}"/>
              </a:ext>
            </a:extLst>
          </p:cNvPr>
          <p:cNvSpPr>
            <a:spLocks noGrp="1"/>
          </p:cNvSpPr>
          <p:nvPr>
            <p:ph type="title"/>
          </p:nvPr>
        </p:nvSpPr>
        <p:spPr>
          <a:xfrm>
            <a:off x="536713" y="873539"/>
            <a:ext cx="7127460" cy="1192696"/>
          </a:xfrm>
        </p:spPr>
        <p:txBody>
          <a:bodyPr>
            <a:normAutofit/>
          </a:bodyPr>
          <a:lstStyle/>
          <a:p>
            <a:r>
              <a:rPr lang="fi-FI" sz="2800" b="1" dirty="0"/>
              <a:t>Apua mielenterveystoipujan läheiselle</a:t>
            </a:r>
          </a:p>
        </p:txBody>
      </p:sp>
      <p:sp>
        <p:nvSpPr>
          <p:cNvPr id="3" name="Alaotsikko 2">
            <a:extLst>
              <a:ext uri="{FF2B5EF4-FFF2-40B4-BE49-F238E27FC236}">
                <a16:creationId xmlns:a16="http://schemas.microsoft.com/office/drawing/2014/main" id="{D5387224-4DE7-43F7-8CF3-1480375F41E3}"/>
              </a:ext>
            </a:extLst>
          </p:cNvPr>
          <p:cNvSpPr>
            <a:spLocks noGrp="1"/>
          </p:cNvSpPr>
          <p:nvPr>
            <p:ph type="subTitle" idx="1"/>
          </p:nvPr>
        </p:nvSpPr>
        <p:spPr>
          <a:xfrm>
            <a:off x="536713" y="1759226"/>
            <a:ext cx="6494007" cy="4099201"/>
          </a:xfrm>
        </p:spPr>
        <p:txBody>
          <a:bodyPr>
            <a:normAutofit/>
          </a:bodyPr>
          <a:lstStyle/>
          <a:p>
            <a:pPr marL="342900" indent="-342900" algn="l">
              <a:buFont typeface="Arial" panose="020B0604020202020204" pitchFamily="34" charset="0"/>
              <a:buChar char="•"/>
            </a:pPr>
            <a:r>
              <a:rPr lang="fi-FI" sz="2100" dirty="0"/>
              <a:t>Joskus huoli läheisestä saattaa aiheuttaa ongelmia myös itselle. Apua kannattaa hakea matalalla kynnyksellä.</a:t>
            </a:r>
          </a:p>
          <a:p>
            <a:pPr marL="342900" indent="-342900" algn="l">
              <a:buFont typeface="Arial" panose="020B0604020202020204" pitchFamily="34" charset="0"/>
              <a:buChar char="•"/>
            </a:pPr>
            <a:r>
              <a:rPr lang="fi-FI" sz="2100" dirty="0" err="1"/>
              <a:t>FinFami</a:t>
            </a:r>
            <a:r>
              <a:rPr lang="fi-FI" sz="2100" dirty="0"/>
              <a:t> ry:n (Mielenterveysomaisten keskusliitto ) mukaan lähes joka toinen psyykkisesti sairastuneen läheinen on vaarassa masentua itse.</a:t>
            </a:r>
          </a:p>
          <a:p>
            <a:pPr marL="342900" indent="-342900" algn="l">
              <a:buFont typeface="Arial" panose="020B0604020202020204" pitchFamily="34" charset="0"/>
              <a:buChar char="•"/>
            </a:pPr>
            <a:r>
              <a:rPr lang="fi-FI" sz="2100" dirty="0" err="1"/>
              <a:t>Finfamin</a:t>
            </a:r>
            <a:r>
              <a:rPr lang="fi-FI" sz="2100" dirty="0"/>
              <a:t> nettisivuilta löytyy mm. tietoa mielenterveysongelmista, vertaistukiryhmistä, kokemustarinoita, omaisneuvontaa, keskusteluapua, paikallisyhdistysten yhteystiedot jne.</a:t>
            </a:r>
          </a:p>
        </p:txBody>
      </p:sp>
      <p:sp>
        <p:nvSpPr>
          <p:cNvPr id="4" name="Tekstiruutu 3">
            <a:extLst>
              <a:ext uri="{FF2B5EF4-FFF2-40B4-BE49-F238E27FC236}">
                <a16:creationId xmlns:a16="http://schemas.microsoft.com/office/drawing/2014/main" id="{FAC264AB-A285-4705-9CDC-52233D69A47A}"/>
              </a:ext>
            </a:extLst>
          </p:cNvPr>
          <p:cNvSpPr txBox="1"/>
          <p:nvPr/>
        </p:nvSpPr>
        <p:spPr>
          <a:xfrm>
            <a:off x="7787861" y="1469887"/>
            <a:ext cx="302149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1" u="none" strike="noStrike" kern="1200" cap="none" spc="0" normalizeH="0" baseline="0" noProof="0" dirty="0">
                <a:ln>
                  <a:noFill/>
                </a:ln>
                <a:solidFill>
                  <a:prstClr val="black"/>
                </a:solidFill>
                <a:effectLst/>
                <a:uLnTx/>
                <a:uFillTx/>
                <a:latin typeface="Avenir Next LT Pro"/>
                <a:ea typeface="+mn-ea"/>
                <a:cs typeface="+mn-cs"/>
              </a:rPr>
              <a:t>Sairastuneen ihmisen omaisena tai läheisenä sinulla on mahdollisuus saada apua ja tukea myös itsellesi.</a:t>
            </a:r>
          </a:p>
        </p:txBody>
      </p:sp>
      <p:sp>
        <p:nvSpPr>
          <p:cNvPr id="5" name="Tekstiruutu 4">
            <a:extLst>
              <a:ext uri="{FF2B5EF4-FFF2-40B4-BE49-F238E27FC236}">
                <a16:creationId xmlns:a16="http://schemas.microsoft.com/office/drawing/2014/main" id="{20782684-F440-4808-BE40-E14E13D2FFCF}"/>
              </a:ext>
            </a:extLst>
          </p:cNvPr>
          <p:cNvSpPr txBox="1"/>
          <p:nvPr/>
        </p:nvSpPr>
        <p:spPr>
          <a:xfrm>
            <a:off x="8892209" y="3070162"/>
            <a:ext cx="329979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1" u="none" strike="noStrike" kern="1200" cap="none" spc="0" normalizeH="0" baseline="0" noProof="0" dirty="0">
                <a:ln>
                  <a:noFill/>
                </a:ln>
                <a:solidFill>
                  <a:prstClr val="black"/>
                </a:solidFill>
                <a:effectLst/>
                <a:uLnTx/>
                <a:uFillTx/>
                <a:latin typeface="Avenir Next LT Pro"/>
                <a:ea typeface="+mn-ea"/>
                <a:cs typeface="+mn-cs"/>
              </a:rPr>
              <a:t>”Kun pääsin juttelemaan sellaisten ihmisten kanssa, jotka on kokeneet samaa, tuli ajatus, ettei </a:t>
            </a:r>
            <a:r>
              <a:rPr kumimoji="0" lang="fi-FI" sz="1800" b="0" i="1" u="none" strike="noStrike" kern="1200" cap="none" spc="0" normalizeH="0" baseline="0" noProof="0" dirty="0" err="1">
                <a:ln>
                  <a:noFill/>
                </a:ln>
                <a:solidFill>
                  <a:prstClr val="black"/>
                </a:solidFill>
                <a:effectLst/>
                <a:uLnTx/>
                <a:uFillTx/>
                <a:latin typeface="Avenir Next LT Pro"/>
                <a:ea typeface="+mn-ea"/>
                <a:cs typeface="+mn-cs"/>
              </a:rPr>
              <a:t>tää</a:t>
            </a:r>
            <a:r>
              <a:rPr kumimoji="0" lang="fi-FI" sz="1800" b="0" i="1" u="none" strike="noStrike" kern="1200" cap="none" spc="0" normalizeH="0" baseline="0" noProof="0" dirty="0">
                <a:ln>
                  <a:noFill/>
                </a:ln>
                <a:solidFill>
                  <a:prstClr val="black"/>
                </a:solidFill>
                <a:effectLst/>
                <a:uLnTx/>
                <a:uFillTx/>
                <a:latin typeface="Avenir Next LT Pro"/>
                <a:ea typeface="+mn-ea"/>
                <a:cs typeface="+mn-cs"/>
              </a:rPr>
              <a:t> olekaan ihan maailmanloppu”</a:t>
            </a:r>
          </a:p>
        </p:txBody>
      </p:sp>
      <p:sp>
        <p:nvSpPr>
          <p:cNvPr id="6" name="Tekstiruutu 5">
            <a:extLst>
              <a:ext uri="{FF2B5EF4-FFF2-40B4-BE49-F238E27FC236}">
                <a16:creationId xmlns:a16="http://schemas.microsoft.com/office/drawing/2014/main" id="{5F6DBEF8-F7C4-4FC2-A75A-ABB50D6D3874}"/>
              </a:ext>
            </a:extLst>
          </p:cNvPr>
          <p:cNvSpPr txBox="1"/>
          <p:nvPr/>
        </p:nvSpPr>
        <p:spPr>
          <a:xfrm>
            <a:off x="7346010" y="4791766"/>
            <a:ext cx="390519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1" u="none" strike="noStrike" kern="1200" cap="none" spc="0" normalizeH="0" baseline="0" noProof="0" dirty="0">
                <a:ln>
                  <a:noFill/>
                </a:ln>
                <a:solidFill>
                  <a:prstClr val="black"/>
                </a:solidFill>
                <a:effectLst/>
                <a:uLnTx/>
                <a:uFillTx/>
                <a:latin typeface="Avenir Next LT Pro"/>
                <a:ea typeface="+mn-ea"/>
                <a:cs typeface="+mn-cs"/>
              </a:rPr>
              <a:t>”Olin ihan umpikujassa, mutta vertaisryhmästä sain uusia näkökulmia. Vertaisten kanssa keskustellessa löytää perspektiiviä läheisen mielenterveyden haasteisiin.”</a:t>
            </a:r>
          </a:p>
        </p:txBody>
      </p:sp>
      <p:sp>
        <p:nvSpPr>
          <p:cNvPr id="7" name="Tekstiruutu 6">
            <a:extLst>
              <a:ext uri="{FF2B5EF4-FFF2-40B4-BE49-F238E27FC236}">
                <a16:creationId xmlns:a16="http://schemas.microsoft.com/office/drawing/2014/main" id="{0A8E7FF7-CFE4-4C23-B929-BFAB419D0971}"/>
              </a:ext>
            </a:extLst>
          </p:cNvPr>
          <p:cNvSpPr txBox="1"/>
          <p:nvPr/>
        </p:nvSpPr>
        <p:spPr>
          <a:xfrm>
            <a:off x="1351722" y="5858427"/>
            <a:ext cx="23456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venir Next LT Pro"/>
                <a:ea typeface="+mn-ea"/>
                <a:cs typeface="+mn-cs"/>
              </a:rPr>
              <a:t>https://finfami.fi/</a:t>
            </a:r>
          </a:p>
        </p:txBody>
      </p:sp>
      <p:pic>
        <p:nvPicPr>
          <p:cNvPr id="9" name="Kuva 8">
            <a:extLst>
              <a:ext uri="{FF2B5EF4-FFF2-40B4-BE49-F238E27FC236}">
                <a16:creationId xmlns:a16="http://schemas.microsoft.com/office/drawing/2014/main" id="{7E7CF5BD-C35A-450F-BD7E-B10E26A5CB35}"/>
              </a:ext>
            </a:extLst>
          </p:cNvPr>
          <p:cNvPicPr>
            <a:picLocks noChangeAspect="1"/>
          </p:cNvPicPr>
          <p:nvPr/>
        </p:nvPicPr>
        <p:blipFill>
          <a:blip r:embed="rId2"/>
          <a:stretch>
            <a:fillRect/>
          </a:stretch>
        </p:blipFill>
        <p:spPr>
          <a:xfrm>
            <a:off x="4276435" y="5563331"/>
            <a:ext cx="2215805" cy="1294669"/>
          </a:xfrm>
          <a:prstGeom prst="rect">
            <a:avLst/>
          </a:prstGeom>
        </p:spPr>
      </p:pic>
    </p:spTree>
    <p:extLst>
      <p:ext uri="{BB962C8B-B14F-4D97-AF65-F5344CB8AC3E}">
        <p14:creationId xmlns:p14="http://schemas.microsoft.com/office/powerpoint/2010/main" val="1732286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D99B83-5139-515D-E054-304FA8767C5E}"/>
              </a:ext>
            </a:extLst>
          </p:cNvPr>
          <p:cNvSpPr>
            <a:spLocks noGrp="1"/>
          </p:cNvSpPr>
          <p:nvPr>
            <p:ph type="title"/>
          </p:nvPr>
        </p:nvSpPr>
        <p:spPr>
          <a:xfrm>
            <a:off x="587751" y="1055586"/>
            <a:ext cx="10515600" cy="1325563"/>
          </a:xfrm>
        </p:spPr>
        <p:txBody>
          <a:bodyPr/>
          <a:lstStyle/>
          <a:p>
            <a:r>
              <a:rPr lang="fi-FI" dirty="0"/>
              <a:t>Lähteet</a:t>
            </a:r>
          </a:p>
        </p:txBody>
      </p:sp>
      <p:sp>
        <p:nvSpPr>
          <p:cNvPr id="3" name="Sisällön paikkamerkki 2">
            <a:extLst>
              <a:ext uri="{FF2B5EF4-FFF2-40B4-BE49-F238E27FC236}">
                <a16:creationId xmlns:a16="http://schemas.microsoft.com/office/drawing/2014/main" id="{E1F68FA6-6F05-E41C-743C-AFAB7583D2C0}"/>
              </a:ext>
            </a:extLst>
          </p:cNvPr>
          <p:cNvSpPr>
            <a:spLocks noGrp="1"/>
          </p:cNvSpPr>
          <p:nvPr>
            <p:ph idx="1"/>
          </p:nvPr>
        </p:nvSpPr>
        <p:spPr/>
        <p:txBody>
          <a:bodyPr/>
          <a:lstStyle/>
          <a:p>
            <a:endParaRPr lang="fi-FI" dirty="0"/>
          </a:p>
          <a:p>
            <a:endParaRPr lang="fi-FI" dirty="0"/>
          </a:p>
        </p:txBody>
      </p:sp>
      <p:sp>
        <p:nvSpPr>
          <p:cNvPr id="4" name="Tekstiruutu 3">
            <a:extLst>
              <a:ext uri="{FF2B5EF4-FFF2-40B4-BE49-F238E27FC236}">
                <a16:creationId xmlns:a16="http://schemas.microsoft.com/office/drawing/2014/main" id="{038D07D4-3D4E-6855-2082-63112C5506ED}"/>
              </a:ext>
            </a:extLst>
          </p:cNvPr>
          <p:cNvSpPr txBox="1"/>
          <p:nvPr/>
        </p:nvSpPr>
        <p:spPr>
          <a:xfrm>
            <a:off x="629920" y="2540000"/>
            <a:ext cx="10444480"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fi-FI" dirty="0">
                <a:hlinkClick r:id="rId2"/>
              </a:rPr>
              <a:t>https://mieli.fi/asiantuntijahaastattelut/kuinka-itsemurhauhkan-voi-tunnistaa-ja-ottaa-puheeksi/</a:t>
            </a:r>
            <a:endParaRPr lang="fi-FI" dirty="0"/>
          </a:p>
          <a:p>
            <a:pPr marL="285750" indent="-285750">
              <a:buFont typeface="Arial" panose="020B0604020202020204" pitchFamily="34" charset="0"/>
              <a:buChar char="•"/>
            </a:pPr>
            <a:r>
              <a:rPr lang="fi-FI" dirty="0">
                <a:hlinkClick r:id="rId3"/>
              </a:rPr>
              <a:t>https://mieli.fi/tukea-ja-apua/apua-itsetuhoisuuteen/miten-tukea-itsemurhaa-harkitsevaa/</a:t>
            </a:r>
            <a:endParaRPr lang="fi-FI" dirty="0"/>
          </a:p>
          <a:p>
            <a:pPr marL="285750" indent="-285750">
              <a:buFont typeface="Arial" panose="020B0604020202020204" pitchFamily="34" charset="0"/>
              <a:buChar char="•"/>
            </a:pPr>
            <a:r>
              <a:rPr lang="fi-FI" dirty="0"/>
              <a:t>Itsemurhat ja itsemurhan </a:t>
            </a:r>
            <a:r>
              <a:rPr lang="fi-FI" dirty="0" err="1"/>
              <a:t>puheeksiottaminen</a:t>
            </a:r>
            <a:r>
              <a:rPr lang="fi-FI" dirty="0"/>
              <a:t>; Harri Sihvola, Mieli ry:n itsemurhien ehkäisykeskus, luentomateriaalit 9.9.2022</a:t>
            </a:r>
          </a:p>
          <a:p>
            <a:pPr marL="285750" indent="-285750">
              <a:buFont typeface="Arial" panose="020B0604020202020204" pitchFamily="34" charset="0"/>
              <a:buChar char="•"/>
            </a:pPr>
            <a:r>
              <a:rPr lang="fi-FI" dirty="0" err="1"/>
              <a:t>Finfami</a:t>
            </a:r>
            <a:r>
              <a:rPr lang="fi-FI" dirty="0"/>
              <a:t>, ABC –opas omaiselle </a:t>
            </a:r>
            <a:r>
              <a:rPr lang="fi-FI" dirty="0">
                <a:hlinkClick r:id="rId4"/>
              </a:rPr>
              <a:t>https://oppaat.finfami.fi/wp-content/uploads/sites/36/ABC-opas-omaiselle.pdf</a:t>
            </a:r>
          </a:p>
          <a:p>
            <a:pPr marL="285750" indent="-285750">
              <a:buFont typeface="Arial" panose="020B0604020202020204" pitchFamily="34" charset="0"/>
              <a:buChar char="•"/>
            </a:pPr>
            <a:r>
              <a:rPr lang="fi-FI" sz="1800" dirty="0">
                <a:hlinkClick r:id="rId5"/>
              </a:rPr>
              <a:t>https://thl.fi/fi/web/lapset-nuoret-ja-perheet/kehittyvat-kaytannot/dialogiset-toimintavat/dialoginen-huolen-puheeksi-ottaminen</a:t>
            </a:r>
            <a:endParaRPr lang="fi-FI" sz="1800" dirty="0"/>
          </a:p>
          <a:p>
            <a:endParaRPr lang="fi-FI" dirty="0"/>
          </a:p>
        </p:txBody>
      </p:sp>
    </p:spTree>
    <p:extLst>
      <p:ext uri="{BB962C8B-B14F-4D97-AF65-F5344CB8AC3E}">
        <p14:creationId xmlns:p14="http://schemas.microsoft.com/office/powerpoint/2010/main" val="3236345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06366" y="289977"/>
            <a:ext cx="8435280" cy="648071"/>
          </a:xfrm>
        </p:spPr>
        <p:txBody>
          <a:bodyPr/>
          <a:lstStyle/>
          <a:p>
            <a:pPr lvl="0"/>
            <a:r>
              <a:rPr lang="fi-FI" dirty="0">
                <a:solidFill>
                  <a:schemeClr val="accent1"/>
                </a:solidFill>
              </a:rPr>
              <a:t>Itsemurhat Suomessa – vieläkin paljon</a:t>
            </a:r>
            <a:br>
              <a:rPr lang="fi-FI" dirty="0">
                <a:solidFill>
                  <a:schemeClr val="accent1"/>
                </a:solidFill>
              </a:rPr>
            </a:br>
            <a:endParaRPr lang="fi-FI" dirty="0"/>
          </a:p>
        </p:txBody>
      </p:sp>
      <p:sp>
        <p:nvSpPr>
          <p:cNvPr id="3" name="Sisällön paikkamerkki 2"/>
          <p:cNvSpPr>
            <a:spLocks noGrp="1"/>
          </p:cNvSpPr>
          <p:nvPr>
            <p:ph idx="1"/>
          </p:nvPr>
        </p:nvSpPr>
        <p:spPr>
          <a:xfrm>
            <a:off x="891803" y="1214576"/>
            <a:ext cx="10934437" cy="5537664"/>
          </a:xfrm>
        </p:spPr>
        <p:txBody>
          <a:bodyPr>
            <a:normAutofit/>
          </a:bodyPr>
          <a:lstStyle/>
          <a:p>
            <a:pPr lvl="0"/>
            <a:endParaRPr lang="fi-FI" sz="800" dirty="0">
              <a:solidFill>
                <a:schemeClr val="bg2">
                  <a:lumMod val="10000"/>
                </a:schemeClr>
              </a:solidFill>
            </a:endParaRPr>
          </a:p>
          <a:p>
            <a:pPr marL="342900" indent="-342900">
              <a:lnSpc>
                <a:spcPct val="100000"/>
              </a:lnSpc>
              <a:buFont typeface="Arial" panose="020B0604020202020204" pitchFamily="34" charset="0"/>
              <a:buChar char="•"/>
            </a:pPr>
            <a:r>
              <a:rPr lang="fi-FI" sz="2400" dirty="0">
                <a:solidFill>
                  <a:schemeClr val="tx1"/>
                </a:solidFill>
                <a:latin typeface="Karla" pitchFamily="2" charset="0"/>
              </a:rPr>
              <a:t>Itsemurhaluvut pienentyneet vv.1990-2020 lähes puolella</a:t>
            </a:r>
          </a:p>
          <a:p>
            <a:pPr marL="342900" indent="-342900">
              <a:lnSpc>
                <a:spcPct val="100000"/>
              </a:lnSpc>
              <a:buFont typeface="Arial" panose="020B0604020202020204" pitchFamily="34" charset="0"/>
              <a:buChar char="•"/>
            </a:pPr>
            <a:r>
              <a:rPr lang="fi-FI" sz="2400" dirty="0">
                <a:solidFill>
                  <a:schemeClr val="tx1"/>
                </a:solidFill>
                <a:latin typeface="Karla" pitchFamily="2" charset="0"/>
              </a:rPr>
              <a:t>Tyttöjen ja nuorten naisten itsemurhaluvut pysyneet lähes samoina ko. ajanjaksolla</a:t>
            </a:r>
          </a:p>
          <a:p>
            <a:pPr marL="342900" indent="-342900">
              <a:lnSpc>
                <a:spcPct val="100000"/>
              </a:lnSpc>
              <a:buFont typeface="Arial" panose="020B0604020202020204" pitchFamily="34" charset="0"/>
              <a:buChar char="•"/>
            </a:pPr>
            <a:r>
              <a:rPr lang="fi-FI" sz="2400" dirty="0">
                <a:solidFill>
                  <a:schemeClr val="tx1"/>
                </a:solidFill>
                <a:latin typeface="Karla" pitchFamily="2" charset="0"/>
              </a:rPr>
              <a:t>Vuonna 2020 itsemurhan teki </a:t>
            </a:r>
            <a:r>
              <a:rPr lang="fi-FI" sz="2400" b="1" dirty="0">
                <a:solidFill>
                  <a:schemeClr val="tx1"/>
                </a:solidFill>
                <a:latin typeface="Karla" pitchFamily="2" charset="0"/>
              </a:rPr>
              <a:t>717 henkilöä (13/100 000)</a:t>
            </a:r>
          </a:p>
          <a:p>
            <a:pPr marL="342900" indent="-342900">
              <a:lnSpc>
                <a:spcPct val="100000"/>
              </a:lnSpc>
              <a:buFont typeface="Arial" panose="020B0604020202020204" pitchFamily="34" charset="0"/>
              <a:buChar char="•"/>
            </a:pPr>
            <a:endParaRPr lang="fi-FI" sz="900" dirty="0">
              <a:solidFill>
                <a:schemeClr val="tx1"/>
              </a:solidFill>
              <a:latin typeface="Karla" pitchFamily="2" charset="0"/>
            </a:endParaRPr>
          </a:p>
          <a:p>
            <a:pPr marL="285750" indent="-285750">
              <a:lnSpc>
                <a:spcPct val="100000"/>
              </a:lnSpc>
              <a:buFont typeface="Arial" panose="020B0604020202020204" pitchFamily="34" charset="0"/>
              <a:buChar char="•"/>
            </a:pPr>
            <a:r>
              <a:rPr lang="fi-FI" sz="2400" b="1" u="sng" dirty="0">
                <a:solidFill>
                  <a:schemeClr val="tx1"/>
                </a:solidFill>
                <a:latin typeface="Karla" pitchFamily="2" charset="0"/>
              </a:rPr>
              <a:t>Melkein</a:t>
            </a:r>
            <a:r>
              <a:rPr lang="fi-FI" sz="2400" b="1" dirty="0">
                <a:solidFill>
                  <a:schemeClr val="tx1"/>
                </a:solidFill>
                <a:latin typeface="Karla" pitchFamily="2" charset="0"/>
              </a:rPr>
              <a:t> kolme neljästä</a:t>
            </a:r>
            <a:r>
              <a:rPr lang="fi-FI" sz="2400" dirty="0">
                <a:solidFill>
                  <a:schemeClr val="tx1"/>
                </a:solidFill>
                <a:latin typeface="Karla" pitchFamily="2" charset="0"/>
              </a:rPr>
              <a:t> itsemurhan tehneestä oli </a:t>
            </a:r>
            <a:r>
              <a:rPr lang="fi-FI" sz="2400" b="1" dirty="0">
                <a:solidFill>
                  <a:schemeClr val="tx1"/>
                </a:solidFill>
                <a:latin typeface="Karla" pitchFamily="2" charset="0"/>
              </a:rPr>
              <a:t>miehiä</a:t>
            </a:r>
            <a:r>
              <a:rPr lang="fi-FI" sz="2400" dirty="0">
                <a:solidFill>
                  <a:schemeClr val="tx1"/>
                </a:solidFill>
                <a:latin typeface="Karla" pitchFamily="2" charset="0"/>
              </a:rPr>
              <a:t>. </a:t>
            </a:r>
          </a:p>
          <a:p>
            <a:pPr marL="285750" indent="-285750">
              <a:lnSpc>
                <a:spcPct val="100000"/>
              </a:lnSpc>
              <a:buFont typeface="Arial" panose="020B0604020202020204" pitchFamily="34" charset="0"/>
              <a:buChar char="•"/>
            </a:pPr>
            <a:endParaRPr lang="fi-FI" sz="800" dirty="0">
              <a:solidFill>
                <a:schemeClr val="tx1"/>
              </a:solidFill>
              <a:latin typeface="Karla" pitchFamily="2" charset="0"/>
            </a:endParaRPr>
          </a:p>
          <a:p>
            <a:pPr marL="285750" indent="-285750">
              <a:lnSpc>
                <a:spcPct val="100000"/>
              </a:lnSpc>
              <a:buFont typeface="Arial" panose="020B0604020202020204" pitchFamily="34" charset="0"/>
              <a:buChar char="•"/>
            </a:pPr>
            <a:r>
              <a:rPr lang="fi-FI" sz="2400" dirty="0">
                <a:solidFill>
                  <a:schemeClr val="tx1"/>
                </a:solidFill>
                <a:latin typeface="Karla" pitchFamily="2" charset="0"/>
              </a:rPr>
              <a:t>Vuonna 2020 </a:t>
            </a:r>
            <a:r>
              <a:rPr lang="fi-FI" sz="2400" b="1" dirty="0">
                <a:solidFill>
                  <a:schemeClr val="tx1"/>
                </a:solidFill>
                <a:latin typeface="Karla" pitchFamily="2" charset="0"/>
              </a:rPr>
              <a:t>miesten itsemurhakuolleisuus pieneni 7 prosenttia </a:t>
            </a:r>
            <a:r>
              <a:rPr lang="fi-FI" sz="2400" dirty="0">
                <a:solidFill>
                  <a:schemeClr val="tx1"/>
                </a:solidFill>
                <a:latin typeface="Karla" pitchFamily="2" charset="0"/>
              </a:rPr>
              <a:t>edellisvuodesta. Sitä vastoin </a:t>
            </a:r>
            <a:r>
              <a:rPr lang="fi-FI" sz="2400" b="1" dirty="0">
                <a:solidFill>
                  <a:schemeClr val="tx1"/>
                </a:solidFill>
                <a:latin typeface="Karla" pitchFamily="2" charset="0"/>
              </a:rPr>
              <a:t>naisten itsemurhakuolleisuus kasvoi 5 prosenttia, </a:t>
            </a:r>
            <a:r>
              <a:rPr lang="fi-FI" sz="2400" dirty="0">
                <a:solidFill>
                  <a:schemeClr val="tx1"/>
                </a:solidFill>
                <a:latin typeface="Karla" pitchFamily="2" charset="0"/>
              </a:rPr>
              <a:t>179:stä 188:een.</a:t>
            </a:r>
          </a:p>
          <a:p>
            <a:pPr marL="285750" indent="-285750">
              <a:lnSpc>
                <a:spcPct val="100000"/>
              </a:lnSpc>
              <a:buFont typeface="Arial" panose="020B0604020202020204" pitchFamily="34" charset="0"/>
              <a:buChar char="•"/>
            </a:pPr>
            <a:endParaRPr lang="fi-FI" sz="800" dirty="0">
              <a:solidFill>
                <a:schemeClr val="tx1"/>
              </a:solidFill>
              <a:latin typeface="Karla" pitchFamily="2" charset="0"/>
            </a:endParaRPr>
          </a:p>
          <a:p>
            <a:pPr marL="285750" indent="-285750">
              <a:lnSpc>
                <a:spcPct val="100000"/>
              </a:lnSpc>
              <a:buFont typeface="Arial" panose="020B0604020202020204" pitchFamily="34" charset="0"/>
              <a:buChar char="•"/>
            </a:pPr>
            <a:r>
              <a:rPr lang="fi-FI" sz="2400" dirty="0">
                <a:solidFill>
                  <a:schemeClr val="tx1"/>
                </a:solidFill>
                <a:latin typeface="Karla" pitchFamily="2" charset="0"/>
              </a:rPr>
              <a:t>Itsemurhan tehneiden keski-ikä (mediaani) oli vuonna 2020 naisilla </a:t>
            </a:r>
            <a:r>
              <a:rPr lang="fi-FI" sz="2400" b="1" dirty="0">
                <a:solidFill>
                  <a:schemeClr val="tx1"/>
                </a:solidFill>
                <a:latin typeface="Karla" pitchFamily="2" charset="0"/>
              </a:rPr>
              <a:t>44</a:t>
            </a:r>
            <a:r>
              <a:rPr lang="fi-FI" sz="2400" dirty="0">
                <a:solidFill>
                  <a:schemeClr val="tx1"/>
                </a:solidFill>
                <a:latin typeface="Karla" pitchFamily="2" charset="0"/>
              </a:rPr>
              <a:t> vuotta ja miehillä </a:t>
            </a:r>
            <a:r>
              <a:rPr lang="fi-FI" sz="2400" b="1" dirty="0">
                <a:solidFill>
                  <a:schemeClr val="tx1"/>
                </a:solidFill>
                <a:latin typeface="Karla" pitchFamily="2" charset="0"/>
              </a:rPr>
              <a:t>46</a:t>
            </a:r>
            <a:r>
              <a:rPr lang="fi-FI" sz="2400" dirty="0">
                <a:solidFill>
                  <a:schemeClr val="tx1"/>
                </a:solidFill>
                <a:latin typeface="Karla" pitchFamily="2" charset="0"/>
              </a:rPr>
              <a:t> vuotta.</a:t>
            </a:r>
          </a:p>
          <a:p>
            <a:endParaRPr lang="fi-FI" sz="2400" dirty="0">
              <a:solidFill>
                <a:schemeClr val="tx1"/>
              </a:solidFill>
            </a:endParaRPr>
          </a:p>
          <a:p>
            <a:r>
              <a:rPr lang="fi-FI" sz="2400" b="1" dirty="0">
                <a:solidFill>
                  <a:schemeClr val="accent1"/>
                </a:solidFill>
              </a:rPr>
              <a:t>(Harri Sihvola 9.9.2022 MIELI ry:n Itsemurhien Ehkäisykeskus )</a:t>
            </a:r>
          </a:p>
          <a:p>
            <a:endParaRPr lang="fi-FI" sz="2400" dirty="0">
              <a:solidFill>
                <a:schemeClr val="bg2">
                  <a:lumMod val="10000"/>
                </a:schemeClr>
              </a:solidFill>
            </a:endParaRPr>
          </a:p>
          <a:p>
            <a:pPr marL="342900" indent="-342900">
              <a:buFont typeface="Arial" panose="020B0604020202020204" pitchFamily="34" charset="0"/>
              <a:buChar char="•"/>
            </a:pPr>
            <a:endParaRPr lang="fi-FI" sz="800" b="1" dirty="0">
              <a:solidFill>
                <a:schemeClr val="bg2">
                  <a:lumMod val="10000"/>
                </a:schemeClr>
              </a:solidFill>
            </a:endParaRPr>
          </a:p>
          <a:p>
            <a:pPr marL="342900" indent="-342900">
              <a:buFont typeface="Wingdings" panose="05000000000000000000" pitchFamily="2" charset="2"/>
              <a:buChar char="Ø"/>
            </a:pPr>
            <a:endParaRPr lang="fi-FI" dirty="0">
              <a:solidFill>
                <a:schemeClr val="bg2">
                  <a:lumMod val="10000"/>
                </a:schemeClr>
              </a:solidFill>
            </a:endParaRPr>
          </a:p>
          <a:p>
            <a:pPr marL="342900" indent="-342900">
              <a:buFont typeface="Arial" panose="020B0604020202020204" pitchFamily="34" charset="0"/>
              <a:buChar char="•"/>
            </a:pPr>
            <a:endParaRPr lang="fi-FI" dirty="0">
              <a:solidFill>
                <a:schemeClr val="bg2">
                  <a:lumMod val="10000"/>
                </a:schemeClr>
              </a:solidFill>
            </a:endParaRPr>
          </a:p>
          <a:p>
            <a:pPr marL="342900" indent="-342900">
              <a:buFont typeface="Wingdings" panose="05000000000000000000" pitchFamily="2" charset="2"/>
              <a:buChar char="Ø"/>
            </a:pPr>
            <a:endParaRPr lang="fi-FI" dirty="0">
              <a:solidFill>
                <a:schemeClr val="bg2">
                  <a:lumMod val="10000"/>
                </a:schemeClr>
              </a:solidFill>
            </a:endParaRPr>
          </a:p>
          <a:p>
            <a:pPr marL="342900" indent="-342900">
              <a:buFont typeface="Wingdings" panose="05000000000000000000" pitchFamily="2" charset="2"/>
              <a:buChar char="Ø"/>
            </a:pPr>
            <a:endParaRPr lang="fi-FI" dirty="0">
              <a:solidFill>
                <a:schemeClr val="bg2">
                  <a:lumMod val="10000"/>
                </a:schemeClr>
              </a:solidFill>
            </a:endParaRPr>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BA7F2D-2712-42D0-BF7E-829F7AFA995D}" type="datetime1">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5" name="Alatunnisteen paikkamerkki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dirty="0">
                <a:ln>
                  <a:noFill/>
                </a:ln>
                <a:solidFill>
                  <a:srgbClr val="6A6E73"/>
                </a:solidFill>
                <a:effectLst/>
                <a:uLnTx/>
                <a:uFillTx/>
                <a:latin typeface="Calibri"/>
                <a:ea typeface="+mn-ea"/>
                <a:cs typeface="+mn-cs"/>
              </a:rPr>
              <a:t>IE-keskus </a:t>
            </a:r>
            <a:r>
              <a:rPr kumimoji="0" lang="fi-FI" sz="1100" b="0" i="0" u="none" strike="noStrike" kern="1200" cap="none" spc="0" normalizeH="0" baseline="0" noProof="0" dirty="0" err="1">
                <a:ln>
                  <a:noFill/>
                </a:ln>
                <a:solidFill>
                  <a:srgbClr val="6A6E73"/>
                </a:solidFill>
                <a:effectLst/>
                <a:uLnTx/>
                <a:uFillTx/>
                <a:latin typeface="Calibri"/>
                <a:ea typeface="+mn-ea"/>
                <a:cs typeface="+mn-cs"/>
              </a:rPr>
              <a:t>hs</a:t>
            </a:r>
            <a:endParaRPr kumimoji="0" lang="fi-FI" sz="1100" b="0" i="0" u="none" strike="noStrike" kern="1200" cap="none" spc="0" normalizeH="0" baseline="0" noProof="0" dirty="0">
              <a:ln>
                <a:noFill/>
              </a:ln>
              <a:solidFill>
                <a:srgbClr val="6A6E73"/>
              </a:solidFill>
              <a:effectLst/>
              <a:uLnTx/>
              <a:uFillTx/>
              <a:latin typeface="Calibri"/>
              <a:ea typeface="+mn-ea"/>
              <a:cs typeface="+mn-cs"/>
            </a:endParaRPr>
          </a:p>
        </p:txBody>
      </p:sp>
      <p:sp>
        <p:nvSpPr>
          <p:cNvPr id="6" name="Dian numeron paikkamerkki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F13F21-89A0-4E12-8E58-753F65C13159}" type="slidenum">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7" name="Ellipsi 6"/>
          <p:cNvSpPr/>
          <p:nvPr/>
        </p:nvSpPr>
        <p:spPr>
          <a:xfrm>
            <a:off x="107091" y="4604951"/>
            <a:ext cx="10766855" cy="1585996"/>
          </a:xfrm>
          <a:prstGeom prst="ellipse">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01009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288570" y="431594"/>
            <a:ext cx="8435280" cy="648071"/>
          </a:xfrm>
        </p:spPr>
        <p:txBody>
          <a:bodyPr/>
          <a:lstStyle/>
          <a:p>
            <a:pPr lvl="0"/>
            <a:r>
              <a:rPr lang="fi-FI" dirty="0">
                <a:solidFill>
                  <a:schemeClr val="accent1"/>
                </a:solidFill>
              </a:rPr>
              <a:t>Itsemurhayritykset</a:t>
            </a:r>
            <a:br>
              <a:rPr lang="fi-FI" dirty="0">
                <a:solidFill>
                  <a:schemeClr val="accent1"/>
                </a:solidFill>
              </a:rPr>
            </a:br>
            <a:endParaRPr lang="fi-FI" dirty="0"/>
          </a:p>
        </p:txBody>
      </p:sp>
      <p:sp>
        <p:nvSpPr>
          <p:cNvPr id="3" name="Sisällön paikkamerkki 2"/>
          <p:cNvSpPr>
            <a:spLocks noGrp="1"/>
          </p:cNvSpPr>
          <p:nvPr>
            <p:ph idx="1"/>
          </p:nvPr>
        </p:nvSpPr>
        <p:spPr>
          <a:xfrm>
            <a:off x="890753" y="1395248"/>
            <a:ext cx="6739408" cy="5356992"/>
          </a:xfrm>
        </p:spPr>
        <p:txBody>
          <a:bodyPr>
            <a:normAutofit/>
          </a:bodyPr>
          <a:lstStyle/>
          <a:p>
            <a:pPr marL="342900" lvl="0" indent="-342900">
              <a:buFont typeface="Arial" panose="020B0604020202020204" pitchFamily="34" charset="0"/>
              <a:buChar char="•"/>
            </a:pPr>
            <a:r>
              <a:rPr lang="fi-FI" sz="2400" b="1" dirty="0">
                <a:solidFill>
                  <a:srgbClr val="EEECE1">
                    <a:lumMod val="10000"/>
                  </a:srgbClr>
                </a:solidFill>
                <a:latin typeface="Karla" pitchFamily="2" charset="0"/>
              </a:rPr>
              <a:t>Itsemurhayrityksiä arvioidaan olevan (ainakin) 10-40 kertainen määrä itsemurhakuolemiin verrattuna.</a:t>
            </a:r>
          </a:p>
          <a:p>
            <a:pPr marL="342900" lvl="0" indent="-342900">
              <a:buFont typeface="Arial" panose="020B0604020202020204" pitchFamily="34" charset="0"/>
              <a:buChar char="•"/>
            </a:pPr>
            <a:endParaRPr lang="fi-FI" sz="800" b="1" dirty="0">
              <a:solidFill>
                <a:srgbClr val="EEECE1">
                  <a:lumMod val="10000"/>
                </a:srgbClr>
              </a:solidFill>
              <a:latin typeface="Karla" pitchFamily="2" charset="0"/>
            </a:endParaRPr>
          </a:p>
          <a:p>
            <a:pPr marL="342900" lvl="0" indent="-342900">
              <a:buFont typeface="Arial" panose="020B0604020202020204" pitchFamily="34" charset="0"/>
              <a:buChar char="•"/>
            </a:pPr>
            <a:r>
              <a:rPr lang="fi-FI" sz="2400" b="1" dirty="0">
                <a:solidFill>
                  <a:srgbClr val="EEECE1">
                    <a:lumMod val="10000"/>
                  </a:srgbClr>
                </a:solidFill>
                <a:latin typeface="Karla" pitchFamily="2" charset="0"/>
              </a:rPr>
              <a:t>Tilastotietoa ei ole esittää ja tavallaan ei voikaan olla – suuri tai ainakin merkittävä osa itsemurhayrityksistä ei tule yhdenkään viranomaisen tietoon. </a:t>
            </a:r>
          </a:p>
          <a:p>
            <a:pPr lvl="0"/>
            <a:endParaRPr lang="fi-FI" sz="800" dirty="0">
              <a:solidFill>
                <a:schemeClr val="bg2">
                  <a:lumMod val="10000"/>
                </a:schemeClr>
              </a:solidFill>
              <a:latin typeface="Karla" pitchFamily="2" charset="0"/>
            </a:endParaRPr>
          </a:p>
          <a:p>
            <a:endParaRPr lang="fi-FI" dirty="0">
              <a:solidFill>
                <a:schemeClr val="bg2">
                  <a:lumMod val="10000"/>
                </a:schemeClr>
              </a:solidFill>
            </a:endParaRPr>
          </a:p>
          <a:p>
            <a:pPr marL="342900" indent="-342900">
              <a:buFont typeface="Arial" panose="020B0604020202020204" pitchFamily="34" charset="0"/>
              <a:buChar char="•"/>
            </a:pPr>
            <a:endParaRPr lang="fi-FI" dirty="0">
              <a:solidFill>
                <a:schemeClr val="bg2">
                  <a:lumMod val="10000"/>
                </a:schemeClr>
              </a:solidFill>
            </a:endParaRPr>
          </a:p>
          <a:p>
            <a:r>
              <a:rPr lang="fi-FI" sz="2000" b="1" dirty="0">
                <a:solidFill>
                  <a:schemeClr val="accent1"/>
                </a:solidFill>
              </a:rPr>
              <a:t>(Harri Sihvola 9.9.2022 MIELI ry:n Itsemurhien Ehkäisykeskus )</a:t>
            </a:r>
          </a:p>
          <a:p>
            <a:pPr marL="342900" indent="-342900">
              <a:buFont typeface="Wingdings" panose="05000000000000000000" pitchFamily="2" charset="2"/>
              <a:buChar char="Ø"/>
            </a:pPr>
            <a:endParaRPr lang="fi-FI" dirty="0">
              <a:solidFill>
                <a:schemeClr val="bg2">
                  <a:lumMod val="10000"/>
                </a:schemeClr>
              </a:solidFill>
            </a:endParaRPr>
          </a:p>
          <a:p>
            <a:pPr marL="342900" indent="-342900">
              <a:buFont typeface="Wingdings" panose="05000000000000000000" pitchFamily="2" charset="2"/>
              <a:buChar char="Ø"/>
            </a:pPr>
            <a:endParaRPr lang="fi-FI" dirty="0">
              <a:solidFill>
                <a:schemeClr val="bg2">
                  <a:lumMod val="10000"/>
                </a:schemeClr>
              </a:solidFill>
            </a:endParaRPr>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BA7F2D-2712-42D0-BF7E-829F7AFA995D}" type="datetime1">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5" name="Alatunnisteen paikkamerkki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dirty="0">
                <a:ln>
                  <a:noFill/>
                </a:ln>
                <a:solidFill>
                  <a:srgbClr val="6A6E73"/>
                </a:solidFill>
                <a:effectLst/>
                <a:uLnTx/>
                <a:uFillTx/>
                <a:latin typeface="Calibri"/>
                <a:ea typeface="+mn-ea"/>
                <a:cs typeface="+mn-cs"/>
              </a:rPr>
              <a:t>IE-keskus </a:t>
            </a:r>
            <a:r>
              <a:rPr kumimoji="0" lang="fi-FI" sz="1100" b="0" i="0" u="none" strike="noStrike" kern="1200" cap="none" spc="0" normalizeH="0" baseline="0" noProof="0" dirty="0" err="1">
                <a:ln>
                  <a:noFill/>
                </a:ln>
                <a:solidFill>
                  <a:srgbClr val="6A6E73"/>
                </a:solidFill>
                <a:effectLst/>
                <a:uLnTx/>
                <a:uFillTx/>
                <a:latin typeface="Calibri"/>
                <a:ea typeface="+mn-ea"/>
                <a:cs typeface="+mn-cs"/>
              </a:rPr>
              <a:t>hs</a:t>
            </a:r>
            <a:endParaRPr kumimoji="0" lang="fi-FI" sz="1100" b="0" i="0" u="none" strike="noStrike" kern="1200" cap="none" spc="0" normalizeH="0" baseline="0" noProof="0" dirty="0">
              <a:ln>
                <a:noFill/>
              </a:ln>
              <a:solidFill>
                <a:srgbClr val="6A6E73"/>
              </a:solidFill>
              <a:effectLst/>
              <a:uLnTx/>
              <a:uFillTx/>
              <a:latin typeface="Calibri"/>
              <a:ea typeface="+mn-ea"/>
              <a:cs typeface="+mn-cs"/>
            </a:endParaRPr>
          </a:p>
        </p:txBody>
      </p:sp>
      <p:sp>
        <p:nvSpPr>
          <p:cNvPr id="6" name="Dian numeron paikkamerkki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F13F21-89A0-4E12-8E58-753F65C13159}" type="slidenum">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Tree>
    <p:extLst>
      <p:ext uri="{BB962C8B-B14F-4D97-AF65-F5344CB8AC3E}">
        <p14:creationId xmlns:p14="http://schemas.microsoft.com/office/powerpoint/2010/main" val="181995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C543F67-9C70-4748-8C0C-3A7863422F99}"/>
              </a:ext>
            </a:extLst>
          </p:cNvPr>
          <p:cNvSpPr>
            <a:spLocks noGrp="1"/>
          </p:cNvSpPr>
          <p:nvPr>
            <p:ph type="ctrTitle"/>
          </p:nvPr>
        </p:nvSpPr>
        <p:spPr>
          <a:xfrm>
            <a:off x="1524000" y="1122363"/>
            <a:ext cx="9144000" cy="1183957"/>
          </a:xfrm>
        </p:spPr>
        <p:txBody>
          <a:bodyPr rtlCol="0" anchor="b">
            <a:normAutofit/>
          </a:bodyPr>
          <a:lstStyle/>
          <a:p>
            <a:pPr rtl="0"/>
            <a:r>
              <a:rPr lang="fi-FI" sz="4400" dirty="0"/>
              <a:t>Huolen puheeksi ottaminen</a:t>
            </a:r>
          </a:p>
        </p:txBody>
      </p:sp>
      <p:sp>
        <p:nvSpPr>
          <p:cNvPr id="3" name="Sisällön paikkamerkki 2">
            <a:extLst>
              <a:ext uri="{FF2B5EF4-FFF2-40B4-BE49-F238E27FC236}">
                <a16:creationId xmlns:a16="http://schemas.microsoft.com/office/drawing/2014/main" id="{95B371F2-DBA5-415A-82C8-651F587B857A}"/>
              </a:ext>
            </a:extLst>
          </p:cNvPr>
          <p:cNvSpPr>
            <a:spLocks noGrp="1"/>
          </p:cNvSpPr>
          <p:nvPr>
            <p:ph type="subTitle" idx="1"/>
          </p:nvPr>
        </p:nvSpPr>
        <p:spPr>
          <a:xfrm>
            <a:off x="1524000" y="2855595"/>
            <a:ext cx="9215120" cy="2880042"/>
          </a:xfrm>
        </p:spPr>
        <p:txBody>
          <a:bodyPr rtlCol="0">
            <a:normAutofit lnSpcReduction="10000"/>
          </a:bodyPr>
          <a:lstStyle/>
          <a:p>
            <a:pPr algn="l" rtl="0"/>
            <a:r>
              <a:rPr lang="fi-FI" sz="2000" dirty="0">
                <a:effectLst/>
              </a:rPr>
              <a:t>Mielenterveyden häiriöt ja itsetuhoisuus voidaan yhä kokea </a:t>
            </a:r>
            <a:r>
              <a:rPr lang="fi-FI" sz="2000" b="1" dirty="0">
                <a:effectLst/>
              </a:rPr>
              <a:t>vaikeaksi puheenaiheeksi</a:t>
            </a:r>
            <a:r>
              <a:rPr lang="fi-FI" sz="2000" dirty="0">
                <a:effectLst/>
              </a:rPr>
              <a:t>, joihin liittyy monia voimakkaita tunteita, mutta joista olisi hyvä puhua avoimesti. </a:t>
            </a:r>
          </a:p>
          <a:p>
            <a:pPr algn="l" rtl="0"/>
            <a:r>
              <a:rPr lang="fi-FI" sz="2000" dirty="0">
                <a:effectLst/>
              </a:rPr>
              <a:t>Oireilevan lähellä olevat ihmiset näkevät, että </a:t>
            </a:r>
            <a:r>
              <a:rPr lang="fi-FI" sz="2000" b="1" dirty="0">
                <a:effectLst/>
              </a:rPr>
              <a:t>kaikki ei ole kunnossa</a:t>
            </a:r>
            <a:r>
              <a:rPr lang="fi-FI" sz="2000" dirty="0">
                <a:effectLst/>
              </a:rPr>
              <a:t>, mutta asian puheeksi ottaminen koetaan vaikeaksi.</a:t>
            </a:r>
          </a:p>
          <a:p>
            <a:pPr algn="l" rtl="0"/>
            <a:r>
              <a:rPr lang="fi-FI" sz="2000" dirty="0"/>
              <a:t>Huolen puheeksi ottaminen on helpompaa, kun siihen on </a:t>
            </a:r>
            <a:r>
              <a:rPr lang="fi-FI" sz="2000" b="1" dirty="0"/>
              <a:t>etukäteen varautunut</a:t>
            </a:r>
            <a:r>
              <a:rPr lang="fi-FI" sz="2000" dirty="0"/>
              <a:t>.</a:t>
            </a:r>
          </a:p>
          <a:p>
            <a:pPr algn="l"/>
            <a:r>
              <a:rPr lang="fi-FI" sz="2000" dirty="0"/>
              <a:t>Tähän olemme koonneet </a:t>
            </a:r>
            <a:r>
              <a:rPr lang="fi-FI" sz="2000" b="1" dirty="0"/>
              <a:t>vinkkejä</a:t>
            </a:r>
            <a:r>
              <a:rPr lang="fi-FI" sz="2000" dirty="0"/>
              <a:t> mielenterveyshuolien ja itsetuhoisuuden puheeksi ottamisesta sekä avun tarjoamisesta ja hakemisesta.</a:t>
            </a:r>
          </a:p>
          <a:p>
            <a:pPr rtl="0"/>
            <a:endParaRPr lang="fi-FI" sz="1100" dirty="0"/>
          </a:p>
        </p:txBody>
      </p:sp>
      <p:sp>
        <p:nvSpPr>
          <p:cNvPr id="102" name="Päivämäärän paikkamerkki 47" hidden="1">
            <a:extLst>
              <a:ext uri="{FF2B5EF4-FFF2-40B4-BE49-F238E27FC236}">
                <a16:creationId xmlns:a16="http://schemas.microsoft.com/office/drawing/2014/main" id="{F956151C-A474-42C6-9D67-B6779EF6B765}"/>
              </a:ext>
            </a:extLst>
          </p:cNvPr>
          <p:cNvSpPr>
            <a:spLocks noGrp="1"/>
          </p:cNvSpPr>
          <p:nvPr>
            <p:ph type="dt" sz="half" idx="10"/>
          </p:nvPr>
        </p:nvSpPr>
        <p:spPr>
          <a:xfrm>
            <a:off x="450000" y="6357168"/>
            <a:ext cx="1760150" cy="461665"/>
          </a:xfrm>
        </p:spPr>
        <p:txBody>
          <a:bodyPr rtlCol="0">
            <a:normAutofit/>
          </a:bodyPr>
          <a:lstStyle/>
          <a:p>
            <a:pPr rtl="0">
              <a:spcAft>
                <a:spcPts val="600"/>
              </a:spcAft>
            </a:pPr>
            <a:r>
              <a:rPr lang="fi-FI" sz="800" dirty="0"/>
              <a:t>13.12.2021</a:t>
            </a:r>
            <a:endParaRPr lang="fi-FI" sz="800"/>
          </a:p>
        </p:txBody>
      </p:sp>
      <p:sp>
        <p:nvSpPr>
          <p:cNvPr id="104" name="Dian numeron paikkamerkki 49" hidden="1">
            <a:extLst>
              <a:ext uri="{FF2B5EF4-FFF2-40B4-BE49-F238E27FC236}">
                <a16:creationId xmlns:a16="http://schemas.microsoft.com/office/drawing/2014/main" id="{BC4462F5-98AF-457A-94DC-C44EA835679D}"/>
              </a:ext>
            </a:extLst>
          </p:cNvPr>
          <p:cNvSpPr>
            <a:spLocks noGrp="1"/>
          </p:cNvSpPr>
          <p:nvPr>
            <p:ph type="sldNum" sz="quarter" idx="12"/>
          </p:nvPr>
        </p:nvSpPr>
        <p:spPr>
          <a:xfrm>
            <a:off x="9982800" y="6357600"/>
            <a:ext cx="1760150" cy="460800"/>
          </a:xfrm>
        </p:spPr>
        <p:txBody>
          <a:bodyPr rtlCol="0"/>
          <a:lstStyle/>
          <a:p>
            <a:pPr rtl="0">
              <a:spcAft>
                <a:spcPts val="600"/>
              </a:spcAft>
            </a:pPr>
            <a:fld id="{D39607A7-8386-47DB-8578-DDEDD194E5D4}" type="slidenum">
              <a:rPr lang="fi-FI" smtClean="0"/>
              <a:pPr rtl="0">
                <a:spcAft>
                  <a:spcPts val="600"/>
                </a:spcAft>
              </a:pPr>
              <a:t>4</a:t>
            </a:fld>
            <a:endParaRPr lang="fi-FI"/>
          </a:p>
        </p:txBody>
      </p:sp>
    </p:spTree>
    <p:extLst>
      <p:ext uri="{BB962C8B-B14F-4D97-AF65-F5344CB8AC3E}">
        <p14:creationId xmlns:p14="http://schemas.microsoft.com/office/powerpoint/2010/main" val="1639799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193B54-470E-4718-BEF8-4A33D945D2C9}"/>
              </a:ext>
            </a:extLst>
          </p:cNvPr>
          <p:cNvSpPr>
            <a:spLocks noGrp="1"/>
          </p:cNvSpPr>
          <p:nvPr>
            <p:ph type="ctrTitle"/>
          </p:nvPr>
        </p:nvSpPr>
        <p:spPr>
          <a:xfrm>
            <a:off x="1231708" y="2117264"/>
            <a:ext cx="5402772" cy="1132373"/>
          </a:xfrm>
        </p:spPr>
        <p:txBody>
          <a:bodyPr/>
          <a:lstStyle/>
          <a:p>
            <a:pPr algn="l"/>
            <a:r>
              <a:rPr lang="fi-FI" sz="1800" dirty="0"/>
              <a:t>Myös ammattilaiset joutuvat työssään puheeksi ottamisen tilanteisiin. Heille on kehitetty erilaisia menetelmiä ja oppaita huolen puheeksi ottamiseen.</a:t>
            </a:r>
            <a:br>
              <a:rPr lang="fi-FI" sz="1800" dirty="0"/>
            </a:br>
            <a:br>
              <a:rPr lang="fi-FI" sz="1800" dirty="0"/>
            </a:br>
            <a:r>
              <a:rPr lang="fi-FI" sz="1800" dirty="0"/>
              <a:t>Ammattilaisten ohjeissa painotetaan varhaista puuttumista ja dialogista huolikeskustelua.</a:t>
            </a:r>
            <a:br>
              <a:rPr lang="fi-FI" sz="1800" dirty="0"/>
            </a:br>
            <a:br>
              <a:rPr lang="fi-FI" sz="1800" dirty="0"/>
            </a:br>
            <a:r>
              <a:rPr lang="fi-FI" sz="1800" b="1" dirty="0"/>
              <a:t>Huolen puheeksi ottamiseen ei kuitenkaan tarvita mitään erityisiä taitoja tai menetelmiä, empatia ja huoli läheisestä riittää.</a:t>
            </a:r>
            <a:br>
              <a:rPr lang="fi-FI" sz="1800" b="1" dirty="0"/>
            </a:br>
            <a:br>
              <a:rPr lang="fi-FI" sz="1800" dirty="0"/>
            </a:br>
            <a:r>
              <a:rPr lang="fi-FI" sz="1800" dirty="0"/>
              <a:t>Mieli ry:n nettisivuilta löytyy vinkkejä huolen puheeksi ottamiseen:</a:t>
            </a:r>
            <a:br>
              <a:rPr lang="fi-FI" sz="1800" dirty="0"/>
            </a:br>
            <a:r>
              <a:rPr lang="fi-FI" sz="1400" dirty="0"/>
              <a:t>https://mieli.fi/vaikea-elamantilanne/huoli-laheisesta-kysyminen-on-valittamista/</a:t>
            </a:r>
          </a:p>
        </p:txBody>
      </p:sp>
      <p:sp>
        <p:nvSpPr>
          <p:cNvPr id="3" name="Alaotsikko 2">
            <a:extLst>
              <a:ext uri="{FF2B5EF4-FFF2-40B4-BE49-F238E27FC236}">
                <a16:creationId xmlns:a16="http://schemas.microsoft.com/office/drawing/2014/main" id="{BD188A42-E3B2-4879-8389-967136CC3362}"/>
              </a:ext>
            </a:extLst>
          </p:cNvPr>
          <p:cNvSpPr>
            <a:spLocks noGrp="1"/>
          </p:cNvSpPr>
          <p:nvPr>
            <p:ph type="subTitle" idx="1"/>
          </p:nvPr>
        </p:nvSpPr>
        <p:spPr>
          <a:xfrm>
            <a:off x="934720" y="1123351"/>
            <a:ext cx="7376160" cy="993913"/>
          </a:xfrm>
        </p:spPr>
        <p:txBody>
          <a:bodyPr>
            <a:noAutofit/>
          </a:bodyPr>
          <a:lstStyle/>
          <a:p>
            <a:pPr algn="l">
              <a:lnSpc>
                <a:spcPct val="100000"/>
              </a:lnSpc>
              <a:spcBef>
                <a:spcPts val="0"/>
              </a:spcBef>
            </a:pPr>
            <a:r>
              <a:rPr lang="fi-FI" sz="2400" dirty="0"/>
              <a:t>Puheeksi ottamiseen on kehitetty </a:t>
            </a:r>
          </a:p>
          <a:p>
            <a:pPr algn="l">
              <a:lnSpc>
                <a:spcPct val="100000"/>
              </a:lnSpc>
              <a:spcBef>
                <a:spcPts val="0"/>
              </a:spcBef>
            </a:pPr>
            <a:r>
              <a:rPr lang="fi-FI" sz="2400" dirty="0"/>
              <a:t>menetelmiä ja oppaita</a:t>
            </a:r>
          </a:p>
        </p:txBody>
      </p:sp>
      <p:pic>
        <p:nvPicPr>
          <p:cNvPr id="9" name="Kuvan paikkamerkki 8" descr="Pampa-ruohikko">
            <a:extLst>
              <a:ext uri="{FF2B5EF4-FFF2-40B4-BE49-F238E27FC236}">
                <a16:creationId xmlns:a16="http://schemas.microsoft.com/office/drawing/2014/main" id="{431CF862-46FC-47B6-B98B-A5424A027281}"/>
              </a:ext>
            </a:extLst>
          </p:cNvPr>
          <p:cNvPicPr>
            <a:picLocks noGrp="1" noChangeAspect="1"/>
          </p:cNvPicPr>
          <p:nvPr>
            <p:ph type="pic" sz="quarter" idx="10"/>
          </p:nvPr>
        </p:nvPicPr>
        <p:blipFill>
          <a:blip r:embed="rId2"/>
          <a:srcRect l="21427" r="21427"/>
          <a:stretch>
            <a:fillRect/>
          </a:stretch>
        </p:blipFill>
        <p:spPr/>
      </p:pic>
      <p:pic>
        <p:nvPicPr>
          <p:cNvPr id="5" name="Kuva 4" descr="Kuva, joka sisältää kohteen henkilö&#10;&#10;Kuvaus luotu automaattisesti">
            <a:extLst>
              <a:ext uri="{FF2B5EF4-FFF2-40B4-BE49-F238E27FC236}">
                <a16:creationId xmlns:a16="http://schemas.microsoft.com/office/drawing/2014/main" id="{609AD8AD-FFCB-47A5-F1C1-A3F5406F7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1468" y="1900217"/>
            <a:ext cx="4759939" cy="4158989"/>
          </a:xfrm>
          <a:prstGeom prst="rect">
            <a:avLst/>
          </a:prstGeom>
        </p:spPr>
      </p:pic>
    </p:spTree>
    <p:extLst>
      <p:ext uri="{BB962C8B-B14F-4D97-AF65-F5344CB8AC3E}">
        <p14:creationId xmlns:p14="http://schemas.microsoft.com/office/powerpoint/2010/main" val="3996563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1FB443-F374-4074-A3AF-F824D82C8FE2}"/>
              </a:ext>
            </a:extLst>
          </p:cNvPr>
          <p:cNvSpPr>
            <a:spLocks noGrp="1"/>
          </p:cNvSpPr>
          <p:nvPr>
            <p:ph type="ctrTitle"/>
          </p:nvPr>
        </p:nvSpPr>
        <p:spPr>
          <a:xfrm>
            <a:off x="2934749" y="2437787"/>
            <a:ext cx="7397971" cy="4601817"/>
          </a:xfrm>
        </p:spPr>
        <p:txBody>
          <a:bodyPr rtlCol="0"/>
          <a:lstStyle/>
          <a:p>
            <a:pPr algn="l" rtl="0"/>
            <a:r>
              <a:rPr lang="fi-FI" sz="2000" dirty="0"/>
              <a:t>On havaittu, että ihmiset hakeutuvat todennäköisemmin avun piiriin, jos joku läheinen sitä heille ehdottaa.</a:t>
            </a:r>
            <a:br>
              <a:rPr lang="fi-FI" sz="2000" dirty="0"/>
            </a:br>
            <a:br>
              <a:rPr lang="fi-FI" sz="2000" dirty="0"/>
            </a:br>
            <a:r>
              <a:rPr lang="fi-FI" sz="2000" dirty="0"/>
              <a:t>Kysyminen ei vahingoita ketään. Se, että avaat keskustelun, voi johtaa läheisesi tilanteen helpottumiseen. </a:t>
            </a:r>
            <a:br>
              <a:rPr lang="fi-FI" sz="2000" dirty="0"/>
            </a:br>
            <a:br>
              <a:rPr lang="fi-FI" sz="2000" dirty="0"/>
            </a:br>
            <a:r>
              <a:rPr lang="fi-FI" sz="2000" dirty="0"/>
              <a:t>Puheeksi ottamiseen kannattaa valita sopiva hetki ja tila; rauhallinen ympäristö ja kiireetön hetki. </a:t>
            </a:r>
            <a:br>
              <a:rPr lang="fi-FI" sz="2000" dirty="0"/>
            </a:br>
            <a:br>
              <a:rPr lang="fi-FI" sz="2000" dirty="0"/>
            </a:br>
            <a:r>
              <a:rPr lang="fi-FI" sz="2000" dirty="0"/>
              <a:t>On myös hyvä pohtia etukäteen, miten voisit ilmaista huolesi syyt niin, ettei puheesi tule tulkituksi moitteeksi tai syytteeksi. </a:t>
            </a:r>
          </a:p>
        </p:txBody>
      </p:sp>
      <p:sp>
        <p:nvSpPr>
          <p:cNvPr id="7" name="Alaotsikko 6">
            <a:extLst>
              <a:ext uri="{FF2B5EF4-FFF2-40B4-BE49-F238E27FC236}">
                <a16:creationId xmlns:a16="http://schemas.microsoft.com/office/drawing/2014/main" id="{F9013BD0-EEB5-4536-B6C3-3DCD3D3F1ABD}"/>
              </a:ext>
            </a:extLst>
          </p:cNvPr>
          <p:cNvSpPr>
            <a:spLocks noGrp="1"/>
          </p:cNvSpPr>
          <p:nvPr>
            <p:ph type="subTitle" idx="1"/>
          </p:nvPr>
        </p:nvSpPr>
        <p:spPr>
          <a:xfrm>
            <a:off x="2481262" y="1055818"/>
            <a:ext cx="7963218" cy="1063487"/>
          </a:xfrm>
        </p:spPr>
        <p:txBody>
          <a:bodyPr rtlCol="0">
            <a:normAutofit/>
          </a:bodyPr>
          <a:lstStyle/>
          <a:p>
            <a:pPr rtl="0"/>
            <a:r>
              <a:rPr lang="fi-FI" sz="2800" b="1" dirty="0"/>
              <a:t>Puheeksi ottamiseen valmistautuminen</a:t>
            </a:r>
          </a:p>
        </p:txBody>
      </p:sp>
      <p:pic>
        <p:nvPicPr>
          <p:cNvPr id="4" name="Kuvan paikkamerkki 3" descr="Kuva, joka sisältää kohteen ulko, vesi, taivas, puu">
            <a:extLst>
              <a:ext uri="{FF2B5EF4-FFF2-40B4-BE49-F238E27FC236}">
                <a16:creationId xmlns:a16="http://schemas.microsoft.com/office/drawing/2014/main" id="{7D88C972-2BAF-FCB8-7D94-E9501715F74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2" r="102"/>
          <a:stretch>
            <a:fillRect/>
          </a:stretch>
        </p:blipFill>
        <p:spPr>
          <a:xfrm>
            <a:off x="539750" y="1900238"/>
            <a:ext cx="3311525" cy="4424362"/>
          </a:xfrm>
        </p:spPr>
      </p:pic>
    </p:spTree>
    <p:extLst>
      <p:ext uri="{BB962C8B-B14F-4D97-AF65-F5344CB8AC3E}">
        <p14:creationId xmlns:p14="http://schemas.microsoft.com/office/powerpoint/2010/main" val="962321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F0263E-A7B0-6BEF-32D1-86266EEA7CE2}"/>
              </a:ext>
            </a:extLst>
          </p:cNvPr>
          <p:cNvSpPr>
            <a:spLocks noGrp="1"/>
          </p:cNvSpPr>
          <p:nvPr>
            <p:ph type="ctrTitle"/>
          </p:nvPr>
        </p:nvSpPr>
        <p:spPr>
          <a:xfrm>
            <a:off x="1148080" y="1127761"/>
            <a:ext cx="6756400" cy="1041717"/>
          </a:xfrm>
        </p:spPr>
        <p:txBody>
          <a:bodyPr>
            <a:normAutofit fontScale="90000"/>
          </a:bodyPr>
          <a:lstStyle/>
          <a:p>
            <a:r>
              <a:rPr lang="fi-FI" sz="3600" dirty="0"/>
              <a:t>Itsemurhauhkan tunnistaminen</a:t>
            </a:r>
          </a:p>
        </p:txBody>
      </p:sp>
      <p:sp>
        <p:nvSpPr>
          <p:cNvPr id="3" name="Alaotsikko 2">
            <a:extLst>
              <a:ext uri="{FF2B5EF4-FFF2-40B4-BE49-F238E27FC236}">
                <a16:creationId xmlns:a16="http://schemas.microsoft.com/office/drawing/2014/main" id="{FE1F5641-FD94-C059-633B-04AA3AF43FDD}"/>
              </a:ext>
            </a:extLst>
          </p:cNvPr>
          <p:cNvSpPr>
            <a:spLocks noGrp="1"/>
          </p:cNvSpPr>
          <p:nvPr>
            <p:ph type="subTitle" idx="1"/>
          </p:nvPr>
        </p:nvSpPr>
        <p:spPr>
          <a:xfrm>
            <a:off x="1346200" y="2575878"/>
            <a:ext cx="9499600" cy="3957002"/>
          </a:xfrm>
        </p:spPr>
        <p:txBody>
          <a:bodyPr>
            <a:normAutofit fontScale="92500" lnSpcReduction="20000"/>
          </a:bodyPr>
          <a:lstStyle/>
          <a:p>
            <a:pPr marL="342900" indent="-342900" algn="l">
              <a:buFont typeface="Arial" panose="020B0604020202020204" pitchFamily="34" charset="0"/>
              <a:buChar char="•"/>
            </a:pPr>
            <a:r>
              <a:rPr lang="fi-FI" dirty="0"/>
              <a:t>Muutokset käyttäytymisessä (väsymys, ärtymys, vetäytyminen, alkoholi/lääkkeet käytön lisääntyminen, tunnetilojen voimakkaat vaihtelut)</a:t>
            </a:r>
          </a:p>
          <a:p>
            <a:pPr marL="342900" indent="-342900" algn="l">
              <a:buFont typeface="Arial" panose="020B0604020202020204" pitchFamily="34" charset="0"/>
              <a:buChar char="•"/>
            </a:pPr>
            <a:r>
              <a:rPr lang="fi-FI" dirty="0"/>
              <a:t>Vähättelevät puheet ”millään ei ole mitään väliä”</a:t>
            </a:r>
          </a:p>
          <a:p>
            <a:pPr marL="342900" indent="-342900" algn="l">
              <a:buFont typeface="Arial" panose="020B0604020202020204" pitchFamily="34" charset="0"/>
              <a:buChar char="•"/>
            </a:pPr>
            <a:r>
              <a:rPr lang="fi-FI" dirty="0"/>
              <a:t>Voimakas voimattomuuden tunne ”umpikuja”</a:t>
            </a:r>
          </a:p>
          <a:p>
            <a:pPr marL="342900" indent="-342900" algn="l">
              <a:buFont typeface="Arial" panose="020B0604020202020204" pitchFamily="34" charset="0"/>
              <a:buChar char="•"/>
            </a:pPr>
            <a:r>
              <a:rPr lang="fi-FI" dirty="0"/>
              <a:t>Puhuu halustaan kuolla</a:t>
            </a:r>
          </a:p>
          <a:p>
            <a:pPr marL="342900" indent="-342900" algn="l">
              <a:buFont typeface="Arial" panose="020B0604020202020204" pitchFamily="34" charset="0"/>
              <a:buChar char="•"/>
            </a:pPr>
            <a:r>
              <a:rPr lang="fi-FI" dirty="0"/>
              <a:t>Etsii keinoja tehdä itsemurha</a:t>
            </a:r>
          </a:p>
          <a:p>
            <a:endParaRPr lang="fi-FI" dirty="0"/>
          </a:p>
          <a:p>
            <a:pPr algn="l"/>
            <a:r>
              <a:rPr lang="fi-FI" dirty="0"/>
              <a:t>Oireita on monenlaisia, joten luota vaistoosi. Tunnet läheisesi ja tiedät mikä on hänelle tyypillistä ja mikä ei. Mikäli kaikki ei tunnu olevan kunnossa, ota asia rohkeasti puheeksi ja kysy onko hänellä itsetuhoisia-ajatuksia tai onko hän miettinyt itsemurhaa.</a:t>
            </a:r>
          </a:p>
        </p:txBody>
      </p:sp>
    </p:spTree>
    <p:extLst>
      <p:ext uri="{BB962C8B-B14F-4D97-AF65-F5344CB8AC3E}">
        <p14:creationId xmlns:p14="http://schemas.microsoft.com/office/powerpoint/2010/main" val="1057067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a:xfrm>
            <a:off x="859220" y="685092"/>
            <a:ext cx="9900745" cy="536546"/>
          </a:xfrm>
        </p:spPr>
        <p:txBody>
          <a:bodyPr/>
          <a:lstStyle/>
          <a:p>
            <a:pPr eaLnBrk="1" hangingPunct="1"/>
            <a:r>
              <a:rPr lang="fi-FI" dirty="0"/>
              <a:t>Itsemurhariskiä arvioidaan kysymällä siitä!</a:t>
            </a:r>
          </a:p>
        </p:txBody>
      </p:sp>
      <p:sp>
        <p:nvSpPr>
          <p:cNvPr id="5126" name="Rectangle 3"/>
          <p:cNvSpPr>
            <a:spLocks noGrp="1" noChangeArrowheads="1"/>
          </p:cNvSpPr>
          <p:nvPr>
            <p:ph idx="1"/>
          </p:nvPr>
        </p:nvSpPr>
        <p:spPr>
          <a:xfrm>
            <a:off x="1868286" y="980728"/>
            <a:ext cx="8208912" cy="5475876"/>
          </a:xfrm>
        </p:spPr>
        <p:txBody>
          <a:bodyPr>
            <a:noAutofit/>
          </a:bodyPr>
          <a:lstStyle/>
          <a:p>
            <a:pPr>
              <a:spcAft>
                <a:spcPct val="10000"/>
              </a:spcAft>
              <a:tabLst>
                <a:tab pos="180975" algn="l"/>
              </a:tabLst>
            </a:pPr>
            <a:r>
              <a:rPr lang="fi-FI" sz="2800" dirty="0">
                <a:solidFill>
                  <a:srgbClr val="0F0F0F"/>
                </a:solidFill>
              </a:rPr>
              <a:t>	                               </a:t>
            </a:r>
          </a:p>
          <a:p>
            <a:pPr>
              <a:spcAft>
                <a:spcPct val="10000"/>
              </a:spcAft>
              <a:tabLst>
                <a:tab pos="180975" algn="l"/>
              </a:tabLst>
            </a:pPr>
            <a:r>
              <a:rPr lang="fi-FI" sz="2800" dirty="0">
                <a:solidFill>
                  <a:srgbClr val="0F0F0F"/>
                </a:solidFill>
              </a:rPr>
              <a:t>				   </a:t>
            </a:r>
            <a:r>
              <a:rPr lang="fi-FI" sz="2800" b="1" dirty="0">
                <a:solidFill>
                  <a:srgbClr val="0F0F0F"/>
                </a:solidFill>
              </a:rPr>
              <a:t>Kysy:</a:t>
            </a:r>
          </a:p>
          <a:p>
            <a:pPr>
              <a:spcAft>
                <a:spcPct val="10000"/>
              </a:spcAft>
              <a:tabLst>
                <a:tab pos="180975" algn="l"/>
              </a:tabLst>
            </a:pPr>
            <a:endParaRPr lang="fi-FI" sz="1050" dirty="0">
              <a:solidFill>
                <a:srgbClr val="0F0F0F"/>
              </a:solidFill>
            </a:endParaRPr>
          </a:p>
          <a:p>
            <a:pPr marL="614363" lvl="1" indent="-342900">
              <a:spcAft>
                <a:spcPct val="10000"/>
              </a:spcAft>
              <a:tabLst>
                <a:tab pos="180975" algn="l"/>
              </a:tabLst>
            </a:pPr>
            <a:endParaRPr lang="fi-FI" sz="2800" b="1" dirty="0">
              <a:solidFill>
                <a:srgbClr val="0F0F0F"/>
              </a:solidFill>
            </a:endParaRPr>
          </a:p>
          <a:p>
            <a:pPr marL="271463" lvl="1" indent="0">
              <a:spcAft>
                <a:spcPct val="10000"/>
              </a:spcAft>
              <a:buNone/>
              <a:tabLst>
                <a:tab pos="180975" algn="l"/>
              </a:tabLst>
            </a:pPr>
            <a:r>
              <a:rPr lang="fi-FI" sz="2800" b="1" dirty="0">
                <a:solidFill>
                  <a:srgbClr val="0F0F0F"/>
                </a:solidFill>
              </a:rPr>
              <a:t>Onko sinulla itsemurha-ajatuksia? </a:t>
            </a:r>
          </a:p>
          <a:p>
            <a:pPr marL="271463" lvl="1" indent="0">
              <a:spcAft>
                <a:spcPct val="10000"/>
              </a:spcAft>
              <a:buNone/>
              <a:tabLst>
                <a:tab pos="180975" algn="l"/>
              </a:tabLst>
            </a:pPr>
            <a:r>
              <a:rPr lang="fi-FI" sz="2800" b="1" dirty="0">
                <a:solidFill>
                  <a:srgbClr val="0F0F0F"/>
                </a:solidFill>
              </a:rPr>
              <a:t>Oletko miettinyt itsesi tappamista? </a:t>
            </a:r>
          </a:p>
          <a:p>
            <a:pPr marL="271463" lvl="1" indent="0">
              <a:spcAft>
                <a:spcPct val="10000"/>
              </a:spcAft>
              <a:buNone/>
              <a:tabLst>
                <a:tab pos="180975" algn="l"/>
              </a:tabLst>
            </a:pPr>
            <a:r>
              <a:rPr lang="fi-FI" sz="2800" b="1" dirty="0">
                <a:solidFill>
                  <a:srgbClr val="0F0F0F"/>
                </a:solidFill>
              </a:rPr>
              <a:t>Onko kuolemasta tullut sinulle vaihtoehto? </a:t>
            </a:r>
            <a:endParaRPr lang="fi-FI" sz="2800" b="1" dirty="0">
              <a:solidFill>
                <a:schemeClr val="tx1"/>
              </a:solidFill>
            </a:endParaRPr>
          </a:p>
          <a:p>
            <a:pPr marL="614363" lvl="1" indent="-342900">
              <a:spcAft>
                <a:spcPct val="10000"/>
              </a:spcAft>
              <a:tabLst>
                <a:tab pos="180975" algn="l"/>
              </a:tabLst>
            </a:pPr>
            <a:endParaRPr lang="fi-FI" sz="800" dirty="0">
              <a:solidFill>
                <a:srgbClr val="0F0F0F"/>
              </a:solidFill>
            </a:endParaRPr>
          </a:p>
          <a:p>
            <a:pPr marL="614363" lvl="1" indent="-342900">
              <a:spcAft>
                <a:spcPct val="10000"/>
              </a:spcAft>
              <a:tabLst>
                <a:tab pos="180975" algn="l"/>
              </a:tabLst>
            </a:pPr>
            <a:endParaRPr lang="fi-FI" sz="2800" b="1" dirty="0">
              <a:solidFill>
                <a:prstClr val="black">
                  <a:lumMod val="75000"/>
                  <a:lumOff val="25000"/>
                </a:prstClr>
              </a:solidFill>
            </a:endParaRPr>
          </a:p>
          <a:p>
            <a:pPr marL="271463" lvl="1" indent="0">
              <a:spcAft>
                <a:spcPct val="10000"/>
              </a:spcAft>
              <a:buNone/>
              <a:tabLst>
                <a:tab pos="180975" algn="l"/>
              </a:tabLst>
            </a:pPr>
            <a:endParaRPr lang="fi-FI" sz="2800" b="1" dirty="0">
              <a:solidFill>
                <a:prstClr val="black">
                  <a:lumMod val="75000"/>
                  <a:lumOff val="25000"/>
                </a:prstClr>
              </a:solidFill>
            </a:endParaRPr>
          </a:p>
          <a:p>
            <a:pPr marL="614363" lvl="1" indent="-342900">
              <a:spcAft>
                <a:spcPct val="10000"/>
              </a:spcAft>
              <a:tabLst>
                <a:tab pos="180975" algn="l"/>
              </a:tabLst>
            </a:pPr>
            <a:endParaRPr lang="fi-FI" sz="2800" dirty="0">
              <a:solidFill>
                <a:srgbClr val="0F0F0F"/>
              </a:solidFill>
            </a:endParaRPr>
          </a:p>
          <a:p>
            <a:pPr marL="614363" lvl="1" indent="-342900">
              <a:spcAft>
                <a:spcPct val="10000"/>
              </a:spcAft>
              <a:tabLst>
                <a:tab pos="180975" algn="l"/>
              </a:tabLst>
            </a:pPr>
            <a:endParaRPr lang="fi-FI" sz="2800" dirty="0">
              <a:solidFill>
                <a:srgbClr val="0F0F0F"/>
              </a:solidFill>
            </a:endParaRPr>
          </a:p>
          <a:p>
            <a:pPr marL="614363" lvl="1" indent="-342900">
              <a:spcAft>
                <a:spcPct val="10000"/>
              </a:spcAft>
              <a:tabLst>
                <a:tab pos="180975" algn="l"/>
              </a:tabLst>
            </a:pPr>
            <a:endParaRPr lang="fi-FI" sz="2800" dirty="0">
              <a:solidFill>
                <a:srgbClr val="0F0F0F"/>
              </a:solidFill>
            </a:endParaRPr>
          </a:p>
          <a:p>
            <a:pPr marL="271463" lvl="1" indent="0">
              <a:spcAft>
                <a:spcPct val="10000"/>
              </a:spcAft>
              <a:buNone/>
              <a:tabLst>
                <a:tab pos="180975" algn="l"/>
              </a:tabLst>
            </a:pPr>
            <a:endParaRPr lang="fi-FI" sz="2800" dirty="0">
              <a:solidFill>
                <a:srgbClr val="0F0F0F"/>
              </a:solidFill>
            </a:endParaRPr>
          </a:p>
        </p:txBody>
      </p:sp>
      <p:sp>
        <p:nvSpPr>
          <p:cNvPr id="5122" name="Päivämäärän paikkamerkki 3"/>
          <p:cNvSpPr>
            <a:spLocks noGrp="1"/>
          </p:cNvSpPr>
          <p:nvPr>
            <p:ph type="dt" sz="half"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E8A78D6-E794-406E-9CD6-F1198F8C06EF}" type="datetime1">
              <a:rPr kumimoji="0" lang="fi-FI" sz="1100" b="0" i="0" u="none" strike="noStrike" kern="1200" cap="none" spc="0" normalizeH="0" baseline="0" noProof="0">
                <a:ln>
                  <a:noFill/>
                </a:ln>
                <a:solidFill>
                  <a:srgbClr val="1F497D"/>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GB" sz="1100" b="0" i="0" u="none" strike="noStrike" kern="1200" cap="none" spc="0" normalizeH="0" baseline="0" noProof="0">
              <a:ln>
                <a:noFill/>
              </a:ln>
              <a:solidFill>
                <a:srgbClr val="1F497D"/>
              </a:solidFill>
              <a:effectLst/>
              <a:uLnTx/>
              <a:uFillTx/>
              <a:latin typeface="Arial" charset="0"/>
              <a:ea typeface="+mn-ea"/>
              <a:cs typeface="+mn-cs"/>
            </a:endParaRPr>
          </a:p>
        </p:txBody>
      </p:sp>
      <p:sp>
        <p:nvSpPr>
          <p:cNvPr id="5124" name="Dian numeron paikkamerkki 5"/>
          <p:cNvSpPr>
            <a:spLocks noGrp="1"/>
          </p:cNvSpPr>
          <p:nvPr>
            <p:ph type="sldNum" sz="quarter" idx="12"/>
          </p:nvPr>
        </p:nvSpPr>
        <p:spPr>
          <a:xfrm>
            <a:off x="2999656" y="6467475"/>
            <a:ext cx="3096344" cy="273894"/>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A9A29DA-74A3-4D92-BC03-3BF5B7C2826E}" type="slidenum">
              <a:rPr kumimoji="0" lang="en-GB" sz="1100" b="0" i="0" u="none" strike="noStrike" kern="1200" cap="none" spc="0" normalizeH="0" baseline="0" noProof="0">
                <a:ln>
                  <a:noFill/>
                </a:ln>
                <a:solidFill>
                  <a:srgbClr val="1F497D"/>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r>
              <a:rPr kumimoji="0" lang="en-GB" sz="1100" b="0" i="0" u="none" strike="noStrike" kern="1200" cap="none" spc="0" normalizeH="0" baseline="0" noProof="0" dirty="0">
                <a:ln>
                  <a:noFill/>
                </a:ln>
                <a:solidFill>
                  <a:srgbClr val="1F497D"/>
                </a:solidFill>
                <a:effectLst/>
                <a:uLnTx/>
                <a:uFillTx/>
                <a:latin typeface="Arial" charset="0"/>
                <a:ea typeface="+mn-ea"/>
                <a:cs typeface="+mn-cs"/>
              </a:rPr>
              <a:t> </a:t>
            </a:r>
            <a:r>
              <a:rPr kumimoji="0" lang="en-GB" sz="1100" b="0" i="0" u="none" strike="noStrike" kern="1200" cap="none" spc="0" normalizeH="0" baseline="0" noProof="0" dirty="0">
                <a:ln>
                  <a:noFill/>
                </a:ln>
                <a:solidFill>
                  <a:srgbClr val="696E73"/>
                </a:solidFill>
                <a:effectLst/>
                <a:uLnTx/>
                <a:uFillTx/>
                <a:latin typeface="Arial" charset="0"/>
                <a:ea typeface="+mn-ea"/>
                <a:cs typeface="+mn-cs"/>
              </a:rPr>
              <a:t> |</a:t>
            </a:r>
            <a:r>
              <a:rPr kumimoji="0" lang="en-GB" sz="1100" b="0" i="0" u="none" strike="noStrike" kern="1200" cap="none" spc="0" normalizeH="0" baseline="0" noProof="0" dirty="0">
                <a:ln>
                  <a:noFill/>
                </a:ln>
                <a:solidFill>
                  <a:srgbClr val="1F497D"/>
                </a:solidFill>
                <a:effectLst/>
                <a:uLnTx/>
                <a:uFillTx/>
                <a:latin typeface="Arial" charset="0"/>
                <a:ea typeface="+mn-ea"/>
                <a:cs typeface="+mn-cs"/>
              </a:rPr>
              <a:t>  </a:t>
            </a:r>
            <a:r>
              <a:rPr kumimoji="0" lang="en-US" sz="1100" b="0" i="0" u="none" strike="noStrike" kern="1200" cap="none" spc="0" normalizeH="0" baseline="0" noProof="0" dirty="0">
                <a:ln>
                  <a:noFill/>
                </a:ln>
                <a:solidFill>
                  <a:srgbClr val="1F497D"/>
                </a:solidFill>
                <a:effectLst/>
                <a:uLnTx/>
                <a:uFillTx/>
                <a:latin typeface="Arial" charset="0"/>
                <a:ea typeface="+mn-ea"/>
                <a:cs typeface="Arial" charset="0"/>
              </a:rPr>
              <a:t>© </a:t>
            </a:r>
            <a:r>
              <a:rPr kumimoji="0" lang="en-GB" sz="1100" b="0" i="0" u="none" strike="noStrike" kern="1200" cap="none" spc="0" normalizeH="0" baseline="0" noProof="0" dirty="0" err="1">
                <a:ln>
                  <a:noFill/>
                </a:ln>
                <a:solidFill>
                  <a:srgbClr val="1F497D"/>
                </a:solidFill>
                <a:effectLst/>
                <a:uLnTx/>
                <a:uFillTx/>
                <a:latin typeface="Arial" charset="0"/>
                <a:ea typeface="+mn-ea"/>
                <a:cs typeface="+mn-cs"/>
              </a:rPr>
              <a:t>Mielenterveysseura</a:t>
            </a:r>
            <a:endParaRPr kumimoji="0" lang="en-GB" sz="1100" b="0" i="0" u="none" strike="noStrike" kern="1200" cap="none" spc="0" normalizeH="0" baseline="0" noProof="0" dirty="0">
              <a:ln>
                <a:noFill/>
              </a:ln>
              <a:solidFill>
                <a:srgbClr val="1F497D"/>
              </a:solidFill>
              <a:effectLst/>
              <a:uLnTx/>
              <a:uFillTx/>
              <a:latin typeface="Arial" charset="0"/>
              <a:ea typeface="+mn-ea"/>
              <a:cs typeface="+mn-cs"/>
            </a:endParaRPr>
          </a:p>
        </p:txBody>
      </p:sp>
      <p:sp>
        <p:nvSpPr>
          <p:cNvPr id="2" name="Alatunnisteen paikkamerkki 1"/>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srgbClr val="6A6E73"/>
                </a:solidFill>
                <a:effectLst/>
                <a:uLnTx/>
                <a:uFillTx/>
                <a:latin typeface="Calibri"/>
                <a:ea typeface="+mn-ea"/>
                <a:cs typeface="+mn-cs"/>
              </a:rPr>
              <a:t>IE-keskus, hs</a:t>
            </a:r>
          </a:p>
        </p:txBody>
      </p:sp>
    </p:spTree>
    <p:extLst>
      <p:ext uri="{BB962C8B-B14F-4D97-AF65-F5344CB8AC3E}">
        <p14:creationId xmlns:p14="http://schemas.microsoft.com/office/powerpoint/2010/main" val="3379541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D0E85F-61D4-3786-2D36-3C471979DFD6}"/>
              </a:ext>
            </a:extLst>
          </p:cNvPr>
          <p:cNvSpPr>
            <a:spLocks noGrp="1"/>
          </p:cNvSpPr>
          <p:nvPr>
            <p:ph type="title"/>
          </p:nvPr>
        </p:nvSpPr>
        <p:spPr>
          <a:xfrm>
            <a:off x="680720" y="518160"/>
            <a:ext cx="10688320" cy="1442720"/>
          </a:xfrm>
        </p:spPr>
        <p:txBody>
          <a:bodyPr>
            <a:normAutofit/>
          </a:bodyPr>
          <a:lstStyle/>
          <a:p>
            <a:r>
              <a:rPr lang="fi-FI" dirty="0"/>
              <a:t>Mitä tehdä, jos läheisellä on itsetuhoisia ajatuksia?</a:t>
            </a:r>
          </a:p>
        </p:txBody>
      </p:sp>
      <p:sp>
        <p:nvSpPr>
          <p:cNvPr id="4" name="Tekstin paikkamerkki 3">
            <a:extLst>
              <a:ext uri="{FF2B5EF4-FFF2-40B4-BE49-F238E27FC236}">
                <a16:creationId xmlns:a16="http://schemas.microsoft.com/office/drawing/2014/main" id="{92F15F1B-B981-A450-E899-95FA5379CD71}"/>
              </a:ext>
            </a:extLst>
          </p:cNvPr>
          <p:cNvSpPr>
            <a:spLocks noGrp="1"/>
          </p:cNvSpPr>
          <p:nvPr>
            <p:ph type="body" sz="half" idx="2"/>
          </p:nvPr>
        </p:nvSpPr>
        <p:spPr>
          <a:xfrm>
            <a:off x="386080" y="2143760"/>
            <a:ext cx="7701280" cy="4318795"/>
          </a:xfrm>
        </p:spPr>
        <p:txBody>
          <a:bodyPr>
            <a:normAutofit/>
          </a:bodyPr>
          <a:lstStyle/>
          <a:p>
            <a:pPr marL="285750" indent="-285750">
              <a:buFont typeface="Arial" panose="020B0604020202020204" pitchFamily="34" charset="0"/>
              <a:buChar char="•"/>
            </a:pPr>
            <a:r>
              <a:rPr lang="fi-FI" dirty="0"/>
              <a:t>Itsemurha-ajatuksista on turvallista kysyä suoraan.</a:t>
            </a:r>
          </a:p>
          <a:p>
            <a:pPr marL="285750" indent="-285750">
              <a:buFont typeface="Arial" panose="020B0604020202020204" pitchFamily="34" charset="0"/>
              <a:buChar char="•"/>
            </a:pPr>
            <a:r>
              <a:rPr lang="fi-FI" b="1" dirty="0"/>
              <a:t>Kysyminen ei lisää itsemurhan riskiä.</a:t>
            </a:r>
            <a:r>
              <a:rPr lang="fi-FI" dirty="0"/>
              <a:t> </a:t>
            </a:r>
            <a:r>
              <a:rPr lang="fi-FI" dirty="0">
                <a:solidFill>
                  <a:schemeClr val="tx1"/>
                </a:solidFill>
              </a:rPr>
              <a:t>Avoin puhe vähentää stigmaa ja auttaa itsemurhaa harkitsevaa näkemään muita vaihtoehtoja ja lisää selviytymiskeinoja vaikeassa tilanteessa.</a:t>
            </a:r>
          </a:p>
          <a:p>
            <a:pPr marL="285750" indent="-285750">
              <a:buFont typeface="Arial" panose="020B0604020202020204" pitchFamily="34" charset="0"/>
              <a:buChar char="•"/>
            </a:pPr>
            <a:r>
              <a:rPr lang="fi-FI" dirty="0">
                <a:solidFill>
                  <a:schemeClr val="tx1"/>
                </a:solidFill>
              </a:rPr>
              <a:t>Itsemurhaa harkitseva on usein umpikujassa, jossa mielentila voi vaihtua hyvinkin nopeasti. Siksi </a:t>
            </a:r>
            <a:r>
              <a:rPr lang="fi-FI" b="1" dirty="0">
                <a:solidFill>
                  <a:schemeClr val="tx1"/>
                </a:solidFill>
              </a:rPr>
              <a:t>oikealla hetkellä tarjottu henkinen tuki voi estää itsemurhan</a:t>
            </a:r>
            <a:r>
              <a:rPr lang="fi-FI" dirty="0">
                <a:solidFill>
                  <a:schemeClr val="tx1"/>
                </a:solidFill>
              </a:rPr>
              <a:t>.</a:t>
            </a:r>
            <a:endParaRPr lang="fi-FI" b="1" dirty="0">
              <a:solidFill>
                <a:schemeClr val="tx1"/>
              </a:solidFill>
            </a:endParaRPr>
          </a:p>
          <a:p>
            <a:pPr marL="285750" indent="-285750">
              <a:buFont typeface="Arial" panose="020B0604020202020204" pitchFamily="34" charset="0"/>
              <a:buChar char="•"/>
            </a:pPr>
            <a:r>
              <a:rPr lang="fi-FI" dirty="0"/>
              <a:t>”Olen huolissani sinusta ja siksi haluan kysyä sinulta, onko sinulla itsetuhoisia tai itsemurha-ajatuksia?”</a:t>
            </a:r>
          </a:p>
          <a:p>
            <a:pPr marL="285750" indent="-285750">
              <a:buFont typeface="Arial" panose="020B0604020202020204" pitchFamily="34" charset="0"/>
              <a:buChar char="•"/>
            </a:pPr>
            <a:r>
              <a:rPr lang="fi-FI" dirty="0"/>
              <a:t>Ota puheet todesta, älä mitätöi tai kyseenalaista.</a:t>
            </a:r>
          </a:p>
          <a:p>
            <a:pPr marL="285750" indent="-285750">
              <a:buFont typeface="Arial" panose="020B0604020202020204" pitchFamily="34" charset="0"/>
              <a:buChar char="•"/>
            </a:pPr>
            <a:r>
              <a:rPr lang="fi-FI" dirty="0"/>
              <a:t>Älä kysy ”Miksi?” </a:t>
            </a:r>
          </a:p>
          <a:p>
            <a:pPr marL="285750" indent="-285750">
              <a:buFont typeface="Arial" panose="020B0604020202020204" pitchFamily="34" charset="0"/>
              <a:buChar char="•"/>
            </a:pPr>
            <a:r>
              <a:rPr lang="fi-FI" dirty="0"/>
              <a:t>Kysy mieluummin, mihin henkilö ajattelee itsemurhan tuovan helpotusta? Minkälaista apua henkilö toivoo? Mikä häntä on aikaisemmin auttanut selviytymään vaikeista hetkistä?</a:t>
            </a:r>
          </a:p>
          <a:p>
            <a:endParaRPr lang="fi-FI" dirty="0"/>
          </a:p>
        </p:txBody>
      </p:sp>
      <p:pic>
        <p:nvPicPr>
          <p:cNvPr id="6" name="Kuva 5" descr="Kuva, joka sisältää kohteen rakennus, kivi, rock, vanha&#10;&#10;Kuvaus luotu automaattisesti">
            <a:extLst>
              <a:ext uri="{FF2B5EF4-FFF2-40B4-BE49-F238E27FC236}">
                <a16:creationId xmlns:a16="http://schemas.microsoft.com/office/drawing/2014/main" id="{5187A1BD-5D9A-B6E8-34A9-FE5EE3C2FDC1}"/>
              </a:ext>
            </a:extLst>
          </p:cNvPr>
          <p:cNvPicPr>
            <a:picLocks noChangeAspect="1"/>
          </p:cNvPicPr>
          <p:nvPr/>
        </p:nvPicPr>
        <p:blipFill>
          <a:blip r:embed="rId2">
            <a:extLst>
              <a:ext uri="{BEBA8EAE-BF5A-486C-A8C5-ECC9F3942E4B}">
                <a14:imgProps xmlns:a14="http://schemas.microsoft.com/office/drawing/2010/main">
                  <a14:imgLayer r:embed="rId3">
                    <a14:imgEffect>
                      <a14:saturation sat="46000"/>
                    </a14:imgEffect>
                  </a14:imgLayer>
                </a14:imgProps>
              </a:ext>
              <a:ext uri="{28A0092B-C50C-407E-A947-70E740481C1C}">
                <a14:useLocalDpi xmlns:a14="http://schemas.microsoft.com/office/drawing/2010/main" val="0"/>
              </a:ext>
            </a:extLst>
          </a:blip>
          <a:stretch>
            <a:fillRect/>
          </a:stretch>
        </p:blipFill>
        <p:spPr>
          <a:xfrm>
            <a:off x="7933690" y="2143760"/>
            <a:ext cx="3435350" cy="4580466"/>
          </a:xfrm>
          <a:prstGeom prst="rect">
            <a:avLst/>
          </a:prstGeom>
          <a:effectLst>
            <a:softEdge rad="215900"/>
          </a:effectLst>
        </p:spPr>
      </p:pic>
    </p:spTree>
    <p:extLst>
      <p:ext uri="{BB962C8B-B14F-4D97-AF65-F5344CB8AC3E}">
        <p14:creationId xmlns:p14="http://schemas.microsoft.com/office/powerpoint/2010/main" val="519084063"/>
      </p:ext>
    </p:extLst>
  </p:cSld>
  <p:clrMapOvr>
    <a:masterClrMapping/>
  </p:clrMapOvr>
</p:sld>
</file>

<file path=ppt/theme/theme1.xml><?xml version="1.0" encoding="utf-8"?>
<a:theme xmlns:a="http://schemas.openxmlformats.org/drawingml/2006/main" name="1_Mukautettu suunnittelumalli">
  <a:themeElements>
    <a:clrScheme name="Koske">
      <a:dk1>
        <a:sysClr val="windowText" lastClr="000000"/>
      </a:dk1>
      <a:lt1>
        <a:sysClr val="window" lastClr="FFFFFF"/>
      </a:lt1>
      <a:dk2>
        <a:srgbClr val="44546A"/>
      </a:dk2>
      <a:lt2>
        <a:srgbClr val="E7E6E6"/>
      </a:lt2>
      <a:accent1>
        <a:srgbClr val="386D89"/>
      </a:accent1>
      <a:accent2>
        <a:srgbClr val="F2734C"/>
      </a:accent2>
      <a:accent3>
        <a:srgbClr val="A5A5A5"/>
      </a:accent3>
      <a:accent4>
        <a:srgbClr val="FDDFD0"/>
      </a:accent4>
      <a:accent5>
        <a:srgbClr val="5B9BD5"/>
      </a:accent5>
      <a:accent6>
        <a:srgbClr val="70AD47"/>
      </a:accent6>
      <a:hlink>
        <a:srgbClr val="0563C1"/>
      </a:hlink>
      <a:folHlink>
        <a:srgbClr val="954F72"/>
      </a:folHlink>
    </a:clrScheme>
    <a:fontScheme name="Mukautettu 1">
      <a:majorFont>
        <a:latin typeface="Karla"/>
        <a:ea typeface=""/>
        <a:cs typeface=""/>
      </a:majorFont>
      <a:minorFont>
        <a:latin typeface="Kar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OSKE MASTER 2 potx" id="{37B05C44-6BBD-43AF-8184-33FFF5076832}" vid="{A640517A-6A6F-4122-9F14-629D0BC3FB36}"/>
    </a:ext>
  </a:extLst>
</a:theme>
</file>

<file path=ppt/theme/theme2.xml><?xml version="1.0" encoding="utf-8"?>
<a:theme xmlns:a="http://schemas.openxmlformats.org/drawingml/2006/main" name="KoskeUusi">
  <a:themeElements>
    <a:clrScheme name="Koske">
      <a:dk1>
        <a:sysClr val="windowText" lastClr="000000"/>
      </a:dk1>
      <a:lt1>
        <a:sysClr val="window" lastClr="FFFFFF"/>
      </a:lt1>
      <a:dk2>
        <a:srgbClr val="44546A"/>
      </a:dk2>
      <a:lt2>
        <a:srgbClr val="E7E6E6"/>
      </a:lt2>
      <a:accent1>
        <a:srgbClr val="386D89"/>
      </a:accent1>
      <a:accent2>
        <a:srgbClr val="F2734C"/>
      </a:accent2>
      <a:accent3>
        <a:srgbClr val="A5A5A5"/>
      </a:accent3>
      <a:accent4>
        <a:srgbClr val="FDDFD0"/>
      </a:accent4>
      <a:accent5>
        <a:srgbClr val="5B9BD5"/>
      </a:accent5>
      <a:accent6>
        <a:srgbClr val="70AD47"/>
      </a:accent6>
      <a:hlink>
        <a:srgbClr val="0563C1"/>
      </a:hlink>
      <a:folHlink>
        <a:srgbClr val="954F72"/>
      </a:folHlink>
    </a:clrScheme>
    <a:fontScheme name="Mukautettu 1">
      <a:majorFont>
        <a:latin typeface="Karla"/>
        <a:ea typeface=""/>
        <a:cs typeface=""/>
      </a:majorFont>
      <a:minorFont>
        <a:latin typeface="Kar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oskeUusi" id="{8CB67E55-5CF9-4C05-8118-61E7A7C0D55F}" vid="{0D50C8EF-8D3D-4CDE-9DCF-38F56A80AB32}"/>
    </a:ext>
  </a:extLst>
</a:theme>
</file>

<file path=ppt/theme/theme3.xml><?xml version="1.0" encoding="utf-8"?>
<a:theme xmlns:a="http://schemas.openxmlformats.org/drawingml/2006/main" name="1 Esityksen sivumallit">
  <a:themeElements>
    <a:clrScheme name="Koske">
      <a:dk1>
        <a:sysClr val="windowText" lastClr="000000"/>
      </a:dk1>
      <a:lt1>
        <a:sysClr val="window" lastClr="FFFFFF"/>
      </a:lt1>
      <a:dk2>
        <a:srgbClr val="44546A"/>
      </a:dk2>
      <a:lt2>
        <a:srgbClr val="E7E6E6"/>
      </a:lt2>
      <a:accent1>
        <a:srgbClr val="386D89"/>
      </a:accent1>
      <a:accent2>
        <a:srgbClr val="F2734C"/>
      </a:accent2>
      <a:accent3>
        <a:srgbClr val="A5A5A5"/>
      </a:accent3>
      <a:accent4>
        <a:srgbClr val="FDDFD0"/>
      </a:accent4>
      <a:accent5>
        <a:srgbClr val="5B9BD5"/>
      </a:accent5>
      <a:accent6>
        <a:srgbClr val="70AD47"/>
      </a:accent6>
      <a:hlink>
        <a:srgbClr val="0563C1"/>
      </a:hlink>
      <a:folHlink>
        <a:srgbClr val="954F72"/>
      </a:folHlink>
    </a:clrScheme>
    <a:fontScheme name="Mukautettu 1">
      <a:majorFont>
        <a:latin typeface="Karla"/>
        <a:ea typeface=""/>
        <a:cs typeface=""/>
      </a:majorFont>
      <a:minorFont>
        <a:latin typeface="Kar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OSKE MASTER 2 potx" id="{37B05C44-6BBD-43AF-8184-33FFF5076832}" vid="{2429DBE4-E7F2-408C-8E43-DA41220B83E2}"/>
    </a:ext>
  </a:extLst>
</a:theme>
</file>

<file path=ppt/theme/theme4.xml><?xml version="1.0" encoding="utf-8"?>
<a:theme xmlns:a="http://schemas.openxmlformats.org/drawingml/2006/main" name="3_mieli_mallipohja_v2015-01-26">
  <a:themeElements>
    <a:clrScheme name="mieli">
      <a:dk1>
        <a:sysClr val="windowText" lastClr="000000"/>
      </a:dk1>
      <a:lt1>
        <a:sysClr val="window" lastClr="FFFFFF"/>
      </a:lt1>
      <a:dk2>
        <a:srgbClr val="1F497D"/>
      </a:dk2>
      <a:lt2>
        <a:srgbClr val="EEECE1"/>
      </a:lt2>
      <a:accent1>
        <a:srgbClr val="00E13C"/>
      </a:accent1>
      <a:accent2>
        <a:srgbClr val="696E73"/>
      </a:accent2>
      <a:accent3>
        <a:srgbClr val="DCE1E6"/>
      </a:accent3>
      <a:accent4>
        <a:srgbClr val="F0F0F1"/>
      </a:accent4>
      <a:accent5>
        <a:srgbClr val="000000"/>
      </a:accent5>
      <a:accent6>
        <a:srgbClr val="E6FCEC"/>
      </a:accent6>
      <a:hlink>
        <a:srgbClr val="0000FF"/>
      </a:hlink>
      <a:folHlink>
        <a:srgbClr val="800080"/>
      </a:folHlink>
    </a:clrScheme>
    <a:fontScheme name="Mieli2015">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ske 2022">
      <a:majorFont>
        <a:latin typeface="Karla Bold"/>
        <a:ea typeface=""/>
        <a:cs typeface=""/>
      </a:majorFont>
      <a:minorFont>
        <a:latin typeface="Kar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1 Esityksen sivumallit">
  <a:themeElements>
    <a:clrScheme name="Koske">
      <a:dk1>
        <a:sysClr val="windowText" lastClr="000000"/>
      </a:dk1>
      <a:lt1>
        <a:sysClr val="window" lastClr="FFFFFF"/>
      </a:lt1>
      <a:dk2>
        <a:srgbClr val="44546A"/>
      </a:dk2>
      <a:lt2>
        <a:srgbClr val="E7E6E6"/>
      </a:lt2>
      <a:accent1>
        <a:srgbClr val="386D89"/>
      </a:accent1>
      <a:accent2>
        <a:srgbClr val="F2734C"/>
      </a:accent2>
      <a:accent3>
        <a:srgbClr val="A5A5A5"/>
      </a:accent3>
      <a:accent4>
        <a:srgbClr val="FDDFD0"/>
      </a:accent4>
      <a:accent5>
        <a:srgbClr val="5B9BD5"/>
      </a:accent5>
      <a:accent6>
        <a:srgbClr val="70AD47"/>
      </a:accent6>
      <a:hlink>
        <a:srgbClr val="0563C1"/>
      </a:hlink>
      <a:folHlink>
        <a:srgbClr val="954F72"/>
      </a:folHlink>
    </a:clrScheme>
    <a:fontScheme name="Mukautettu 1">
      <a:majorFont>
        <a:latin typeface="Karla"/>
        <a:ea typeface=""/>
        <a:cs typeface=""/>
      </a:majorFont>
      <a:minorFont>
        <a:latin typeface="Kar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OSKE MASTER 2 potx" id="{37B05C44-6BBD-43AF-8184-33FFF5076832}" vid="{2429DBE4-E7F2-408C-8E43-DA41220B83E2}"/>
    </a:ext>
  </a:extLst>
</a:theme>
</file>

<file path=ppt/theme/theme7.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547</TotalTime>
  <Words>1166</Words>
  <Application>Microsoft Office PowerPoint</Application>
  <PresentationFormat>Laajakuva</PresentationFormat>
  <Paragraphs>145</Paragraphs>
  <Slides>15</Slides>
  <Notes>5</Notes>
  <HiddenSlides>0</HiddenSlides>
  <MMClips>0</MMClips>
  <ScaleCrop>false</ScaleCrop>
  <HeadingPairs>
    <vt:vector size="6" baseType="variant">
      <vt:variant>
        <vt:lpstr>Käytetyt fontit</vt:lpstr>
      </vt:variant>
      <vt:variant>
        <vt:i4>10</vt:i4>
      </vt:variant>
      <vt:variant>
        <vt:lpstr>Teema</vt:lpstr>
      </vt:variant>
      <vt:variant>
        <vt:i4>6</vt:i4>
      </vt:variant>
      <vt:variant>
        <vt:lpstr>Dian otsikot</vt:lpstr>
      </vt:variant>
      <vt:variant>
        <vt:i4>15</vt:i4>
      </vt:variant>
    </vt:vector>
  </HeadingPairs>
  <TitlesOfParts>
    <vt:vector size="31" baseType="lpstr">
      <vt:lpstr>Arial</vt:lpstr>
      <vt:lpstr>Arial Rounded MT Lt</vt:lpstr>
      <vt:lpstr>Avenir Next LT Pro</vt:lpstr>
      <vt:lpstr>Calibri</vt:lpstr>
      <vt:lpstr>Clarendon</vt:lpstr>
      <vt:lpstr>Georgia</vt:lpstr>
      <vt:lpstr>Karla</vt:lpstr>
      <vt:lpstr>Karla Bold</vt:lpstr>
      <vt:lpstr>Raleway-Regular</vt:lpstr>
      <vt:lpstr>Wingdings</vt:lpstr>
      <vt:lpstr>1_Mukautettu suunnittelumalli</vt:lpstr>
      <vt:lpstr>KoskeUusi</vt:lpstr>
      <vt:lpstr>1 Esityksen sivumallit</vt:lpstr>
      <vt:lpstr>3_mieli_mallipohja_v2015-01-26</vt:lpstr>
      <vt:lpstr>Mukautettu suunnittelumalli</vt:lpstr>
      <vt:lpstr>1_1 Esityksen sivumallit</vt:lpstr>
      <vt:lpstr>Meijän MielenTaidot </vt:lpstr>
      <vt:lpstr>Itsemurhat Suomessa – vieläkin paljon </vt:lpstr>
      <vt:lpstr>Itsemurhayritykset </vt:lpstr>
      <vt:lpstr>Huolen puheeksi ottaminen</vt:lpstr>
      <vt:lpstr>Myös ammattilaiset joutuvat työssään puheeksi ottamisen tilanteisiin. Heille on kehitetty erilaisia menetelmiä ja oppaita huolen puheeksi ottamiseen.  Ammattilaisten ohjeissa painotetaan varhaista puuttumista ja dialogista huolikeskustelua.  Huolen puheeksi ottamiseen ei kuitenkaan tarvita mitään erityisiä taitoja tai menetelmiä, empatia ja huoli läheisestä riittää.  Mieli ry:n nettisivuilta löytyy vinkkejä huolen puheeksi ottamiseen: https://mieli.fi/vaikea-elamantilanne/huoli-laheisesta-kysyminen-on-valittamista/</vt:lpstr>
      <vt:lpstr>On havaittu, että ihmiset hakeutuvat todennäköisemmin avun piiriin, jos joku läheinen sitä heille ehdottaa.  Kysyminen ei vahingoita ketään. Se, että avaat keskustelun, voi johtaa läheisesi tilanteen helpottumiseen.   Puheeksi ottamiseen kannattaa valita sopiva hetki ja tila; rauhallinen ympäristö ja kiireetön hetki.   On myös hyvä pohtia etukäteen, miten voisit ilmaista huolesi syyt niin, ettei puheesi tule tulkituksi moitteeksi tai syytteeksi. </vt:lpstr>
      <vt:lpstr>Itsemurhauhkan tunnistaminen</vt:lpstr>
      <vt:lpstr>Itsemurhariskiä arvioidaan kysymällä siitä!</vt:lpstr>
      <vt:lpstr>Mitä tehdä, jos läheisellä on itsetuhoisia ajatuksia?</vt:lpstr>
      <vt:lpstr>PowerPoint-esitys</vt:lpstr>
      <vt:lpstr>Kiireellisen avuntarpeen tunnusmerkit ja toiminta:</vt:lpstr>
      <vt:lpstr>Ei-kiireellistä apua:</vt:lpstr>
      <vt:lpstr>PowerPoint-esitys</vt:lpstr>
      <vt:lpstr>Apua mielenterveystoipujan läheiselle</vt:lpstr>
      <vt:lpstr>Lähteet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MielenTaidot –tuokio  13.9.2022 Klo 13-14</dc:title>
  <dc:creator>Katja Remes</dc:creator>
  <cp:lastModifiedBy>Katja Remes</cp:lastModifiedBy>
  <cp:revision>6</cp:revision>
  <dcterms:created xsi:type="dcterms:W3CDTF">2022-09-06T06:54:02Z</dcterms:created>
  <dcterms:modified xsi:type="dcterms:W3CDTF">2024-01-03T10:07:30Z</dcterms:modified>
</cp:coreProperties>
</file>