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83" r:id="rId5"/>
  </p:sldMasterIdLst>
  <p:notesMasterIdLst>
    <p:notesMasterId r:id="rId23"/>
  </p:notesMasterIdLst>
  <p:sldIdLst>
    <p:sldId id="256" r:id="rId6"/>
    <p:sldId id="266" r:id="rId7"/>
    <p:sldId id="270" r:id="rId8"/>
    <p:sldId id="272" r:id="rId9"/>
    <p:sldId id="268" r:id="rId10"/>
    <p:sldId id="273" r:id="rId11"/>
    <p:sldId id="271" r:id="rId12"/>
    <p:sldId id="274" r:id="rId13"/>
    <p:sldId id="263" r:id="rId14"/>
    <p:sldId id="275" r:id="rId15"/>
    <p:sldId id="261" r:id="rId16"/>
    <p:sldId id="276" r:id="rId17"/>
    <p:sldId id="262" r:id="rId18"/>
    <p:sldId id="277" r:id="rId19"/>
    <p:sldId id="269" r:id="rId20"/>
    <p:sldId id="260" r:id="rId21"/>
    <p:sldId id="267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29069-2DF5-4018-8920-EDFD22675C62}" v="1" dt="2023-12-19T13:32:55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Salminen-Lahtinen" userId="e78319d7-6db1-4515-9361-f471234b925b" providerId="ADAL" clId="{48B6B9B6-8335-41E1-BFC0-D147E12000C6}"/>
    <pc:docChg chg="modSld">
      <pc:chgData name="Katja Salminen-Lahtinen" userId="e78319d7-6db1-4515-9361-f471234b925b" providerId="ADAL" clId="{48B6B9B6-8335-41E1-BFC0-D147E12000C6}" dt="2023-03-16T10:13:42.235" v="24" actId="20577"/>
      <pc:docMkLst>
        <pc:docMk/>
      </pc:docMkLst>
      <pc:sldChg chg="modSp mod">
        <pc:chgData name="Katja Salminen-Lahtinen" userId="e78319d7-6db1-4515-9361-f471234b925b" providerId="ADAL" clId="{48B6B9B6-8335-41E1-BFC0-D147E12000C6}" dt="2023-03-16T10:13:42.235" v="24" actId="20577"/>
        <pc:sldMkLst>
          <pc:docMk/>
          <pc:sldMk cId="905352689" sldId="256"/>
        </pc:sldMkLst>
        <pc:spChg chg="mod">
          <ac:chgData name="Katja Salminen-Lahtinen" userId="e78319d7-6db1-4515-9361-f471234b925b" providerId="ADAL" clId="{48B6B9B6-8335-41E1-BFC0-D147E12000C6}" dt="2023-03-16T10:13:42.235" v="24" actId="20577"/>
          <ac:spMkLst>
            <pc:docMk/>
            <pc:sldMk cId="905352689" sldId="256"/>
            <ac:spMk id="2" creationId="{3ABFE0B0-FE94-27F4-2537-EDD7E5DE5E69}"/>
          </ac:spMkLst>
        </pc:spChg>
      </pc:sldChg>
    </pc:docChg>
  </pc:docChgLst>
  <pc:docChgLst>
    <pc:chgData name="Vieras" userId="S::urn:spo:anon#8fdbd6656855d2a5b72bd8000d7a12b4a5f0f2529976591cc02f68a11f9e3358::" providerId="AD" clId="Web-{8B6A20B5-13B3-CA74-88B4-16C0E411806E}"/>
    <pc:docChg chg="modSld">
      <pc:chgData name="Vieras" userId="S::urn:spo:anon#8fdbd6656855d2a5b72bd8000d7a12b4a5f0f2529976591cc02f68a11f9e3358::" providerId="AD" clId="Web-{8B6A20B5-13B3-CA74-88B4-16C0E411806E}" dt="2023-12-20T06:56:15.065" v="27" actId="20577"/>
      <pc:docMkLst>
        <pc:docMk/>
      </pc:docMkLst>
      <pc:sldChg chg="modSp">
        <pc:chgData name="Vieras" userId="S::urn:spo:anon#8fdbd6656855d2a5b72bd8000d7a12b4a5f0f2529976591cc02f68a11f9e3358::" providerId="AD" clId="Web-{8B6A20B5-13B3-CA74-88B4-16C0E411806E}" dt="2023-12-20T06:56:15.065" v="27" actId="20577"/>
        <pc:sldMkLst>
          <pc:docMk/>
          <pc:sldMk cId="906542383" sldId="268"/>
        </pc:sldMkLst>
        <pc:spChg chg="mod">
          <ac:chgData name="Vieras" userId="S::urn:spo:anon#8fdbd6656855d2a5b72bd8000d7a12b4a5f0f2529976591cc02f68a11f9e3358::" providerId="AD" clId="Web-{8B6A20B5-13B3-CA74-88B4-16C0E411806E}" dt="2023-12-20T06:56:15.065" v="27" actId="20577"/>
          <ac:spMkLst>
            <pc:docMk/>
            <pc:sldMk cId="906542383" sldId="268"/>
            <ac:spMk id="3" creationId="{9B84CA1F-4C74-445C-8B0E-FB3E9ECC3CF5}"/>
          </ac:spMkLst>
        </pc:spChg>
      </pc:sldChg>
    </pc:docChg>
  </pc:docChgLst>
  <pc:docChgLst>
    <pc:chgData name="Sivi Talvensola" userId="S::sivi.talvensola@koske.fi::6d321520-a3b2-410e-afbc-cb2b2c1d498a" providerId="AD" clId="Web-{C8E5A468-7288-4923-AAB5-B6BEB5009BC5}"/>
    <pc:docChg chg="addSld">
      <pc:chgData name="Sivi Talvensola" userId="S::sivi.talvensola@koske.fi::6d321520-a3b2-410e-afbc-cb2b2c1d498a" providerId="AD" clId="Web-{C8E5A468-7288-4923-AAB5-B6BEB5009BC5}" dt="2022-05-19T11:10:57.863" v="0"/>
      <pc:docMkLst>
        <pc:docMk/>
      </pc:docMkLst>
      <pc:sldChg chg="new">
        <pc:chgData name="Sivi Talvensola" userId="S::sivi.talvensola@koske.fi::6d321520-a3b2-410e-afbc-cb2b2c1d498a" providerId="AD" clId="Web-{C8E5A468-7288-4923-AAB5-B6BEB5009BC5}" dt="2022-05-19T11:10:57.863" v="0"/>
        <pc:sldMkLst>
          <pc:docMk/>
          <pc:sldMk cId="2312366573" sldId="258"/>
        </pc:sldMkLst>
      </pc:sldChg>
    </pc:docChg>
  </pc:docChgLst>
  <pc:docChgLst>
    <pc:chgData name="Päivi Kivelä" userId="f47f2dca-bcc4-4174-a0ab-7567734e4c6c" providerId="ADAL" clId="{09DE57E0-7E16-49B7-8561-9F49FD758E00}"/>
    <pc:docChg chg="custSel modSld">
      <pc:chgData name="Päivi Kivelä" userId="f47f2dca-bcc4-4174-a0ab-7567734e4c6c" providerId="ADAL" clId="{09DE57E0-7E16-49B7-8561-9F49FD758E00}" dt="2022-11-22T09:36:45.801" v="106" actId="20577"/>
      <pc:docMkLst>
        <pc:docMk/>
      </pc:docMkLst>
      <pc:sldChg chg="modSp mod">
        <pc:chgData name="Päivi Kivelä" userId="f47f2dca-bcc4-4174-a0ab-7567734e4c6c" providerId="ADAL" clId="{09DE57E0-7E16-49B7-8561-9F49FD758E00}" dt="2022-11-22T09:36:00.463" v="84" actId="255"/>
        <pc:sldMkLst>
          <pc:docMk/>
          <pc:sldMk cId="1724184021" sldId="256"/>
        </pc:sldMkLst>
        <pc:spChg chg="mod">
          <ac:chgData name="Päivi Kivelä" userId="f47f2dca-bcc4-4174-a0ab-7567734e4c6c" providerId="ADAL" clId="{09DE57E0-7E16-49B7-8561-9F49FD758E00}" dt="2022-11-22T09:36:00.463" v="84" actId="255"/>
          <ac:spMkLst>
            <pc:docMk/>
            <pc:sldMk cId="1724184021" sldId="256"/>
            <ac:spMk id="2" creationId="{E1EF9AC3-8D58-7E6D-B109-478ABD37A4B0}"/>
          </ac:spMkLst>
        </pc:spChg>
      </pc:sldChg>
      <pc:sldChg chg="modSp mod">
        <pc:chgData name="Päivi Kivelä" userId="f47f2dca-bcc4-4174-a0ab-7567734e4c6c" providerId="ADAL" clId="{09DE57E0-7E16-49B7-8561-9F49FD758E00}" dt="2022-11-22T09:36:45.801" v="106" actId="20577"/>
        <pc:sldMkLst>
          <pc:docMk/>
          <pc:sldMk cId="3557135290" sldId="257"/>
        </pc:sldMkLst>
        <pc:spChg chg="mod">
          <ac:chgData name="Päivi Kivelä" userId="f47f2dca-bcc4-4174-a0ab-7567734e4c6c" providerId="ADAL" clId="{09DE57E0-7E16-49B7-8561-9F49FD758E00}" dt="2022-11-22T09:36:45.801" v="106" actId="20577"/>
          <ac:spMkLst>
            <pc:docMk/>
            <pc:sldMk cId="3557135290" sldId="257"/>
            <ac:spMk id="3" creationId="{BD8C49E0-4B05-1706-2E6B-B088C460A7A1}"/>
          </ac:spMkLst>
        </pc:spChg>
      </pc:sldChg>
    </pc:docChg>
  </pc:docChgLst>
  <pc:docChgLst>
    <pc:chgData name="Katja Salminen-Lahtinen" userId="S::katja.salminen-lahtinen@koske.fi::e78319d7-6db1-4515-9361-f471234b925b" providerId="AD" clId="Web-{B15585A3-CBA2-6BF0-957C-BAD8F28F8E7D}"/>
    <pc:docChg chg="addSld modSld sldOrd">
      <pc:chgData name="Katja Salminen-Lahtinen" userId="S::katja.salminen-lahtinen@koske.fi::e78319d7-6db1-4515-9361-f471234b925b" providerId="AD" clId="Web-{B15585A3-CBA2-6BF0-957C-BAD8F28F8E7D}" dt="2023-03-16T10:12:42.360" v="142" actId="14100"/>
      <pc:docMkLst>
        <pc:docMk/>
      </pc:docMkLst>
      <pc:sldChg chg="addSp delSp modSp">
        <pc:chgData name="Katja Salminen-Lahtinen" userId="S::katja.salminen-lahtinen@koske.fi::e78319d7-6db1-4515-9361-f471234b925b" providerId="AD" clId="Web-{B15585A3-CBA2-6BF0-957C-BAD8F28F8E7D}" dt="2023-03-16T10:12:42.360" v="142" actId="14100"/>
        <pc:sldMkLst>
          <pc:docMk/>
          <pc:sldMk cId="905352689" sldId="256"/>
        </pc:sldMkLst>
        <pc:spChg chg="mod">
          <ac:chgData name="Katja Salminen-Lahtinen" userId="S::katja.salminen-lahtinen@koske.fi::e78319d7-6db1-4515-9361-f471234b925b" providerId="AD" clId="Web-{B15585A3-CBA2-6BF0-957C-BAD8F28F8E7D}" dt="2023-03-16T10:12:42.360" v="142" actId="14100"/>
          <ac:spMkLst>
            <pc:docMk/>
            <pc:sldMk cId="905352689" sldId="256"/>
            <ac:spMk id="2" creationId="{3ABFE0B0-FE94-27F4-2537-EDD7E5DE5E69}"/>
          </ac:spMkLst>
        </pc:spChg>
        <pc:picChg chg="add del mod">
          <ac:chgData name="Katja Salminen-Lahtinen" userId="S::katja.salminen-lahtinen@koske.fi::e78319d7-6db1-4515-9361-f471234b925b" providerId="AD" clId="Web-{B15585A3-CBA2-6BF0-957C-BAD8F28F8E7D}" dt="2023-03-16T09:59:28.506" v="132"/>
          <ac:picMkLst>
            <pc:docMk/>
            <pc:sldMk cId="905352689" sldId="256"/>
            <ac:picMk id="3" creationId="{8C5DC425-B55C-573A-15EB-8318506C64F8}"/>
          </ac:picMkLst>
        </pc:picChg>
      </pc:sldChg>
      <pc:sldChg chg="new ord">
        <pc:chgData name="Katja Salminen-Lahtinen" userId="S::katja.salminen-lahtinen@koske.fi::e78319d7-6db1-4515-9361-f471234b925b" providerId="AD" clId="Web-{B15585A3-CBA2-6BF0-957C-BAD8F28F8E7D}" dt="2023-03-16T10:00:52.960" v="134"/>
        <pc:sldMkLst>
          <pc:docMk/>
          <pc:sldMk cId="262194971" sldId="258"/>
        </pc:sldMkLst>
      </pc:sldChg>
    </pc:docChg>
  </pc:docChgLst>
  <pc:docChgLst>
    <pc:chgData name="Jari Makkonen" userId="b7b37fe7-6749-4b66-9442-750f07f35986" providerId="ADAL" clId="{7CA98B7D-D560-4D94-A036-D13D38EFD171}"/>
    <pc:docChg chg="undo custSel addSld delSld modSld">
      <pc:chgData name="Jari Makkonen" userId="b7b37fe7-6749-4b66-9442-750f07f35986" providerId="ADAL" clId="{7CA98B7D-D560-4D94-A036-D13D38EFD171}" dt="2022-06-03T07:30:01.603" v="12"/>
      <pc:docMkLst>
        <pc:docMk/>
      </pc:docMkLst>
      <pc:sldChg chg="addSp delSp">
        <pc:chgData name="Jari Makkonen" userId="b7b37fe7-6749-4b66-9442-750f07f35986" providerId="ADAL" clId="{7CA98B7D-D560-4D94-A036-D13D38EFD171}" dt="2022-06-03T07:29:56.610" v="10"/>
        <pc:sldMkLst>
          <pc:docMk/>
          <pc:sldMk cId="3557135290" sldId="257"/>
        </pc:sldMkLst>
        <pc:picChg chg="add del">
          <ac:chgData name="Jari Makkonen" userId="b7b37fe7-6749-4b66-9442-750f07f35986" providerId="ADAL" clId="{7CA98B7D-D560-4D94-A036-D13D38EFD171}" dt="2022-06-03T07:28:51.305" v="3"/>
          <ac:picMkLst>
            <pc:docMk/>
            <pc:sldMk cId="3557135290" sldId="257"/>
            <ac:picMk id="2" creationId="{9D344C52-3D32-D1F3-E42B-8A572A2BE6E2}"/>
          </ac:picMkLst>
        </pc:picChg>
        <pc:picChg chg="add del">
          <ac:chgData name="Jari Makkonen" userId="b7b37fe7-6749-4b66-9442-750f07f35986" providerId="ADAL" clId="{7CA98B7D-D560-4D94-A036-D13D38EFD171}" dt="2022-06-03T07:29:56.610" v="10"/>
          <ac:picMkLst>
            <pc:docMk/>
            <pc:sldMk cId="3557135290" sldId="257"/>
            <ac:picMk id="5" creationId="{771AEC3F-C404-BA4D-433E-73B1AC5C559A}"/>
          </ac:picMkLst>
        </pc:picChg>
      </pc:sldChg>
      <pc:sldChg chg="modSp add del mod">
        <pc:chgData name="Jari Makkonen" userId="b7b37fe7-6749-4b66-9442-750f07f35986" providerId="ADAL" clId="{7CA98B7D-D560-4D94-A036-D13D38EFD171}" dt="2022-06-03T07:30:01.603" v="12"/>
        <pc:sldMkLst>
          <pc:docMk/>
          <pc:sldMk cId="0" sldId="285"/>
        </pc:sldMkLst>
        <pc:spChg chg="mod">
          <ac:chgData name="Jari Makkonen" userId="b7b37fe7-6749-4b66-9442-750f07f35986" providerId="ADAL" clId="{7CA98B7D-D560-4D94-A036-D13D38EFD171}" dt="2022-06-03T07:29:52.061" v="8"/>
          <ac:spMkLst>
            <pc:docMk/>
            <pc:sldMk cId="0" sldId="285"/>
            <ac:spMk id="5122" creationId="{DBD92971-2946-0378-773A-808C74B0A7B9}"/>
          </ac:spMkLst>
        </pc:spChg>
      </pc:sldChg>
      <pc:sldChg chg="add del">
        <pc:chgData name="Jari Makkonen" userId="b7b37fe7-6749-4b66-9442-750f07f35986" providerId="ADAL" clId="{7CA98B7D-D560-4D94-A036-D13D38EFD171}" dt="2022-06-03T07:28:53.039" v="4"/>
        <pc:sldMkLst>
          <pc:docMk/>
          <pc:sldMk cId="0" sldId="309"/>
        </pc:sldMkLst>
      </pc:sldChg>
    </pc:docChg>
  </pc:docChgLst>
  <pc:docChgLst>
    <pc:chgData name="Vieras" userId="S::urn:spo:anon#8fdbd6656855d2a5b72bd8000d7a12b4a5f0f2529976591cc02f68a11f9e3358::" providerId="AD" clId="Web-{5DC5DD61-34A1-850A-63A1-D75F7915A0EF}"/>
    <pc:docChg chg="addSld delSld modSld">
      <pc:chgData name="Vieras" userId="S::urn:spo:anon#8fdbd6656855d2a5b72bd8000d7a12b4a5f0f2529976591cc02f68a11f9e3358::" providerId="AD" clId="Web-{5DC5DD61-34A1-850A-63A1-D75F7915A0EF}" dt="2023-12-20T06:40:26.439" v="29"/>
      <pc:docMkLst>
        <pc:docMk/>
      </pc:docMkLst>
      <pc:sldChg chg="modSp add del">
        <pc:chgData name="Vieras" userId="S::urn:spo:anon#8fdbd6656855d2a5b72bd8000d7a12b4a5f0f2529976591cc02f68a11f9e3358::" providerId="AD" clId="Web-{5DC5DD61-34A1-850A-63A1-D75F7915A0EF}" dt="2023-12-20T06:40:26.439" v="29"/>
        <pc:sldMkLst>
          <pc:docMk/>
          <pc:sldMk cId="906542383" sldId="268"/>
        </pc:sldMkLst>
        <pc:spChg chg="mod">
          <ac:chgData name="Vieras" userId="S::urn:spo:anon#8fdbd6656855d2a5b72bd8000d7a12b4a5f0f2529976591cc02f68a11f9e3358::" providerId="AD" clId="Web-{5DC5DD61-34A1-850A-63A1-D75F7915A0EF}" dt="2023-12-20T06:40:20.876" v="27" actId="20577"/>
          <ac:spMkLst>
            <pc:docMk/>
            <pc:sldMk cId="906542383" sldId="268"/>
            <ac:spMk id="3" creationId="{9B84CA1F-4C74-445C-8B0E-FB3E9ECC3CF5}"/>
          </ac:spMkLst>
        </pc:spChg>
      </pc:sldChg>
    </pc:docChg>
  </pc:docChgLst>
  <pc:docChgLst>
    <pc:chgData name="Katja Remes" userId="d39e35ad-c3a2-4d50-91a3-124eaaa48a2c" providerId="ADAL" clId="{1A729069-2DF5-4018-8920-EDFD22675C62}"/>
    <pc:docChg chg="undo custSel modSld">
      <pc:chgData name="Katja Remes" userId="d39e35ad-c3a2-4d50-91a3-124eaaa48a2c" providerId="ADAL" clId="{1A729069-2DF5-4018-8920-EDFD22675C62}" dt="2024-01-03T09:08:12.246" v="134" actId="6549"/>
      <pc:docMkLst>
        <pc:docMk/>
      </pc:docMkLst>
      <pc:sldChg chg="modSp mod">
        <pc:chgData name="Katja Remes" userId="d39e35ad-c3a2-4d50-91a3-124eaaa48a2c" providerId="ADAL" clId="{1A729069-2DF5-4018-8920-EDFD22675C62}" dt="2023-12-19T13:24:23.720" v="0" actId="6549"/>
        <pc:sldMkLst>
          <pc:docMk/>
          <pc:sldMk cId="905352689" sldId="256"/>
        </pc:sldMkLst>
        <pc:spChg chg="mod">
          <ac:chgData name="Katja Remes" userId="d39e35ad-c3a2-4d50-91a3-124eaaa48a2c" providerId="ADAL" clId="{1A729069-2DF5-4018-8920-EDFD22675C62}" dt="2023-12-19T13:24:23.720" v="0" actId="6549"/>
          <ac:spMkLst>
            <pc:docMk/>
            <pc:sldMk cId="905352689" sldId="256"/>
            <ac:spMk id="2" creationId="{3ABFE0B0-FE94-27F4-2537-EDD7E5DE5E69}"/>
          </ac:spMkLst>
        </pc:spChg>
      </pc:sldChg>
      <pc:sldChg chg="modSp mod">
        <pc:chgData name="Katja Remes" userId="d39e35ad-c3a2-4d50-91a3-124eaaa48a2c" providerId="ADAL" clId="{1A729069-2DF5-4018-8920-EDFD22675C62}" dt="2023-12-19T13:31:14.922" v="32" actId="255"/>
        <pc:sldMkLst>
          <pc:docMk/>
          <pc:sldMk cId="3689242236" sldId="261"/>
        </pc:sldMkLst>
        <pc:spChg chg="mod">
          <ac:chgData name="Katja Remes" userId="d39e35ad-c3a2-4d50-91a3-124eaaa48a2c" providerId="ADAL" clId="{1A729069-2DF5-4018-8920-EDFD22675C62}" dt="2023-12-19T13:31:14.922" v="32" actId="255"/>
          <ac:spMkLst>
            <pc:docMk/>
            <pc:sldMk cId="3689242236" sldId="261"/>
            <ac:spMk id="4" creationId="{66D9B4D7-EE31-4D29-BAB1-CAE8334F4CD0}"/>
          </ac:spMkLst>
        </pc:spChg>
      </pc:sldChg>
      <pc:sldChg chg="addSp delSp modSp mod">
        <pc:chgData name="Katja Remes" userId="d39e35ad-c3a2-4d50-91a3-124eaaa48a2c" providerId="ADAL" clId="{1A729069-2DF5-4018-8920-EDFD22675C62}" dt="2023-12-19T13:33:20.809" v="53" actId="1076"/>
        <pc:sldMkLst>
          <pc:docMk/>
          <pc:sldMk cId="1346297380" sldId="262"/>
        </pc:sldMkLst>
        <pc:spChg chg="mod">
          <ac:chgData name="Katja Remes" userId="d39e35ad-c3a2-4d50-91a3-124eaaa48a2c" providerId="ADAL" clId="{1A729069-2DF5-4018-8920-EDFD22675C62}" dt="2023-12-19T13:32:29.894" v="41" actId="6549"/>
          <ac:spMkLst>
            <pc:docMk/>
            <pc:sldMk cId="1346297380" sldId="262"/>
            <ac:spMk id="4" creationId="{66D9B4D7-EE31-4D29-BAB1-CAE8334F4CD0}"/>
          </ac:spMkLst>
        </pc:spChg>
        <pc:picChg chg="del mod">
          <ac:chgData name="Katja Remes" userId="d39e35ad-c3a2-4d50-91a3-124eaaa48a2c" providerId="ADAL" clId="{1A729069-2DF5-4018-8920-EDFD22675C62}" dt="2023-12-19T13:32:06.899" v="38" actId="478"/>
          <ac:picMkLst>
            <pc:docMk/>
            <pc:sldMk cId="1346297380" sldId="262"/>
            <ac:picMk id="5" creationId="{FA6141DA-D8DE-45C5-ABB7-7F0A96BD4F02}"/>
          </ac:picMkLst>
        </pc:picChg>
        <pc:picChg chg="add mod">
          <ac:chgData name="Katja Remes" userId="d39e35ad-c3a2-4d50-91a3-124eaaa48a2c" providerId="ADAL" clId="{1A729069-2DF5-4018-8920-EDFD22675C62}" dt="2023-12-19T13:33:20.809" v="53" actId="1076"/>
          <ac:picMkLst>
            <pc:docMk/>
            <pc:sldMk cId="1346297380" sldId="262"/>
            <ac:picMk id="6" creationId="{740C6F73-F025-1F1D-5DAB-479564A98AD3}"/>
          </ac:picMkLst>
        </pc:picChg>
      </pc:sldChg>
      <pc:sldChg chg="modSp mod">
        <pc:chgData name="Katja Remes" userId="d39e35ad-c3a2-4d50-91a3-124eaaa48a2c" providerId="ADAL" clId="{1A729069-2DF5-4018-8920-EDFD22675C62}" dt="2023-12-19T13:30:01.178" v="21" actId="14100"/>
        <pc:sldMkLst>
          <pc:docMk/>
          <pc:sldMk cId="2974874208" sldId="263"/>
        </pc:sldMkLst>
        <pc:spChg chg="mod">
          <ac:chgData name="Katja Remes" userId="d39e35ad-c3a2-4d50-91a3-124eaaa48a2c" providerId="ADAL" clId="{1A729069-2DF5-4018-8920-EDFD22675C62}" dt="2023-12-19T13:30:01.178" v="21" actId="14100"/>
          <ac:spMkLst>
            <pc:docMk/>
            <pc:sldMk cId="2974874208" sldId="263"/>
            <ac:spMk id="2" creationId="{4499CF0A-E601-4E89-ADAD-92AD07273D2F}"/>
          </ac:spMkLst>
        </pc:spChg>
        <pc:spChg chg="mod">
          <ac:chgData name="Katja Remes" userId="d39e35ad-c3a2-4d50-91a3-124eaaa48a2c" providerId="ADAL" clId="{1A729069-2DF5-4018-8920-EDFD22675C62}" dt="2023-12-19T13:29:53.820" v="20" actId="1076"/>
          <ac:spMkLst>
            <pc:docMk/>
            <pc:sldMk cId="2974874208" sldId="263"/>
            <ac:spMk id="4" creationId="{66D9B4D7-EE31-4D29-BAB1-CAE8334F4CD0}"/>
          </ac:spMkLst>
        </pc:spChg>
      </pc:sldChg>
      <pc:sldChg chg="modSp mod">
        <pc:chgData name="Katja Remes" userId="d39e35ad-c3a2-4d50-91a3-124eaaa48a2c" providerId="ADAL" clId="{1A729069-2DF5-4018-8920-EDFD22675C62}" dt="2023-12-19T13:25:04.798" v="9" actId="20577"/>
        <pc:sldMkLst>
          <pc:docMk/>
          <pc:sldMk cId="1803380781" sldId="266"/>
        </pc:sldMkLst>
        <pc:spChg chg="mod">
          <ac:chgData name="Katja Remes" userId="d39e35ad-c3a2-4d50-91a3-124eaaa48a2c" providerId="ADAL" clId="{1A729069-2DF5-4018-8920-EDFD22675C62}" dt="2023-12-19T13:25:04.798" v="9" actId="20577"/>
          <ac:spMkLst>
            <pc:docMk/>
            <pc:sldMk cId="1803380781" sldId="266"/>
            <ac:spMk id="2" creationId="{FDEE28F6-7F58-4C53-85CB-3C7D7A49DB27}"/>
          </ac:spMkLst>
        </pc:spChg>
      </pc:sldChg>
      <pc:sldChg chg="modSp mod">
        <pc:chgData name="Katja Remes" userId="d39e35ad-c3a2-4d50-91a3-124eaaa48a2c" providerId="ADAL" clId="{1A729069-2DF5-4018-8920-EDFD22675C62}" dt="2024-01-03T08:56:26.854" v="117" actId="255"/>
        <pc:sldMkLst>
          <pc:docMk/>
          <pc:sldMk cId="906542383" sldId="268"/>
        </pc:sldMkLst>
        <pc:spChg chg="mod">
          <ac:chgData name="Katja Remes" userId="d39e35ad-c3a2-4d50-91a3-124eaaa48a2c" providerId="ADAL" clId="{1A729069-2DF5-4018-8920-EDFD22675C62}" dt="2024-01-03T08:50:15.627" v="113" actId="1076"/>
          <ac:spMkLst>
            <pc:docMk/>
            <pc:sldMk cId="906542383" sldId="268"/>
            <ac:spMk id="2" creationId="{C19388A1-72C8-4876-82F3-E77BBF5B00D6}"/>
          </ac:spMkLst>
        </pc:spChg>
        <pc:spChg chg="mod">
          <ac:chgData name="Katja Remes" userId="d39e35ad-c3a2-4d50-91a3-124eaaa48a2c" providerId="ADAL" clId="{1A729069-2DF5-4018-8920-EDFD22675C62}" dt="2024-01-03T08:56:26.854" v="117" actId="255"/>
          <ac:spMkLst>
            <pc:docMk/>
            <pc:sldMk cId="906542383" sldId="268"/>
            <ac:spMk id="3" creationId="{9B84CA1F-4C74-445C-8B0E-FB3E9ECC3CF5}"/>
          </ac:spMkLst>
        </pc:spChg>
      </pc:sldChg>
      <pc:sldChg chg="modSp mod">
        <pc:chgData name="Katja Remes" userId="d39e35ad-c3a2-4d50-91a3-124eaaa48a2c" providerId="ADAL" clId="{1A729069-2DF5-4018-8920-EDFD22675C62}" dt="2023-12-19T13:34:24.355" v="59" actId="20577"/>
        <pc:sldMkLst>
          <pc:docMk/>
          <pc:sldMk cId="2207729444" sldId="269"/>
        </pc:sldMkLst>
        <pc:spChg chg="mod">
          <ac:chgData name="Katja Remes" userId="d39e35ad-c3a2-4d50-91a3-124eaaa48a2c" providerId="ADAL" clId="{1A729069-2DF5-4018-8920-EDFD22675C62}" dt="2023-12-19T13:34:24.355" v="59" actId="20577"/>
          <ac:spMkLst>
            <pc:docMk/>
            <pc:sldMk cId="2207729444" sldId="269"/>
            <ac:spMk id="2" creationId="{FDEE28F6-7F58-4C53-85CB-3C7D7A49DB27}"/>
          </ac:spMkLst>
        </pc:spChg>
      </pc:sldChg>
      <pc:sldChg chg="modSp mod">
        <pc:chgData name="Katja Remes" userId="d39e35ad-c3a2-4d50-91a3-124eaaa48a2c" providerId="ADAL" clId="{1A729069-2DF5-4018-8920-EDFD22675C62}" dt="2023-12-19T13:25:24.994" v="10" actId="1076"/>
        <pc:sldMkLst>
          <pc:docMk/>
          <pc:sldMk cId="3715506616" sldId="270"/>
        </pc:sldMkLst>
        <pc:spChg chg="mod">
          <ac:chgData name="Katja Remes" userId="d39e35ad-c3a2-4d50-91a3-124eaaa48a2c" providerId="ADAL" clId="{1A729069-2DF5-4018-8920-EDFD22675C62}" dt="2023-12-19T13:25:24.994" v="10" actId="1076"/>
          <ac:spMkLst>
            <pc:docMk/>
            <pc:sldMk cId="3715506616" sldId="270"/>
            <ac:spMk id="3" creationId="{9B84CA1F-4C74-445C-8B0E-FB3E9ECC3CF5}"/>
          </ac:spMkLst>
        </pc:spChg>
      </pc:sldChg>
      <pc:sldChg chg="modSp mod">
        <pc:chgData name="Katja Remes" userId="d39e35ad-c3a2-4d50-91a3-124eaaa48a2c" providerId="ADAL" clId="{1A729069-2DF5-4018-8920-EDFD22675C62}" dt="2023-12-19T13:28:53.486" v="17" actId="6549"/>
        <pc:sldMkLst>
          <pc:docMk/>
          <pc:sldMk cId="2647044806" sldId="271"/>
        </pc:sldMkLst>
        <pc:spChg chg="mod">
          <ac:chgData name="Katja Remes" userId="d39e35ad-c3a2-4d50-91a3-124eaaa48a2c" providerId="ADAL" clId="{1A729069-2DF5-4018-8920-EDFD22675C62}" dt="2023-12-19T13:28:53.486" v="17" actId="6549"/>
          <ac:spMkLst>
            <pc:docMk/>
            <pc:sldMk cId="2647044806" sldId="271"/>
            <ac:spMk id="2" creationId="{C19388A1-72C8-4876-82F3-E77BBF5B00D6}"/>
          </ac:spMkLst>
        </pc:spChg>
      </pc:sldChg>
      <pc:sldChg chg="modSp mod">
        <pc:chgData name="Katja Remes" userId="d39e35ad-c3a2-4d50-91a3-124eaaa48a2c" providerId="ADAL" clId="{1A729069-2DF5-4018-8920-EDFD22675C62}" dt="2023-12-19T13:26:21.367" v="13" actId="20577"/>
        <pc:sldMkLst>
          <pc:docMk/>
          <pc:sldMk cId="1850965625" sldId="272"/>
        </pc:sldMkLst>
        <pc:spChg chg="mod">
          <ac:chgData name="Katja Remes" userId="d39e35ad-c3a2-4d50-91a3-124eaaa48a2c" providerId="ADAL" clId="{1A729069-2DF5-4018-8920-EDFD22675C62}" dt="2023-12-19T13:26:21.367" v="13" actId="20577"/>
          <ac:spMkLst>
            <pc:docMk/>
            <pc:sldMk cId="1850965625" sldId="272"/>
            <ac:spMk id="3" creationId="{B754D9DE-FF83-459D-B992-C273D669E3E7}"/>
          </ac:spMkLst>
        </pc:spChg>
      </pc:sldChg>
      <pc:sldChg chg="modSp mod">
        <pc:chgData name="Katja Remes" userId="d39e35ad-c3a2-4d50-91a3-124eaaa48a2c" providerId="ADAL" clId="{1A729069-2DF5-4018-8920-EDFD22675C62}" dt="2024-01-03T09:03:36.373" v="133" actId="6549"/>
        <pc:sldMkLst>
          <pc:docMk/>
          <pc:sldMk cId="3666300252" sldId="274"/>
        </pc:sldMkLst>
        <pc:spChg chg="mod">
          <ac:chgData name="Katja Remes" userId="d39e35ad-c3a2-4d50-91a3-124eaaa48a2c" providerId="ADAL" clId="{1A729069-2DF5-4018-8920-EDFD22675C62}" dt="2024-01-03T09:03:36.373" v="133" actId="6549"/>
          <ac:spMkLst>
            <pc:docMk/>
            <pc:sldMk cId="3666300252" sldId="274"/>
            <ac:spMk id="3" creationId="{27A8CCEF-835B-4128-8803-7F6CB8208B52}"/>
          </ac:spMkLst>
        </pc:spChg>
      </pc:sldChg>
      <pc:sldChg chg="modSp mod">
        <pc:chgData name="Katja Remes" userId="d39e35ad-c3a2-4d50-91a3-124eaaa48a2c" providerId="ADAL" clId="{1A729069-2DF5-4018-8920-EDFD22675C62}" dt="2024-01-03T09:08:12.246" v="134" actId="6549"/>
        <pc:sldMkLst>
          <pc:docMk/>
          <pc:sldMk cId="844484695" sldId="275"/>
        </pc:sldMkLst>
        <pc:spChg chg="mod">
          <ac:chgData name="Katja Remes" userId="d39e35ad-c3a2-4d50-91a3-124eaaa48a2c" providerId="ADAL" clId="{1A729069-2DF5-4018-8920-EDFD22675C62}" dt="2023-12-19T13:30:11.895" v="24" actId="20577"/>
          <ac:spMkLst>
            <pc:docMk/>
            <pc:sldMk cId="844484695" sldId="275"/>
            <ac:spMk id="2" creationId="{4499CF0A-E601-4E89-ADAD-92AD07273D2F}"/>
          </ac:spMkLst>
        </pc:spChg>
        <pc:spChg chg="mod">
          <ac:chgData name="Katja Remes" userId="d39e35ad-c3a2-4d50-91a3-124eaaa48a2c" providerId="ADAL" clId="{1A729069-2DF5-4018-8920-EDFD22675C62}" dt="2024-01-03T09:08:12.246" v="134" actId="6549"/>
          <ac:spMkLst>
            <pc:docMk/>
            <pc:sldMk cId="844484695" sldId="275"/>
            <ac:spMk id="4" creationId="{66D9B4D7-EE31-4D29-BAB1-CAE8334F4CD0}"/>
          </ac:spMkLst>
        </pc:spChg>
      </pc:sldChg>
      <pc:sldChg chg="modSp mod">
        <pc:chgData name="Katja Remes" userId="d39e35ad-c3a2-4d50-91a3-124eaaa48a2c" providerId="ADAL" clId="{1A729069-2DF5-4018-8920-EDFD22675C62}" dt="2023-12-19T13:31:34.102" v="33" actId="1076"/>
        <pc:sldMkLst>
          <pc:docMk/>
          <pc:sldMk cId="2910349908" sldId="276"/>
        </pc:sldMkLst>
        <pc:spChg chg="mod">
          <ac:chgData name="Katja Remes" userId="d39e35ad-c3a2-4d50-91a3-124eaaa48a2c" providerId="ADAL" clId="{1A729069-2DF5-4018-8920-EDFD22675C62}" dt="2023-12-19T13:31:34.102" v="33" actId="1076"/>
          <ac:spMkLst>
            <pc:docMk/>
            <pc:sldMk cId="2910349908" sldId="276"/>
            <ac:spMk id="4" creationId="{66D9B4D7-EE31-4D29-BAB1-CAE8334F4CD0}"/>
          </ac:spMkLst>
        </pc:spChg>
      </pc:sldChg>
      <pc:sldChg chg="modSp mod">
        <pc:chgData name="Katja Remes" userId="d39e35ad-c3a2-4d50-91a3-124eaaa48a2c" providerId="ADAL" clId="{1A729069-2DF5-4018-8920-EDFD22675C62}" dt="2023-12-19T13:34:02.963" v="57" actId="14100"/>
        <pc:sldMkLst>
          <pc:docMk/>
          <pc:sldMk cId="1579574122" sldId="277"/>
        </pc:sldMkLst>
        <pc:spChg chg="mod">
          <ac:chgData name="Katja Remes" userId="d39e35ad-c3a2-4d50-91a3-124eaaa48a2c" providerId="ADAL" clId="{1A729069-2DF5-4018-8920-EDFD22675C62}" dt="2023-12-19T13:34:02.963" v="57" actId="14100"/>
          <ac:spMkLst>
            <pc:docMk/>
            <pc:sldMk cId="1579574122" sldId="277"/>
            <ac:spMk id="3" creationId="{9B84CA1F-4C74-445C-8B0E-FB3E9ECC3CF5}"/>
          </ac:spMkLst>
        </pc:spChg>
      </pc:sldChg>
    </pc:docChg>
  </pc:docChgLst>
  <pc:docChgLst>
    <pc:chgData name="Vieras" userId="S::urn:spo:anon#8fdbd6656855d2a5b72bd8000d7a12b4a5f0f2529976591cc02f68a11f9e3358::" providerId="AD" clId="Web-{E4539C8B-3FA8-DDC4-6EC2-DC925420A7DB}"/>
    <pc:docChg chg="modSld">
      <pc:chgData name="Vieras" userId="S::urn:spo:anon#8fdbd6656855d2a5b72bd8000d7a12b4a5f0f2529976591cc02f68a11f9e3358::" providerId="AD" clId="Web-{E4539C8B-3FA8-DDC4-6EC2-DC925420A7DB}" dt="2023-12-20T07:06:27.889" v="30" actId="20577"/>
      <pc:docMkLst>
        <pc:docMk/>
      </pc:docMkLst>
      <pc:sldChg chg="modSp">
        <pc:chgData name="Vieras" userId="S::urn:spo:anon#8fdbd6656855d2a5b72bd8000d7a12b4a5f0f2529976591cc02f68a11f9e3358::" providerId="AD" clId="Web-{E4539C8B-3FA8-DDC4-6EC2-DC925420A7DB}" dt="2023-12-20T07:06:27.889" v="30" actId="20577"/>
        <pc:sldMkLst>
          <pc:docMk/>
          <pc:sldMk cId="3666300252" sldId="274"/>
        </pc:sldMkLst>
        <pc:spChg chg="mod">
          <ac:chgData name="Vieras" userId="S::urn:spo:anon#8fdbd6656855d2a5b72bd8000d7a12b4a5f0f2529976591cc02f68a11f9e3358::" providerId="AD" clId="Web-{E4539C8B-3FA8-DDC4-6EC2-DC925420A7DB}" dt="2023-12-20T07:06:27.889" v="30" actId="20577"/>
          <ac:spMkLst>
            <pc:docMk/>
            <pc:sldMk cId="3666300252" sldId="274"/>
            <ac:spMk id="3" creationId="{27A8CCEF-835B-4128-8803-7F6CB8208B52}"/>
          </ac:spMkLst>
        </pc:spChg>
      </pc:sldChg>
    </pc:docChg>
  </pc:docChgLst>
  <pc:docChgLst>
    <pc:chgData name="Katja Salminen-Lahtinen" userId="S::katja.salminen-lahtinen@koske.fi::e78319d7-6db1-4515-9361-f471234b925b" providerId="AD" clId="Web-{0A236B24-026E-400A-B662-1F74F1562E40}"/>
    <pc:docChg chg="modSld">
      <pc:chgData name="Katja Salminen-Lahtinen" userId="S::katja.salminen-lahtinen@koske.fi::e78319d7-6db1-4515-9361-f471234b925b" providerId="AD" clId="Web-{0A236B24-026E-400A-B662-1F74F1562E40}" dt="2022-07-27T10:34:09.827" v="1" actId="20577"/>
      <pc:docMkLst>
        <pc:docMk/>
      </pc:docMkLst>
      <pc:sldChg chg="modSp">
        <pc:chgData name="Katja Salminen-Lahtinen" userId="S::katja.salminen-lahtinen@koske.fi::e78319d7-6db1-4515-9361-f471234b925b" providerId="AD" clId="Web-{0A236B24-026E-400A-B662-1F74F1562E40}" dt="2022-07-27T10:34:09.827" v="1" actId="20577"/>
        <pc:sldMkLst>
          <pc:docMk/>
          <pc:sldMk cId="0" sldId="309"/>
        </pc:sldMkLst>
        <pc:spChg chg="mod">
          <ac:chgData name="Katja Salminen-Lahtinen" userId="S::katja.salminen-lahtinen@koske.fi::e78319d7-6db1-4515-9361-f471234b925b" providerId="AD" clId="Web-{0A236B24-026E-400A-B662-1F74F1562E40}" dt="2022-07-27T10:34:09.827" v="1" actId="20577"/>
          <ac:spMkLst>
            <pc:docMk/>
            <pc:sldMk cId="0" sldId="309"/>
            <ac:spMk id="6146" creationId="{58D88C94-BDFA-A3D8-4682-3F9596A3A31F}"/>
          </ac:spMkLst>
        </pc:spChg>
        <pc:spChg chg="mod">
          <ac:chgData name="Katja Salminen-Lahtinen" userId="S::katja.salminen-lahtinen@koske.fi::e78319d7-6db1-4515-9361-f471234b925b" providerId="AD" clId="Web-{0A236B24-026E-400A-B662-1F74F1562E40}" dt="2022-07-27T10:34:06.343" v="0" actId="20577"/>
          <ac:spMkLst>
            <pc:docMk/>
            <pc:sldMk cId="0" sldId="309"/>
            <ac:spMk id="6147" creationId="{FCF68ACE-7151-F9D5-BA78-59A9E1D75C1E}"/>
          </ac:spMkLst>
        </pc:spChg>
      </pc:sldChg>
    </pc:docChg>
  </pc:docChgLst>
  <pc:docChgLst>
    <pc:chgData name="Marja Heikkilä" userId="bc28ce76-1125-4b68-b976-aaed4aa01be7" providerId="ADAL" clId="{DA734487-E5FC-47CC-8B4A-E0153A0B32A6}"/>
    <pc:docChg chg="undo custSel addSld modSld">
      <pc:chgData name="Marja Heikkilä" userId="bc28ce76-1125-4b68-b976-aaed4aa01be7" providerId="ADAL" clId="{DA734487-E5FC-47CC-8B4A-E0153A0B32A6}" dt="2022-11-17T14:32:58.375" v="71"/>
      <pc:docMkLst>
        <pc:docMk/>
      </pc:docMkLst>
      <pc:sldChg chg="modSp mod">
        <pc:chgData name="Marja Heikkilä" userId="bc28ce76-1125-4b68-b976-aaed4aa01be7" providerId="ADAL" clId="{DA734487-E5FC-47CC-8B4A-E0153A0B32A6}" dt="2022-11-17T14:29:36.812" v="67" actId="20577"/>
        <pc:sldMkLst>
          <pc:docMk/>
          <pc:sldMk cId="3557135290" sldId="257"/>
        </pc:sldMkLst>
        <pc:spChg chg="mod">
          <ac:chgData name="Marja Heikkilä" userId="bc28ce76-1125-4b68-b976-aaed4aa01be7" providerId="ADAL" clId="{DA734487-E5FC-47CC-8B4A-E0153A0B32A6}" dt="2022-11-17T14:29:04.186" v="25" actId="113"/>
          <ac:spMkLst>
            <pc:docMk/>
            <pc:sldMk cId="3557135290" sldId="257"/>
            <ac:spMk id="3" creationId="{BD8C49E0-4B05-1706-2E6B-B088C460A7A1}"/>
          </ac:spMkLst>
        </pc:spChg>
        <pc:spChg chg="mod">
          <ac:chgData name="Marja Heikkilä" userId="bc28ce76-1125-4b68-b976-aaed4aa01be7" providerId="ADAL" clId="{DA734487-E5FC-47CC-8B4A-E0153A0B32A6}" dt="2022-11-17T14:29:36.812" v="67" actId="20577"/>
          <ac:spMkLst>
            <pc:docMk/>
            <pc:sldMk cId="3557135290" sldId="257"/>
            <ac:spMk id="4" creationId="{B5C61142-4F84-9368-4A83-84D2B37D37E5}"/>
          </ac:spMkLst>
        </pc:spChg>
      </pc:sldChg>
      <pc:sldChg chg="modSp mod">
        <pc:chgData name="Marja Heikkilä" userId="bc28ce76-1125-4b68-b976-aaed4aa01be7" providerId="ADAL" clId="{DA734487-E5FC-47CC-8B4A-E0153A0B32A6}" dt="2022-11-17T14:32:26.997" v="70"/>
        <pc:sldMkLst>
          <pc:docMk/>
          <pc:sldMk cId="2312366573" sldId="258"/>
        </pc:sldMkLst>
        <pc:spChg chg="mod">
          <ac:chgData name="Marja Heikkilä" userId="bc28ce76-1125-4b68-b976-aaed4aa01be7" providerId="ADAL" clId="{DA734487-E5FC-47CC-8B4A-E0153A0B32A6}" dt="2022-11-17T14:32:26.997" v="70"/>
          <ac:spMkLst>
            <pc:docMk/>
            <pc:sldMk cId="2312366573" sldId="258"/>
            <ac:spMk id="2" creationId="{15686167-706E-6DD2-85F4-089BFD69AC4A}"/>
          </ac:spMkLst>
        </pc:spChg>
      </pc:sldChg>
      <pc:sldChg chg="modSp mod">
        <pc:chgData name="Marja Heikkilä" userId="bc28ce76-1125-4b68-b976-aaed4aa01be7" providerId="ADAL" clId="{DA734487-E5FC-47CC-8B4A-E0153A0B32A6}" dt="2022-11-17T14:31:17.703" v="68"/>
        <pc:sldMkLst>
          <pc:docMk/>
          <pc:sldMk cId="0" sldId="309"/>
        </pc:sldMkLst>
        <pc:spChg chg="mod">
          <ac:chgData name="Marja Heikkilä" userId="bc28ce76-1125-4b68-b976-aaed4aa01be7" providerId="ADAL" clId="{DA734487-E5FC-47CC-8B4A-E0153A0B32A6}" dt="2022-11-17T14:31:17.703" v="68"/>
          <ac:spMkLst>
            <pc:docMk/>
            <pc:sldMk cId="0" sldId="309"/>
            <ac:spMk id="6146" creationId="{58D88C94-BDFA-A3D8-4682-3F9596A3A31F}"/>
          </ac:spMkLst>
        </pc:spChg>
      </pc:sldChg>
      <pc:sldChg chg="modSp new mod">
        <pc:chgData name="Marja Heikkilä" userId="bc28ce76-1125-4b68-b976-aaed4aa01be7" providerId="ADAL" clId="{DA734487-E5FC-47CC-8B4A-E0153A0B32A6}" dt="2022-11-17T14:32:58.375" v="71"/>
        <pc:sldMkLst>
          <pc:docMk/>
          <pc:sldMk cId="4174738841" sldId="310"/>
        </pc:sldMkLst>
        <pc:spChg chg="mod">
          <ac:chgData name="Marja Heikkilä" userId="bc28ce76-1125-4b68-b976-aaed4aa01be7" providerId="ADAL" clId="{DA734487-E5FC-47CC-8B4A-E0153A0B32A6}" dt="2022-11-17T14:32:58.375" v="71"/>
          <ac:spMkLst>
            <pc:docMk/>
            <pc:sldMk cId="4174738841" sldId="310"/>
            <ac:spMk id="2" creationId="{1D9A942C-7FB7-AF8A-D80C-B78A2ABD9C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93A3E-2F23-4CF8-86D9-1525D8D6CBFC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9774-CF2D-46F7-BFE1-1CF0D5906A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BC8C0A-300B-0DF2-67A6-830B6070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516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4ABFB-DAE1-934E-7EFC-0E8F288F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A4C2C00-4652-78B5-2DE5-372871BA6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66D0F0-A474-9CF6-E92F-053974BA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F30216-77D4-A205-ACA7-1BB76940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832FF9-37CD-0CFC-37A9-8F5C1B2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65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BABE6-13DD-F0A4-17D8-E4A37819C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9E7BECC-E103-DDC9-DA97-94E8B23EC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D563C87-67BD-F432-6DC3-7D0024B1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FC04-64F0-CCCB-F366-4B4DA1C8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CDF5-5883-B6F7-F18D-5CF8F1B5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697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91B6-3536-44A9-A03D-E80075D6A34A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DFBA-B1E2-457A-AD9E-E698004710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66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91B6-3536-44A9-A03D-E80075D6A34A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DFBA-B1E2-457A-AD9E-E6980047101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2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8044A2-F380-6070-B138-E6087CC7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EC9E3F-3C52-BC96-5659-DE860D66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28668C-AEEB-BC9C-FA65-24AFAF87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612B7D-692A-0A34-79C2-F054F219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F417DE-D548-4863-ADDA-D1B51D9D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19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F7B0E-7460-344A-9BE4-A3B43C2E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5AFC29-0C57-87E9-1642-9BA6EA25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A43123-AB95-A349-17CF-3417742D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465F01-7346-641A-42BF-AD515906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194A06-8409-D22A-E4FA-CED96697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9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5D90C-613E-DD13-4680-BB74DB59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C30475-C15A-F903-D29B-BE89D26A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6AA38C-1238-1096-D69A-46B67FF3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BE30DB-FB19-A7E0-82B9-96D9E36B5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A8031-8F5F-62BB-5E10-757C3E9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87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1F6F0-D002-AA71-B4C8-DFE813DE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02296-E23D-6DDC-436C-2AFBBCA1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D0DC62E-CDC6-71EE-C648-2E2407D5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538A38-A73B-E562-2F49-32D71E33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962FE3D-CB64-6AF3-5132-6EAED91E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2775A2-D2AC-C214-AC1A-F8F3D70E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72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56C7E9-2BD9-7438-B556-E312B11D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A839B4-DE76-FB6F-4E36-88719885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7F89888-26A3-BECC-3E18-43998928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9BF9EDB-EEF1-EFDA-2837-F7227DD2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9AF31D71-EE31-1234-D130-D90B580CB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0855"/>
            <a:ext cx="10515600" cy="366756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405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275284-B8A7-6F67-67E0-E76E7029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219F97-A92E-D9EB-CEDA-95FC89A9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31D4D0-F1BF-10FF-8125-E310F43E7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94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2D6641-9C3C-2B08-1016-9F4BD982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20418F-FECD-6FF2-929C-537C3712D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52D285-E2A2-AAF2-1055-8BC5567C6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666B531-CAC6-7A72-6BF4-D03B1B4D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732C19-144F-6446-4443-2CAA0417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DD29DA-B1DC-3108-E664-B9EB9C1E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51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A8CBB-01B5-882E-A8CD-59002F43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0EEF926-09F5-224A-2216-804A508EE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EAA1609-FC34-2DDB-F073-A894F7A9F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AE260-0040-E978-B97B-3CA06419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8058DE-FC97-4048-861B-3A9A96A6AC2B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3548570-E87A-E30F-6CB3-3BFFC710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21E87D-C9B2-35AD-6B98-047FC5E9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359CD2-7B44-443A-87A2-4060EF8EA7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617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667334-FA4B-4DE0-A9D7-3E3D8EDB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31" y="26710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6F2825-4424-EF92-40EF-CADD8F3038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75" y="-71158"/>
            <a:ext cx="4552874" cy="13241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4DE8AA-D28A-1146-930B-AF4637F46F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15"/>
            <a:ext cx="3456373" cy="9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079F2C-8D95-39EF-069B-A7FA3E1E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226FDC-9AC5-447B-B566-6DF05F2B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7A0956F-39D6-4440-14BC-B060CB673C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0"/>
            <a:ext cx="1657035" cy="465132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6A76184-F83B-F90A-9DE8-48767C0CE1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4234704"/>
            <a:ext cx="3390900" cy="3390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D53E59E-9E26-868D-E058-F9C45CF4BE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789" y="-224664"/>
            <a:ext cx="1179577" cy="11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elenterveystalo.fi/aikuiset/Tietopankki/kokemuksia/Pages/skitsofrenia.asp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nyyti-ry" TargetMode="External"/><Relationship Id="rId2" Type="http://schemas.openxmlformats.org/officeDocument/2006/relationships/hyperlink" Target="https://www.nyyti.fi/opiskelijoille/cha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s://www.hyvakysymys.fi/uploads/2020/12/95919c1e-tehtava-3.-sosiaalinen-verkostoni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ivamieli.fi/pudota_ankkuri.php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yvakysymys.fi/uploads/2020/12/95919c1e-tehtava-3.-sosiaalinen-verkostoni.pdf" TargetMode="External"/><Relationship Id="rId3" Type="http://schemas.openxmlformats.org/officeDocument/2006/relationships/hyperlink" Target="https://kotiliesi.fi/terveys/hyvinvointi/parhaat-alypuhelimen-sovellukset-elamanhallintaan/" TargetMode="External"/><Relationship Id="rId7" Type="http://schemas.openxmlformats.org/officeDocument/2006/relationships/hyperlink" Target="https://www.mielenterveystalo.fi/aikuiset/Tietopankki/tietovisat/Pages/Psykoosin-tietovisa.aspx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oivamieli.fi/dashboard.php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nyyti.fi/opiskelijoille/opi-elamantaitoa/" TargetMode="External"/><Relationship Id="rId11" Type="http://schemas.openxmlformats.org/officeDocument/2006/relationships/hyperlink" Target="https://oivamieli.fi/ohje.php" TargetMode="External"/><Relationship Id="rId5" Type="http://schemas.openxmlformats.org/officeDocument/2006/relationships/hyperlink" Target="https://www.nyyti.fi/opiskelijoille/nyytitalk/" TargetMode="External"/><Relationship Id="rId10" Type="http://schemas.openxmlformats.org/officeDocument/2006/relationships/hyperlink" Target="https://www.nyyti.fi/tapahtumat/" TargetMode="External"/><Relationship Id="rId4" Type="http://schemas.openxmlformats.org/officeDocument/2006/relationships/hyperlink" Target="https://www.nyyti.fi/opiskelijoille/nyyticast/" TargetMode="External"/><Relationship Id="rId9" Type="http://schemas.openxmlformats.org/officeDocument/2006/relationships/hyperlink" Target="https://www.mielenterveystalo.fi/aikuiset/Tietopankki/kokemuksia/Pages/skitsofrenia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kasvatus.fi/materiaali/materiaalipaketti-mediataidot-hyvinvoinnin-tukena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asvatus.fi/materiaalit/psyykkinen-hyvinvointi-media-arjessa/psyykkinen-hyvinvointi-media-arjessa-video/" TargetMode="External"/><Relationship Id="rId2" Type="http://schemas.openxmlformats.org/officeDocument/2006/relationships/hyperlink" Target="https://www.twitch.tv/wheltti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kki.fi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ukinet.net/teemat/solmussa-chat-783075200/" TargetMode="External"/><Relationship Id="rId7" Type="http://schemas.openxmlformats.org/officeDocument/2006/relationships/hyperlink" Target="https://oivamieli.fi/" TargetMode="External"/><Relationship Id="rId2" Type="http://schemas.openxmlformats.org/officeDocument/2006/relationships/hyperlink" Target="https://sekasin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nha.mielenterveystalo.fi/nuoret/itsearviointi_omaapu/oma-apu/toivo/Pages/default.aspx" TargetMode="External"/><Relationship Id="rId5" Type="http://schemas.openxmlformats.org/officeDocument/2006/relationships/hyperlink" Target="https://www.mielenterveystalo.fi/aikuiset/itsehoito-ja-oppaat/itsehoito/selma/Pages/default.aspx" TargetMode="External"/><Relationship Id="rId4" Type="http://schemas.openxmlformats.org/officeDocument/2006/relationships/hyperlink" Target="https://tukinet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ivamieli.fi/skanneri.php" TargetMode="External"/><Relationship Id="rId2" Type="http://schemas.openxmlformats.org/officeDocument/2006/relationships/hyperlink" Target="https://oivamieli.fi/ohje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FE0B0-FE94-27F4-2537-EDD7E5DE5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290" y="2258649"/>
            <a:ext cx="9125408" cy="1963606"/>
          </a:xfrm>
        </p:spPr>
        <p:txBody>
          <a:bodyPr>
            <a:normAutofit/>
          </a:bodyPr>
          <a:lstStyle/>
          <a:p>
            <a:pPr algn="ctr"/>
            <a:r>
              <a:rPr lang="fi-FI" sz="4800" dirty="0">
                <a:latin typeface="Modern Love" panose="04090805081005020601" pitchFamily="82" charset="0"/>
              </a:rPr>
              <a:t>MIELENTAIDOT -tuokio</a:t>
            </a:r>
            <a:br>
              <a:rPr lang="fi-FI" sz="4800" dirty="0">
                <a:latin typeface="Modern Love" panose="04090805081005020601" pitchFamily="82" charset="0"/>
              </a:rPr>
            </a:br>
            <a:endParaRPr lang="fi-FI" sz="4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588C235-2D96-E9BF-A6FE-3FBA017A0323}"/>
              </a:ext>
            </a:extLst>
          </p:cNvPr>
          <p:cNvSpPr txBox="1"/>
          <p:nvPr/>
        </p:nvSpPr>
        <p:spPr>
          <a:xfrm>
            <a:off x="3211118" y="3686294"/>
            <a:ext cx="7815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800" dirty="0"/>
              <a:t>Hyvää mieltä verkosta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AAB6092-C1A4-37B6-F477-5A69CDFA5B02}"/>
              </a:ext>
            </a:extLst>
          </p:cNvPr>
          <p:cNvSpPr txBox="1"/>
          <p:nvPr/>
        </p:nvSpPr>
        <p:spPr>
          <a:xfrm>
            <a:off x="2781300" y="4962385"/>
            <a:ext cx="650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/>
              <a:t>Mielen hyvinvointia tukevat sovellukset, nettisivustot ym.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2BB85A-B8C3-172A-9737-85C25A2A7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979" y="4215731"/>
            <a:ext cx="2489492" cy="24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9" y="522303"/>
            <a:ext cx="8610600" cy="1295400"/>
          </a:xfrm>
        </p:spPr>
        <p:txBody>
          <a:bodyPr/>
          <a:lstStyle/>
          <a:p>
            <a:r>
              <a:rPr lang="fi-FI" dirty="0"/>
              <a:t>Mielenterveystalo.fi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D9B4D7-EE31-4D29-BAB1-CAE8334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1817703"/>
            <a:ext cx="10093960" cy="4039057"/>
          </a:xfrm>
        </p:spPr>
        <p:txBody>
          <a:bodyPr>
            <a:normAutofit/>
          </a:bodyPr>
          <a:lstStyle/>
          <a:p>
            <a:r>
              <a:rPr lang="fi-FI" sz="2400" dirty="0"/>
              <a:t>Aikuisille ja nuorille omat sivustot. Mielenterveystalo.fi/nuoret tai /aikuiset.</a:t>
            </a:r>
          </a:p>
          <a:p>
            <a:r>
              <a:rPr lang="fi-FI" sz="2400" dirty="0"/>
              <a:t>Sisältää paljon tietoa mielenterveydestä, kokemuksia, omahoito-ohjeita eri tilanteisiin, itsearvioita sekä tietoa palvelusta. </a:t>
            </a:r>
          </a:p>
          <a:p>
            <a:r>
              <a:rPr lang="fi-FI" sz="2400" dirty="0"/>
              <a:t>Video skitsofreniaan sairastumisesta ja sen kanssa elämisestä. </a:t>
            </a:r>
            <a:r>
              <a:rPr lang="fi-FI" sz="2400" dirty="0">
                <a:hlinkClick r:id="rId2"/>
              </a:rPr>
              <a:t>https://www.mielenterveystalo.fi/aikuiset/Tietopankki/kokemuksia/Pages/skitsofrenia.aspx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448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00" y="0"/>
            <a:ext cx="8610600" cy="1295400"/>
          </a:xfrm>
        </p:spPr>
        <p:txBody>
          <a:bodyPr/>
          <a:lstStyle/>
          <a:p>
            <a:r>
              <a:rPr lang="fi-FI" dirty="0" err="1"/>
              <a:t>Nyyti</a:t>
            </a:r>
            <a:r>
              <a:rPr lang="fi-FI" dirty="0"/>
              <a:t> ry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D9B4D7-EE31-4D29-BAB1-CAE8334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00" y="1059452"/>
            <a:ext cx="9320820" cy="4995907"/>
          </a:xfrm>
        </p:spPr>
        <p:txBody>
          <a:bodyPr>
            <a:noAutofit/>
          </a:bodyPr>
          <a:lstStyle/>
          <a:p>
            <a:r>
              <a:rPr lang="fi-FI" sz="2000" dirty="0"/>
              <a:t>Opiskelijoiden mielenterveyttä ja opiskelukykyä edistävä järjestö.</a:t>
            </a:r>
          </a:p>
          <a:p>
            <a:r>
              <a:rPr lang="fi-FI" sz="2000" dirty="0"/>
              <a:t>Saatavilla tietoa, tukea ja toimintaa mielen hyvinvointiin ja opiskeluissa jaksamiseen. </a:t>
            </a:r>
          </a:p>
          <a:p>
            <a:r>
              <a:rPr lang="fi-FI" sz="2000" dirty="0"/>
              <a:t>vinkkejä ja välineitä oman hyvinvointisi ja elämäntaitojesi vahvistamiseen.</a:t>
            </a:r>
          </a:p>
          <a:p>
            <a:r>
              <a:rPr lang="fi-FI" sz="2000" dirty="0"/>
              <a:t>Chat tapahtumissa voi jutella anonyymisti osoitteessa: </a:t>
            </a:r>
            <a:r>
              <a:rPr lang="fi-FI" sz="2000" dirty="0">
                <a:hlinkClick r:id="rId2"/>
              </a:rPr>
              <a:t>https://www.nyyti.fi/opiskelijoille/chat/</a:t>
            </a:r>
            <a:endParaRPr lang="fi-FI" sz="2000" dirty="0"/>
          </a:p>
          <a:p>
            <a:r>
              <a:rPr lang="fi-FI" sz="2000" dirty="0" err="1"/>
              <a:t>NyytiCast</a:t>
            </a:r>
            <a:r>
              <a:rPr lang="fi-FI" sz="2000" dirty="0"/>
              <a:t>: Podcast, jossa puhutaan rohkeasti mielenterveydestä ja opiskelijoiden hyvinvoinnista. Vaihtuvia teemoja ja mielenkiintoisia vieraita!</a:t>
            </a:r>
          </a:p>
          <a:p>
            <a:pPr lvl="1"/>
            <a:r>
              <a:rPr lang="fi-FI" sz="2000" dirty="0"/>
              <a:t>Kuuntele </a:t>
            </a:r>
            <a:r>
              <a:rPr lang="fi-FI" sz="2000" dirty="0" err="1">
                <a:hlinkClick r:id="rId3"/>
              </a:rPr>
              <a:t>soundcloudissa</a:t>
            </a:r>
            <a:r>
              <a:rPr lang="fi-FI" sz="2000" dirty="0"/>
              <a:t> tai </a:t>
            </a:r>
            <a:r>
              <a:rPr lang="fi-FI" sz="2000" dirty="0" err="1"/>
              <a:t>spotifyssa</a:t>
            </a:r>
            <a:r>
              <a:rPr lang="fi-FI" sz="2000" dirty="0"/>
              <a:t>.</a:t>
            </a:r>
          </a:p>
          <a:p>
            <a:r>
              <a:rPr lang="fi-FI" sz="2000" dirty="0" err="1"/>
              <a:t>NyytiTalk</a:t>
            </a:r>
            <a:endParaRPr lang="fi-FI" sz="2000" dirty="0"/>
          </a:p>
          <a:p>
            <a:pPr lvl="1"/>
            <a:r>
              <a:rPr lang="fi-FI" sz="2000" dirty="0" err="1"/>
              <a:t>Youtube</a:t>
            </a:r>
            <a:r>
              <a:rPr lang="fi-FI" sz="2000" dirty="0"/>
              <a:t>-kanavalla ja </a:t>
            </a:r>
            <a:r>
              <a:rPr lang="fi-FI" sz="2000" dirty="0" err="1"/>
              <a:t>instagramissa</a:t>
            </a:r>
            <a:r>
              <a:rPr lang="fi-FI" sz="2000" dirty="0"/>
              <a:t>.</a:t>
            </a:r>
          </a:p>
          <a:p>
            <a:r>
              <a:rPr lang="fi-FI" sz="2000" dirty="0"/>
              <a:t>Elämäntaitokurssi oma-apukurssina</a:t>
            </a:r>
          </a:p>
          <a:p>
            <a:pPr lvl="1"/>
            <a:r>
              <a:rPr lang="fi-FI" sz="2000" dirty="0"/>
              <a:t>Kartoitetaan sosiaalista verkostoa.</a:t>
            </a:r>
          </a:p>
          <a:p>
            <a:pPr lvl="1"/>
            <a:r>
              <a:rPr lang="fi-FI" sz="2000" dirty="0">
                <a:hlinkClick r:id="rId4"/>
              </a:rPr>
              <a:t>https://www.hyvakysymys.fi/uploads/2020/12/95919c1e-tehtava-3.-sosiaalinen-verkostoni.pdf</a:t>
            </a:r>
            <a:endParaRPr lang="fi-FI" sz="2000" dirty="0"/>
          </a:p>
          <a:p>
            <a:pPr lvl="1"/>
            <a:endParaRPr lang="fi-FI" sz="2000" dirty="0"/>
          </a:p>
          <a:p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D3A7FF-21B7-4FCA-A99C-03C21858B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85" y="318921"/>
            <a:ext cx="1826108" cy="22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61" y="-134023"/>
            <a:ext cx="7334813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Hyvinvointi</a:t>
            </a:r>
            <a:r>
              <a:rPr lang="en-US" sz="3700" dirty="0"/>
              <a:t> </a:t>
            </a:r>
            <a:r>
              <a:rPr lang="en-US" sz="3700" dirty="0" err="1"/>
              <a:t>app:it</a:t>
            </a:r>
            <a:r>
              <a:rPr lang="en-US" sz="3700" dirty="0"/>
              <a:t> </a:t>
            </a:r>
            <a:r>
              <a:rPr lang="en-US" sz="3700" dirty="0" err="1"/>
              <a:t>puhelimeen</a:t>
            </a:r>
            <a:endParaRPr lang="en-US" sz="37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D9B4D7-EE31-4D29-BAB1-CAE8334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9" y="913868"/>
            <a:ext cx="5765835" cy="5791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/>
              <a:t>Calm- Meditate, Sleep, Relax</a:t>
            </a:r>
          </a:p>
          <a:p>
            <a:pPr lvl="1"/>
            <a:r>
              <a:rPr lang="en-US" sz="1200" dirty="0" err="1"/>
              <a:t>Auttaa</a:t>
            </a:r>
            <a:r>
              <a:rPr lang="en-US" sz="1200" dirty="0"/>
              <a:t> </a:t>
            </a:r>
            <a:r>
              <a:rPr lang="en-US" sz="1200" dirty="0" err="1"/>
              <a:t>parantamaan</a:t>
            </a:r>
            <a:r>
              <a:rPr lang="en-US" sz="1200" dirty="0"/>
              <a:t> </a:t>
            </a:r>
            <a:r>
              <a:rPr lang="en-US" sz="1200" dirty="0" err="1"/>
              <a:t>keskittymiskykyä</a:t>
            </a:r>
            <a:r>
              <a:rPr lang="en-US" sz="1200" dirty="0"/>
              <a:t>, </a:t>
            </a:r>
            <a:r>
              <a:rPr lang="en-US" sz="1200" dirty="0" err="1"/>
              <a:t>nukkumaan</a:t>
            </a:r>
            <a:r>
              <a:rPr lang="en-US" sz="1200" dirty="0"/>
              <a:t> </a:t>
            </a:r>
            <a:r>
              <a:rPr lang="en-US" sz="1200" dirty="0" err="1"/>
              <a:t>paremmin</a:t>
            </a:r>
            <a:r>
              <a:rPr lang="en-US" sz="1200" dirty="0"/>
              <a:t>, </a:t>
            </a:r>
            <a:r>
              <a:rPr lang="en-US" sz="1200" dirty="0" err="1"/>
              <a:t>vähentämään</a:t>
            </a:r>
            <a:r>
              <a:rPr lang="en-US" sz="1200" dirty="0"/>
              <a:t> </a:t>
            </a:r>
            <a:r>
              <a:rPr lang="en-US" sz="1200" dirty="0" err="1"/>
              <a:t>ahdistusta</a:t>
            </a:r>
            <a:r>
              <a:rPr lang="en-US" sz="1200" dirty="0"/>
              <a:t> ja </a:t>
            </a:r>
            <a:r>
              <a:rPr lang="en-US" sz="1200" dirty="0" err="1"/>
              <a:t>meditoimaan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Meditaatioharjoituksia</a:t>
            </a:r>
            <a:r>
              <a:rPr lang="en-US" sz="1200" dirty="0"/>
              <a:t>, </a:t>
            </a:r>
            <a:r>
              <a:rPr lang="en-US" sz="1200" dirty="0" err="1"/>
              <a:t>iltasatuja</a:t>
            </a:r>
            <a:r>
              <a:rPr lang="en-US" sz="1200" dirty="0"/>
              <a:t> ja </a:t>
            </a:r>
            <a:r>
              <a:rPr lang="en-US" sz="1200" dirty="0" err="1"/>
              <a:t>rauhoittavaa</a:t>
            </a:r>
            <a:r>
              <a:rPr lang="en-US" sz="1200" dirty="0"/>
              <a:t> </a:t>
            </a:r>
            <a:r>
              <a:rPr lang="en-US" sz="1200" dirty="0" err="1"/>
              <a:t>musiikkia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Englannin</a:t>
            </a:r>
            <a:r>
              <a:rPr lang="en-US" sz="1200" dirty="0"/>
              <a:t> </a:t>
            </a:r>
            <a:r>
              <a:rPr lang="en-US" sz="1200" dirty="0" err="1"/>
              <a:t>kielinen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Ilmainen</a:t>
            </a:r>
            <a:r>
              <a:rPr lang="en-US" sz="1200" dirty="0"/>
              <a:t> </a:t>
            </a:r>
            <a:r>
              <a:rPr lang="en-US" sz="1200" dirty="0" err="1"/>
              <a:t>ladata</a:t>
            </a:r>
            <a:r>
              <a:rPr lang="en-US" sz="1200" dirty="0"/>
              <a:t> ja </a:t>
            </a:r>
            <a:r>
              <a:rPr lang="en-US" sz="1200" dirty="0" err="1"/>
              <a:t>käyttää</a:t>
            </a:r>
            <a:r>
              <a:rPr lang="en-US" sz="1200" dirty="0"/>
              <a:t> </a:t>
            </a:r>
            <a:r>
              <a:rPr lang="en-US" sz="1200" dirty="0" err="1"/>
              <a:t>Androidilla</a:t>
            </a:r>
            <a:r>
              <a:rPr lang="en-US" sz="1200" dirty="0"/>
              <a:t> ja </a:t>
            </a:r>
            <a:r>
              <a:rPr lang="en-US" sz="1200" dirty="0" err="1"/>
              <a:t>iOSilla</a:t>
            </a:r>
            <a:r>
              <a:rPr lang="en-US" sz="1200" dirty="0"/>
              <a:t>.</a:t>
            </a:r>
          </a:p>
          <a:p>
            <a:r>
              <a:rPr lang="en-US" sz="1200" dirty="0"/>
              <a:t>7-Seven minute workout</a:t>
            </a:r>
          </a:p>
          <a:p>
            <a:pPr lvl="1"/>
            <a:r>
              <a:rPr lang="en-US" sz="1200" dirty="0"/>
              <a:t>Matalan </a:t>
            </a:r>
            <a:r>
              <a:rPr lang="en-US" sz="1200" dirty="0" err="1"/>
              <a:t>kynnyksen</a:t>
            </a:r>
            <a:r>
              <a:rPr lang="en-US" sz="1200" dirty="0"/>
              <a:t> </a:t>
            </a:r>
            <a:r>
              <a:rPr lang="en-US" sz="1200" dirty="0" err="1"/>
              <a:t>liikuntaa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Sovellus</a:t>
            </a:r>
            <a:r>
              <a:rPr lang="en-US" sz="1200" dirty="0"/>
              <a:t>, </a:t>
            </a:r>
            <a:r>
              <a:rPr lang="en-US" sz="1200" dirty="0" err="1"/>
              <a:t>joka</a:t>
            </a:r>
            <a:r>
              <a:rPr lang="en-US" sz="1200" dirty="0"/>
              <a:t> </a:t>
            </a:r>
            <a:r>
              <a:rPr lang="en-US" sz="1200" dirty="0" err="1"/>
              <a:t>ohjaa</a:t>
            </a:r>
            <a:r>
              <a:rPr lang="en-US" sz="1200" dirty="0"/>
              <a:t> </a:t>
            </a:r>
            <a:r>
              <a:rPr lang="en-US" sz="1200" dirty="0" err="1"/>
              <a:t>liikkumaan</a:t>
            </a:r>
            <a:r>
              <a:rPr lang="en-US" sz="1200" dirty="0"/>
              <a:t> 7 </a:t>
            </a:r>
            <a:r>
              <a:rPr lang="en-US" sz="1200" dirty="0" err="1"/>
              <a:t>minuutin</a:t>
            </a:r>
            <a:r>
              <a:rPr lang="en-US" sz="1200" dirty="0"/>
              <a:t> </a:t>
            </a:r>
            <a:r>
              <a:rPr lang="en-US" sz="1200" dirty="0" err="1"/>
              <a:t>tehospurtin</a:t>
            </a:r>
            <a:r>
              <a:rPr lang="en-US" sz="1200" dirty="0"/>
              <a:t> </a:t>
            </a:r>
            <a:r>
              <a:rPr lang="en-US" sz="1200" dirty="0" err="1"/>
              <a:t>päivässä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Kannustaa</a:t>
            </a:r>
            <a:r>
              <a:rPr lang="en-US" sz="1200" dirty="0"/>
              <a:t> </a:t>
            </a:r>
            <a:r>
              <a:rPr lang="en-US" sz="1200" dirty="0" err="1"/>
              <a:t>liikkumaan</a:t>
            </a:r>
            <a:r>
              <a:rPr lang="en-US" sz="1200" dirty="0"/>
              <a:t> </a:t>
            </a:r>
            <a:r>
              <a:rPr lang="en-US" sz="1200" dirty="0" err="1"/>
              <a:t>erilaisten</a:t>
            </a:r>
            <a:r>
              <a:rPr lang="en-US" sz="1200" dirty="0"/>
              <a:t> </a:t>
            </a:r>
            <a:r>
              <a:rPr lang="en-US" sz="1200" dirty="0" err="1"/>
              <a:t>haasteiden</a:t>
            </a:r>
            <a:r>
              <a:rPr lang="en-US" sz="1200" dirty="0"/>
              <a:t> </a:t>
            </a:r>
            <a:r>
              <a:rPr lang="en-US" sz="1200" dirty="0" err="1"/>
              <a:t>muodossa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Englannin</a:t>
            </a:r>
            <a:r>
              <a:rPr lang="en-US" sz="1200" dirty="0"/>
              <a:t> </a:t>
            </a:r>
            <a:r>
              <a:rPr lang="en-US" sz="1200" dirty="0" err="1"/>
              <a:t>kielinen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Ilmainen</a:t>
            </a:r>
            <a:r>
              <a:rPr lang="en-US" sz="1200" dirty="0"/>
              <a:t> </a:t>
            </a:r>
            <a:r>
              <a:rPr lang="en-US" sz="1200" dirty="0" err="1"/>
              <a:t>ladata</a:t>
            </a:r>
            <a:r>
              <a:rPr lang="en-US" sz="1200" dirty="0"/>
              <a:t> ja </a:t>
            </a:r>
            <a:r>
              <a:rPr lang="en-US" sz="1200" dirty="0" err="1"/>
              <a:t>käyttää</a:t>
            </a:r>
            <a:r>
              <a:rPr lang="en-US" sz="1200" dirty="0"/>
              <a:t> </a:t>
            </a:r>
            <a:r>
              <a:rPr lang="en-US" sz="1200" dirty="0" err="1"/>
              <a:t>Androidilla</a:t>
            </a:r>
            <a:r>
              <a:rPr lang="en-US" sz="1200" dirty="0"/>
              <a:t> ja </a:t>
            </a:r>
            <a:r>
              <a:rPr lang="en-US" sz="1200" dirty="0" err="1"/>
              <a:t>iOSilla</a:t>
            </a:r>
            <a:r>
              <a:rPr lang="en-US" sz="1200" dirty="0"/>
              <a:t>.</a:t>
            </a:r>
          </a:p>
          <a:p>
            <a:r>
              <a:rPr lang="en-US" sz="1200" dirty="0"/>
              <a:t>Sleep Cycle: Sleep analysis &amp; Smart alarm clock.</a:t>
            </a:r>
          </a:p>
          <a:p>
            <a:pPr lvl="1"/>
            <a:r>
              <a:rPr lang="en-US" sz="1200" dirty="0"/>
              <a:t>Paras </a:t>
            </a:r>
            <a:r>
              <a:rPr lang="en-US" sz="1200" dirty="0" err="1"/>
              <a:t>aika</a:t>
            </a:r>
            <a:r>
              <a:rPr lang="en-US" sz="1200" dirty="0"/>
              <a:t> </a:t>
            </a:r>
            <a:r>
              <a:rPr lang="en-US" sz="1200" dirty="0" err="1"/>
              <a:t>heräämiselle</a:t>
            </a:r>
            <a:r>
              <a:rPr lang="en-US" sz="1200" dirty="0"/>
              <a:t> on </a:t>
            </a:r>
            <a:r>
              <a:rPr lang="en-US" sz="1200" dirty="0" err="1"/>
              <a:t>unen</a:t>
            </a:r>
            <a:r>
              <a:rPr lang="en-US" sz="1200" dirty="0"/>
              <a:t> </a:t>
            </a:r>
            <a:r>
              <a:rPr lang="en-US" sz="1200" dirty="0" err="1"/>
              <a:t>kevyin</a:t>
            </a:r>
            <a:r>
              <a:rPr lang="en-US" sz="1200" dirty="0"/>
              <a:t> </a:t>
            </a:r>
            <a:r>
              <a:rPr lang="en-US" sz="1200" dirty="0" err="1"/>
              <a:t>vaihe</a:t>
            </a:r>
            <a:r>
              <a:rPr lang="en-US" sz="1200" dirty="0"/>
              <a:t>, </a:t>
            </a:r>
            <a:r>
              <a:rPr lang="en-US" sz="1200" dirty="0" err="1"/>
              <a:t>sovellus</a:t>
            </a:r>
            <a:r>
              <a:rPr lang="en-US" sz="1200" dirty="0"/>
              <a:t> </a:t>
            </a:r>
            <a:r>
              <a:rPr lang="en-US" sz="1200" dirty="0" err="1"/>
              <a:t>auttaa</a:t>
            </a:r>
            <a:r>
              <a:rPr lang="en-US" sz="1200" dirty="0"/>
              <a:t> </a:t>
            </a:r>
            <a:r>
              <a:rPr lang="en-US" sz="1200" dirty="0" err="1"/>
              <a:t>heräämään</a:t>
            </a:r>
            <a:r>
              <a:rPr lang="en-US" sz="1200" dirty="0"/>
              <a:t> </a:t>
            </a:r>
            <a:r>
              <a:rPr lang="en-US" sz="1200" dirty="0" err="1"/>
              <a:t>juuri</a:t>
            </a:r>
            <a:r>
              <a:rPr lang="en-US" sz="1200" dirty="0"/>
              <a:t> </a:t>
            </a:r>
            <a:r>
              <a:rPr lang="en-US" sz="1200" dirty="0" err="1"/>
              <a:t>silloin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Lempeät</a:t>
            </a:r>
            <a:r>
              <a:rPr lang="en-US" sz="1200" dirty="0"/>
              <a:t> </a:t>
            </a:r>
            <a:r>
              <a:rPr lang="en-US" sz="1200" dirty="0" err="1"/>
              <a:t>herästys</a:t>
            </a:r>
            <a:r>
              <a:rPr lang="en-US" sz="1200" dirty="0"/>
              <a:t> </a:t>
            </a:r>
            <a:r>
              <a:rPr lang="en-US" sz="1200" dirty="0" err="1"/>
              <a:t>melodiat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Englannin</a:t>
            </a:r>
            <a:r>
              <a:rPr lang="en-US" sz="1200" dirty="0"/>
              <a:t> </a:t>
            </a:r>
            <a:r>
              <a:rPr lang="en-US" sz="1200" dirty="0" err="1"/>
              <a:t>kielinen</a:t>
            </a:r>
            <a:endParaRPr lang="en-US" sz="1200" dirty="0"/>
          </a:p>
          <a:p>
            <a:pPr lvl="1"/>
            <a:r>
              <a:rPr lang="en-US" sz="1200" dirty="0" err="1"/>
              <a:t>Ilmainen</a:t>
            </a:r>
            <a:r>
              <a:rPr lang="en-US" sz="1200" dirty="0"/>
              <a:t> </a:t>
            </a:r>
            <a:r>
              <a:rPr lang="en-US" sz="1200" dirty="0" err="1"/>
              <a:t>ladata</a:t>
            </a:r>
            <a:r>
              <a:rPr lang="en-US" sz="1200" dirty="0"/>
              <a:t> ja </a:t>
            </a:r>
            <a:r>
              <a:rPr lang="en-US" sz="1200" dirty="0" err="1"/>
              <a:t>käyttää</a:t>
            </a:r>
            <a:r>
              <a:rPr lang="en-US" sz="1200" dirty="0"/>
              <a:t> </a:t>
            </a:r>
            <a:r>
              <a:rPr lang="en-US" sz="1200" dirty="0" err="1"/>
              <a:t>Androidilla</a:t>
            </a:r>
            <a:r>
              <a:rPr lang="en-US" sz="1200" dirty="0"/>
              <a:t> ja </a:t>
            </a:r>
            <a:r>
              <a:rPr lang="en-US" sz="1200" dirty="0" err="1"/>
              <a:t>iOSilla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Päiväkirja</a:t>
            </a:r>
            <a:r>
              <a:rPr lang="en-US" sz="1200" dirty="0"/>
              <a:t>- </a:t>
            </a:r>
            <a:r>
              <a:rPr lang="en-US" sz="1200" dirty="0" err="1"/>
              <a:t>mielialaseuranta</a:t>
            </a:r>
            <a:endParaRPr lang="en-US" sz="1200" dirty="0"/>
          </a:p>
          <a:p>
            <a:pPr lvl="1"/>
            <a:r>
              <a:rPr lang="en-US" sz="1200" dirty="0" err="1"/>
              <a:t>Pidä</a:t>
            </a:r>
            <a:r>
              <a:rPr lang="en-US" sz="1200" dirty="0"/>
              <a:t> </a:t>
            </a:r>
            <a:r>
              <a:rPr lang="en-US" sz="1200" dirty="0" err="1"/>
              <a:t>päiväkirjaa</a:t>
            </a:r>
            <a:r>
              <a:rPr lang="en-US" sz="1200" dirty="0"/>
              <a:t> ja </a:t>
            </a:r>
            <a:r>
              <a:rPr lang="en-US" sz="1200" dirty="0" err="1"/>
              <a:t>seuraa</a:t>
            </a:r>
            <a:r>
              <a:rPr lang="en-US" sz="1200" dirty="0"/>
              <a:t> </a:t>
            </a:r>
            <a:r>
              <a:rPr lang="en-US" sz="1200" dirty="0" err="1"/>
              <a:t>mielialaasi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Valitse</a:t>
            </a:r>
            <a:r>
              <a:rPr lang="en-US" sz="1200" dirty="0"/>
              <a:t> </a:t>
            </a:r>
            <a:r>
              <a:rPr lang="en-US" sz="1200" dirty="0" err="1"/>
              <a:t>mielialasi</a:t>
            </a:r>
            <a:r>
              <a:rPr lang="en-US" sz="1200" dirty="0"/>
              <a:t> ja </a:t>
            </a:r>
            <a:r>
              <a:rPr lang="en-US" sz="1200" dirty="0" err="1"/>
              <a:t>tekemisesi</a:t>
            </a:r>
            <a:r>
              <a:rPr lang="en-US" sz="1200" dirty="0"/>
              <a:t> </a:t>
            </a:r>
            <a:r>
              <a:rPr lang="en-US" sz="1200" dirty="0" err="1"/>
              <a:t>kuvakkeita</a:t>
            </a:r>
            <a:r>
              <a:rPr lang="en-US" sz="1200" dirty="0"/>
              <a:t> </a:t>
            </a:r>
            <a:r>
              <a:rPr lang="en-US" sz="1200" dirty="0" err="1"/>
              <a:t>käyttäen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Lisää</a:t>
            </a:r>
            <a:r>
              <a:rPr lang="en-US" sz="1200" dirty="0"/>
              <a:t> </a:t>
            </a:r>
            <a:r>
              <a:rPr lang="en-US" sz="1200" dirty="0" err="1"/>
              <a:t>tavoitteita</a:t>
            </a:r>
            <a:r>
              <a:rPr lang="en-US" sz="1200" dirty="0"/>
              <a:t>.</a:t>
            </a:r>
          </a:p>
          <a:p>
            <a:pPr lvl="1"/>
            <a:r>
              <a:rPr lang="en-US" sz="1200" dirty="0" err="1"/>
              <a:t>Ilmainen</a:t>
            </a:r>
            <a:r>
              <a:rPr lang="en-US" sz="1200" dirty="0"/>
              <a:t> </a:t>
            </a:r>
            <a:r>
              <a:rPr lang="en-US" sz="1200" dirty="0" err="1"/>
              <a:t>ladata</a:t>
            </a:r>
            <a:r>
              <a:rPr lang="en-US" sz="1200" dirty="0"/>
              <a:t> ja </a:t>
            </a:r>
            <a:r>
              <a:rPr lang="en-US" sz="1200" dirty="0" err="1"/>
              <a:t>käyttää</a:t>
            </a:r>
            <a:r>
              <a:rPr lang="en-US" sz="1200" dirty="0"/>
              <a:t> </a:t>
            </a:r>
            <a:r>
              <a:rPr lang="en-US" sz="1200" dirty="0" err="1"/>
              <a:t>androidilla</a:t>
            </a:r>
            <a:r>
              <a:rPr lang="en-US" sz="1200" dirty="0"/>
              <a:t> (</a:t>
            </a:r>
            <a:r>
              <a:rPr lang="en-US" sz="1200" dirty="0" err="1"/>
              <a:t>varmuutta</a:t>
            </a:r>
            <a:r>
              <a:rPr lang="en-US" sz="1200" dirty="0"/>
              <a:t> </a:t>
            </a: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iOs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Kaikki</a:t>
            </a:r>
            <a:r>
              <a:rPr lang="en-US" sz="1200" dirty="0"/>
              <a:t> </a:t>
            </a:r>
            <a:r>
              <a:rPr lang="en-US" sz="1200" dirty="0" err="1"/>
              <a:t>sovellukset</a:t>
            </a:r>
            <a:r>
              <a:rPr lang="en-US" sz="1200" dirty="0"/>
              <a:t> </a:t>
            </a:r>
            <a:r>
              <a:rPr lang="en-US" sz="1200" dirty="0" err="1"/>
              <a:t>sisältävät</a:t>
            </a:r>
            <a:r>
              <a:rPr lang="en-US" sz="1200" dirty="0"/>
              <a:t> </a:t>
            </a:r>
            <a:r>
              <a:rPr lang="en-US" sz="1200" dirty="0" err="1"/>
              <a:t>myös</a:t>
            </a:r>
            <a:r>
              <a:rPr lang="en-US" sz="1200" dirty="0"/>
              <a:t> </a:t>
            </a:r>
            <a:r>
              <a:rPr lang="en-US" sz="1200" dirty="0" err="1"/>
              <a:t>sisäisiä</a:t>
            </a:r>
            <a:r>
              <a:rPr lang="en-US" sz="1200" dirty="0"/>
              <a:t> </a:t>
            </a:r>
            <a:r>
              <a:rPr lang="en-US" sz="1200" dirty="0" err="1"/>
              <a:t>ostoja</a:t>
            </a:r>
            <a:r>
              <a:rPr lang="en-US" sz="1200" dirty="0"/>
              <a:t>.</a:t>
            </a:r>
          </a:p>
          <a:p>
            <a:pPr lvl="1"/>
            <a:endParaRPr lang="en-US" sz="600" dirty="0"/>
          </a:p>
        </p:txBody>
      </p:sp>
      <p:pic>
        <p:nvPicPr>
          <p:cNvPr id="5" name="Kuva 4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DDE00CFE-9430-4A5F-90F9-0748B9AF3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24060" b="1"/>
          <a:stretch/>
        </p:blipFill>
        <p:spPr>
          <a:xfrm>
            <a:off x="6407004" y="1336565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39" y="84408"/>
            <a:ext cx="8610600" cy="1295400"/>
          </a:xfrm>
        </p:spPr>
        <p:txBody>
          <a:bodyPr/>
          <a:lstStyle/>
          <a:p>
            <a:r>
              <a:rPr lang="fi-FI" dirty="0"/>
              <a:t>Hyvinvointi </a:t>
            </a:r>
            <a:r>
              <a:rPr lang="fi-FI" dirty="0" err="1"/>
              <a:t>app:it</a:t>
            </a:r>
            <a:r>
              <a:rPr lang="fi-FI" dirty="0"/>
              <a:t> puhelimeen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D9B4D7-EE31-4D29-BAB1-CAE8334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819" y="1703532"/>
            <a:ext cx="5838290" cy="416831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dirty="0"/>
              <a:t>Ylitse </a:t>
            </a:r>
            <a:r>
              <a:rPr lang="fi-FI" dirty="0" err="1"/>
              <a:t>MentorApp</a:t>
            </a:r>
            <a:endParaRPr lang="fi-FI" dirty="0"/>
          </a:p>
          <a:p>
            <a:pPr lvl="2"/>
            <a:r>
              <a:rPr lang="fi-FI" dirty="0"/>
              <a:t>Sovellus ladattavissa Play-kaupasta ja </a:t>
            </a:r>
            <a:r>
              <a:rPr lang="fi-FI" dirty="0" err="1"/>
              <a:t>AppStoresta</a:t>
            </a:r>
            <a:r>
              <a:rPr lang="fi-FI" dirty="0"/>
              <a:t> </a:t>
            </a:r>
          </a:p>
          <a:p>
            <a:pPr lvl="2"/>
            <a:r>
              <a:rPr lang="fi-FI" dirty="0"/>
              <a:t>Sovellus on ilmainen</a:t>
            </a:r>
          </a:p>
          <a:p>
            <a:pPr lvl="2"/>
            <a:r>
              <a:rPr lang="fi-FI" dirty="0"/>
              <a:t>Juttele </a:t>
            </a:r>
            <a:r>
              <a:rPr lang="fi-FI" dirty="0" err="1"/>
              <a:t>Meijän</a:t>
            </a:r>
            <a:r>
              <a:rPr lang="fi-FI" dirty="0"/>
              <a:t> Mieli- hankkeen kouluttamien digikavereiden kanssa anonyymisti.</a:t>
            </a:r>
          </a:p>
          <a:p>
            <a:pPr lvl="2"/>
            <a:r>
              <a:rPr lang="fi-FI" dirty="0"/>
              <a:t>Voit valita omaan elämäntilanteeseesi sopivan Mentorin heidän kuvaustekstiensä perusteella.</a:t>
            </a:r>
          </a:p>
        </p:txBody>
      </p:sp>
      <p:pic>
        <p:nvPicPr>
          <p:cNvPr id="6" name="Kuva 5" descr="Kuva, joka sisältää kohteen teksti, kuvakaappaus, Fontti, Brändi&#10;&#10;Kuvaus luotu automaattisesti">
            <a:extLst>
              <a:ext uri="{FF2B5EF4-FFF2-40B4-BE49-F238E27FC236}">
                <a16:creationId xmlns:a16="http://schemas.microsoft.com/office/drawing/2014/main" id="{740C6F73-F025-1F1D-5DAB-479564A98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46" y="1523999"/>
            <a:ext cx="2664353" cy="47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388A1-72C8-4876-82F3-E77BBF5B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4CA1F-4C74-445C-8B0E-FB3E9ECC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78766" cy="4351338"/>
          </a:xfrm>
        </p:spPr>
        <p:txBody>
          <a:bodyPr>
            <a:normAutofit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2400" dirty="0"/>
              <a:t>TIEDÄTKÖ SINÄ JOITAIN HYVINVOINTIIN LIITTYVIÄ SOVELLUKSIA TAI VERKKOSIVUJA?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MILLAISET SIVUSTOT TAI APPLIKAATIOT LISÄÄVÄT SINUN HYVINVOINTIASI ENITEN?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OLETKO SAANUT APUA JONKIN AUTTAVAN SIVUSTON KAUTTA? (JOS HALUAT KERTOA)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E2C8DF-238F-8FEB-A91E-215AD73D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89258"/>
            <a:ext cx="1883067" cy="18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E28F6-7F58-4C53-85CB-3C7D7A49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147" y="772861"/>
            <a:ext cx="8610600" cy="4693920"/>
          </a:xfrm>
        </p:spPr>
        <p:txBody>
          <a:bodyPr>
            <a:normAutofit/>
          </a:bodyPr>
          <a:lstStyle/>
          <a:p>
            <a:pPr algn="l"/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”Kun työskentelet tietokoneen kanssa kolme tai neljä tuntia, olet täysin hukassa. Se on kuin söisi ranskalaisia ​​perunoita. Sinun ei pitäisi syödä ranskalaisia ​​koko päivää, eikä sinun pitäisi olla tietokoneella koko päivää.”</a:t>
            </a:r>
            <a:b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i-FI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Vuosina 1926-2022 </a:t>
            </a:r>
            <a:r>
              <a:rPr lang="fi-FI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eläny</a:t>
            </a:r>
            <a:r>
              <a:rPr lang="fi-FI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zen</a:t>
            </a:r>
            <a:r>
              <a:rPr lang="fi-FI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-mestari </a:t>
            </a:r>
            <a:br>
              <a:rPr lang="fi-FI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4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(2013) kirjassa  Kommunikoinnin taito</a:t>
            </a:r>
            <a:b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HARJOITUS </a:t>
            </a:r>
            <a:r>
              <a:rPr lang="fi-FI" sz="2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ANKKURI</a:t>
            </a:r>
            <a:endParaRPr lang="fi-FI" sz="2400" dirty="0">
              <a:latin typeface="+mn-lt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75760-64AB-3ADC-0494-CEA3B04C5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89258"/>
            <a:ext cx="1883067" cy="18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2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193040"/>
            <a:ext cx="8610600" cy="1295400"/>
          </a:xfrm>
        </p:spPr>
        <p:txBody>
          <a:bodyPr/>
          <a:lstStyle/>
          <a:p>
            <a:r>
              <a:rPr lang="fi-FI" dirty="0"/>
              <a:t>Lähteitä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018EE32-2843-4B7F-84A0-8AA8F8313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908" y="2057400"/>
            <a:ext cx="11303292" cy="416128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Harjoitukset.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Oiva.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https://oivamieli.fi/dashboard.php</a:t>
            </a:r>
            <a:endParaRPr lang="fi-FI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/>
              <a:t>Lehtinen, U. 2018. 5 x älypuhelimen sovellus elämänhallintaan – lempeä herätyskello, meditointiharjoitus. Hyvinvointi. Kotiliesi.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https://kotiliesi.fi/terveys/hyvinvointi/parhaat-alypuhelimen-sovellukset-elamanhallintaan/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NyytiCast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Opiskelíjoille</a:t>
            </a:r>
            <a:r>
              <a:rPr lang="fi-FI" sz="1400" dirty="0"/>
              <a:t>. </a:t>
            </a:r>
            <a:r>
              <a:rPr lang="fi-FI" sz="1400" dirty="0" err="1"/>
              <a:t>Nyyti</a:t>
            </a:r>
            <a:r>
              <a:rPr lang="fi-FI" sz="1400" dirty="0"/>
              <a:t> ry. Viitattu 30.04.2021. </a:t>
            </a:r>
            <a:r>
              <a:rPr lang="fi-FI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https://www.nyyti.fi/opiskelijoille/nyyticast/</a:t>
            </a:r>
            <a:endParaRPr lang="fi-FI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NyytiTalk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Opiskelijoille.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Nyyti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ry.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https://www.nyyti.fi/opiskelijoille/nyytitalk/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/>
              <a:t>Opi elämäntaitoa. </a:t>
            </a:r>
            <a:r>
              <a:rPr lang="fi-FI" sz="1400" dirty="0" err="1"/>
              <a:t>N.d</a:t>
            </a:r>
            <a:r>
              <a:rPr lang="fi-FI" sz="1400" dirty="0"/>
              <a:t>. Opiskelijoille. </a:t>
            </a:r>
            <a:r>
              <a:rPr lang="fi-FI" sz="1400" dirty="0" err="1"/>
              <a:t>Nyyti</a:t>
            </a:r>
            <a:r>
              <a:rPr lang="fi-FI" sz="1400" dirty="0"/>
              <a:t> ry. Viitattu 30.04.2021. </a:t>
            </a:r>
            <a:r>
              <a:rPr lang="fi-FI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https://www.nyyti.fi/opiskelijoille/opi-elamantaitoa/</a:t>
            </a:r>
            <a:endParaRPr lang="fi-FI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Psykoosin tietovisa.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Mielenterveystalo.fi.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https://www.mielenterveystalo.fi/aikuiset/Tietopankki/tietovisat/Pages/Psykoosin-tietovisa.aspx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Sosiaalinen verkosto ja yksinäisyys. 2019. Elämäntaitokurssi oma- apukurssina.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Nyyti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ry. Viitattu 30.04.2021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https://www.hyvakysymys.fi/uploads/2020/12/95919c1e-tehtava-3.-sosiaalinen-verkostoni.pdf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Skitsofrenia.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Mielenterveystalo.fi.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https://www.mielenterveystalo.fi/aikuiset/Tietopankki/kokemuksia/Pages/skitsofrenia.aspx</a:t>
            </a:r>
            <a:endParaRPr lang="fi-FI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Tapahtumat.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N.d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Opiskelijoille.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Nyyti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ry. Viitattu 30.04.2021. 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https://www.nyyti.fi/tapahtumat/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/>
              <a:t>Tietoa Oivasta. </a:t>
            </a:r>
            <a:r>
              <a:rPr lang="fi-FI" sz="1400" dirty="0" err="1"/>
              <a:t>N.d</a:t>
            </a:r>
            <a:r>
              <a:rPr lang="fi-FI" sz="1400" dirty="0"/>
              <a:t>. Oiva. Viitattu 30.04.2021. </a:t>
            </a:r>
            <a:r>
              <a:rPr lang="fi-FI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https://oivamieli.fi/ohje.php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E9201C-DEB8-4444-8B3B-9DE3C9C557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89258"/>
            <a:ext cx="1883067" cy="18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61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67410"/>
            <a:ext cx="8610600" cy="1295400"/>
          </a:xfrm>
        </p:spPr>
        <p:txBody>
          <a:bodyPr/>
          <a:lstStyle/>
          <a:p>
            <a:r>
              <a:rPr lang="fi-FI" dirty="0"/>
              <a:t>Lähteitä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018EE32-2843-4B7F-84A0-8AA8F8313F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02908" y="2057400"/>
            <a:ext cx="11303292" cy="416128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Thich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Nhat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Hanh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2013.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Dharma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i-FI" sz="1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Talk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2013.11.10. https://www.youtube.com/watch?v=a9GG4JtX8t4. Kohta 27.30. Katsottu </a:t>
            </a:r>
            <a:r>
              <a:rPr lang="fi-FI" sz="1700" dirty="0"/>
              <a:t>14</a:t>
            </a: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.4.2020.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700" dirty="0"/>
              <a:t>Mediakasvatus seura. Mediataidot hyvinvoinnin tukena materiaalipaketti</a:t>
            </a:r>
            <a:r>
              <a:rPr lang="fi-FI" sz="1700" dirty="0">
                <a:solidFill>
                  <a:prstClr val="white"/>
                </a:solidFill>
              </a:rPr>
              <a:t>. Luettu </a:t>
            </a:r>
            <a:r>
              <a:rPr lang="fi-FI" sz="1700" dirty="0">
                <a:solidFill>
                  <a:prstClr val="white"/>
                </a:solidFill>
                <a:latin typeface="Century Gothic" panose="020B0502020202020204"/>
              </a:rPr>
              <a:t>14.4.2022.</a:t>
            </a: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F1A4FF-B2EA-4800-1482-3D40EEFF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89258"/>
            <a:ext cx="1883067" cy="18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E28F6-7F58-4C53-85CB-3C7D7A49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82" y="1076960"/>
            <a:ext cx="9082918" cy="5303520"/>
          </a:xfrm>
        </p:spPr>
        <p:txBody>
          <a:bodyPr>
            <a:normAutofit fontScale="90000"/>
          </a:bodyPr>
          <a:lstStyle/>
          <a:p>
            <a:pPr algn="l"/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”On Zen-tarina miehestä, joka ratsastaa hevosella, joka laukkaa hyvin nopeasti. Eräässä tienristeyksessä yksi hänen ystävänsä huutaa hänelle:</a:t>
            </a: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Minne olet menossa?</a:t>
            </a: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Hevosella ratsastanut mies huusi takaisin: </a:t>
            </a: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 tiedä. Kysy hevoselta.</a:t>
            </a: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Mielestäni se on meidän tilanteemme. Teknologia on meidän hevosemme.”</a:t>
            </a:r>
            <a:b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i-FI" sz="27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i-FI" sz="27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Vuosina 1926-2022 </a:t>
            </a:r>
            <a:r>
              <a:rPr lang="fi-FI" sz="27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eläny</a:t>
            </a:r>
            <a:r>
              <a:rPr lang="fi-FI" sz="27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zen</a:t>
            </a:r>
            <a:r>
              <a:rPr lang="fi-FI" sz="27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-mestari </a:t>
            </a:r>
            <a:r>
              <a:rPr lang="fi-FI" sz="27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7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fi-FI" sz="27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b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987FBE-11D1-193C-FE45-1384DC9C0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5" y="89258"/>
            <a:ext cx="1883067" cy="18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388A1-72C8-4876-82F3-E77BBF5B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Mediataidot hyvinvoinnin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4CA1F-4C74-445C-8B0E-FB3E9ECC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465"/>
            <a:ext cx="10515600" cy="4351338"/>
          </a:xfrm>
        </p:spPr>
        <p:txBody>
          <a:bodyPr>
            <a:normAutofit fontScale="70000" lnSpcReduction="20000"/>
          </a:bodyPr>
          <a:lstStyle/>
          <a:p>
            <a:endParaRPr lang="fi-FI" dirty="0"/>
          </a:p>
          <a:p>
            <a:r>
              <a:rPr lang="fi-FI" dirty="0"/>
              <a:t>Myös tutkimuksessa on tunnistettu teknostressi ja informaatioähky jotka liittyvät työhyvinvointiin, mutta voivat vaivata myös vapaa-ajalla.</a:t>
            </a:r>
          </a:p>
          <a:p>
            <a:endParaRPr lang="fi-FI" dirty="0"/>
          </a:p>
          <a:p>
            <a:r>
              <a:rPr lang="fi-FI" dirty="0"/>
              <a:t>On havaittu, että aivoille on erittäin kuormittavaa verkossa tapahtuva </a:t>
            </a:r>
            <a:r>
              <a:rPr lang="fi-FI" dirty="0" err="1"/>
              <a:t>multitaskaaminen</a:t>
            </a:r>
            <a:r>
              <a:rPr lang="fi-FI" dirty="0"/>
              <a:t>. Tämä </a:t>
            </a:r>
            <a:r>
              <a:rPr lang="fi-FI" dirty="0" err="1"/>
              <a:t>multitaskaaminen</a:t>
            </a:r>
            <a:r>
              <a:rPr lang="fi-FI" dirty="0"/>
              <a:t> laajenee behavioristisen oppimisen kautta myös muille elämän osa-alueille jolloin ihmisen yleinen keskittymiskyky saattaa vaikeutua! (Varsinkin jos verkkokäyttäytyminen on runsasta nuorena jolloin aivojen otsalohkojen alueet ovat vielä kehittymässä)</a:t>
            </a:r>
          </a:p>
          <a:p>
            <a:endParaRPr lang="fi-FI" dirty="0"/>
          </a:p>
          <a:p>
            <a:r>
              <a:rPr lang="fi-FI" dirty="0"/>
              <a:t>Toisaalta verkosta voi saada esimerkiksi paljon nautintoa, merkityksellisyyttä elämään ja luotua uusia sosiaalisia suhteita sekä ryhmiä. </a:t>
            </a:r>
          </a:p>
          <a:p>
            <a:endParaRPr lang="fi-FI" dirty="0"/>
          </a:p>
          <a:p>
            <a:r>
              <a:rPr lang="fi-FI" dirty="0"/>
              <a:t>Omaa mediahyvinvointia voi pohtia muun muassa Mediataidot hyvinvoinnin tukena </a:t>
            </a:r>
            <a:r>
              <a:rPr lang="fi-FI" dirty="0">
                <a:hlinkClick r:id="rId2"/>
              </a:rPr>
              <a:t>materiaalipaketin</a:t>
            </a:r>
            <a:r>
              <a:rPr lang="fi-FI" dirty="0"/>
              <a:t> avulla.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550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24E420-2F8B-4DC6-892D-76D9AA69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6601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fi-FI" dirty="0"/>
              <a:t>Mediataidot hyvinvoinnin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4D9DE-FF83-459D-B992-C273D669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3742"/>
            <a:ext cx="10820400" cy="480059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Hyvinvoinnin kannalta olennaista on pohtia muun muassa seuraavia kysymyksiä:</a:t>
            </a:r>
          </a:p>
          <a:p>
            <a:pPr lvl="1"/>
            <a:r>
              <a:rPr lang="fi-FI" dirty="0"/>
              <a:t>Tukeeko sosiaalisen median käyttö ihmissuhteita vai häiritseekö se niitä? </a:t>
            </a:r>
          </a:p>
          <a:p>
            <a:pPr lvl="1"/>
            <a:r>
              <a:rPr lang="fi-FI" dirty="0"/>
              <a:t>Minkälaisissa yhteisöissä vietät aikaasi netissä? </a:t>
            </a:r>
          </a:p>
          <a:p>
            <a:pPr lvl="1"/>
            <a:r>
              <a:rPr lang="fi-FI" dirty="0"/>
              <a:t>Ovatko yhteisöt positiivissävytteisiä ja korvaavatko vai täydentävätkö ne yhteisöjä jota sinulla on muussa arjessasi?</a:t>
            </a:r>
          </a:p>
          <a:p>
            <a:pPr lvl="1"/>
            <a:r>
              <a:rPr lang="fi-FI" dirty="0"/>
              <a:t>Edistääkö verkkokäyttäytymisesi psykologista ja henkistä kehittymistäsi edes jossain määrin?</a:t>
            </a:r>
          </a:p>
          <a:p>
            <a:pPr lvl="1"/>
            <a:r>
              <a:rPr lang="fi-FI" dirty="0"/>
              <a:t>Onko sinulla valmiuksia tehdä tietoisia ratkaisuja oman verkkokäyttäytymisesi suhteen ja pystytkö asettamaan rajat verkkokäyttäytymiselle?</a:t>
            </a:r>
          </a:p>
          <a:p>
            <a:pPr lvl="1"/>
            <a:r>
              <a:rPr lang="fi-FI" dirty="0"/>
              <a:t>Omaatko kriittisen medialukutaidon ja pystyt myös oman verkkokäyttäytymisesi kriittiseen tarkasteluun?</a:t>
            </a:r>
          </a:p>
          <a:p>
            <a:pPr lvl="1"/>
            <a:r>
              <a:rPr lang="fi-FI" dirty="0"/>
              <a:t>Häiritseekö digitaalisuus esimerkiksi untasi tai omaa fyysistä hyvinvointiasi (niskakivut, ryhti, päänsärky ym.)? </a:t>
            </a:r>
          </a:p>
          <a:p>
            <a:pPr lvl="1"/>
            <a:r>
              <a:rPr lang="fi-FI" dirty="0"/>
              <a:t>Voitko ehkäistä näitä ongelmia esimerkiksi sinisen valon poistamisella, ergonomisilla ratkaisulla, tauoilla ja teknostressin minimoimisella optimoimalla omaa verkkokäyttäytymistä esimerkiksi tarvittavilla laitehankinnoilla?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96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388A1-72C8-4876-82F3-E77BBF5B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/>
              <a:t>Mediataidot hyvinvoinnin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4CA1F-4C74-445C-8B0E-FB3E9ECC3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/>
              <a:t>Tärkeää on myös pohtia sitä, millaisesta verkkosisällöstä sinulle tulee hyvä mieli ja välttää sellaisia sivustoja ja käyttäytymistä jotka lisäävät esimerkiksi stressiä, vertailua, vihaa tai häpeää.</a:t>
            </a:r>
          </a:p>
          <a:p>
            <a:endParaRPr lang="fi-FI" dirty="0"/>
          </a:p>
          <a:p>
            <a:r>
              <a:rPr lang="fi-FI" dirty="0"/>
              <a:t>Opettele olemaan tietoinen tunteistasi myös verkossa olemisen aikana ja sen jälkeen!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Hyväksi voivat olla sellaiset sivustot ja käyttäytyminen jotka lisäävät juuri omaa rentoutumistasi tai psykologista kehitystäsi. Näitä voivat olla esimerkiksi </a:t>
            </a:r>
            <a:r>
              <a:rPr lang="fi-FI" dirty="0"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i-FI" dirty="0" err="1"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Wheltti</a:t>
            </a:r>
            <a:r>
              <a:rPr lang="fi-FI" dirty="0"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–kanavan seuraaminen </a:t>
            </a:r>
            <a:r>
              <a:rPr lang="fi-FI" dirty="0" err="1"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twitchissä</a:t>
            </a:r>
            <a:r>
              <a:rPr lang="fi-FI" dirty="0"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u="sng" dirty="0">
                <a:solidFill>
                  <a:srgbClr val="0563C1"/>
                </a:solidFill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https://www.twitch.tv/wheltti</a:t>
            </a:r>
            <a:endParaRPr lang="fi-FI" dirty="0"/>
          </a:p>
          <a:p>
            <a:endParaRPr lang="fi-FI" dirty="0"/>
          </a:p>
          <a:p>
            <a:r>
              <a:rPr lang="fi-FI" dirty="0"/>
              <a:t>Psyykkisestä hyvinvoinnista nuorten media-arjessa voit kuunnella Katariina Salmela-Aron luennointia aiheesta</a:t>
            </a:r>
            <a:r>
              <a:rPr lang="fi-FI" sz="2400" dirty="0"/>
              <a:t> </a:t>
            </a:r>
            <a:r>
              <a:rPr lang="fi-FI" sz="2400" dirty="0">
                <a:ea typeface="+mn-lt"/>
                <a:cs typeface="+mn-lt"/>
                <a:hlinkClick r:id="rId3"/>
              </a:rPr>
              <a:t>https://mediakasvatus.fi/materiaalit/psyykkinen-hyvinvointi-media-arjessa/psyykkinen-hyvinvointi-media-arjessa-video/</a:t>
            </a:r>
            <a:r>
              <a:rPr lang="fi-FI" sz="2400" dirty="0">
                <a:ea typeface="+mn-lt"/>
                <a:cs typeface="+mn-lt"/>
              </a:rPr>
              <a:t> </a:t>
            </a:r>
            <a:endParaRPr lang="fi-FI" sz="2400" dirty="0">
              <a:cs typeface="Calibri"/>
            </a:endParaRPr>
          </a:p>
          <a:p>
            <a:endParaRPr lang="fi-FI" sz="2400" dirty="0">
              <a:latin typeface="Karla"/>
              <a:ea typeface="+mn-lt"/>
              <a:cs typeface="Calibri"/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54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388A1-72C8-4876-82F3-E77BBF5B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Pohdinta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4CA1F-4C74-445C-8B0E-FB3E9ECC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/>
          </a:p>
          <a:p>
            <a:pPr marL="0" indent="0">
              <a:buNone/>
            </a:pPr>
            <a:r>
              <a:rPr lang="fi-FI"/>
              <a:t>ONKO SINULLA JOKIN KESKEINEN HUOMIO JONKA HALUAISIT TUODA ESIIN HYVÄSTÄ VERKKOKÄYTTÄYTYMISESTÄ?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/>
              <a:t>ENTÄ MITÄ SINUN TULISI VIELÄ JATKOSSA KEHITTÄÄ JA MITEN PYSTYISIT LISÄÄMÄÄN VERKKOHYVINVOINTIASI?</a:t>
            </a:r>
          </a:p>
        </p:txBody>
      </p:sp>
    </p:spTree>
    <p:extLst>
      <p:ext uri="{BB962C8B-B14F-4D97-AF65-F5344CB8AC3E}">
        <p14:creationId xmlns:p14="http://schemas.microsoft.com/office/powerpoint/2010/main" val="88797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388A1-72C8-4876-82F3-E77BBF5B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Hyvinvointipalveluita verkossa</a:t>
            </a:r>
            <a:br>
              <a:rPr lang="fi-FI" dirty="0"/>
            </a:br>
            <a:r>
              <a:rPr lang="fi-FI" sz="2200" dirty="0"/>
              <a:t>Oman tilanteen ja avun tarpeen arviointi </a:t>
            </a:r>
            <a:r>
              <a:rPr lang="fi-FI" sz="2200" dirty="0" err="1"/>
              <a:t>zekki</a:t>
            </a:r>
            <a:r>
              <a:rPr lang="fi-FI" sz="2200" dirty="0"/>
              <a:t>-testillä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84CA1F-4C74-445C-8B0E-FB3E9ECC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fi-FI" dirty="0"/>
          </a:p>
          <a:p>
            <a:r>
              <a:rPr lang="fi-FI" dirty="0"/>
              <a:t>Omaa tilannettaan voi kartoittaa 15–25-vuotiaille nuorille elämäntilanteesta riippumatta tarkoitetulla ZEKKI-testillä joka löytyy osoitteesta </a:t>
            </a:r>
            <a:r>
              <a:rPr lang="fi-FI" dirty="0">
                <a:hlinkClick r:id="rId2"/>
              </a:rPr>
              <a:t>www.zekki.fi/</a:t>
            </a:r>
            <a:endParaRPr lang="fi-FI" dirty="0"/>
          </a:p>
          <a:p>
            <a:endParaRPr lang="fi-FI" dirty="0"/>
          </a:p>
          <a:p>
            <a:r>
              <a:rPr lang="fi-FI" dirty="0"/>
              <a:t>Testin tekeminen on erittäin nopeaa sillä siinä vastataan numeerisesti kymmeneen NYKYHETKEÄ koskevaan kysymykseen.</a:t>
            </a:r>
          </a:p>
          <a:p>
            <a:endParaRPr lang="fi-FI" dirty="0"/>
          </a:p>
          <a:p>
            <a:r>
              <a:rPr lang="fi-FI" dirty="0"/>
              <a:t>Testi antaa ammattilaisten muotoileman kannustavan ja rohkaisevan elämänaluekohtaisen palautteen.</a:t>
            </a:r>
          </a:p>
          <a:p>
            <a:endParaRPr lang="fi-FI" dirty="0"/>
          </a:p>
          <a:p>
            <a:r>
              <a:rPr lang="fi-FI" dirty="0"/>
              <a:t>Nuori saa myös jokaiselta elämänalueelta kolmesta viiteen tukipalvelusuositusta</a:t>
            </a:r>
          </a:p>
          <a:p>
            <a:endParaRPr lang="fi-FI" dirty="0"/>
          </a:p>
          <a:p>
            <a:r>
              <a:rPr lang="fi-FI" dirty="0" err="1"/>
              <a:t>Zekki</a:t>
            </a:r>
            <a:r>
              <a:rPr lang="fi-FI" dirty="0"/>
              <a:t> toimii myös hyvänä lisätiedon lähteenä tukipalveluista ja hyvinvoinnin eri tekijöistä.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704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8951A7-52DD-424E-9F9B-E23B3EEE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45920" y="188063"/>
            <a:ext cx="6832600" cy="90250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Mieli ry: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A8CCEF-835B-4128-8803-7F6CB8208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10715"/>
            <a:ext cx="7296150" cy="44791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1800" dirty="0">
                <a:ea typeface="+mn-lt"/>
                <a:cs typeface="+mn-lt"/>
                <a:hlinkClick r:id="rId2"/>
              </a:rPr>
              <a:t>Sekasin247 | Sekasin-chat // sekasin247.fi</a:t>
            </a:r>
            <a:r>
              <a:rPr lang="fi-FI" sz="1800" dirty="0"/>
              <a:t> päivystää ma-pe klo 9-24 ja viikonloppuisin klo 15-24. </a:t>
            </a:r>
            <a:r>
              <a:rPr lang="fi-FI" sz="1800" dirty="0" err="1"/>
              <a:t>Sekasin</a:t>
            </a:r>
            <a:r>
              <a:rPr lang="fi-FI" sz="1800" dirty="0"/>
              <a:t>-chat on valtakunnallinen, laajasti avoinna oleva keskustelupalvelu nuorille, joka tukee mielen hyvinvointia ja mielenterveyden ongelmista selviämistä. Chat luo toivoa jokaiselle nuorelle ja auttaa ratkomaan mieltä painavia ongelmia. </a:t>
            </a:r>
          </a:p>
          <a:p>
            <a:r>
              <a:rPr lang="fi-FI" sz="1800" dirty="0">
                <a:hlinkClick r:id="rId3"/>
              </a:rPr>
              <a:t>Solmussa-chat</a:t>
            </a:r>
            <a:r>
              <a:rPr lang="fi-FI" sz="1800" dirty="0"/>
              <a:t> aikuisille päivystää </a:t>
            </a:r>
            <a:r>
              <a:rPr lang="fi-FI" sz="1800" dirty="0">
                <a:hlinkClick r:id="rId4"/>
              </a:rPr>
              <a:t>Tukinetissä</a:t>
            </a:r>
            <a:r>
              <a:rPr lang="fi-FI" sz="1800" dirty="0"/>
              <a:t> maanantaista torstaihin klo 15-19. Chatissa voit keskustella mielessäsi olevasta huolesta tai hankalasta elämäntilanteesta. Sinulle vastaa koulutettu vapaaehtoinen tai sosiaali- ja terveysalan ammattilainen.</a:t>
            </a:r>
          </a:p>
          <a:p>
            <a:r>
              <a:rPr lang="fi-FI" sz="1800" b="1" dirty="0"/>
              <a:t>Oma-apuohjelmista</a:t>
            </a:r>
            <a:r>
              <a:rPr lang="fi-FI" sz="1800" dirty="0"/>
              <a:t> voit saada apua silloin, kun kriisistä on jo kulunut hetki ja koet, että itsenäinen työskentely hyödyttäisi sinua eniten.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hlinkClick r:id="rId5"/>
              </a:rPr>
              <a:t>Selma oma-apuohjelma aikuisille</a:t>
            </a:r>
            <a:r>
              <a:rPr lang="fi-FI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u="sng" dirty="0">
                <a:solidFill>
                  <a:srgbClr val="0563C1"/>
                </a:solidFill>
                <a:effectLst/>
                <a:latin typeface="Karl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TOIVO - Kriisistä selviytymisen oma-apuohjelma nuorille (mielenterveystalo.fi)</a:t>
            </a:r>
            <a:endParaRPr lang="fi-FI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hlinkClick r:id="rId7"/>
              </a:rPr>
              <a:t>Oiva hyvinvointiohjelma kaikenikäisille</a:t>
            </a:r>
            <a:endParaRPr lang="fi-FI" sz="1800" dirty="0"/>
          </a:p>
          <a:p>
            <a:endParaRPr lang="fi-FI" sz="1500" dirty="0"/>
          </a:p>
          <a:p>
            <a:endParaRPr lang="fi-FI" sz="1500" dirty="0"/>
          </a:p>
          <a:p>
            <a:endParaRPr lang="fi-FI" sz="15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65E812E-7150-4CF3-8C75-D6C2975D0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73" y="188063"/>
            <a:ext cx="2679985" cy="111442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E90D255F-93A5-4C5F-BF67-C8A7747937F7}"/>
              </a:ext>
            </a:extLst>
          </p:cNvPr>
          <p:cNvSpPr/>
          <p:nvPr/>
        </p:nvSpPr>
        <p:spPr>
          <a:xfrm>
            <a:off x="8608245" y="1302490"/>
            <a:ext cx="3298005" cy="308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https://mieli.fi/fi</a:t>
            </a:r>
          </a:p>
        </p:txBody>
      </p:sp>
    </p:spTree>
    <p:extLst>
      <p:ext uri="{BB962C8B-B14F-4D97-AF65-F5344CB8AC3E}">
        <p14:creationId xmlns:p14="http://schemas.microsoft.com/office/powerpoint/2010/main" val="366630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99CF0A-E601-4E89-ADAD-92AD0727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60960"/>
            <a:ext cx="6556508" cy="1295400"/>
          </a:xfrm>
        </p:spPr>
        <p:txBody>
          <a:bodyPr/>
          <a:lstStyle/>
          <a:p>
            <a:r>
              <a:rPr lang="fi-FI" dirty="0">
                <a:hlinkClick r:id="rId2"/>
              </a:rPr>
              <a:t>Oivamieli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D9B4D7-EE31-4D29-BAB1-CAE8334F4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2219" y="782199"/>
            <a:ext cx="6278525" cy="5007981"/>
          </a:xfrm>
        </p:spPr>
        <p:txBody>
          <a:bodyPr>
            <a:noAutofit/>
          </a:bodyPr>
          <a:lstStyle/>
          <a:p>
            <a:r>
              <a:rPr lang="fi-FI" sz="1400" dirty="0"/>
              <a:t>Harjoituksia mielen ja kehon hyvinvoinnin taitojen harjoitteluun.</a:t>
            </a:r>
          </a:p>
          <a:p>
            <a:r>
              <a:rPr lang="fi-FI" sz="1400" dirty="0"/>
              <a:t>Harjoitukset:</a:t>
            </a:r>
          </a:p>
          <a:p>
            <a:pPr lvl="1"/>
            <a:r>
              <a:rPr lang="fi-FI" sz="1400" dirty="0"/>
              <a:t>auttavat kohti itselle tärkeitä asioita elämässä.</a:t>
            </a:r>
          </a:p>
          <a:p>
            <a:pPr lvl="1"/>
            <a:r>
              <a:rPr lang="fi-FI" sz="1400" dirty="0"/>
              <a:t>ovat toiminnallisia tai pohdittavia tehtäviä, näkökulmaa antavia kielikuvia sekä vinkkejä arjen tilanteisiin.</a:t>
            </a:r>
          </a:p>
          <a:p>
            <a:pPr lvl="1"/>
            <a:r>
              <a:rPr lang="fi-FI" sz="1400" dirty="0"/>
              <a:t>saavat tuntua oudoilta tai huvittavilta, niiden tehtävä on olla kokemuksellisia.</a:t>
            </a:r>
          </a:p>
          <a:p>
            <a:pPr lvl="1"/>
            <a:r>
              <a:rPr lang="fi-FI" sz="1400" dirty="0"/>
              <a:t>voi tehdä lukemalla tai kuuntelemalla.</a:t>
            </a:r>
          </a:p>
          <a:p>
            <a:pPr lvl="1"/>
            <a:r>
              <a:rPr lang="fi-FI" sz="1400" dirty="0"/>
              <a:t>hyvä tehdä useamman kerran.</a:t>
            </a:r>
          </a:p>
          <a:p>
            <a:r>
              <a:rPr lang="fi-FI" sz="1400" dirty="0"/>
              <a:t> Mielen hyvinvointi</a:t>
            </a:r>
          </a:p>
          <a:p>
            <a:pPr lvl="1"/>
            <a:r>
              <a:rPr lang="fi-FI" sz="1400" dirty="0"/>
              <a:t>Tietoinen läsnäolo</a:t>
            </a:r>
          </a:p>
          <a:p>
            <a:pPr lvl="1"/>
            <a:r>
              <a:rPr lang="fi-FI" sz="1400" dirty="0"/>
              <a:t>Havainnointi</a:t>
            </a:r>
          </a:p>
          <a:p>
            <a:pPr lvl="1"/>
            <a:r>
              <a:rPr lang="fi-FI" sz="1400" dirty="0"/>
              <a:t>Hyväksyntä</a:t>
            </a:r>
          </a:p>
          <a:p>
            <a:r>
              <a:rPr lang="fi-FI" sz="1400" dirty="0"/>
              <a:t>Arvot ja valinnat</a:t>
            </a:r>
          </a:p>
          <a:p>
            <a:pPr lvl="1"/>
            <a:r>
              <a:rPr lang="fi-FI" sz="1400" dirty="0"/>
              <a:t>Arvot</a:t>
            </a:r>
          </a:p>
          <a:p>
            <a:pPr lvl="1"/>
            <a:r>
              <a:rPr lang="fi-FI" sz="1400" dirty="0"/>
              <a:t>Teot</a:t>
            </a:r>
          </a:p>
          <a:p>
            <a:r>
              <a:rPr lang="fi-FI" sz="1400" dirty="0"/>
              <a:t>Kehon hyvinvointi</a:t>
            </a:r>
          </a:p>
          <a:p>
            <a:pPr lvl="1"/>
            <a:r>
              <a:rPr lang="fi-FI" sz="1400" dirty="0"/>
              <a:t>Tunteva keho</a:t>
            </a:r>
          </a:p>
          <a:p>
            <a:pPr lvl="1"/>
            <a:r>
              <a:rPr lang="fi-FI" sz="1400" dirty="0"/>
              <a:t>Tietoinen syöminen</a:t>
            </a:r>
          </a:p>
          <a:p>
            <a:pPr lvl="1"/>
            <a:r>
              <a:rPr lang="fi-FI" sz="1400" dirty="0"/>
              <a:t>Liikkuva keho</a:t>
            </a:r>
          </a:p>
          <a:p>
            <a:pPr marL="457200" lvl="1" indent="0">
              <a:buNone/>
            </a:pPr>
            <a:r>
              <a:rPr lang="fi-FI" sz="1400" dirty="0"/>
              <a:t>Digiaikaa voi tauottaa esimerkiksi </a:t>
            </a:r>
            <a:r>
              <a:rPr lang="fi-FI" sz="1400" dirty="0">
                <a:hlinkClick r:id="rId3"/>
              </a:rPr>
              <a:t>skanneriharjoituksella</a:t>
            </a:r>
            <a:endParaRPr lang="fi-FI" sz="1400" dirty="0"/>
          </a:p>
        </p:txBody>
      </p:sp>
      <p:pic>
        <p:nvPicPr>
          <p:cNvPr id="5" name="Kuva 4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BCC83174-9F13-4A94-B123-93D9644C1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" y="1720634"/>
            <a:ext cx="4572140" cy="46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74208"/>
      </p:ext>
    </p:extLst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Kosk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6D89"/>
      </a:accent1>
      <a:accent2>
        <a:srgbClr val="F2734C"/>
      </a:accent2>
      <a:accent3>
        <a:srgbClr val="A5A5A5"/>
      </a:accent3>
      <a:accent4>
        <a:srgbClr val="FDDFD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Karla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SKE MASTER 2 potx" id="{37B05C44-6BBD-43AF-8184-33FFF5076832}" vid="{A640517A-6A6F-4122-9F14-629D0BC3FB36}"/>
    </a:ext>
  </a:extLst>
</a:theme>
</file>

<file path=ppt/theme/theme2.xml><?xml version="1.0" encoding="utf-8"?>
<a:theme xmlns:a="http://schemas.openxmlformats.org/drawingml/2006/main" name="1 Esityksen sivumallit">
  <a:themeElements>
    <a:clrScheme name="Kosk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6D89"/>
      </a:accent1>
      <a:accent2>
        <a:srgbClr val="F2734C"/>
      </a:accent2>
      <a:accent3>
        <a:srgbClr val="A5A5A5"/>
      </a:accent3>
      <a:accent4>
        <a:srgbClr val="FDDFD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Karla"/>
        <a:ea typeface=""/>
        <a:cs typeface=""/>
      </a:majorFont>
      <a:minorFont>
        <a:latin typeface="Kar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SKE MASTER 2 potx" id="{37B05C44-6BBD-43AF-8184-33FFF5076832}" vid="{2429DBE4-E7F2-408C-8E43-DA41220B83E2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2D59904F17F44085B55ADE1C04AEC9" ma:contentTypeVersion="17" ma:contentTypeDescription="Luo uusi asiakirja." ma:contentTypeScope="" ma:versionID="214046504c11d6f3f6751dc0d8398904">
  <xsd:schema xmlns:xsd="http://www.w3.org/2001/XMLSchema" xmlns:xs="http://www.w3.org/2001/XMLSchema" xmlns:p="http://schemas.microsoft.com/office/2006/metadata/properties" xmlns:ns2="2f80ca51-661c-48d6-aace-d7359e9cd581" xmlns:ns3="003ca53d-2edb-4b32-bbd4-a06ef6e59ad1" targetNamespace="http://schemas.microsoft.com/office/2006/metadata/properties" ma:root="true" ma:fieldsID="03b770f8b366470bfe43a6e527fa92b0" ns2:_="" ns3:_="">
    <xsd:import namespace="2f80ca51-661c-48d6-aace-d7359e9cd581"/>
    <xsd:import namespace="003ca53d-2edb-4b32-bbd4-a06ef6e59a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0ca51-661c-48d6-aace-d7359e9cd5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Luokituksen Kaikki-sarake" ma:hidden="true" ma:list="{05712db5-5081-4f88-9759-822c9a607251}" ma:internalName="TaxCatchAll" ma:showField="CatchAllData" ma:web="2f80ca51-661c-48d6-aace-d7359e9cd5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ca53d-2edb-4b32-bbd4-a06ef6e59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23af7ce-f24e-4218-9d9e-967286c3fe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ca53d-2edb-4b32-bbd4-a06ef6e59ad1">
      <Terms xmlns="http://schemas.microsoft.com/office/infopath/2007/PartnerControls"/>
    </lcf76f155ced4ddcb4097134ff3c332f>
    <TaxCatchAll xmlns="2f80ca51-661c-48d6-aace-d7359e9cd581" xsi:nil="true"/>
  </documentManagement>
</p:properties>
</file>

<file path=customXml/itemProps1.xml><?xml version="1.0" encoding="utf-8"?>
<ds:datastoreItem xmlns:ds="http://schemas.openxmlformats.org/officeDocument/2006/customXml" ds:itemID="{2F580E6C-73C5-44B5-A856-DE1F57113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0ca51-661c-48d6-aace-d7359e9cd581"/>
    <ds:schemaRef ds:uri="003ca53d-2edb-4b32-bbd4-a06ef6e59a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8D78B4-A0AA-4E6A-A01F-F01B7AD80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5EF863-C22D-422E-9849-3787FFBF1C87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003ca53d-2edb-4b32-bbd4-a06ef6e59ad1"/>
    <ds:schemaRef ds:uri="http://purl.org/dc/dcmitype/"/>
    <ds:schemaRef ds:uri="http://purl.org/dc/elements/1.1/"/>
    <ds:schemaRef ds:uri="http://schemas.openxmlformats.org/package/2006/metadata/core-properties"/>
    <ds:schemaRef ds:uri="2f80ca51-661c-48d6-aace-d7359e9cd5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1453</Words>
  <Application>Microsoft Office PowerPoint</Application>
  <PresentationFormat>Laajakuva</PresentationFormat>
  <Paragraphs>144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Karla</vt:lpstr>
      <vt:lpstr>Modern Love</vt:lpstr>
      <vt:lpstr>Mukautettu suunnittelumalli</vt:lpstr>
      <vt:lpstr>1 Esityksen sivumallit</vt:lpstr>
      <vt:lpstr>MIELENTAIDOT -tuokio </vt:lpstr>
      <vt:lpstr>”On Zen-tarina miehestä, joka ratsastaa hevosella, joka laukkaa hyvin nopeasti. Eräässä tienristeyksessä yksi hänen ystävänsä huutaa hänelle: Minne olet menossa?  Hevosella ratsastanut mies huusi takaisin:   En tiedä. Kysy hevoselta.  Mielestäni se on meidän tilanteemme. Teknologia on meidän hevosemme.”  - Vuosina 1926-2022 eläny zen-mestari Thích Nhất Hạnh (2013) </vt:lpstr>
      <vt:lpstr>Mediataidot hyvinvoinnin tukena</vt:lpstr>
      <vt:lpstr>Mediataidot hyvinvoinnin tukena</vt:lpstr>
      <vt:lpstr>Mediataidot hyvinvoinnin tukena</vt:lpstr>
      <vt:lpstr>Pohdinta</vt:lpstr>
      <vt:lpstr>Hyvinvointipalveluita verkossa Oman tilanteen ja avun tarpeen arviointi zekki-testillä</vt:lpstr>
      <vt:lpstr>Mieli ry:</vt:lpstr>
      <vt:lpstr>Oivamieli</vt:lpstr>
      <vt:lpstr>Mielenterveystalo.fi</vt:lpstr>
      <vt:lpstr>Nyyti ry</vt:lpstr>
      <vt:lpstr>Hyvinvointi app:it puhelimeen</vt:lpstr>
      <vt:lpstr>Hyvinvointi app:it puhelimeen</vt:lpstr>
      <vt:lpstr>Pohdinta</vt:lpstr>
      <vt:lpstr>”Kun työskentelet tietokoneen kanssa kolme tai neljä tuntia, olet täysin hukassa. Se on kuin söisi ranskalaisia ​​perunoita. Sinun ei pitäisi syödä ranskalaisia ​​koko päivää, eikä sinun pitäisi olla tietokoneella koko päivää.”  - Vuosina 1926-2022 eläny zen-mestari  Thích Nhất Hạnh (2013) kirjassa  Kommunikoinnin taito  HARJOITUS ANKKURI</vt:lpstr>
      <vt:lpstr>Lähteitä</vt:lpstr>
      <vt:lpstr>Lähteitä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Makkonen</dc:creator>
  <cp:lastModifiedBy>Katja Remes</cp:lastModifiedBy>
  <cp:revision>74</cp:revision>
  <dcterms:created xsi:type="dcterms:W3CDTF">2022-05-10T07:00:06Z</dcterms:created>
  <dcterms:modified xsi:type="dcterms:W3CDTF">2024-01-03T09:08:22Z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0x010100012D59904F17F44085B55ADE1C04AEC9</vt:lpwstr>
  </property>
  <property fmtid="{D5CDD505-2E9C-101B-9397-08002B2CF9AE}" pid="3" name="MediaServiceImageTags">
    <vt:lpwstr/>
  </property>
</Properties>
</file>