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83" r:id="rId5"/>
  </p:sldMasterIdLst>
  <p:notesMasterIdLst>
    <p:notesMasterId r:id="rId18"/>
  </p:notesMasterIdLst>
  <p:sldIdLst>
    <p:sldId id="256" r:id="rId6"/>
    <p:sldId id="305" r:id="rId7"/>
    <p:sldId id="317" r:id="rId8"/>
    <p:sldId id="315" r:id="rId9"/>
    <p:sldId id="318" r:id="rId10"/>
    <p:sldId id="319" r:id="rId11"/>
    <p:sldId id="320" r:id="rId12"/>
    <p:sldId id="307" r:id="rId13"/>
    <p:sldId id="309" r:id="rId14"/>
    <p:sldId id="308" r:id="rId15"/>
    <p:sldId id="310" r:id="rId16"/>
    <p:sldId id="30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778DB-34CE-422B-B986-FC66E9002C75}" v="13" dt="2023-12-19T13:16:29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vi Talvensola" userId="S::sivi.talvensola@koske.fi::6d321520-a3b2-410e-afbc-cb2b2c1d498a" providerId="AD" clId="Web-{C8E5A468-7288-4923-AAB5-B6BEB5009BC5}"/>
    <pc:docChg chg="addSld">
      <pc:chgData name="Sivi Talvensola" userId="S::sivi.talvensola@koske.fi::6d321520-a3b2-410e-afbc-cb2b2c1d498a" providerId="AD" clId="Web-{C8E5A468-7288-4923-AAB5-B6BEB5009BC5}" dt="2022-05-19T11:10:57.863" v="0"/>
      <pc:docMkLst>
        <pc:docMk/>
      </pc:docMkLst>
      <pc:sldChg chg="new">
        <pc:chgData name="Sivi Talvensola" userId="S::sivi.talvensola@koske.fi::6d321520-a3b2-410e-afbc-cb2b2c1d498a" providerId="AD" clId="Web-{C8E5A468-7288-4923-AAB5-B6BEB5009BC5}" dt="2022-05-19T11:10:57.863" v="0"/>
        <pc:sldMkLst>
          <pc:docMk/>
          <pc:sldMk cId="2312366573" sldId="258"/>
        </pc:sldMkLst>
      </pc:sldChg>
    </pc:docChg>
  </pc:docChgLst>
  <pc:docChgLst>
    <pc:chgData name="Katja Remes" userId="d39e35ad-c3a2-4d50-91a3-124eaaa48a2c" providerId="ADAL" clId="{420778DB-34CE-422B-B986-FC66E9002C75}"/>
    <pc:docChg chg="custSel delSld modSld">
      <pc:chgData name="Katja Remes" userId="d39e35ad-c3a2-4d50-91a3-124eaaa48a2c" providerId="ADAL" clId="{420778DB-34CE-422B-B986-FC66E9002C75}" dt="2024-01-03T09:46:15.425" v="87" actId="20577"/>
      <pc:docMkLst>
        <pc:docMk/>
      </pc:docMkLst>
      <pc:sldChg chg="modSp mod">
        <pc:chgData name="Katja Remes" userId="d39e35ad-c3a2-4d50-91a3-124eaaa48a2c" providerId="ADAL" clId="{420778DB-34CE-422B-B986-FC66E9002C75}" dt="2023-12-19T13:11:55.102" v="0" actId="6549"/>
        <pc:sldMkLst>
          <pc:docMk/>
          <pc:sldMk cId="905352689" sldId="256"/>
        </pc:sldMkLst>
        <pc:spChg chg="mod">
          <ac:chgData name="Katja Remes" userId="d39e35ad-c3a2-4d50-91a3-124eaaa48a2c" providerId="ADAL" clId="{420778DB-34CE-422B-B986-FC66E9002C75}" dt="2023-12-19T13:11:55.102" v="0" actId="6549"/>
          <ac:spMkLst>
            <pc:docMk/>
            <pc:sldMk cId="905352689" sldId="256"/>
            <ac:spMk id="4" creationId="{685ABA7A-AE0B-6952-FD72-48779EF84C42}"/>
          </ac:spMkLst>
        </pc:spChg>
      </pc:sldChg>
      <pc:sldChg chg="del">
        <pc:chgData name="Katja Remes" userId="d39e35ad-c3a2-4d50-91a3-124eaaa48a2c" providerId="ADAL" clId="{420778DB-34CE-422B-B986-FC66E9002C75}" dt="2023-12-19T13:18:46.757" v="74" actId="47"/>
        <pc:sldMkLst>
          <pc:docMk/>
          <pc:sldMk cId="875371845" sldId="302"/>
        </pc:sldMkLst>
      </pc:sldChg>
      <pc:sldChg chg="modSp mod">
        <pc:chgData name="Katja Remes" userId="d39e35ad-c3a2-4d50-91a3-124eaaa48a2c" providerId="ADAL" clId="{420778DB-34CE-422B-B986-FC66E9002C75}" dt="2024-01-03T09:46:15.425" v="87" actId="20577"/>
        <pc:sldMkLst>
          <pc:docMk/>
          <pc:sldMk cId="3326935635" sldId="306"/>
        </pc:sldMkLst>
        <pc:spChg chg="mod">
          <ac:chgData name="Katja Remes" userId="d39e35ad-c3a2-4d50-91a3-124eaaa48a2c" providerId="ADAL" clId="{420778DB-34CE-422B-B986-FC66E9002C75}" dt="2024-01-03T09:46:15.425" v="87" actId="20577"/>
          <ac:spMkLst>
            <pc:docMk/>
            <pc:sldMk cId="3326935635" sldId="306"/>
            <ac:spMk id="3" creationId="{A81855CA-985C-4F8A-B080-F3993E97979F}"/>
          </ac:spMkLst>
        </pc:spChg>
      </pc:sldChg>
      <pc:sldChg chg="modSp mod">
        <pc:chgData name="Katja Remes" userId="d39e35ad-c3a2-4d50-91a3-124eaaa48a2c" providerId="ADAL" clId="{420778DB-34CE-422B-B986-FC66E9002C75}" dt="2023-12-19T13:18:01.291" v="71" actId="6549"/>
        <pc:sldMkLst>
          <pc:docMk/>
          <pc:sldMk cId="4132592390" sldId="308"/>
        </pc:sldMkLst>
        <pc:spChg chg="mod">
          <ac:chgData name="Katja Remes" userId="d39e35ad-c3a2-4d50-91a3-124eaaa48a2c" providerId="ADAL" clId="{420778DB-34CE-422B-B986-FC66E9002C75}" dt="2023-12-19T13:18:01.291" v="71" actId="6549"/>
          <ac:spMkLst>
            <pc:docMk/>
            <pc:sldMk cId="4132592390" sldId="308"/>
            <ac:spMk id="2" creationId="{E4841A4C-2DE4-49E5-B115-DC04F1235159}"/>
          </ac:spMkLst>
        </pc:spChg>
        <pc:spChg chg="mod">
          <ac:chgData name="Katja Remes" userId="d39e35ad-c3a2-4d50-91a3-124eaaa48a2c" providerId="ADAL" clId="{420778DB-34CE-422B-B986-FC66E9002C75}" dt="2023-12-19T13:17:56.501" v="69" actId="27636"/>
          <ac:spMkLst>
            <pc:docMk/>
            <pc:sldMk cId="4132592390" sldId="308"/>
            <ac:spMk id="3" creationId="{E218F3AB-12B0-4862-A4FB-27EF4F1115C8}"/>
          </ac:spMkLst>
        </pc:spChg>
      </pc:sldChg>
      <pc:sldChg chg="modSp">
        <pc:chgData name="Katja Remes" userId="d39e35ad-c3a2-4d50-91a3-124eaaa48a2c" providerId="ADAL" clId="{420778DB-34CE-422B-B986-FC66E9002C75}" dt="2023-12-19T13:16:29.173" v="62" actId="20577"/>
        <pc:sldMkLst>
          <pc:docMk/>
          <pc:sldMk cId="3163172940" sldId="309"/>
        </pc:sldMkLst>
        <pc:graphicFrameChg chg="mod">
          <ac:chgData name="Katja Remes" userId="d39e35ad-c3a2-4d50-91a3-124eaaa48a2c" providerId="ADAL" clId="{420778DB-34CE-422B-B986-FC66E9002C75}" dt="2023-12-19T13:16:29.173" v="62" actId="20577"/>
          <ac:graphicFrameMkLst>
            <pc:docMk/>
            <pc:sldMk cId="3163172940" sldId="309"/>
            <ac:graphicFrameMk id="6" creationId="{1DD1E009-F79B-4D12-A913-FB32E3C39617}"/>
          </ac:graphicFrameMkLst>
        </pc:graphicFrameChg>
      </pc:sldChg>
      <pc:sldChg chg="modSp mod">
        <pc:chgData name="Katja Remes" userId="d39e35ad-c3a2-4d50-91a3-124eaaa48a2c" providerId="ADAL" clId="{420778DB-34CE-422B-B986-FC66E9002C75}" dt="2023-12-19T13:18:28.344" v="72" actId="6549"/>
        <pc:sldMkLst>
          <pc:docMk/>
          <pc:sldMk cId="569486431" sldId="310"/>
        </pc:sldMkLst>
        <pc:spChg chg="mod">
          <ac:chgData name="Katja Remes" userId="d39e35ad-c3a2-4d50-91a3-124eaaa48a2c" providerId="ADAL" clId="{420778DB-34CE-422B-B986-FC66E9002C75}" dt="2023-12-19T13:18:28.344" v="72" actId="6549"/>
          <ac:spMkLst>
            <pc:docMk/>
            <pc:sldMk cId="569486431" sldId="310"/>
            <ac:spMk id="2" creationId="{BCBA8721-B2EE-4CC1-BDA9-22D348932F52}"/>
          </ac:spMkLst>
        </pc:spChg>
      </pc:sldChg>
      <pc:sldChg chg="del">
        <pc:chgData name="Katja Remes" userId="d39e35ad-c3a2-4d50-91a3-124eaaa48a2c" providerId="ADAL" clId="{420778DB-34CE-422B-B986-FC66E9002C75}" dt="2023-12-19T13:18:42.034" v="73" actId="47"/>
        <pc:sldMkLst>
          <pc:docMk/>
          <pc:sldMk cId="2138638250" sldId="313"/>
        </pc:sldMkLst>
      </pc:sldChg>
      <pc:sldChg chg="del">
        <pc:chgData name="Katja Remes" userId="d39e35ad-c3a2-4d50-91a3-124eaaa48a2c" providerId="ADAL" clId="{420778DB-34CE-422B-B986-FC66E9002C75}" dt="2023-12-19T13:12:04.555" v="1" actId="47"/>
        <pc:sldMkLst>
          <pc:docMk/>
          <pc:sldMk cId="3534122825" sldId="314"/>
        </pc:sldMkLst>
      </pc:sldChg>
      <pc:sldChg chg="delSp modSp mod">
        <pc:chgData name="Katja Remes" userId="d39e35ad-c3a2-4d50-91a3-124eaaa48a2c" providerId="ADAL" clId="{420778DB-34CE-422B-B986-FC66E9002C75}" dt="2023-12-19T13:19:15.670" v="76" actId="1076"/>
        <pc:sldMkLst>
          <pc:docMk/>
          <pc:sldMk cId="2640892571" sldId="315"/>
        </pc:sldMkLst>
        <pc:spChg chg="mod">
          <ac:chgData name="Katja Remes" userId="d39e35ad-c3a2-4d50-91a3-124eaaa48a2c" providerId="ADAL" clId="{420778DB-34CE-422B-B986-FC66E9002C75}" dt="2023-12-19T13:19:11.707" v="75" actId="1076"/>
          <ac:spMkLst>
            <pc:docMk/>
            <pc:sldMk cId="2640892571" sldId="315"/>
            <ac:spMk id="3" creationId="{63421DDC-903D-E24F-D64A-76E2D04600A2}"/>
          </ac:spMkLst>
        </pc:spChg>
        <pc:spChg chg="mod">
          <ac:chgData name="Katja Remes" userId="d39e35ad-c3a2-4d50-91a3-124eaaa48a2c" providerId="ADAL" clId="{420778DB-34CE-422B-B986-FC66E9002C75}" dt="2023-12-19T13:19:15.670" v="76" actId="1076"/>
          <ac:spMkLst>
            <pc:docMk/>
            <pc:sldMk cId="2640892571" sldId="315"/>
            <ac:spMk id="5" creationId="{9854568D-C8B0-0F2F-64E6-E4AA802BDE40}"/>
          </ac:spMkLst>
        </pc:spChg>
        <pc:picChg chg="del">
          <ac:chgData name="Katja Remes" userId="d39e35ad-c3a2-4d50-91a3-124eaaa48a2c" providerId="ADAL" clId="{420778DB-34CE-422B-B986-FC66E9002C75}" dt="2023-12-19T13:12:34.206" v="2" actId="478"/>
          <ac:picMkLst>
            <pc:docMk/>
            <pc:sldMk cId="2640892571" sldId="315"/>
            <ac:picMk id="9" creationId="{2BD0111E-497A-F9BF-EF46-1B730CF33E05}"/>
          </ac:picMkLst>
        </pc:picChg>
      </pc:sldChg>
      <pc:sldChg chg="modSp mod">
        <pc:chgData name="Katja Remes" userId="d39e35ad-c3a2-4d50-91a3-124eaaa48a2c" providerId="ADAL" clId="{420778DB-34CE-422B-B986-FC66E9002C75}" dt="2023-12-19T13:13:32.692" v="9" actId="14100"/>
        <pc:sldMkLst>
          <pc:docMk/>
          <pc:sldMk cId="3797479068" sldId="318"/>
        </pc:sldMkLst>
        <pc:spChg chg="mod">
          <ac:chgData name="Katja Remes" userId="d39e35ad-c3a2-4d50-91a3-124eaaa48a2c" providerId="ADAL" clId="{420778DB-34CE-422B-B986-FC66E9002C75}" dt="2023-12-19T13:13:32.692" v="9" actId="14100"/>
          <ac:spMkLst>
            <pc:docMk/>
            <pc:sldMk cId="3797479068" sldId="318"/>
            <ac:spMk id="6" creationId="{C2C95001-582A-4C5B-A94B-1D0F53541376}"/>
          </ac:spMkLst>
        </pc:spChg>
        <pc:picChg chg="mod">
          <ac:chgData name="Katja Remes" userId="d39e35ad-c3a2-4d50-91a3-124eaaa48a2c" providerId="ADAL" clId="{420778DB-34CE-422B-B986-FC66E9002C75}" dt="2023-12-19T13:13:18.476" v="7" actId="1076"/>
          <ac:picMkLst>
            <pc:docMk/>
            <pc:sldMk cId="3797479068" sldId="318"/>
            <ac:picMk id="8" creationId="{7E655CD4-A4C2-44DD-A382-9DC2479CC729}"/>
          </ac:picMkLst>
        </pc:picChg>
      </pc:sldChg>
      <pc:sldChg chg="modSp mod">
        <pc:chgData name="Katja Remes" userId="d39e35ad-c3a2-4d50-91a3-124eaaa48a2c" providerId="ADAL" clId="{420778DB-34CE-422B-B986-FC66E9002C75}" dt="2023-12-19T13:19:24.445" v="78" actId="14100"/>
        <pc:sldMkLst>
          <pc:docMk/>
          <pc:sldMk cId="1369092937" sldId="319"/>
        </pc:sldMkLst>
        <pc:spChg chg="mod">
          <ac:chgData name="Katja Remes" userId="d39e35ad-c3a2-4d50-91a3-124eaaa48a2c" providerId="ADAL" clId="{420778DB-34CE-422B-B986-FC66E9002C75}" dt="2023-12-19T13:14:37.093" v="39" actId="20577"/>
          <ac:spMkLst>
            <pc:docMk/>
            <pc:sldMk cId="1369092937" sldId="319"/>
            <ac:spMk id="3" creationId="{63421DDC-903D-E24F-D64A-76E2D04600A2}"/>
          </ac:spMkLst>
        </pc:spChg>
        <pc:spChg chg="mod">
          <ac:chgData name="Katja Remes" userId="d39e35ad-c3a2-4d50-91a3-124eaaa48a2c" providerId="ADAL" clId="{420778DB-34CE-422B-B986-FC66E9002C75}" dt="2023-12-19T13:19:24.445" v="78" actId="14100"/>
          <ac:spMkLst>
            <pc:docMk/>
            <pc:sldMk cId="1369092937" sldId="319"/>
            <ac:spMk id="5" creationId="{9854568D-C8B0-0F2F-64E6-E4AA802BDE40}"/>
          </ac:spMkLst>
        </pc:spChg>
        <pc:spChg chg="mod">
          <ac:chgData name="Katja Remes" userId="d39e35ad-c3a2-4d50-91a3-124eaaa48a2c" providerId="ADAL" clId="{420778DB-34CE-422B-B986-FC66E9002C75}" dt="2023-12-19T13:14:52.577" v="47" actId="20577"/>
          <ac:spMkLst>
            <pc:docMk/>
            <pc:sldMk cId="1369092937" sldId="319"/>
            <ac:spMk id="6" creationId="{BB76BBE8-A2C4-DE25-670A-4219ACD1600E}"/>
          </ac:spMkLst>
        </pc:spChg>
      </pc:sldChg>
      <pc:sldChg chg="modSp mod">
        <pc:chgData name="Katja Remes" userId="d39e35ad-c3a2-4d50-91a3-124eaaa48a2c" providerId="ADAL" clId="{420778DB-34CE-422B-B986-FC66E9002C75}" dt="2023-12-19T13:19:50.603" v="82" actId="14100"/>
        <pc:sldMkLst>
          <pc:docMk/>
          <pc:sldMk cId="72933439" sldId="320"/>
        </pc:sldMkLst>
        <pc:spChg chg="mod">
          <ac:chgData name="Katja Remes" userId="d39e35ad-c3a2-4d50-91a3-124eaaa48a2c" providerId="ADAL" clId="{420778DB-34CE-422B-B986-FC66E9002C75}" dt="2023-12-19T13:14:18.941" v="22" actId="20577"/>
          <ac:spMkLst>
            <pc:docMk/>
            <pc:sldMk cId="72933439" sldId="320"/>
            <ac:spMk id="3" creationId="{63421DDC-903D-E24F-D64A-76E2D04600A2}"/>
          </ac:spMkLst>
        </pc:spChg>
        <pc:spChg chg="mod">
          <ac:chgData name="Katja Remes" userId="d39e35ad-c3a2-4d50-91a3-124eaaa48a2c" providerId="ADAL" clId="{420778DB-34CE-422B-B986-FC66E9002C75}" dt="2023-12-19T13:19:50.603" v="82" actId="14100"/>
          <ac:spMkLst>
            <pc:docMk/>
            <pc:sldMk cId="72933439" sldId="320"/>
            <ac:spMk id="5" creationId="{9854568D-C8B0-0F2F-64E6-E4AA802BDE40}"/>
          </ac:spMkLst>
        </pc:spChg>
        <pc:spChg chg="mod">
          <ac:chgData name="Katja Remes" userId="d39e35ad-c3a2-4d50-91a3-124eaaa48a2c" providerId="ADAL" clId="{420778DB-34CE-422B-B986-FC66E9002C75}" dt="2023-12-19T13:19:42.495" v="80" actId="1076"/>
          <ac:spMkLst>
            <pc:docMk/>
            <pc:sldMk cId="72933439" sldId="320"/>
            <ac:spMk id="7" creationId="{A5D577F8-131B-64F3-47D4-A66EFD71BACC}"/>
          </ac:spMkLst>
        </pc:spChg>
        <pc:picChg chg="mod">
          <ac:chgData name="Katja Remes" userId="d39e35ad-c3a2-4d50-91a3-124eaaa48a2c" providerId="ADAL" clId="{420778DB-34CE-422B-B986-FC66E9002C75}" dt="2023-12-19T13:15:02.501" v="48" actId="1076"/>
          <ac:picMkLst>
            <pc:docMk/>
            <pc:sldMk cId="72933439" sldId="320"/>
            <ac:picMk id="9" creationId="{B431A2D5-7936-24A6-A5C6-A81214AE8664}"/>
          </ac:picMkLst>
        </pc:picChg>
        <pc:picChg chg="mod">
          <ac:chgData name="Katja Remes" userId="d39e35ad-c3a2-4d50-91a3-124eaaa48a2c" providerId="ADAL" clId="{420778DB-34CE-422B-B986-FC66E9002C75}" dt="2023-12-19T13:15:04.560" v="49" actId="1076"/>
          <ac:picMkLst>
            <pc:docMk/>
            <pc:sldMk cId="72933439" sldId="320"/>
            <ac:picMk id="11" creationId="{2BDA2482-17C2-6E10-C74F-90C8D3778D6B}"/>
          </ac:picMkLst>
        </pc:picChg>
      </pc:sldChg>
    </pc:docChg>
  </pc:docChgLst>
  <pc:docChgLst>
    <pc:chgData name="Katja Salminen-Lahtinen" userId="S::katja.salminen-lahtinen@koske.fi::e78319d7-6db1-4515-9361-f471234b925b" providerId="AD" clId="Web-{0A236B24-026E-400A-B662-1F74F1562E40}"/>
    <pc:docChg chg="modSld">
      <pc:chgData name="Katja Salminen-Lahtinen" userId="S::katja.salminen-lahtinen@koske.fi::e78319d7-6db1-4515-9361-f471234b925b" providerId="AD" clId="Web-{0A236B24-026E-400A-B662-1F74F1562E40}" dt="2022-07-27T10:34:09.827" v="1" actId="20577"/>
      <pc:docMkLst>
        <pc:docMk/>
      </pc:docMkLst>
      <pc:sldChg chg="modSp">
        <pc:chgData name="Katja Salminen-Lahtinen" userId="S::katja.salminen-lahtinen@koske.fi::e78319d7-6db1-4515-9361-f471234b925b" providerId="AD" clId="Web-{0A236B24-026E-400A-B662-1F74F1562E40}" dt="2022-07-27T10:34:09.827" v="1" actId="20577"/>
        <pc:sldMkLst>
          <pc:docMk/>
          <pc:sldMk cId="3163172940" sldId="309"/>
        </pc:sldMkLst>
        <pc:spChg chg="mod">
          <ac:chgData name="Katja Salminen-Lahtinen" userId="S::katja.salminen-lahtinen@koske.fi::e78319d7-6db1-4515-9361-f471234b925b" providerId="AD" clId="Web-{0A236B24-026E-400A-B662-1F74F1562E40}" dt="2022-07-27T10:34:09.827" v="1" actId="20577"/>
          <ac:spMkLst>
            <pc:docMk/>
            <pc:sldMk cId="3163172940" sldId="309"/>
            <ac:spMk id="6146" creationId="{58D88C94-BDFA-A3D8-4682-3F9596A3A31F}"/>
          </ac:spMkLst>
        </pc:spChg>
        <pc:spChg chg="mod">
          <ac:chgData name="Katja Salminen-Lahtinen" userId="S::katja.salminen-lahtinen@koske.fi::e78319d7-6db1-4515-9361-f471234b925b" providerId="AD" clId="Web-{0A236B24-026E-400A-B662-1F74F1562E40}" dt="2022-07-27T10:34:06.343" v="0" actId="20577"/>
          <ac:spMkLst>
            <pc:docMk/>
            <pc:sldMk cId="3163172940" sldId="309"/>
            <ac:spMk id="6147" creationId="{FCF68ACE-7151-F9D5-BA78-59A9E1D75C1E}"/>
          </ac:spMkLst>
        </pc:spChg>
      </pc:sldChg>
    </pc:docChg>
  </pc:docChgLst>
  <pc:docChgLst>
    <pc:chgData name="Vieras" userId="S::urn:spo:anon#e759204dc26046f867a0b55e9129ae0f01ebade0f2840dc1eab649f3c5d9a5bd::" providerId="AD" clId="Web-{008026ED-8728-869D-773F-0DFC897B8D57}"/>
    <pc:docChg chg="addSld delSld modSld sldOrd">
      <pc:chgData name="Vieras" userId="S::urn:spo:anon#e759204dc26046f867a0b55e9129ae0f01ebade0f2840dc1eab649f3c5d9a5bd::" providerId="AD" clId="Web-{008026ED-8728-869D-773F-0DFC897B8D57}" dt="2023-12-05T10:54:18.884" v="115"/>
      <pc:docMkLst>
        <pc:docMk/>
      </pc:docMkLst>
      <pc:sldChg chg="del">
        <pc:chgData name="Vieras" userId="S::urn:spo:anon#e759204dc26046f867a0b55e9129ae0f01ebade0f2840dc1eab649f3c5d9a5bd::" providerId="AD" clId="Web-{008026ED-8728-869D-773F-0DFC897B8D57}" dt="2023-12-05T10:48:48.993" v="18"/>
        <pc:sldMkLst>
          <pc:docMk/>
          <pc:sldMk cId="877166379" sldId="304"/>
        </pc:sldMkLst>
      </pc:sldChg>
      <pc:sldChg chg="addSp delSp modSp">
        <pc:chgData name="Vieras" userId="S::urn:spo:anon#e759204dc26046f867a0b55e9129ae0f01ebade0f2840dc1eab649f3c5d9a5bd::" providerId="AD" clId="Web-{008026ED-8728-869D-773F-0DFC897B8D57}" dt="2023-12-05T10:48:45.509" v="17" actId="1076"/>
        <pc:sldMkLst>
          <pc:docMk/>
          <pc:sldMk cId="20021775" sldId="305"/>
        </pc:sldMkLst>
        <pc:spChg chg="del mod">
          <ac:chgData name="Vieras" userId="S::urn:spo:anon#e759204dc26046f867a0b55e9129ae0f01ebade0f2840dc1eab649f3c5d9a5bd::" providerId="AD" clId="Web-{008026ED-8728-869D-773F-0DFC897B8D57}" dt="2023-12-05T10:48:10.993" v="5"/>
          <ac:spMkLst>
            <pc:docMk/>
            <pc:sldMk cId="20021775" sldId="305"/>
            <ac:spMk id="5" creationId="{B8BD843D-FFAE-4D5D-86E9-6AF7C4D52B34}"/>
          </ac:spMkLst>
        </pc:spChg>
        <pc:spChg chg="add del mod">
          <ac:chgData name="Vieras" userId="S::urn:spo:anon#e759204dc26046f867a0b55e9129ae0f01ebade0f2840dc1eab649f3c5d9a5bd::" providerId="AD" clId="Web-{008026ED-8728-869D-773F-0DFC897B8D57}" dt="2023-12-05T10:48:20.853" v="10"/>
          <ac:spMkLst>
            <pc:docMk/>
            <pc:sldMk cId="20021775" sldId="305"/>
            <ac:spMk id="8" creationId="{5AF18DAA-25D4-F35B-A094-5D6A6C28F06F}"/>
          </ac:spMkLst>
        </pc:spChg>
        <pc:spChg chg="add mod">
          <ac:chgData name="Vieras" userId="S::urn:spo:anon#e759204dc26046f867a0b55e9129ae0f01ebade0f2840dc1eab649f3c5d9a5bd::" providerId="AD" clId="Web-{008026ED-8728-869D-773F-0DFC897B8D57}" dt="2023-12-05T10:48:33.259" v="13" actId="20577"/>
          <ac:spMkLst>
            <pc:docMk/>
            <pc:sldMk cId="20021775" sldId="305"/>
            <ac:spMk id="14" creationId="{92771F0B-A479-A61C-61C8-E2CCD36482A2}"/>
          </ac:spMkLst>
        </pc:spChg>
        <pc:spChg chg="add mod">
          <ac:chgData name="Vieras" userId="S::urn:spo:anon#e759204dc26046f867a0b55e9129ae0f01ebade0f2840dc1eab649f3c5d9a5bd::" providerId="AD" clId="Web-{008026ED-8728-869D-773F-0DFC897B8D57}" dt="2023-12-05T10:48:45.509" v="17" actId="1076"/>
          <ac:spMkLst>
            <pc:docMk/>
            <pc:sldMk cId="20021775" sldId="305"/>
            <ac:spMk id="17" creationId="{351397EB-B7D6-408C-65C3-4F8B217AC7F0}"/>
          </ac:spMkLst>
        </pc:spChg>
        <pc:graphicFrameChg chg="del">
          <ac:chgData name="Vieras" userId="S::urn:spo:anon#e759204dc26046f867a0b55e9129ae0f01ebade0f2840dc1eab649f3c5d9a5bd::" providerId="AD" clId="Web-{008026ED-8728-869D-773F-0DFC897B8D57}" dt="2023-12-05T10:48:11.978" v="6"/>
          <ac:graphicFrameMkLst>
            <pc:docMk/>
            <pc:sldMk cId="20021775" sldId="305"/>
            <ac:graphicFrameMk id="9" creationId="{67D78BB3-7815-4D96-AE75-E9A3EB41E263}"/>
          </ac:graphicFrameMkLst>
        </pc:graphicFrameChg>
        <pc:picChg chg="add mod">
          <ac:chgData name="Vieras" userId="S::urn:spo:anon#e759204dc26046f867a0b55e9129ae0f01ebade0f2840dc1eab649f3c5d9a5bd::" providerId="AD" clId="Web-{008026ED-8728-869D-773F-0DFC897B8D57}" dt="2023-12-05T10:48:23.181" v="11" actId="1076"/>
          <ac:picMkLst>
            <pc:docMk/>
            <pc:sldMk cId="20021775" sldId="305"/>
            <ac:picMk id="16" creationId="{17A6CD49-7B4E-F32E-793D-73B55AC9712A}"/>
          </ac:picMkLst>
        </pc:picChg>
      </pc:sldChg>
      <pc:sldChg chg="delSp">
        <pc:chgData name="Vieras" userId="S::urn:spo:anon#e759204dc26046f867a0b55e9129ae0f01ebade0f2840dc1eab649f3c5d9a5bd::" providerId="AD" clId="Web-{008026ED-8728-869D-773F-0DFC897B8D57}" dt="2023-12-05T10:54:18.884" v="115"/>
        <pc:sldMkLst>
          <pc:docMk/>
          <pc:sldMk cId="1790941002" sldId="307"/>
        </pc:sldMkLst>
        <pc:spChg chg="del">
          <ac:chgData name="Vieras" userId="S::urn:spo:anon#e759204dc26046f867a0b55e9129ae0f01ebade0f2840dc1eab649f3c5d9a5bd::" providerId="AD" clId="Web-{008026ED-8728-869D-773F-0DFC897B8D57}" dt="2023-12-05T10:54:18.884" v="115"/>
          <ac:spMkLst>
            <pc:docMk/>
            <pc:sldMk cId="1790941002" sldId="307"/>
            <ac:spMk id="3" creationId="{95972270-0467-48D8-BC37-133C43DA2E0A}"/>
          </ac:spMkLst>
        </pc:spChg>
      </pc:sldChg>
      <pc:sldChg chg="del">
        <pc:chgData name="Vieras" userId="S::urn:spo:anon#e759204dc26046f867a0b55e9129ae0f01ebade0f2840dc1eab649f3c5d9a5bd::" providerId="AD" clId="Web-{008026ED-8728-869D-773F-0DFC897B8D57}" dt="2023-12-05T10:52:52.650" v="96"/>
        <pc:sldMkLst>
          <pc:docMk/>
          <pc:sldMk cId="2080676904" sldId="311"/>
        </pc:sldMkLst>
      </pc:sldChg>
      <pc:sldChg chg="del">
        <pc:chgData name="Vieras" userId="S::urn:spo:anon#e759204dc26046f867a0b55e9129ae0f01ebade0f2840dc1eab649f3c5d9a5bd::" providerId="AD" clId="Web-{008026ED-8728-869D-773F-0DFC897B8D57}" dt="2023-12-05T10:53:56.353" v="111"/>
        <pc:sldMkLst>
          <pc:docMk/>
          <pc:sldMk cId="1736755922" sldId="312"/>
        </pc:sldMkLst>
      </pc:sldChg>
      <pc:sldChg chg="addSp delSp modSp">
        <pc:chgData name="Vieras" userId="S::urn:spo:anon#e759204dc26046f867a0b55e9129ae0f01ebade0f2840dc1eab649f3c5d9a5bd::" providerId="AD" clId="Web-{008026ED-8728-869D-773F-0DFC897B8D57}" dt="2023-12-05T10:50:06.822" v="36" actId="14100"/>
        <pc:sldMkLst>
          <pc:docMk/>
          <pc:sldMk cId="2640892571" sldId="315"/>
        </pc:sldMkLst>
        <pc:spChg chg="add mod">
          <ac:chgData name="Vieras" userId="S::urn:spo:anon#e759204dc26046f867a0b55e9129ae0f01ebade0f2840dc1eab649f3c5d9a5bd::" providerId="AD" clId="Web-{008026ED-8728-869D-773F-0DFC897B8D57}" dt="2023-12-05T10:50:06.822" v="36" actId="14100"/>
          <ac:spMkLst>
            <pc:docMk/>
            <pc:sldMk cId="2640892571" sldId="315"/>
            <ac:spMk id="3" creationId="{63421DDC-903D-E24F-D64A-76E2D04600A2}"/>
          </ac:spMkLst>
        </pc:spChg>
        <pc:spChg chg="add mod">
          <ac:chgData name="Vieras" userId="S::urn:spo:anon#e759204dc26046f867a0b55e9129ae0f01ebade0f2840dc1eab649f3c5d9a5bd::" providerId="AD" clId="Web-{008026ED-8728-869D-773F-0DFC897B8D57}" dt="2023-12-05T10:49:22.322" v="26" actId="1076"/>
          <ac:spMkLst>
            <pc:docMk/>
            <pc:sldMk cId="2640892571" sldId="315"/>
            <ac:spMk id="5" creationId="{9854568D-C8B0-0F2F-64E6-E4AA802BDE40}"/>
          </ac:spMkLst>
        </pc:spChg>
        <pc:spChg chg="del mod">
          <ac:chgData name="Vieras" userId="S::urn:spo:anon#e759204dc26046f867a0b55e9129ae0f01ebade0f2840dc1eab649f3c5d9a5bd::" providerId="AD" clId="Web-{008026ED-8728-869D-773F-0DFC897B8D57}" dt="2023-12-05T10:49:07.353" v="22"/>
          <ac:spMkLst>
            <pc:docMk/>
            <pc:sldMk cId="2640892571" sldId="315"/>
            <ac:spMk id="6" creationId="{C2C95001-582A-4C5B-A94B-1D0F53541376}"/>
          </ac:spMkLst>
        </pc:spChg>
        <pc:picChg chg="del">
          <ac:chgData name="Vieras" userId="S::urn:spo:anon#e759204dc26046f867a0b55e9129ae0f01ebade0f2840dc1eab649f3c5d9a5bd::" providerId="AD" clId="Web-{008026ED-8728-869D-773F-0DFC897B8D57}" dt="2023-12-05T10:49:03.931" v="20"/>
          <ac:picMkLst>
            <pc:docMk/>
            <pc:sldMk cId="2640892571" sldId="315"/>
            <ac:picMk id="8" creationId="{7E655CD4-A4C2-44DD-A382-9DC2479CC729}"/>
          </ac:picMkLst>
        </pc:picChg>
        <pc:picChg chg="add mod">
          <ac:chgData name="Vieras" userId="S::urn:spo:anon#e759204dc26046f867a0b55e9129ae0f01ebade0f2840dc1eab649f3c5d9a5bd::" providerId="AD" clId="Web-{008026ED-8728-869D-773F-0DFC897B8D57}" dt="2023-12-05T10:50:01.743" v="35" actId="1076"/>
          <ac:picMkLst>
            <pc:docMk/>
            <pc:sldMk cId="2640892571" sldId="315"/>
            <ac:picMk id="9" creationId="{2BD0111E-497A-F9BF-EF46-1B730CF33E05}"/>
          </ac:picMkLst>
        </pc:picChg>
      </pc:sldChg>
      <pc:sldChg chg="modSp del">
        <pc:chgData name="Vieras" userId="S::urn:spo:anon#e759204dc26046f867a0b55e9129ae0f01ebade0f2840dc1eab649f3c5d9a5bd::" providerId="AD" clId="Web-{008026ED-8728-869D-773F-0DFC897B8D57}" dt="2023-12-05T10:49:53.103" v="34"/>
        <pc:sldMkLst>
          <pc:docMk/>
          <pc:sldMk cId="2902006928" sldId="316"/>
        </pc:sldMkLst>
        <pc:picChg chg="mod">
          <ac:chgData name="Vieras" userId="S::urn:spo:anon#e759204dc26046f867a0b55e9129ae0f01ebade0f2840dc1eab649f3c5d9a5bd::" providerId="AD" clId="Web-{008026ED-8728-869D-773F-0DFC897B8D57}" dt="2023-12-05T10:49:32.806" v="28" actId="1076"/>
          <ac:picMkLst>
            <pc:docMk/>
            <pc:sldMk cId="2902006928" sldId="316"/>
            <ac:picMk id="9" creationId="{969A3C90-0085-42B7-A298-7EAF94DC763F}"/>
          </ac:picMkLst>
        </pc:picChg>
      </pc:sldChg>
      <pc:sldChg chg="add replId">
        <pc:chgData name="Vieras" userId="S::urn:spo:anon#e759204dc26046f867a0b55e9129ae0f01ebade0f2840dc1eab649f3c5d9a5bd::" providerId="AD" clId="Web-{008026ED-8728-869D-773F-0DFC897B8D57}" dt="2023-12-05T10:48:02.056" v="0"/>
        <pc:sldMkLst>
          <pc:docMk/>
          <pc:sldMk cId="1110497425" sldId="317"/>
        </pc:sldMkLst>
      </pc:sldChg>
      <pc:sldChg chg="add replId">
        <pc:chgData name="Vieras" userId="S::urn:spo:anon#e759204dc26046f867a0b55e9129ae0f01ebade0f2840dc1eab649f3c5d9a5bd::" providerId="AD" clId="Web-{008026ED-8728-869D-773F-0DFC897B8D57}" dt="2023-12-05T10:49:01.947" v="19"/>
        <pc:sldMkLst>
          <pc:docMk/>
          <pc:sldMk cId="3797479068" sldId="318"/>
        </pc:sldMkLst>
      </pc:sldChg>
      <pc:sldChg chg="addSp delSp modSp add ord replId">
        <pc:chgData name="Vieras" userId="S::urn:spo:anon#e759204dc26046f867a0b55e9129ae0f01ebade0f2840dc1eab649f3c5d9a5bd::" providerId="AD" clId="Web-{008026ED-8728-869D-773F-0DFC897B8D57}" dt="2023-12-05T10:53:00.478" v="97" actId="1076"/>
        <pc:sldMkLst>
          <pc:docMk/>
          <pc:sldMk cId="1369092937" sldId="319"/>
        </pc:sldMkLst>
        <pc:spChg chg="mod">
          <ac:chgData name="Vieras" userId="S::urn:spo:anon#e759204dc26046f867a0b55e9129ae0f01ebade0f2840dc1eab649f3c5d9a5bd::" providerId="AD" clId="Web-{008026ED-8728-869D-773F-0DFC897B8D57}" dt="2023-12-05T10:52:29.822" v="91" actId="20577"/>
          <ac:spMkLst>
            <pc:docMk/>
            <pc:sldMk cId="1369092937" sldId="319"/>
            <ac:spMk id="3" creationId="{63421DDC-903D-E24F-D64A-76E2D04600A2}"/>
          </ac:spMkLst>
        </pc:spChg>
        <pc:spChg chg="mod">
          <ac:chgData name="Vieras" userId="S::urn:spo:anon#e759204dc26046f867a0b55e9129ae0f01ebade0f2840dc1eab649f3c5d9a5bd::" providerId="AD" clId="Web-{008026ED-8728-869D-773F-0DFC897B8D57}" dt="2023-12-05T10:50:45.134" v="51" actId="20577"/>
          <ac:spMkLst>
            <pc:docMk/>
            <pc:sldMk cId="1369092937" sldId="319"/>
            <ac:spMk id="5" creationId="{9854568D-C8B0-0F2F-64E6-E4AA802BDE40}"/>
          </ac:spMkLst>
        </pc:spChg>
        <pc:spChg chg="add mod">
          <ac:chgData name="Vieras" userId="S::urn:spo:anon#e759204dc26046f867a0b55e9129ae0f01ebade0f2840dc1eab649f3c5d9a5bd::" providerId="AD" clId="Web-{008026ED-8728-869D-773F-0DFC897B8D57}" dt="2023-12-05T10:51:59.650" v="83" actId="20577"/>
          <ac:spMkLst>
            <pc:docMk/>
            <pc:sldMk cId="1369092937" sldId="319"/>
            <ac:spMk id="6" creationId="{BB76BBE8-A2C4-DE25-670A-4219ACD1600E}"/>
          </ac:spMkLst>
        </pc:spChg>
        <pc:spChg chg="add mod">
          <ac:chgData name="Vieras" userId="S::urn:spo:anon#e759204dc26046f867a0b55e9129ae0f01ebade0f2840dc1eab649f3c5d9a5bd::" providerId="AD" clId="Web-{008026ED-8728-869D-773F-0DFC897B8D57}" dt="2023-12-05T10:52:46.634" v="95" actId="1076"/>
          <ac:spMkLst>
            <pc:docMk/>
            <pc:sldMk cId="1369092937" sldId="319"/>
            <ac:spMk id="7" creationId="{A5D577F8-131B-64F3-47D4-A66EFD71BACC}"/>
          </ac:spMkLst>
        </pc:spChg>
        <pc:spChg chg="add mod">
          <ac:chgData name="Vieras" userId="S::urn:spo:anon#e759204dc26046f867a0b55e9129ae0f01ebade0f2840dc1eab649f3c5d9a5bd::" providerId="AD" clId="Web-{008026ED-8728-869D-773F-0DFC897B8D57}" dt="2023-12-05T10:53:00.478" v="97" actId="1076"/>
          <ac:spMkLst>
            <pc:docMk/>
            <pc:sldMk cId="1369092937" sldId="319"/>
            <ac:spMk id="8" creationId="{1C3C0202-5B3F-D479-4217-E6B1273744F2}"/>
          </ac:spMkLst>
        </pc:spChg>
        <pc:picChg chg="del">
          <ac:chgData name="Vieras" userId="S::urn:spo:anon#e759204dc26046f867a0b55e9129ae0f01ebade0f2840dc1eab649f3c5d9a5bd::" providerId="AD" clId="Web-{008026ED-8728-869D-773F-0DFC897B8D57}" dt="2023-12-05T10:52:20.291" v="90"/>
          <ac:picMkLst>
            <pc:docMk/>
            <pc:sldMk cId="1369092937" sldId="319"/>
            <ac:picMk id="9" creationId="{2BD0111E-497A-F9BF-EF46-1B730CF33E05}"/>
          </ac:picMkLst>
        </pc:picChg>
      </pc:sldChg>
      <pc:sldChg chg="addSp delSp modSp add replId">
        <pc:chgData name="Vieras" userId="S::urn:spo:anon#e759204dc26046f867a0b55e9129ae0f01ebade0f2840dc1eab649f3c5d9a5bd::" providerId="AD" clId="Web-{008026ED-8728-869D-773F-0DFC897B8D57}" dt="2023-12-05T10:54:04.416" v="114" actId="1076"/>
        <pc:sldMkLst>
          <pc:docMk/>
          <pc:sldMk cId="72933439" sldId="320"/>
        </pc:sldMkLst>
        <pc:spChg chg="mod">
          <ac:chgData name="Vieras" userId="S::urn:spo:anon#e759204dc26046f867a0b55e9129ae0f01ebade0f2840dc1eab649f3c5d9a5bd::" providerId="AD" clId="Web-{008026ED-8728-869D-773F-0DFC897B8D57}" dt="2023-12-05T10:53:45.322" v="108" actId="20577"/>
          <ac:spMkLst>
            <pc:docMk/>
            <pc:sldMk cId="72933439" sldId="320"/>
            <ac:spMk id="3" creationId="{63421DDC-903D-E24F-D64A-76E2D04600A2}"/>
          </ac:spMkLst>
        </pc:spChg>
        <pc:spChg chg="del mod">
          <ac:chgData name="Vieras" userId="S::urn:spo:anon#e759204dc26046f867a0b55e9129ae0f01ebade0f2840dc1eab649f3c5d9a5bd::" providerId="AD" clId="Web-{008026ED-8728-869D-773F-0DFC897B8D57}" dt="2023-12-05T10:53:36.728" v="106"/>
          <ac:spMkLst>
            <pc:docMk/>
            <pc:sldMk cId="72933439" sldId="320"/>
            <ac:spMk id="6" creationId="{BB76BBE8-A2C4-DE25-670A-4219ACD1600E}"/>
          </ac:spMkLst>
        </pc:spChg>
        <pc:spChg chg="mod">
          <ac:chgData name="Vieras" userId="S::urn:spo:anon#e759204dc26046f867a0b55e9129ae0f01ebade0f2840dc1eab649f3c5d9a5bd::" providerId="AD" clId="Web-{008026ED-8728-869D-773F-0DFC897B8D57}" dt="2023-12-05T10:54:04.416" v="114" actId="1076"/>
          <ac:spMkLst>
            <pc:docMk/>
            <pc:sldMk cId="72933439" sldId="320"/>
            <ac:spMk id="7" creationId="{A5D577F8-131B-64F3-47D4-A66EFD71BACC}"/>
          </ac:spMkLst>
        </pc:spChg>
        <pc:spChg chg="del mod">
          <ac:chgData name="Vieras" userId="S::urn:spo:anon#e759204dc26046f867a0b55e9129ae0f01ebade0f2840dc1eab649f3c5d9a5bd::" providerId="AD" clId="Web-{008026ED-8728-869D-773F-0DFC897B8D57}" dt="2023-12-05T10:53:32.837" v="104"/>
          <ac:spMkLst>
            <pc:docMk/>
            <pc:sldMk cId="72933439" sldId="320"/>
            <ac:spMk id="8" creationId="{1C3C0202-5B3F-D479-4217-E6B1273744F2}"/>
          </ac:spMkLst>
        </pc:spChg>
        <pc:picChg chg="add">
          <ac:chgData name="Vieras" userId="S::urn:spo:anon#e759204dc26046f867a0b55e9129ae0f01ebade0f2840dc1eab649f3c5d9a5bd::" providerId="AD" clId="Web-{008026ED-8728-869D-773F-0DFC897B8D57}" dt="2023-12-05T10:53:48.525" v="109"/>
          <ac:picMkLst>
            <pc:docMk/>
            <pc:sldMk cId="72933439" sldId="320"/>
            <ac:picMk id="9" creationId="{B431A2D5-7936-24A6-A5C6-A81214AE8664}"/>
          </ac:picMkLst>
        </pc:picChg>
        <pc:picChg chg="add">
          <ac:chgData name="Vieras" userId="S::urn:spo:anon#e759204dc26046f867a0b55e9129ae0f01ebade0f2840dc1eab649f3c5d9a5bd::" providerId="AD" clId="Web-{008026ED-8728-869D-773F-0DFC897B8D57}" dt="2023-12-05T10:53:51.759" v="110"/>
          <ac:picMkLst>
            <pc:docMk/>
            <pc:sldMk cId="72933439" sldId="320"/>
            <ac:picMk id="11" creationId="{2BDA2482-17C2-6E10-C74F-90C8D3778D6B}"/>
          </ac:picMkLst>
        </pc:picChg>
      </pc:sldChg>
    </pc:docChg>
  </pc:docChgLst>
  <pc:docChgLst>
    <pc:chgData name="Jari Makkonen" userId="b7b37fe7-6749-4b66-9442-750f07f35986" providerId="ADAL" clId="{7CA98B7D-D560-4D94-A036-D13D38EFD171}"/>
    <pc:docChg chg="undo custSel addSld delSld modSld">
      <pc:chgData name="Jari Makkonen" userId="b7b37fe7-6749-4b66-9442-750f07f35986" providerId="ADAL" clId="{7CA98B7D-D560-4D94-A036-D13D38EFD171}" dt="2022-06-03T07:30:01.603" v="12"/>
      <pc:docMkLst>
        <pc:docMk/>
      </pc:docMkLst>
      <pc:sldChg chg="addSp delSp">
        <pc:chgData name="Jari Makkonen" userId="b7b37fe7-6749-4b66-9442-750f07f35986" providerId="ADAL" clId="{7CA98B7D-D560-4D94-A036-D13D38EFD171}" dt="2022-06-03T07:29:56.610" v="10"/>
        <pc:sldMkLst>
          <pc:docMk/>
          <pc:sldMk cId="3557135290" sldId="257"/>
        </pc:sldMkLst>
        <pc:picChg chg="add del">
          <ac:chgData name="Jari Makkonen" userId="b7b37fe7-6749-4b66-9442-750f07f35986" providerId="ADAL" clId="{7CA98B7D-D560-4D94-A036-D13D38EFD171}" dt="2022-06-03T07:28:51.305" v="3"/>
          <ac:picMkLst>
            <pc:docMk/>
            <pc:sldMk cId="3557135290" sldId="257"/>
            <ac:picMk id="2" creationId="{9D344C52-3D32-D1F3-E42B-8A572A2BE6E2}"/>
          </ac:picMkLst>
        </pc:picChg>
        <pc:picChg chg="add del">
          <ac:chgData name="Jari Makkonen" userId="b7b37fe7-6749-4b66-9442-750f07f35986" providerId="ADAL" clId="{7CA98B7D-D560-4D94-A036-D13D38EFD171}" dt="2022-06-03T07:29:56.610" v="10"/>
          <ac:picMkLst>
            <pc:docMk/>
            <pc:sldMk cId="3557135290" sldId="257"/>
            <ac:picMk id="5" creationId="{771AEC3F-C404-BA4D-433E-73B1AC5C559A}"/>
          </ac:picMkLst>
        </pc:picChg>
      </pc:sldChg>
      <pc:sldChg chg="modSp add del mod">
        <pc:chgData name="Jari Makkonen" userId="b7b37fe7-6749-4b66-9442-750f07f35986" providerId="ADAL" clId="{7CA98B7D-D560-4D94-A036-D13D38EFD171}" dt="2022-06-03T07:30:01.603" v="12"/>
        <pc:sldMkLst>
          <pc:docMk/>
          <pc:sldMk cId="0" sldId="285"/>
        </pc:sldMkLst>
        <pc:spChg chg="mod">
          <ac:chgData name="Jari Makkonen" userId="b7b37fe7-6749-4b66-9442-750f07f35986" providerId="ADAL" clId="{7CA98B7D-D560-4D94-A036-D13D38EFD171}" dt="2022-06-03T07:29:52.061" v="8"/>
          <ac:spMkLst>
            <pc:docMk/>
            <pc:sldMk cId="0" sldId="285"/>
            <ac:spMk id="5122" creationId="{DBD92971-2946-0378-773A-808C74B0A7B9}"/>
          </ac:spMkLst>
        </pc:spChg>
      </pc:sldChg>
      <pc:sldChg chg="add del">
        <pc:chgData name="Jari Makkonen" userId="b7b37fe7-6749-4b66-9442-750f07f35986" providerId="ADAL" clId="{7CA98B7D-D560-4D94-A036-D13D38EFD171}" dt="2022-06-03T07:28:53.039" v="4"/>
        <pc:sldMkLst>
          <pc:docMk/>
          <pc:sldMk cId="3163172940" sldId="309"/>
        </pc:sldMkLst>
      </pc:sldChg>
    </pc:docChg>
  </pc:docChgLst>
  <pc:docChgLst>
    <pc:chgData name="Katja Salminen-Lahtinen" userId="S::katja.salminen-lahtinen@koske.fi::e78319d7-6db1-4515-9361-f471234b925b" providerId="AD" clId="Web-{B15585A3-CBA2-6BF0-957C-BAD8F28F8E7D}"/>
    <pc:docChg chg="addSld modSld sldOrd">
      <pc:chgData name="Katja Salminen-Lahtinen" userId="S::katja.salminen-lahtinen@koske.fi::e78319d7-6db1-4515-9361-f471234b925b" providerId="AD" clId="Web-{B15585A3-CBA2-6BF0-957C-BAD8F28F8E7D}" dt="2023-03-16T10:12:42.360" v="142" actId="14100"/>
      <pc:docMkLst>
        <pc:docMk/>
      </pc:docMkLst>
      <pc:sldChg chg="addSp delSp modSp">
        <pc:chgData name="Katja Salminen-Lahtinen" userId="S::katja.salminen-lahtinen@koske.fi::e78319d7-6db1-4515-9361-f471234b925b" providerId="AD" clId="Web-{B15585A3-CBA2-6BF0-957C-BAD8F28F8E7D}" dt="2023-03-16T10:12:42.360" v="142" actId="14100"/>
        <pc:sldMkLst>
          <pc:docMk/>
          <pc:sldMk cId="905352689" sldId="256"/>
        </pc:sldMkLst>
        <pc:spChg chg="mod">
          <ac:chgData name="Katja Salminen-Lahtinen" userId="S::katja.salminen-lahtinen@koske.fi::e78319d7-6db1-4515-9361-f471234b925b" providerId="AD" clId="Web-{B15585A3-CBA2-6BF0-957C-BAD8F28F8E7D}" dt="2023-03-16T10:12:42.360" v="142" actId="14100"/>
          <ac:spMkLst>
            <pc:docMk/>
            <pc:sldMk cId="905352689" sldId="256"/>
            <ac:spMk id="2" creationId="{3ABFE0B0-FE94-27F4-2537-EDD7E5DE5E69}"/>
          </ac:spMkLst>
        </pc:spChg>
        <pc:picChg chg="add del mod">
          <ac:chgData name="Katja Salminen-Lahtinen" userId="S::katja.salminen-lahtinen@koske.fi::e78319d7-6db1-4515-9361-f471234b925b" providerId="AD" clId="Web-{B15585A3-CBA2-6BF0-957C-BAD8F28F8E7D}" dt="2023-03-16T09:59:28.506" v="132"/>
          <ac:picMkLst>
            <pc:docMk/>
            <pc:sldMk cId="905352689" sldId="256"/>
            <ac:picMk id="3" creationId="{8C5DC425-B55C-573A-15EB-8318506C64F8}"/>
          </ac:picMkLst>
        </pc:picChg>
      </pc:sldChg>
      <pc:sldChg chg="new ord">
        <pc:chgData name="Katja Salminen-Lahtinen" userId="S::katja.salminen-lahtinen@koske.fi::e78319d7-6db1-4515-9361-f471234b925b" providerId="AD" clId="Web-{B15585A3-CBA2-6BF0-957C-BAD8F28F8E7D}" dt="2023-03-16T10:00:52.960" v="134"/>
        <pc:sldMkLst>
          <pc:docMk/>
          <pc:sldMk cId="262194971" sldId="258"/>
        </pc:sldMkLst>
      </pc:sldChg>
    </pc:docChg>
  </pc:docChgLst>
  <pc:docChgLst>
    <pc:chgData name="Katja Salminen-Lahtinen" userId="e78319d7-6db1-4515-9361-f471234b925b" providerId="ADAL" clId="{48B6B9B6-8335-41E1-BFC0-D147E12000C6}"/>
    <pc:docChg chg="modSld">
      <pc:chgData name="Katja Salminen-Lahtinen" userId="e78319d7-6db1-4515-9361-f471234b925b" providerId="ADAL" clId="{48B6B9B6-8335-41E1-BFC0-D147E12000C6}" dt="2023-03-16T10:13:42.235" v="24" actId="20577"/>
      <pc:docMkLst>
        <pc:docMk/>
      </pc:docMkLst>
      <pc:sldChg chg="modSp mod">
        <pc:chgData name="Katja Salminen-Lahtinen" userId="e78319d7-6db1-4515-9361-f471234b925b" providerId="ADAL" clId="{48B6B9B6-8335-41E1-BFC0-D147E12000C6}" dt="2023-03-16T10:13:42.235" v="24" actId="20577"/>
        <pc:sldMkLst>
          <pc:docMk/>
          <pc:sldMk cId="905352689" sldId="256"/>
        </pc:sldMkLst>
        <pc:spChg chg="mod">
          <ac:chgData name="Katja Salminen-Lahtinen" userId="e78319d7-6db1-4515-9361-f471234b925b" providerId="ADAL" clId="{48B6B9B6-8335-41E1-BFC0-D147E12000C6}" dt="2023-03-16T10:13:42.235" v="24" actId="20577"/>
          <ac:spMkLst>
            <pc:docMk/>
            <pc:sldMk cId="905352689" sldId="256"/>
            <ac:spMk id="2" creationId="{3ABFE0B0-FE94-27F4-2537-EDD7E5DE5E69}"/>
          </ac:spMkLst>
        </pc:spChg>
      </pc:sldChg>
    </pc:docChg>
  </pc:docChgLst>
  <pc:docChgLst>
    <pc:chgData name="Marja Heikkilä" userId="bc28ce76-1125-4b68-b976-aaed4aa01be7" providerId="ADAL" clId="{DA734487-E5FC-47CC-8B4A-E0153A0B32A6}"/>
    <pc:docChg chg="undo custSel addSld modSld">
      <pc:chgData name="Marja Heikkilä" userId="bc28ce76-1125-4b68-b976-aaed4aa01be7" providerId="ADAL" clId="{DA734487-E5FC-47CC-8B4A-E0153A0B32A6}" dt="2022-11-17T14:32:58.375" v="71"/>
      <pc:docMkLst>
        <pc:docMk/>
      </pc:docMkLst>
      <pc:sldChg chg="modSp mod">
        <pc:chgData name="Marja Heikkilä" userId="bc28ce76-1125-4b68-b976-aaed4aa01be7" providerId="ADAL" clId="{DA734487-E5FC-47CC-8B4A-E0153A0B32A6}" dt="2022-11-17T14:29:36.812" v="67" actId="20577"/>
        <pc:sldMkLst>
          <pc:docMk/>
          <pc:sldMk cId="3557135290" sldId="257"/>
        </pc:sldMkLst>
        <pc:spChg chg="mod">
          <ac:chgData name="Marja Heikkilä" userId="bc28ce76-1125-4b68-b976-aaed4aa01be7" providerId="ADAL" clId="{DA734487-E5FC-47CC-8B4A-E0153A0B32A6}" dt="2022-11-17T14:29:04.186" v="25" actId="113"/>
          <ac:spMkLst>
            <pc:docMk/>
            <pc:sldMk cId="3557135290" sldId="257"/>
            <ac:spMk id="3" creationId="{BD8C49E0-4B05-1706-2E6B-B088C460A7A1}"/>
          </ac:spMkLst>
        </pc:spChg>
        <pc:spChg chg="mod">
          <ac:chgData name="Marja Heikkilä" userId="bc28ce76-1125-4b68-b976-aaed4aa01be7" providerId="ADAL" clId="{DA734487-E5FC-47CC-8B4A-E0153A0B32A6}" dt="2022-11-17T14:29:36.812" v="67" actId="20577"/>
          <ac:spMkLst>
            <pc:docMk/>
            <pc:sldMk cId="3557135290" sldId="257"/>
            <ac:spMk id="4" creationId="{B5C61142-4F84-9368-4A83-84D2B37D37E5}"/>
          </ac:spMkLst>
        </pc:spChg>
      </pc:sldChg>
      <pc:sldChg chg="modSp mod">
        <pc:chgData name="Marja Heikkilä" userId="bc28ce76-1125-4b68-b976-aaed4aa01be7" providerId="ADAL" clId="{DA734487-E5FC-47CC-8B4A-E0153A0B32A6}" dt="2022-11-17T14:32:26.997" v="70"/>
        <pc:sldMkLst>
          <pc:docMk/>
          <pc:sldMk cId="2312366573" sldId="258"/>
        </pc:sldMkLst>
        <pc:spChg chg="mod">
          <ac:chgData name="Marja Heikkilä" userId="bc28ce76-1125-4b68-b976-aaed4aa01be7" providerId="ADAL" clId="{DA734487-E5FC-47CC-8B4A-E0153A0B32A6}" dt="2022-11-17T14:32:26.997" v="70"/>
          <ac:spMkLst>
            <pc:docMk/>
            <pc:sldMk cId="2312366573" sldId="258"/>
            <ac:spMk id="2" creationId="{15686167-706E-6DD2-85F4-089BFD69AC4A}"/>
          </ac:spMkLst>
        </pc:spChg>
      </pc:sldChg>
      <pc:sldChg chg="modSp mod">
        <pc:chgData name="Marja Heikkilä" userId="bc28ce76-1125-4b68-b976-aaed4aa01be7" providerId="ADAL" clId="{DA734487-E5FC-47CC-8B4A-E0153A0B32A6}" dt="2022-11-17T14:31:17.703" v="68"/>
        <pc:sldMkLst>
          <pc:docMk/>
          <pc:sldMk cId="3163172940" sldId="309"/>
        </pc:sldMkLst>
        <pc:spChg chg="mod">
          <ac:chgData name="Marja Heikkilä" userId="bc28ce76-1125-4b68-b976-aaed4aa01be7" providerId="ADAL" clId="{DA734487-E5FC-47CC-8B4A-E0153A0B32A6}" dt="2022-11-17T14:31:17.703" v="68"/>
          <ac:spMkLst>
            <pc:docMk/>
            <pc:sldMk cId="3163172940" sldId="309"/>
            <ac:spMk id="6146" creationId="{58D88C94-BDFA-A3D8-4682-3F9596A3A31F}"/>
          </ac:spMkLst>
        </pc:spChg>
      </pc:sldChg>
      <pc:sldChg chg="modSp new mod">
        <pc:chgData name="Marja Heikkilä" userId="bc28ce76-1125-4b68-b976-aaed4aa01be7" providerId="ADAL" clId="{DA734487-E5FC-47CC-8B4A-E0153A0B32A6}" dt="2022-11-17T14:32:58.375" v="71"/>
        <pc:sldMkLst>
          <pc:docMk/>
          <pc:sldMk cId="4174738841" sldId="310"/>
        </pc:sldMkLst>
        <pc:spChg chg="mod">
          <ac:chgData name="Marja Heikkilä" userId="bc28ce76-1125-4b68-b976-aaed4aa01be7" providerId="ADAL" clId="{DA734487-E5FC-47CC-8B4A-E0153A0B32A6}" dt="2022-11-17T14:32:58.375" v="71"/>
          <ac:spMkLst>
            <pc:docMk/>
            <pc:sldMk cId="4174738841" sldId="310"/>
            <ac:spMk id="2" creationId="{1D9A942C-7FB7-AF8A-D80C-B78A2ABD9C10}"/>
          </ac:spMkLst>
        </pc:spChg>
      </pc:sldChg>
    </pc:docChg>
  </pc:docChgLst>
  <pc:docChgLst>
    <pc:chgData name="Päivi Kivelä" userId="f47f2dca-bcc4-4174-a0ab-7567734e4c6c" providerId="ADAL" clId="{09DE57E0-7E16-49B7-8561-9F49FD758E00}"/>
    <pc:docChg chg="custSel modSld">
      <pc:chgData name="Päivi Kivelä" userId="f47f2dca-bcc4-4174-a0ab-7567734e4c6c" providerId="ADAL" clId="{09DE57E0-7E16-49B7-8561-9F49FD758E00}" dt="2022-11-22T09:36:45.801" v="106" actId="20577"/>
      <pc:docMkLst>
        <pc:docMk/>
      </pc:docMkLst>
      <pc:sldChg chg="modSp mod">
        <pc:chgData name="Päivi Kivelä" userId="f47f2dca-bcc4-4174-a0ab-7567734e4c6c" providerId="ADAL" clId="{09DE57E0-7E16-49B7-8561-9F49FD758E00}" dt="2022-11-22T09:36:00.463" v="84" actId="255"/>
        <pc:sldMkLst>
          <pc:docMk/>
          <pc:sldMk cId="1724184021" sldId="256"/>
        </pc:sldMkLst>
        <pc:spChg chg="mod">
          <ac:chgData name="Päivi Kivelä" userId="f47f2dca-bcc4-4174-a0ab-7567734e4c6c" providerId="ADAL" clId="{09DE57E0-7E16-49B7-8561-9F49FD758E00}" dt="2022-11-22T09:36:00.463" v="84" actId="255"/>
          <ac:spMkLst>
            <pc:docMk/>
            <pc:sldMk cId="1724184021" sldId="256"/>
            <ac:spMk id="2" creationId="{E1EF9AC3-8D58-7E6D-B109-478ABD37A4B0}"/>
          </ac:spMkLst>
        </pc:spChg>
      </pc:sldChg>
      <pc:sldChg chg="modSp mod">
        <pc:chgData name="Päivi Kivelä" userId="f47f2dca-bcc4-4174-a0ab-7567734e4c6c" providerId="ADAL" clId="{09DE57E0-7E16-49B7-8561-9F49FD758E00}" dt="2022-11-22T09:36:45.801" v="106" actId="20577"/>
        <pc:sldMkLst>
          <pc:docMk/>
          <pc:sldMk cId="3557135290" sldId="257"/>
        </pc:sldMkLst>
        <pc:spChg chg="mod">
          <ac:chgData name="Päivi Kivelä" userId="f47f2dca-bcc4-4174-a0ab-7567734e4c6c" providerId="ADAL" clId="{09DE57E0-7E16-49B7-8561-9F49FD758E00}" dt="2022-11-22T09:36:45.801" v="106" actId="20577"/>
          <ac:spMkLst>
            <pc:docMk/>
            <pc:sldMk cId="3557135290" sldId="257"/>
            <ac:spMk id="3" creationId="{BD8C49E0-4B05-1706-2E6B-B088C460A7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6B1AD-37EC-476F-935D-AD51F9DBBB80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6E549-B9F9-4FC1-9FC1-439E9FBB14C5}">
      <dgm:prSet/>
      <dgm:spPr/>
      <dgm:t>
        <a:bodyPr/>
        <a:lstStyle/>
        <a:p>
          <a:r>
            <a:rPr lang="fi-FI" baseline="0">
              <a:latin typeface="Trebuchet MS" panose="020B0603020202020204" pitchFamily="34" charset="0"/>
            </a:rPr>
            <a:t>Sosiaalisuus ja sosiaaliset taidot eivät ole sama asia. Sosiaalisuus on synnynnäinen temperamenttipiirre, joka tarkoittaa halua ja kiinnostusta olla muiden ihmisten seurassa. Sosiaaliset taidot taas ovat </a:t>
          </a:r>
          <a:r>
            <a:rPr lang="fi-FI" b="1" baseline="0">
              <a:latin typeface="Trebuchet MS" panose="020B0603020202020204" pitchFamily="34" charset="0"/>
            </a:rPr>
            <a:t>opittuja tapoja ja taitoja </a:t>
          </a:r>
          <a:r>
            <a:rPr lang="fi-FI" baseline="0">
              <a:latin typeface="Trebuchet MS" panose="020B0603020202020204" pitchFamily="34" charset="0"/>
            </a:rPr>
            <a:t>toisten ihmisten kanssa toimeen tulemiseksi.</a:t>
          </a:r>
          <a:endParaRPr lang="en-US">
            <a:latin typeface="Trebuchet MS" panose="020B0603020202020204" pitchFamily="34" charset="0"/>
          </a:endParaRPr>
        </a:p>
      </dgm:t>
    </dgm:pt>
    <dgm:pt modelId="{AF045B84-42C9-4F49-84CA-6395B86E319B}" type="parTrans" cxnId="{6F256B17-1B0C-4C65-814D-77D0F24A4B67}">
      <dgm:prSet/>
      <dgm:spPr/>
      <dgm:t>
        <a:bodyPr/>
        <a:lstStyle/>
        <a:p>
          <a:endParaRPr lang="en-US"/>
        </a:p>
      </dgm:t>
    </dgm:pt>
    <dgm:pt modelId="{9B85027C-28F4-40BF-B362-AB99E6963E9C}" type="sibTrans" cxnId="{6F256B17-1B0C-4C65-814D-77D0F24A4B67}">
      <dgm:prSet/>
      <dgm:spPr/>
      <dgm:t>
        <a:bodyPr/>
        <a:lstStyle/>
        <a:p>
          <a:endParaRPr lang="en-US"/>
        </a:p>
      </dgm:t>
    </dgm:pt>
    <dgm:pt modelId="{7C5B5E02-D220-46DD-9BD4-893E7BD858C5}">
      <dgm:prSet/>
      <dgm:spPr/>
      <dgm:t>
        <a:bodyPr/>
        <a:lstStyle/>
        <a:p>
          <a:r>
            <a:rPr lang="fi-FI" baseline="0">
              <a:latin typeface="Trebuchet MS" panose="020B0603020202020204" pitchFamily="34" charset="0"/>
            </a:rPr>
            <a:t>S</a:t>
          </a:r>
          <a:r>
            <a:rPr lang="fi-FI" b="0" i="0" baseline="0">
              <a:latin typeface="Trebuchet MS" panose="020B0603020202020204" pitchFamily="34" charset="0"/>
            </a:rPr>
            <a:t>osiaalisten taitojen kehittäminen myöhemmällä iällä edellyttää uusien taitojen omaksumista, ehkä myös vanhojen taitojen poisoppimista ja minäkuvan tarkastelua sen suhteen miten omat uskomukset itsestä ja muista ohjaavat käyttäytymistäsi sosiaalisissa tilanteissa.</a:t>
          </a:r>
          <a:endParaRPr lang="en-US">
            <a:latin typeface="Trebuchet MS" panose="020B0603020202020204" pitchFamily="34" charset="0"/>
          </a:endParaRPr>
        </a:p>
      </dgm:t>
    </dgm:pt>
    <dgm:pt modelId="{50711ABB-B00F-425F-8D0D-33B0040E3FF5}" type="parTrans" cxnId="{DED47B80-E812-4F72-8EDF-9A3148C3A0A0}">
      <dgm:prSet/>
      <dgm:spPr/>
      <dgm:t>
        <a:bodyPr/>
        <a:lstStyle/>
        <a:p>
          <a:endParaRPr lang="en-US"/>
        </a:p>
      </dgm:t>
    </dgm:pt>
    <dgm:pt modelId="{7229E4A8-157A-4EF2-BBCA-246C97455CC9}" type="sibTrans" cxnId="{DED47B80-E812-4F72-8EDF-9A3148C3A0A0}">
      <dgm:prSet/>
      <dgm:spPr/>
      <dgm:t>
        <a:bodyPr/>
        <a:lstStyle/>
        <a:p>
          <a:endParaRPr lang="en-US"/>
        </a:p>
      </dgm:t>
    </dgm:pt>
    <dgm:pt modelId="{128E53E9-0DD4-440A-BC1B-1705BB10CA85}" type="pres">
      <dgm:prSet presAssocID="{9D16B1AD-37EC-476F-935D-AD51F9DBBB80}" presName="linear" presStyleCnt="0">
        <dgm:presLayoutVars>
          <dgm:animLvl val="lvl"/>
          <dgm:resizeHandles val="exact"/>
        </dgm:presLayoutVars>
      </dgm:prSet>
      <dgm:spPr/>
    </dgm:pt>
    <dgm:pt modelId="{E4826DE5-C38D-4A84-BFF5-77285B3E4F8B}" type="pres">
      <dgm:prSet presAssocID="{B776E549-B9F9-4FC1-9FC1-439E9FBB14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3F53BB-DB97-46B9-999B-B084CE96C143}" type="pres">
      <dgm:prSet presAssocID="{9B85027C-28F4-40BF-B362-AB99E6963E9C}" presName="spacer" presStyleCnt="0"/>
      <dgm:spPr/>
    </dgm:pt>
    <dgm:pt modelId="{D4F7DCF3-E1F1-41CC-8246-99ADED101E2E}" type="pres">
      <dgm:prSet presAssocID="{7C5B5E02-D220-46DD-9BD4-893E7BD858C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256B17-1B0C-4C65-814D-77D0F24A4B67}" srcId="{9D16B1AD-37EC-476F-935D-AD51F9DBBB80}" destId="{B776E549-B9F9-4FC1-9FC1-439E9FBB14C5}" srcOrd="0" destOrd="0" parTransId="{AF045B84-42C9-4F49-84CA-6395B86E319B}" sibTransId="{9B85027C-28F4-40BF-B362-AB99E6963E9C}"/>
    <dgm:cxn modelId="{AD849D58-C446-4E9E-999D-36F0529AD87A}" type="presOf" srcId="{B776E549-B9F9-4FC1-9FC1-439E9FBB14C5}" destId="{E4826DE5-C38D-4A84-BFF5-77285B3E4F8B}" srcOrd="0" destOrd="0" presId="urn:microsoft.com/office/officeart/2005/8/layout/vList2"/>
    <dgm:cxn modelId="{DED47B80-E812-4F72-8EDF-9A3148C3A0A0}" srcId="{9D16B1AD-37EC-476F-935D-AD51F9DBBB80}" destId="{7C5B5E02-D220-46DD-9BD4-893E7BD858C5}" srcOrd="1" destOrd="0" parTransId="{50711ABB-B00F-425F-8D0D-33B0040E3FF5}" sibTransId="{7229E4A8-157A-4EF2-BBCA-246C97455CC9}"/>
    <dgm:cxn modelId="{2CF504AF-2CF1-487A-9659-74654E1BCBC9}" type="presOf" srcId="{9D16B1AD-37EC-476F-935D-AD51F9DBBB80}" destId="{128E53E9-0DD4-440A-BC1B-1705BB10CA85}" srcOrd="0" destOrd="0" presId="urn:microsoft.com/office/officeart/2005/8/layout/vList2"/>
    <dgm:cxn modelId="{D6C4FBF2-4EDF-4B71-A314-DA45F4752365}" type="presOf" srcId="{7C5B5E02-D220-46DD-9BD4-893E7BD858C5}" destId="{D4F7DCF3-E1F1-41CC-8246-99ADED101E2E}" srcOrd="0" destOrd="0" presId="urn:microsoft.com/office/officeart/2005/8/layout/vList2"/>
    <dgm:cxn modelId="{EF2BAE0E-8BE3-4D18-817E-FD126A95BB53}" type="presParOf" srcId="{128E53E9-0DD4-440A-BC1B-1705BB10CA85}" destId="{E4826DE5-C38D-4A84-BFF5-77285B3E4F8B}" srcOrd="0" destOrd="0" presId="urn:microsoft.com/office/officeart/2005/8/layout/vList2"/>
    <dgm:cxn modelId="{06D97CEF-4ED7-4B98-ABDA-CB5FCA2C4639}" type="presParOf" srcId="{128E53E9-0DD4-440A-BC1B-1705BB10CA85}" destId="{DE3F53BB-DB97-46B9-999B-B084CE96C143}" srcOrd="1" destOrd="0" presId="urn:microsoft.com/office/officeart/2005/8/layout/vList2"/>
    <dgm:cxn modelId="{69AA2693-967B-4833-BAD7-A3ED55A712A3}" type="presParOf" srcId="{128E53E9-0DD4-440A-BC1B-1705BB10CA85}" destId="{D4F7DCF3-E1F1-41CC-8246-99ADED101E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A0A73-E925-4E5D-9AB5-F8AF35B5758F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174E63-C76E-4A37-B3E1-0A693FCA4AA1}">
      <dgm:prSet custT="1"/>
      <dgm:spPr/>
      <dgm:t>
        <a:bodyPr/>
        <a:lstStyle/>
        <a:p>
          <a:r>
            <a:rPr lang="fi-FI" sz="1800" dirty="0">
              <a:latin typeface="Trebuchet MS" panose="020B0603020202020204" pitchFamily="34" charset="0"/>
            </a:rPr>
            <a:t>Voi huomata olevansa tilanteessa, ettei ole ketään kenen kanssa jutella. Tai ei oikein osaa jutella muiden kanssa. </a:t>
          </a:r>
          <a:endParaRPr lang="en-US" sz="1800" dirty="0">
            <a:latin typeface="Trebuchet MS" panose="020B0603020202020204" pitchFamily="34" charset="0"/>
          </a:endParaRPr>
        </a:p>
      </dgm:t>
    </dgm:pt>
    <dgm:pt modelId="{91DA5008-1772-4AFD-AF7A-D9D4C457967B}" type="parTrans" cxnId="{0D3CFD35-6723-4192-A24A-6A263E1A1A85}">
      <dgm:prSet/>
      <dgm:spPr/>
      <dgm:t>
        <a:bodyPr/>
        <a:lstStyle/>
        <a:p>
          <a:endParaRPr lang="en-US"/>
        </a:p>
      </dgm:t>
    </dgm:pt>
    <dgm:pt modelId="{45FEB4B1-4F1B-4801-BE30-127563E8E22C}" type="sibTrans" cxnId="{0D3CFD35-6723-4192-A24A-6A263E1A1A85}">
      <dgm:prSet/>
      <dgm:spPr/>
      <dgm:t>
        <a:bodyPr/>
        <a:lstStyle/>
        <a:p>
          <a:endParaRPr lang="en-US"/>
        </a:p>
      </dgm:t>
    </dgm:pt>
    <dgm:pt modelId="{6ED6E856-F849-4682-B591-404C15D0BA22}">
      <dgm:prSet custT="1"/>
      <dgm:spPr/>
      <dgm:t>
        <a:bodyPr/>
        <a:lstStyle/>
        <a:p>
          <a:r>
            <a:rPr lang="fi-FI" sz="1800" dirty="0">
              <a:latin typeface="Trebuchet MS" panose="020B0603020202020204" pitchFamily="34" charset="0"/>
            </a:rPr>
            <a:t>On liikaa ihmissuhteita, jotka vain vievät energiaa</a:t>
          </a:r>
          <a:r>
            <a:rPr lang="fi-FI" sz="3200" dirty="0">
              <a:latin typeface="Trebuchet MS" panose="020B0603020202020204" pitchFamily="34" charset="0"/>
            </a:rPr>
            <a:t>. </a:t>
          </a:r>
          <a:endParaRPr lang="en-US" sz="3200" dirty="0">
            <a:latin typeface="Trebuchet MS" panose="020B0603020202020204" pitchFamily="34" charset="0"/>
          </a:endParaRPr>
        </a:p>
      </dgm:t>
    </dgm:pt>
    <dgm:pt modelId="{0D6EE98A-BD22-4CCA-9564-ED6B1CA7A447}" type="parTrans" cxnId="{39DB3C90-5DA5-41BD-A232-617A7BCAD6A3}">
      <dgm:prSet/>
      <dgm:spPr/>
      <dgm:t>
        <a:bodyPr/>
        <a:lstStyle/>
        <a:p>
          <a:endParaRPr lang="en-US"/>
        </a:p>
      </dgm:t>
    </dgm:pt>
    <dgm:pt modelId="{6C5B694A-6B2A-423C-BB85-A8D13FB207F8}" type="sibTrans" cxnId="{39DB3C90-5DA5-41BD-A232-617A7BCAD6A3}">
      <dgm:prSet/>
      <dgm:spPr/>
      <dgm:t>
        <a:bodyPr/>
        <a:lstStyle/>
        <a:p>
          <a:endParaRPr lang="en-US"/>
        </a:p>
      </dgm:t>
    </dgm:pt>
    <dgm:pt modelId="{4D152AAA-8B32-42BB-BE14-C867EEA6F1F6}">
      <dgm:prSet custT="1"/>
      <dgm:spPr/>
      <dgm:t>
        <a:bodyPr/>
        <a:lstStyle/>
        <a:p>
          <a:r>
            <a:rPr lang="fi-FI" sz="1800">
              <a:latin typeface="Trebuchet MS" panose="020B0603020202020204" pitchFamily="34" charset="0"/>
            </a:rPr>
            <a:t>Ajautuu sellaisiin tilanteisiin, joihin ei olisi halunnutkaan.</a:t>
          </a:r>
          <a:endParaRPr lang="en-US" sz="1800">
            <a:latin typeface="Trebuchet MS" panose="020B0603020202020204" pitchFamily="34" charset="0"/>
          </a:endParaRPr>
        </a:p>
      </dgm:t>
    </dgm:pt>
    <dgm:pt modelId="{6F3A28D8-FF66-4E89-9963-7E5278A48C0F}" type="parTrans" cxnId="{83A25EEB-7507-4266-BB21-9AA205EE0ADB}">
      <dgm:prSet/>
      <dgm:spPr/>
      <dgm:t>
        <a:bodyPr/>
        <a:lstStyle/>
        <a:p>
          <a:endParaRPr lang="en-US"/>
        </a:p>
      </dgm:t>
    </dgm:pt>
    <dgm:pt modelId="{D236FBC4-C1C9-4181-8AD5-95AA6A0E7FEC}" type="sibTrans" cxnId="{83A25EEB-7507-4266-BB21-9AA205EE0ADB}">
      <dgm:prSet/>
      <dgm:spPr/>
      <dgm:t>
        <a:bodyPr/>
        <a:lstStyle/>
        <a:p>
          <a:endParaRPr lang="en-US"/>
        </a:p>
      </dgm:t>
    </dgm:pt>
    <dgm:pt modelId="{C4F6CDB6-5647-4B49-92FE-BB80A0038B6B}">
      <dgm:prSet custT="1"/>
      <dgm:spPr/>
      <dgm:t>
        <a:bodyPr/>
        <a:lstStyle/>
        <a:p>
          <a:r>
            <a:rPr lang="fi-FI" sz="1800" dirty="0">
              <a:latin typeface="Trebuchet MS" panose="020B0603020202020204" pitchFamily="34" charset="0"/>
            </a:rPr>
            <a:t>On ollut liian kiltti sanoakseen ”ei</a:t>
          </a:r>
          <a:r>
            <a:rPr lang="fi-FI" sz="2400" dirty="0">
              <a:latin typeface="Trebuchet MS" panose="020B0603020202020204" pitchFamily="34" charset="0"/>
            </a:rPr>
            <a:t>”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D19365E0-A375-44C1-86EE-E19584589B74}" type="parTrans" cxnId="{B277D237-62DA-418B-BD42-5FDF3295E5C0}">
      <dgm:prSet/>
      <dgm:spPr/>
      <dgm:t>
        <a:bodyPr/>
        <a:lstStyle/>
        <a:p>
          <a:endParaRPr lang="en-US"/>
        </a:p>
      </dgm:t>
    </dgm:pt>
    <dgm:pt modelId="{CCC0B2A8-C083-4BA6-8765-80A0DF22DE93}" type="sibTrans" cxnId="{B277D237-62DA-418B-BD42-5FDF3295E5C0}">
      <dgm:prSet/>
      <dgm:spPr/>
      <dgm:t>
        <a:bodyPr/>
        <a:lstStyle/>
        <a:p>
          <a:endParaRPr lang="en-US"/>
        </a:p>
      </dgm:t>
    </dgm:pt>
    <dgm:pt modelId="{A7D16183-9986-43D9-B149-B99163782BF9}">
      <dgm:prSet custT="1"/>
      <dgm:spPr/>
      <dgm:t>
        <a:bodyPr/>
        <a:lstStyle/>
        <a:p>
          <a:r>
            <a:rPr lang="en-US" sz="1800">
              <a:latin typeface="Trebuchet MS" panose="020B0603020202020204" pitchFamily="34" charset="0"/>
            </a:rPr>
            <a:t>MILLAISIA HAASTEITA OLET KOHDANNUT?</a:t>
          </a:r>
        </a:p>
      </dgm:t>
    </dgm:pt>
    <dgm:pt modelId="{030ED1A8-AD01-48F7-A39D-18EDAE370E37}" type="parTrans" cxnId="{9E34D4A0-E196-4C0C-A76F-88E9B28C4997}">
      <dgm:prSet/>
      <dgm:spPr/>
      <dgm:t>
        <a:bodyPr/>
        <a:lstStyle/>
        <a:p>
          <a:endParaRPr lang="fi-FI"/>
        </a:p>
      </dgm:t>
    </dgm:pt>
    <dgm:pt modelId="{231928EA-F712-4CE3-A219-29AC7C03FFC9}" type="sibTrans" cxnId="{9E34D4A0-E196-4C0C-A76F-88E9B28C4997}">
      <dgm:prSet/>
      <dgm:spPr/>
      <dgm:t>
        <a:bodyPr/>
        <a:lstStyle/>
        <a:p>
          <a:endParaRPr lang="fi-FI"/>
        </a:p>
      </dgm:t>
    </dgm:pt>
    <dgm:pt modelId="{2128B069-E180-409D-BC98-DB5E56D4DAD1}" type="pres">
      <dgm:prSet presAssocID="{C50A0A73-E925-4E5D-9AB5-F8AF35B5758F}" presName="Name0" presStyleCnt="0">
        <dgm:presLayoutVars>
          <dgm:dir/>
          <dgm:animLvl val="lvl"/>
          <dgm:resizeHandles val="exact"/>
        </dgm:presLayoutVars>
      </dgm:prSet>
      <dgm:spPr/>
    </dgm:pt>
    <dgm:pt modelId="{1EDD7AEB-1CDB-4686-83FC-CC7B3C60C1CE}" type="pres">
      <dgm:prSet presAssocID="{EC174E63-C76E-4A37-B3E1-0A693FCA4AA1}" presName="linNode" presStyleCnt="0"/>
      <dgm:spPr/>
    </dgm:pt>
    <dgm:pt modelId="{E0EB8AAD-A039-4BB1-80F9-C3D105C6DC16}" type="pres">
      <dgm:prSet presAssocID="{EC174E63-C76E-4A37-B3E1-0A693FCA4AA1}" presName="parentText" presStyleLbl="node1" presStyleIdx="0" presStyleCnt="5" custScaleX="117967" custScaleY="2000000" custLinFactY="492186" custLinFactNeighborX="-9493" custLinFactNeighborY="500000">
        <dgm:presLayoutVars>
          <dgm:chMax val="1"/>
          <dgm:bulletEnabled val="1"/>
        </dgm:presLayoutVars>
      </dgm:prSet>
      <dgm:spPr/>
    </dgm:pt>
    <dgm:pt modelId="{DCDA6002-816C-484D-9403-77C9B9691856}" type="pres">
      <dgm:prSet presAssocID="{45FEB4B1-4F1B-4801-BE30-127563E8E22C}" presName="sp" presStyleCnt="0"/>
      <dgm:spPr/>
    </dgm:pt>
    <dgm:pt modelId="{CABB9C63-09B0-4262-A7AB-DC998C0E2512}" type="pres">
      <dgm:prSet presAssocID="{6ED6E856-F849-4682-B591-404C15D0BA22}" presName="linNode" presStyleCnt="0"/>
      <dgm:spPr/>
    </dgm:pt>
    <dgm:pt modelId="{AEF440DB-E4C1-428A-BB1B-BC0F83E38BAD}" type="pres">
      <dgm:prSet presAssocID="{6ED6E856-F849-4682-B591-404C15D0BA22}" presName="parentText" presStyleLbl="node1" presStyleIdx="1" presStyleCnt="5" custScaleX="87046" custScaleY="2000000" custLinFactX="26715" custLinFactY="-400000" custLinFactNeighborX="100000" custLinFactNeighborY="-462886">
        <dgm:presLayoutVars>
          <dgm:chMax val="1"/>
          <dgm:bulletEnabled val="1"/>
        </dgm:presLayoutVars>
      </dgm:prSet>
      <dgm:spPr/>
    </dgm:pt>
    <dgm:pt modelId="{8BDB4F8B-0F5E-4AAA-8A98-5DC603FE2D38}" type="pres">
      <dgm:prSet presAssocID="{6C5B694A-6B2A-423C-BB85-A8D13FB207F8}" presName="sp" presStyleCnt="0"/>
      <dgm:spPr/>
    </dgm:pt>
    <dgm:pt modelId="{11A6B6AE-B892-45CC-884D-D8E9F4631A66}" type="pres">
      <dgm:prSet presAssocID="{4D152AAA-8B32-42BB-BE14-C867EEA6F1F6}" presName="linNode" presStyleCnt="0"/>
      <dgm:spPr/>
    </dgm:pt>
    <dgm:pt modelId="{86A699DD-46EC-4664-BA58-BF5C016AEE2D}" type="pres">
      <dgm:prSet presAssocID="{4D152AAA-8B32-42BB-BE14-C867EEA6F1F6}" presName="parentText" presStyleLbl="node1" presStyleIdx="2" presStyleCnt="5" custScaleX="117128" custScaleY="2000000" custLinFactY="18608" custLinFactNeighborX="-9962" custLinFactNeighborY="100000">
        <dgm:presLayoutVars>
          <dgm:chMax val="1"/>
          <dgm:bulletEnabled val="1"/>
        </dgm:presLayoutVars>
      </dgm:prSet>
      <dgm:spPr/>
    </dgm:pt>
    <dgm:pt modelId="{7F899F57-3130-4277-9762-7C0CB4276999}" type="pres">
      <dgm:prSet presAssocID="{D236FBC4-C1C9-4181-8AD5-95AA6A0E7FEC}" presName="sp" presStyleCnt="0"/>
      <dgm:spPr/>
    </dgm:pt>
    <dgm:pt modelId="{6C753987-189E-406B-ADC2-D9CCD63678FD}" type="pres">
      <dgm:prSet presAssocID="{C4F6CDB6-5647-4B49-92FE-BB80A0038B6B}" presName="linNode" presStyleCnt="0"/>
      <dgm:spPr/>
    </dgm:pt>
    <dgm:pt modelId="{3B4CB735-BCA4-44F1-8C27-B66703FE6C5D}" type="pres">
      <dgm:prSet presAssocID="{C4F6CDB6-5647-4B49-92FE-BB80A0038B6B}" presName="parentText" presStyleLbl="node1" presStyleIdx="3" presStyleCnt="5" custScaleX="82557" custScaleY="2000000" custLinFactX="26715" custLinFactY="-900000" custLinFactNeighborX="100000" custLinFactNeighborY="-949803">
        <dgm:presLayoutVars>
          <dgm:chMax val="1"/>
          <dgm:bulletEnabled val="1"/>
        </dgm:presLayoutVars>
      </dgm:prSet>
      <dgm:spPr/>
    </dgm:pt>
    <dgm:pt modelId="{C48ADB37-FED3-4887-83C0-FE0B645A8A8A}" type="pres">
      <dgm:prSet presAssocID="{CCC0B2A8-C083-4BA6-8765-80A0DF22DE93}" presName="sp" presStyleCnt="0"/>
      <dgm:spPr/>
    </dgm:pt>
    <dgm:pt modelId="{453F1D8B-97F5-4D41-B2DF-6424B9FF01FC}" type="pres">
      <dgm:prSet presAssocID="{A7D16183-9986-43D9-B149-B99163782BF9}" presName="linNode" presStyleCnt="0"/>
      <dgm:spPr/>
    </dgm:pt>
    <dgm:pt modelId="{F8FF2F36-3264-4877-A9C1-369F9796F6C1}" type="pres">
      <dgm:prSet presAssocID="{A7D16183-9986-43D9-B149-B99163782BF9}" presName="parentText" presStyleLbl="node1" presStyleIdx="4" presStyleCnt="5" custScaleX="218261" custScaleY="1448792" custLinFactY="-560421" custLinFactNeighborX="-6156" custLinFactNeighborY="-600000">
        <dgm:presLayoutVars>
          <dgm:chMax val="1"/>
          <dgm:bulletEnabled val="1"/>
        </dgm:presLayoutVars>
      </dgm:prSet>
      <dgm:spPr/>
    </dgm:pt>
  </dgm:ptLst>
  <dgm:cxnLst>
    <dgm:cxn modelId="{03D41907-BAF7-4ED2-804C-26F330B8B82F}" type="presOf" srcId="{6ED6E856-F849-4682-B591-404C15D0BA22}" destId="{AEF440DB-E4C1-428A-BB1B-BC0F83E38BAD}" srcOrd="0" destOrd="0" presId="urn:microsoft.com/office/officeart/2005/8/layout/vList5"/>
    <dgm:cxn modelId="{0D3CFD35-6723-4192-A24A-6A263E1A1A85}" srcId="{C50A0A73-E925-4E5D-9AB5-F8AF35B5758F}" destId="{EC174E63-C76E-4A37-B3E1-0A693FCA4AA1}" srcOrd="0" destOrd="0" parTransId="{91DA5008-1772-4AFD-AF7A-D9D4C457967B}" sibTransId="{45FEB4B1-4F1B-4801-BE30-127563E8E22C}"/>
    <dgm:cxn modelId="{B277D237-62DA-418B-BD42-5FDF3295E5C0}" srcId="{C50A0A73-E925-4E5D-9AB5-F8AF35B5758F}" destId="{C4F6CDB6-5647-4B49-92FE-BB80A0038B6B}" srcOrd="3" destOrd="0" parTransId="{D19365E0-A375-44C1-86EE-E19584589B74}" sibTransId="{CCC0B2A8-C083-4BA6-8765-80A0DF22DE93}"/>
    <dgm:cxn modelId="{6955C044-F7D1-4034-BF13-476CE39249B5}" type="presOf" srcId="{C50A0A73-E925-4E5D-9AB5-F8AF35B5758F}" destId="{2128B069-E180-409D-BC98-DB5E56D4DAD1}" srcOrd="0" destOrd="0" presId="urn:microsoft.com/office/officeart/2005/8/layout/vList5"/>
    <dgm:cxn modelId="{CE8F527B-D8CD-428C-B998-EB3406A0236A}" type="presOf" srcId="{A7D16183-9986-43D9-B149-B99163782BF9}" destId="{F8FF2F36-3264-4877-A9C1-369F9796F6C1}" srcOrd="0" destOrd="0" presId="urn:microsoft.com/office/officeart/2005/8/layout/vList5"/>
    <dgm:cxn modelId="{D961827F-2E48-4504-A110-EF975E7A78CF}" type="presOf" srcId="{EC174E63-C76E-4A37-B3E1-0A693FCA4AA1}" destId="{E0EB8AAD-A039-4BB1-80F9-C3D105C6DC16}" srcOrd="0" destOrd="0" presId="urn:microsoft.com/office/officeart/2005/8/layout/vList5"/>
    <dgm:cxn modelId="{39DB3C90-5DA5-41BD-A232-617A7BCAD6A3}" srcId="{C50A0A73-E925-4E5D-9AB5-F8AF35B5758F}" destId="{6ED6E856-F849-4682-B591-404C15D0BA22}" srcOrd="1" destOrd="0" parTransId="{0D6EE98A-BD22-4CCA-9564-ED6B1CA7A447}" sibTransId="{6C5B694A-6B2A-423C-BB85-A8D13FB207F8}"/>
    <dgm:cxn modelId="{9E34D4A0-E196-4C0C-A76F-88E9B28C4997}" srcId="{C50A0A73-E925-4E5D-9AB5-F8AF35B5758F}" destId="{A7D16183-9986-43D9-B149-B99163782BF9}" srcOrd="4" destOrd="0" parTransId="{030ED1A8-AD01-48F7-A39D-18EDAE370E37}" sibTransId="{231928EA-F712-4CE3-A219-29AC7C03FFC9}"/>
    <dgm:cxn modelId="{040F55CE-C043-4CEC-AC28-902382CBEBB4}" type="presOf" srcId="{C4F6CDB6-5647-4B49-92FE-BB80A0038B6B}" destId="{3B4CB735-BCA4-44F1-8C27-B66703FE6C5D}" srcOrd="0" destOrd="0" presId="urn:microsoft.com/office/officeart/2005/8/layout/vList5"/>
    <dgm:cxn modelId="{907A87D1-E9F0-455B-BB13-858637C13652}" type="presOf" srcId="{4D152AAA-8B32-42BB-BE14-C867EEA6F1F6}" destId="{86A699DD-46EC-4664-BA58-BF5C016AEE2D}" srcOrd="0" destOrd="0" presId="urn:microsoft.com/office/officeart/2005/8/layout/vList5"/>
    <dgm:cxn modelId="{83A25EEB-7507-4266-BB21-9AA205EE0ADB}" srcId="{C50A0A73-E925-4E5D-9AB5-F8AF35B5758F}" destId="{4D152AAA-8B32-42BB-BE14-C867EEA6F1F6}" srcOrd="2" destOrd="0" parTransId="{6F3A28D8-FF66-4E89-9963-7E5278A48C0F}" sibTransId="{D236FBC4-C1C9-4181-8AD5-95AA6A0E7FEC}"/>
    <dgm:cxn modelId="{A9EF683B-65D8-4DBE-9EB9-E41C212BD305}" type="presParOf" srcId="{2128B069-E180-409D-BC98-DB5E56D4DAD1}" destId="{1EDD7AEB-1CDB-4686-83FC-CC7B3C60C1CE}" srcOrd="0" destOrd="0" presId="urn:microsoft.com/office/officeart/2005/8/layout/vList5"/>
    <dgm:cxn modelId="{944ABDAD-BCE6-46D0-B7A1-52FFAAAF6123}" type="presParOf" srcId="{1EDD7AEB-1CDB-4686-83FC-CC7B3C60C1CE}" destId="{E0EB8AAD-A039-4BB1-80F9-C3D105C6DC16}" srcOrd="0" destOrd="0" presId="urn:microsoft.com/office/officeart/2005/8/layout/vList5"/>
    <dgm:cxn modelId="{4A353251-F051-4D87-B5B1-596BAA224208}" type="presParOf" srcId="{2128B069-E180-409D-BC98-DB5E56D4DAD1}" destId="{DCDA6002-816C-484D-9403-77C9B9691856}" srcOrd="1" destOrd="0" presId="urn:microsoft.com/office/officeart/2005/8/layout/vList5"/>
    <dgm:cxn modelId="{DD36FBF4-48F2-49D5-8A19-63CCDF1ED63A}" type="presParOf" srcId="{2128B069-E180-409D-BC98-DB5E56D4DAD1}" destId="{CABB9C63-09B0-4262-A7AB-DC998C0E2512}" srcOrd="2" destOrd="0" presId="urn:microsoft.com/office/officeart/2005/8/layout/vList5"/>
    <dgm:cxn modelId="{A7AA88E0-CD5D-4836-8B0C-6FBE11AE9895}" type="presParOf" srcId="{CABB9C63-09B0-4262-A7AB-DC998C0E2512}" destId="{AEF440DB-E4C1-428A-BB1B-BC0F83E38BAD}" srcOrd="0" destOrd="0" presId="urn:microsoft.com/office/officeart/2005/8/layout/vList5"/>
    <dgm:cxn modelId="{69323E6A-551A-4F2D-9D46-D450C04B6ABC}" type="presParOf" srcId="{2128B069-E180-409D-BC98-DB5E56D4DAD1}" destId="{8BDB4F8B-0F5E-4AAA-8A98-5DC603FE2D38}" srcOrd="3" destOrd="0" presId="urn:microsoft.com/office/officeart/2005/8/layout/vList5"/>
    <dgm:cxn modelId="{BBFA82DB-0663-4E9A-853C-E7D186CD98A5}" type="presParOf" srcId="{2128B069-E180-409D-BC98-DB5E56D4DAD1}" destId="{11A6B6AE-B892-45CC-884D-D8E9F4631A66}" srcOrd="4" destOrd="0" presId="urn:microsoft.com/office/officeart/2005/8/layout/vList5"/>
    <dgm:cxn modelId="{7E43D00C-5F90-47B2-BD44-5866BCC713D5}" type="presParOf" srcId="{11A6B6AE-B892-45CC-884D-D8E9F4631A66}" destId="{86A699DD-46EC-4664-BA58-BF5C016AEE2D}" srcOrd="0" destOrd="0" presId="urn:microsoft.com/office/officeart/2005/8/layout/vList5"/>
    <dgm:cxn modelId="{157C912D-088C-4AB3-A712-2A16E1B79B4B}" type="presParOf" srcId="{2128B069-E180-409D-BC98-DB5E56D4DAD1}" destId="{7F899F57-3130-4277-9762-7C0CB4276999}" srcOrd="5" destOrd="0" presId="urn:microsoft.com/office/officeart/2005/8/layout/vList5"/>
    <dgm:cxn modelId="{C7040D7A-7859-427E-B0AD-2F6522E3A2BE}" type="presParOf" srcId="{2128B069-E180-409D-BC98-DB5E56D4DAD1}" destId="{6C753987-189E-406B-ADC2-D9CCD63678FD}" srcOrd="6" destOrd="0" presId="urn:microsoft.com/office/officeart/2005/8/layout/vList5"/>
    <dgm:cxn modelId="{DD483490-2BD6-41AF-8870-E54FE5D10DDA}" type="presParOf" srcId="{6C753987-189E-406B-ADC2-D9CCD63678FD}" destId="{3B4CB735-BCA4-44F1-8C27-B66703FE6C5D}" srcOrd="0" destOrd="0" presId="urn:microsoft.com/office/officeart/2005/8/layout/vList5"/>
    <dgm:cxn modelId="{40B5CB4A-D9A6-4CF6-AEBC-4BEB34DDB24E}" type="presParOf" srcId="{2128B069-E180-409D-BC98-DB5E56D4DAD1}" destId="{C48ADB37-FED3-4887-83C0-FE0B645A8A8A}" srcOrd="7" destOrd="0" presId="urn:microsoft.com/office/officeart/2005/8/layout/vList5"/>
    <dgm:cxn modelId="{9CD12F3F-A5C5-4CDB-A81D-482A3A9192F1}" type="presParOf" srcId="{2128B069-E180-409D-BC98-DB5E56D4DAD1}" destId="{453F1D8B-97F5-4D41-B2DF-6424B9FF01FC}" srcOrd="8" destOrd="0" presId="urn:microsoft.com/office/officeart/2005/8/layout/vList5"/>
    <dgm:cxn modelId="{46C80FF7-C496-4745-87B6-14048FA83540}" type="presParOf" srcId="{453F1D8B-97F5-4D41-B2DF-6424B9FF01FC}" destId="{F8FF2F36-3264-4877-A9C1-369F9796F6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26DE5-C38D-4A84-BFF5-77285B3E4F8B}">
      <dsp:nvSpPr>
        <dsp:cNvPr id="0" name=""/>
        <dsp:cNvSpPr/>
      </dsp:nvSpPr>
      <dsp:spPr>
        <a:xfrm>
          <a:off x="0" y="151040"/>
          <a:ext cx="5756564" cy="2358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>
              <a:latin typeface="Trebuchet MS" panose="020B0603020202020204" pitchFamily="34" charset="0"/>
            </a:rPr>
            <a:t>Sosiaalisuus ja sosiaaliset taidot eivät ole sama asia. Sosiaalisuus on synnynnäinen temperamenttipiirre, joka tarkoittaa halua ja kiinnostusta olla muiden ihmisten seurassa. Sosiaaliset taidot taas ovat </a:t>
          </a:r>
          <a:r>
            <a:rPr lang="fi-FI" sz="2100" b="1" kern="1200" baseline="0">
              <a:latin typeface="Trebuchet MS" panose="020B0603020202020204" pitchFamily="34" charset="0"/>
            </a:rPr>
            <a:t>opittuja tapoja ja taitoja </a:t>
          </a:r>
          <a:r>
            <a:rPr lang="fi-FI" sz="2100" kern="1200" baseline="0">
              <a:latin typeface="Trebuchet MS" panose="020B0603020202020204" pitchFamily="34" charset="0"/>
            </a:rPr>
            <a:t>toisten ihmisten kanssa toimeen tulemiseksi.</a:t>
          </a:r>
          <a:endParaRPr lang="en-US" sz="2100" kern="1200">
            <a:latin typeface="Trebuchet MS" panose="020B0603020202020204" pitchFamily="34" charset="0"/>
          </a:endParaRPr>
        </a:p>
      </dsp:txBody>
      <dsp:txXfrm>
        <a:off x="115143" y="266183"/>
        <a:ext cx="5526278" cy="2128434"/>
      </dsp:txXfrm>
    </dsp:sp>
    <dsp:sp modelId="{D4F7DCF3-E1F1-41CC-8246-99ADED101E2E}">
      <dsp:nvSpPr>
        <dsp:cNvPr id="0" name=""/>
        <dsp:cNvSpPr/>
      </dsp:nvSpPr>
      <dsp:spPr>
        <a:xfrm>
          <a:off x="0" y="2570240"/>
          <a:ext cx="5756564" cy="2358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>
              <a:latin typeface="Trebuchet MS" panose="020B0603020202020204" pitchFamily="34" charset="0"/>
            </a:rPr>
            <a:t>S</a:t>
          </a:r>
          <a:r>
            <a:rPr lang="fi-FI" sz="2100" b="0" i="0" kern="1200" baseline="0">
              <a:latin typeface="Trebuchet MS" panose="020B0603020202020204" pitchFamily="34" charset="0"/>
            </a:rPr>
            <a:t>osiaalisten taitojen kehittäminen myöhemmällä iällä edellyttää uusien taitojen omaksumista, ehkä myös vanhojen taitojen poisoppimista ja minäkuvan tarkastelua sen suhteen miten omat uskomukset itsestä ja muista ohjaavat käyttäytymistäsi sosiaalisissa tilanteissa.</a:t>
          </a:r>
          <a:endParaRPr lang="en-US" sz="2100" kern="1200">
            <a:latin typeface="Trebuchet MS" panose="020B0603020202020204" pitchFamily="34" charset="0"/>
          </a:endParaRPr>
        </a:p>
      </dsp:txBody>
      <dsp:txXfrm>
        <a:off x="115143" y="2685383"/>
        <a:ext cx="5526278" cy="2128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8AAD-A039-4BB1-80F9-C3D105C6DC16}">
      <dsp:nvSpPr>
        <dsp:cNvPr id="0" name=""/>
        <dsp:cNvSpPr/>
      </dsp:nvSpPr>
      <dsp:spPr>
        <a:xfrm>
          <a:off x="796098" y="456268"/>
          <a:ext cx="4603335" cy="9189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Trebuchet MS" panose="020B0603020202020204" pitchFamily="34" charset="0"/>
            </a:rPr>
            <a:t>Voi huomata olevansa tilanteessa, ettei ole ketään kenen kanssa jutella. Tai ei oikein osaa jutella muiden kanssa. </a:t>
          </a:r>
          <a:endParaRPr lang="en-US" sz="1800" kern="1200" dirty="0">
            <a:latin typeface="Trebuchet MS" panose="020B0603020202020204" pitchFamily="34" charset="0"/>
          </a:endParaRPr>
        </a:p>
      </dsp:txBody>
      <dsp:txXfrm>
        <a:off x="840956" y="501126"/>
        <a:ext cx="4513619" cy="829206"/>
      </dsp:txXfrm>
    </dsp:sp>
    <dsp:sp modelId="{AEF440DB-E4C1-428A-BB1B-BC0F83E38BAD}">
      <dsp:nvSpPr>
        <dsp:cNvPr id="0" name=""/>
        <dsp:cNvSpPr/>
      </dsp:nvSpPr>
      <dsp:spPr>
        <a:xfrm>
          <a:off x="6111238" y="525154"/>
          <a:ext cx="3396729" cy="9189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Trebuchet MS" panose="020B0603020202020204" pitchFamily="34" charset="0"/>
            </a:rPr>
            <a:t>On liikaa ihmissuhteita, jotka vain vievät energiaa</a:t>
          </a:r>
          <a:r>
            <a:rPr lang="fi-FI" sz="3200" kern="1200" dirty="0">
              <a:latin typeface="Trebuchet MS" panose="020B0603020202020204" pitchFamily="34" charset="0"/>
            </a:rPr>
            <a:t>. </a:t>
          </a:r>
          <a:endParaRPr lang="en-US" sz="3200" kern="1200" dirty="0">
            <a:latin typeface="Trebuchet MS" panose="020B0603020202020204" pitchFamily="34" charset="0"/>
          </a:endParaRPr>
        </a:p>
      </dsp:txBody>
      <dsp:txXfrm>
        <a:off x="6156096" y="570012"/>
        <a:ext cx="3307013" cy="829206"/>
      </dsp:txXfrm>
    </dsp:sp>
    <dsp:sp modelId="{86A699DD-46EC-4664-BA58-BF5C016AEE2D}">
      <dsp:nvSpPr>
        <dsp:cNvPr id="0" name=""/>
        <dsp:cNvSpPr/>
      </dsp:nvSpPr>
      <dsp:spPr>
        <a:xfrm>
          <a:off x="777797" y="1897332"/>
          <a:ext cx="4570596" cy="9189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Trebuchet MS" panose="020B0603020202020204" pitchFamily="34" charset="0"/>
            </a:rPr>
            <a:t>Ajautuu sellaisiin tilanteisiin, joihin ei olisi halunnutkaan.</a:t>
          </a:r>
          <a:endParaRPr lang="en-US" sz="1800" kern="1200">
            <a:latin typeface="Trebuchet MS" panose="020B0603020202020204" pitchFamily="34" charset="0"/>
          </a:endParaRPr>
        </a:p>
      </dsp:txBody>
      <dsp:txXfrm>
        <a:off x="822655" y="1942190"/>
        <a:ext cx="4480880" cy="829206"/>
      </dsp:txXfrm>
    </dsp:sp>
    <dsp:sp modelId="{3B4CB735-BCA4-44F1-8C27-B66703FE6C5D}">
      <dsp:nvSpPr>
        <dsp:cNvPr id="0" name=""/>
        <dsp:cNvSpPr/>
      </dsp:nvSpPr>
      <dsp:spPr>
        <a:xfrm>
          <a:off x="6111238" y="1914144"/>
          <a:ext cx="3221558" cy="9189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Trebuchet MS" panose="020B0603020202020204" pitchFamily="34" charset="0"/>
            </a:rPr>
            <a:t>On ollut liian kiltti sanoakseen ”ei</a:t>
          </a:r>
          <a:r>
            <a:rPr lang="fi-FI" sz="2400" kern="1200" dirty="0">
              <a:latin typeface="Trebuchet MS" panose="020B0603020202020204" pitchFamily="34" charset="0"/>
            </a:rPr>
            <a:t>”</a:t>
          </a:r>
          <a:endParaRPr lang="en-US" sz="2400" kern="1200" dirty="0">
            <a:latin typeface="Trebuchet MS" panose="020B0603020202020204" pitchFamily="34" charset="0"/>
          </a:endParaRPr>
        </a:p>
      </dsp:txBody>
      <dsp:txXfrm>
        <a:off x="6156096" y="1959002"/>
        <a:ext cx="3131842" cy="829206"/>
      </dsp:txXfrm>
    </dsp:sp>
    <dsp:sp modelId="{F8FF2F36-3264-4877-A9C1-369F9796F6C1}">
      <dsp:nvSpPr>
        <dsp:cNvPr id="0" name=""/>
        <dsp:cNvSpPr/>
      </dsp:nvSpPr>
      <dsp:spPr>
        <a:xfrm>
          <a:off x="926315" y="3152108"/>
          <a:ext cx="8517031" cy="665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rebuchet MS" panose="020B0603020202020204" pitchFamily="34" charset="0"/>
            </a:rPr>
            <a:t>MILLAISIA HAASTEITA OLET KOHDANNUT?</a:t>
          </a:r>
        </a:p>
      </dsp:txBody>
      <dsp:txXfrm>
        <a:off x="958810" y="3184603"/>
        <a:ext cx="8452041" cy="60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93A3E-2F23-4CF8-86D9-1525D8D6CBFC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9774-CF2D-46F7-BFE1-1CF0D5906A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C8C0A-300B-0DF2-67A6-830B6070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516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4ABFB-DAE1-934E-7EFC-0E8F288F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A4C2C00-4652-78B5-2DE5-372871BA6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66D0F0-A474-9CF6-E92F-053974BA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F30216-77D4-A205-ACA7-1BB76940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832FF9-37CD-0CFC-37A9-8F5C1B2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6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BABE6-13DD-F0A4-17D8-E4A37819C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9E7BECC-E103-DDC9-DA97-94E8B23E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563C87-67BD-F432-6DC3-7D0024B1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FC04-64F0-CCCB-F366-4B4DA1C8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CDF5-5883-B6F7-F18D-5CF8F1B5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97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314F2F-1EBB-4AED-9E73-173CE1977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00866D-98ED-4B18-8B06-4E451FF2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7C0D6F-0473-45BF-8AEB-039B305E9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6B2DF0-E37E-44C2-BC10-7FF919885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9A66EF6-15B1-48A8-9C70-CE9FCD6D2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7" y="250925"/>
            <a:ext cx="1331216" cy="1104909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28FA2276-A556-455A-9F0D-C113F940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81AD7E2-0035-44B2-819B-63A8331E0E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060224" y="372826"/>
            <a:ext cx="969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988F777-ECB9-458F-97ED-1D55839E1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7" y="250925"/>
            <a:ext cx="1331216" cy="110490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C9A3DCC3-FFC6-44B1-92A1-A8C3041A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4036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044A2-F380-6070-B138-E6087CC7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EC9E3F-3C52-BC96-5659-DE860D66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28668C-AEEB-BC9C-FA65-24AFAF87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612B7D-692A-0A34-79C2-F054F219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F417DE-D548-4863-ADDA-D1B51D9D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1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F7B0E-7460-344A-9BE4-A3B43C2E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5AFC29-0C57-87E9-1642-9BA6EA25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A43123-AB95-A349-17CF-3417742D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465F01-7346-641A-42BF-AD515906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194A06-8409-D22A-E4FA-CED96697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9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05D90C-613E-DD13-4680-BB74DB59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C30475-C15A-F903-D29B-BE89D26A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6AA38C-1238-1096-D69A-46B67FF3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BE30DB-FB19-A7E0-82B9-96D9E36B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A8031-8F5F-62BB-5E10-757C3E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87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1F6F0-D002-AA71-B4C8-DFE813DE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02296-E23D-6DDC-436C-2AFBBCA1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0DC62E-CDC6-71EE-C648-2E2407D50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538A38-A73B-E562-2F49-32D71E33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62FE3D-CB64-6AF3-5132-6EAED91E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2775A2-D2AC-C214-AC1A-F8F3D70E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72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56C7E9-2BD9-7438-B556-E312B11D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A839B4-DE76-FB6F-4E36-8871988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F89888-26A3-BECC-3E18-43998928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BF9EDB-EEF1-EFDA-2837-F7227DD2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9AF31D71-EE31-1234-D130-D90B580C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0855"/>
            <a:ext cx="10515600" cy="366756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405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275284-B8A7-6F67-67E0-E76E7029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219F97-A92E-D9EB-CEDA-95FC89A9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31D4D0-F1BF-10FF-8125-E310F43E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94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D6641-9C3C-2B08-1016-9F4BD982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20418F-FECD-6FF2-929C-537C3712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2D285-E2A2-AAF2-1055-8BC5567C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666B531-CAC6-7A72-6BF4-D03B1B4D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732C19-144F-6446-4443-2CAA0417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DD29DA-B1DC-3108-E664-B9EB9C1E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51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A8CBB-01B5-882E-A8CD-59002F43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EEF926-09F5-224A-2216-804A508EE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EAA1609-FC34-2DDB-F073-A894F7A9F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AE260-0040-E978-B97B-3CA06419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548570-E87A-E30F-6CB3-3BFFC710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21E87D-C9B2-35AD-6B98-047FC5E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17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667334-FA4B-4DE0-A9D7-3E3D8ED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31" y="26710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6F2825-4424-EF92-40EF-CADD8F3038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75" y="-71158"/>
            <a:ext cx="4552874" cy="13241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4DE8AA-D28A-1146-930B-AF4637F46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5"/>
            <a:ext cx="3456373" cy="9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079F2C-8D95-39EF-069B-A7FA3E1E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226FDC-9AC5-447B-B566-6DF05F2B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7A0956F-39D6-4440-14BC-B060CB673C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0"/>
            <a:ext cx="1657035" cy="46513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A76184-F83B-F90A-9DE8-48767C0CE1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234704"/>
            <a:ext cx="3390900" cy="33909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D53E59E-9E26-868D-E058-F9C45CF4BE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789" y="-224664"/>
            <a:ext cx="1179577" cy="11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ths.fi/terveystieto/mielenterveys/sosiaaliset-suhteet/" TargetMode="External"/><Relationship Id="rId2" Type="http://schemas.openxmlformats.org/officeDocument/2006/relationships/hyperlink" Target="https://rednet.punainenristi.fi/kaveritaitoj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sykologilehti.fi/sosiaaliset-suhteet-edistavat-aivojen-ja-mielen-terveytt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kkbFNz1ByU?start=18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FE0B0-FE94-27F4-2537-EDD7E5DE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90" y="2258649"/>
            <a:ext cx="9125408" cy="1963606"/>
          </a:xfrm>
        </p:spPr>
        <p:txBody>
          <a:bodyPr>
            <a:normAutofit fontScale="90000"/>
          </a:bodyPr>
          <a:lstStyle/>
          <a:p>
            <a:r>
              <a:rPr lang="fi-FI"/>
              <a:t>      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sz="16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5ABA7A-AE0B-6952-FD72-48779EF84C42}"/>
              </a:ext>
            </a:extLst>
          </p:cNvPr>
          <p:cNvSpPr txBox="1"/>
          <p:nvPr/>
        </p:nvSpPr>
        <p:spPr>
          <a:xfrm>
            <a:off x="2893060" y="1809291"/>
            <a:ext cx="6151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6000" b="1" dirty="0"/>
              <a:t>Meijän  </a:t>
            </a:r>
            <a:r>
              <a:rPr lang="fi-FI" sz="6000" b="1" dirty="0" err="1"/>
              <a:t>MielenTaidot</a:t>
            </a:r>
            <a:r>
              <a:rPr lang="fi-FI" sz="6000" b="1" dirty="0"/>
              <a:t> </a:t>
            </a:r>
            <a:br>
              <a:rPr lang="fi-FI" sz="6000" b="1" dirty="0"/>
            </a:br>
            <a:endParaRPr lang="fi-FI" sz="6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ED5709F-E0DD-9690-815C-9B03992D39F4}"/>
              </a:ext>
            </a:extLst>
          </p:cNvPr>
          <p:cNvSpPr txBox="1"/>
          <p:nvPr/>
        </p:nvSpPr>
        <p:spPr>
          <a:xfrm>
            <a:off x="2893060" y="4664549"/>
            <a:ext cx="6151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/>
              <a:t>SOSIAALISET TAIDOT </a:t>
            </a:r>
          </a:p>
        </p:txBody>
      </p:sp>
    </p:spTree>
    <p:extLst>
      <p:ext uri="{BB962C8B-B14F-4D97-AF65-F5344CB8AC3E}">
        <p14:creationId xmlns:p14="http://schemas.microsoft.com/office/powerpoint/2010/main" val="90535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4841A4C-2DE4-49E5-B115-DC04F1235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l" fontAlgn="base">
              <a:buNone/>
            </a:pPr>
            <a:r>
              <a:rPr lang="fi-FI" sz="3600" b="1" dirty="0"/>
              <a:t>Asioita, joihin voit kiinnittää huomiota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Muistanko esitellä itseni uusille ihmisille?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Vastaanko minulle esitettyihin tervehdyksiin ja kysymyksiin?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Kuuntelenko muita keskustelijoita, annanko heille puheenvuoron?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Katsonko keskustelukumppania silmiin, kun puhun hänelle?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Osoitanko kuuntelevani keskustelukumppaniani elein, ilmein ja ääneen?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Tuonko omia mielipiteitäni keskustelussa esille?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Käytänkö minä-viestiä ilmaistessani rajojani?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</a:rPr>
              <a:t>Muistanko sanoa sanat kiitos, anteeksi, ole hyvä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18F3AB-12B0-4862-A4FB-27EF4F111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5879"/>
            <a:ext cx="5181600" cy="4061084"/>
          </a:xfrm>
        </p:spPr>
        <p:txBody>
          <a:bodyPr>
            <a:normAutofit fontScale="47500" lnSpcReduction="20000"/>
          </a:bodyPr>
          <a:lstStyle/>
          <a:p>
            <a:r>
              <a:rPr lang="fi-FI" sz="3300" dirty="0"/>
              <a:t>Välillä on hyvä pysähtyä tarkastelemaan millaisen vaikutelman annat itsestäsi ulospäin (kasvot, keho, liikkuminen jne.)</a:t>
            </a:r>
          </a:p>
          <a:p>
            <a:r>
              <a:rPr lang="fi-FI" sz="3300" dirty="0"/>
              <a:t>Hyvä tapa harjoitella sosiaalisia taitoja on myös ottaa mallia sellaisista ihmisistä, joiden käyttäytymisestä   pidät.</a:t>
            </a:r>
          </a:p>
          <a:p>
            <a:r>
              <a:rPr lang="fi-FI" sz="3300" dirty="0"/>
              <a:t>Hyvä muistaa, että mielialat vaikuttavat kanssakäymiseen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AE4DD86-0427-47A2-942A-B09E8129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VOIN HARJOITELLA SOSIAALISIA TAITOJANI? </a:t>
            </a:r>
          </a:p>
        </p:txBody>
      </p:sp>
    </p:spTree>
    <p:extLst>
      <p:ext uri="{BB962C8B-B14F-4D97-AF65-F5344CB8AC3E}">
        <p14:creationId xmlns:p14="http://schemas.microsoft.com/office/powerpoint/2010/main" val="413259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CBA8721-B2EE-4CC1-BDA9-22D348932F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i-FI" dirty="0"/>
              <a:t>Millaisia sosiaalisia taitoja minulla on? </a:t>
            </a:r>
          </a:p>
          <a:p>
            <a:r>
              <a:rPr lang="fi-FI" dirty="0"/>
              <a:t>Onko sosiaalinen verkostoni sopiva tarpeisiini? </a:t>
            </a:r>
          </a:p>
          <a:p>
            <a:r>
              <a:rPr lang="fi-FI" dirty="0"/>
              <a:t>Saanko energiaa ja virtaa sosiaalisista suhteistani?</a:t>
            </a:r>
          </a:p>
          <a:p>
            <a:r>
              <a:rPr lang="fi-FI" dirty="0"/>
              <a:t>Pystynkö pitämään puoleni ja ilmaisemaan muille mitä tahdon?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FF2C75-0A63-4683-B0D3-316247F78F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/>
              <a:t>Erotanko yksinäisyyden yksinolosta?</a:t>
            </a:r>
          </a:p>
          <a:p>
            <a:r>
              <a:rPr lang="fi-FI"/>
              <a:t>Uskallanko sanoa ”EI”? </a:t>
            </a:r>
          </a:p>
          <a:p>
            <a:r>
              <a:rPr lang="fi-FI"/>
              <a:t>Osaanko antaa anteeksi?</a:t>
            </a:r>
          </a:p>
          <a:p>
            <a:r>
              <a:rPr lang="fi-FI"/>
              <a:t>Mitkä sosiaaliset taidot hallitse hyvin? </a:t>
            </a:r>
          </a:p>
          <a:p>
            <a:r>
              <a:rPr lang="fi-FI"/>
              <a:t>Mitä sosiaalisia taitoja voisin harjoitella</a:t>
            </a:r>
            <a:r>
              <a:rPr lang="fi-FI" sz="1800"/>
              <a:t>? </a:t>
            </a:r>
          </a:p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2DF4D1B-4829-4812-B1AA-BAB0CE3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POHDINTATEHTÄVÄ:</a:t>
            </a:r>
          </a:p>
        </p:txBody>
      </p:sp>
    </p:spTree>
    <p:extLst>
      <p:ext uri="{BB962C8B-B14F-4D97-AF65-F5344CB8AC3E}">
        <p14:creationId xmlns:p14="http://schemas.microsoft.com/office/powerpoint/2010/main" val="56948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03C584-2DC5-41EF-AF9D-C1EF26D9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0" y="322266"/>
            <a:ext cx="9439939" cy="1325563"/>
          </a:xfrm>
        </p:spPr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1855CA-985C-4F8A-B080-F3993E97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https://rednet.punainenristi.fi/kaveritaitoja</a:t>
            </a:r>
            <a:endParaRPr lang="fi-FI" dirty="0"/>
          </a:p>
          <a:p>
            <a:r>
              <a:rPr lang="fi-FI" dirty="0">
                <a:hlinkClick r:id="rId3"/>
              </a:rPr>
              <a:t>https://www.yths.fi/terveystieto/mielenterveys/sosiaaliset-suhteet/</a:t>
            </a:r>
            <a:endParaRPr lang="fi-FI" dirty="0"/>
          </a:p>
          <a:p>
            <a:r>
              <a:rPr lang="fi-FI" dirty="0">
                <a:hlinkClick r:id="rId4"/>
              </a:rPr>
              <a:t>https://psykologilehti.fi/sosiaaliset-suhteet-edistavat-aivojen-ja-mielen-terveytta/</a:t>
            </a:r>
            <a:endParaRPr lang="fi-FI" dirty="0"/>
          </a:p>
          <a:p>
            <a:r>
              <a:rPr lang="fi-FI"/>
              <a:t>Mielenterveys elämäntaitona - Mielenterveyden </a:t>
            </a:r>
            <a:r>
              <a:rPr lang="fi-FI" dirty="0"/>
              <a:t>ensiapu</a:t>
            </a:r>
            <a:r>
              <a:rPr lang="fi-FI" baseline="30000" dirty="0"/>
              <a:t>®</a:t>
            </a:r>
            <a:r>
              <a:rPr lang="fi-FI" dirty="0"/>
              <a:t> 1 Suomen Mielenterveysseura.  </a:t>
            </a:r>
          </a:p>
        </p:txBody>
      </p:sp>
    </p:spTree>
    <p:extLst>
      <p:ext uri="{BB962C8B-B14F-4D97-AF65-F5344CB8AC3E}">
        <p14:creationId xmlns:p14="http://schemas.microsoft.com/office/powerpoint/2010/main" val="332693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E6FB6A-0261-46C9-A91E-E485F302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br>
              <a:rPr lang="fi-FI">
                <a:effectLst/>
              </a:rPr>
            </a:br>
            <a:endParaRPr lang="fi-FI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771F0B-A479-A61C-61C8-E2CCD3648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Mitä mielestäsi kuuluu sosiaalisiin taitoihin?</a:t>
            </a:r>
            <a:endParaRPr lang="en-US"/>
          </a:p>
          <a:p>
            <a:r>
              <a:rPr lang="fi-FI" dirty="0"/>
              <a:t>Pohdi ja halutessasi voit kirjoittaa chattiin. </a:t>
            </a:r>
            <a:endParaRPr lang="en-US" dirty="0"/>
          </a:p>
        </p:txBody>
      </p:sp>
      <p:pic>
        <p:nvPicPr>
          <p:cNvPr id="16" name="Kuva 5" descr="Kuva, joka sisältää kohteen henkilö, ulko, vesi&#10;&#10;Kuvaus luotu automaattisesti">
            <a:extLst>
              <a:ext uri="{FF2B5EF4-FFF2-40B4-BE49-F238E27FC236}">
                <a16:creationId xmlns:a16="http://schemas.microsoft.com/office/drawing/2014/main" id="{17A6CD49-7B4E-F32E-793D-73B55AC9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5" y="1712055"/>
            <a:ext cx="5191002" cy="4330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1397EB-B7D6-408C-65C3-4F8B217AC7F0}"/>
              </a:ext>
            </a:extLst>
          </p:cNvPr>
          <p:cNvSpPr txBox="1"/>
          <p:nvPr/>
        </p:nvSpPr>
        <p:spPr>
          <a:xfrm>
            <a:off x="821724" y="317157"/>
            <a:ext cx="78403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b="1"/>
              <a:t>Mitä ovat sosiaaliset taidot?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8BD843D-FFAE-4D5D-86E9-6AF7C4D52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90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i="0">
                <a:effectLst/>
              </a:rPr>
              <a:t>Sosiaaliset taidot</a:t>
            </a:r>
            <a:r>
              <a:rPr lang="fi-FI" b="0" i="0">
                <a:effectLst/>
              </a:rPr>
              <a:t> auttavat meitä kommunikoimaan tehokkaasti, liittymään ryhmään sekä luomaan hyviä ihmissuhteita.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Monet sosiaaliset taidot ovat myös sidoksissa aikaan ja kulttuuriin.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E6FB6A-0261-46C9-A91E-E485F302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br>
              <a:rPr lang="fi-FI">
                <a:effectLst/>
              </a:rPr>
            </a:br>
            <a:endParaRPr lang="fi-FI"/>
          </a:p>
        </p:txBody>
      </p:sp>
      <p:graphicFrame>
        <p:nvGraphicFramePr>
          <p:cNvPr id="9" name="Sisällön paikkamerkki 3">
            <a:extLst>
              <a:ext uri="{FF2B5EF4-FFF2-40B4-BE49-F238E27FC236}">
                <a16:creationId xmlns:a16="http://schemas.microsoft.com/office/drawing/2014/main" id="{67D78BB3-7815-4D96-AE75-E9A3EB41E26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597236" y="1173018"/>
          <a:ext cx="5756564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4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5BD2873-8EF8-4A21-B5DB-150BAFB6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br>
              <a:rPr lang="fi-FI" sz="2800"/>
            </a:br>
            <a:endParaRPr lang="fi-FI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1DDC-903D-E24F-D64A-76E2D0460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540" y="2343965"/>
            <a:ext cx="9392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solidFill>
                  <a:srgbClr val="202124"/>
                </a:solidFill>
              </a:rPr>
              <a:t>Sosiaalinen</a:t>
            </a:r>
            <a:r>
              <a:rPr lang="fi-FI" dirty="0">
                <a:solidFill>
                  <a:srgbClr val="202124"/>
                </a:solidFill>
              </a:rPr>
              <a:t> vuorovaikutus on keskeisessä roolissa aivojen ja mielen kehityksessä sekä niiden terveyden edistämisessä. Ihmisten välinen </a:t>
            </a:r>
            <a:r>
              <a:rPr lang="fi-FI" b="1" dirty="0">
                <a:solidFill>
                  <a:srgbClr val="202124"/>
                </a:solidFill>
              </a:rPr>
              <a:t>sosiaalinen</a:t>
            </a:r>
            <a:r>
              <a:rPr lang="fi-FI" dirty="0">
                <a:solidFill>
                  <a:srgbClr val="202124"/>
                </a:solidFill>
              </a:rPr>
              <a:t> yhteys on aivoille ja mielelle perustavanlaatuisen tarpeellista. Sosiaalisista suhteista saadaan </a:t>
            </a:r>
            <a:r>
              <a:rPr lang="fi-FI" b="1" dirty="0">
                <a:solidFill>
                  <a:srgbClr val="202124"/>
                </a:solidFill>
              </a:rPr>
              <a:t>tärkeää</a:t>
            </a:r>
            <a:r>
              <a:rPr lang="fi-FI" dirty="0">
                <a:solidFill>
                  <a:srgbClr val="202124"/>
                </a:solidFill>
              </a:rPr>
              <a:t> tukea kaikelle terveydelle ja hyvinvoinnin edistämiselle</a:t>
            </a:r>
            <a:endParaRPr lang="en-US" dirty="0">
              <a:solidFill>
                <a:srgbClr val="202124"/>
              </a:solidFill>
            </a:endParaRPr>
          </a:p>
          <a:p>
            <a:r>
              <a:rPr lang="fi-FI" dirty="0">
                <a:solidFill>
                  <a:srgbClr val="202124"/>
                </a:solidFill>
              </a:rPr>
              <a:t>Jokaisella on oma ”sosiaalisuuden taso”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4568D-C8B0-0F2F-64E6-E4AA802BDE40}"/>
              </a:ext>
            </a:extLst>
          </p:cNvPr>
          <p:cNvSpPr txBox="1"/>
          <p:nvPr/>
        </p:nvSpPr>
        <p:spPr>
          <a:xfrm>
            <a:off x="1602397" y="518297"/>
            <a:ext cx="776828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dirty="0">
                <a:solidFill>
                  <a:srgbClr val="202124"/>
                </a:solidFill>
              </a:rPr>
              <a:t>Miksi sosiaalisuus on tärkeää mielenterveydelle?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Lamppu henkilöiden ehdottamalla">
            <a:extLst>
              <a:ext uri="{FF2B5EF4-FFF2-40B4-BE49-F238E27FC236}">
                <a16:creationId xmlns:a16="http://schemas.microsoft.com/office/drawing/2014/main" id="{7E655CD4-A4C2-44DD-A382-9DC2479CC7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r="4411" b="-1"/>
          <a:stretch/>
        </p:blipFill>
        <p:spPr>
          <a:xfrm>
            <a:off x="838200" y="1134745"/>
            <a:ext cx="5181600" cy="4351338"/>
          </a:xfr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2C95001-582A-4C5B-A94B-1D0F53541376}"/>
              </a:ext>
            </a:extLst>
          </p:cNvPr>
          <p:cNvSpPr txBox="1"/>
          <p:nvPr/>
        </p:nvSpPr>
        <p:spPr>
          <a:xfrm>
            <a:off x="6614947" y="2184396"/>
            <a:ext cx="4601693" cy="1686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2800" dirty="0">
                <a:latin typeface="+mj-lt"/>
              </a:rPr>
              <a:t>MISSÄ TILANTEISSA OLET TARVINUT SOSIAALISIA TAITOJA?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5BD2873-8EF8-4A21-B5DB-150BAFB6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br>
              <a:rPr lang="fi-FI" sz="2800"/>
            </a:b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79747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5BD2873-8EF8-4A21-B5DB-150BAFB6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br>
              <a:rPr lang="fi-FI" sz="2800"/>
            </a:br>
            <a:endParaRPr lang="fi-FI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1DDC-903D-E24F-D64A-76E2D0460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578" y="1784436"/>
            <a:ext cx="51713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itsensä ja muiden esitteleminen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kuunteleminen </a:t>
            </a:r>
            <a:endParaRPr lang="en-US" sz="2400" dirty="0">
              <a:latin typeface="Karl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keskustelun aloittaminen ja keskustelutaidot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kysyminen ja neuvon tiedusteleminen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vapaamuotoinen juttelu toisen kanssa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kohteliaisuuksien esittäminen ja vastaanottaminen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Karla"/>
              </a:rPr>
              <a:t>avun pyytäminen</a:t>
            </a:r>
            <a:endParaRPr lang="fi-FI" dirty="0">
              <a:latin typeface="Karl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4568D-C8B0-0F2F-64E6-E4AA802BDE40}"/>
              </a:ext>
            </a:extLst>
          </p:cNvPr>
          <p:cNvSpPr txBox="1"/>
          <p:nvPr/>
        </p:nvSpPr>
        <p:spPr>
          <a:xfrm>
            <a:off x="1876096" y="162697"/>
            <a:ext cx="75523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dirty="0">
                <a:solidFill>
                  <a:srgbClr val="202124"/>
                </a:solidFill>
              </a:rPr>
              <a:t>Sosiaalisten taitojen jaottelu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76BBE8-A2C4-DE25-670A-4219ACD1600E}"/>
              </a:ext>
            </a:extLst>
          </p:cNvPr>
          <p:cNvSpPr txBox="1">
            <a:spLocks/>
          </p:cNvSpPr>
          <p:nvPr/>
        </p:nvSpPr>
        <p:spPr>
          <a:xfrm>
            <a:off x="6190735" y="1782377"/>
            <a:ext cx="517130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>
                <a:latin typeface="Karla"/>
              </a:rPr>
              <a:t>ryhmään liittyminen ja toimiminen ryhmässä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latin typeface="Karla"/>
              </a:rPr>
              <a:t>ohjeiden antaminen 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latin typeface="Karla"/>
              </a:rPr>
              <a:t>opetuksen seuraaminen 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latin typeface="Karla"/>
              </a:rPr>
              <a:t>anteeksipyytäminen 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latin typeface="Karla"/>
              </a:rPr>
              <a:t>keskustelutaidot 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latin typeface="Karla"/>
              </a:rPr>
              <a:t>toisiin vaikuttaminen ja jämäkkyyden osoittaminen 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latin typeface="Karla"/>
              </a:rPr>
              <a:t>ystävyyden luominen ja yhteistyötaidot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577F8-131B-64F3-47D4-A66EFD71BACC}"/>
              </a:ext>
            </a:extLst>
          </p:cNvPr>
          <p:cNvSpPr txBox="1"/>
          <p:nvPr/>
        </p:nvSpPr>
        <p:spPr>
          <a:xfrm>
            <a:off x="1099751" y="1192427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/>
              <a:t>PERUSTAITOJA: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C0202-5B3F-D479-4217-E6B1273744F2}"/>
              </a:ext>
            </a:extLst>
          </p:cNvPr>
          <p:cNvSpPr txBox="1"/>
          <p:nvPr/>
        </p:nvSpPr>
        <p:spPr>
          <a:xfrm>
            <a:off x="6268995" y="1182130"/>
            <a:ext cx="39994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/>
              <a:t>KEHITTYNEITÄ TAITOJA: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5BD2873-8EF8-4A21-B5DB-150BAFB6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br>
              <a:rPr lang="fi-FI" sz="2800"/>
            </a:br>
            <a:endParaRPr lang="fi-FI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1DDC-903D-E24F-D64A-76E2D0460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578" y="1784436"/>
            <a:ext cx="517130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>
                <a:latin typeface="Karla"/>
              </a:rPr>
              <a:t>omien tunteiden havaitseminen ja nimeäminen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r>
              <a:rPr lang="fi-FI" sz="2400" dirty="0">
                <a:solidFill>
                  <a:srgbClr val="000000"/>
                </a:solidFill>
                <a:latin typeface="Karla"/>
              </a:rPr>
              <a:t>empatiataidot eli kyky eläytyä toisen ihmisen asemaan ja ymmärtää hänen tunteensa ja niiden merkitys </a:t>
            </a:r>
            <a:endParaRPr lang="en-US" sz="2400" dirty="0">
              <a:latin typeface="Karla"/>
            </a:endParaRPr>
          </a:p>
          <a:p>
            <a:r>
              <a:rPr lang="fi-FI" sz="2400" dirty="0">
                <a:solidFill>
                  <a:srgbClr val="000000"/>
                </a:solidFill>
                <a:latin typeface="Karla"/>
              </a:rPr>
              <a:t>kiintymyksen ilmaiseminen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r>
              <a:rPr lang="fi-FI" sz="2400" dirty="0">
                <a:solidFill>
                  <a:srgbClr val="000000"/>
                </a:solidFill>
                <a:latin typeface="Karla"/>
              </a:rPr>
              <a:t>kaikkien tunteiden, myös vaikeiden, ilmaiseminen </a:t>
            </a:r>
            <a:endParaRPr lang="en-US" sz="2400" dirty="0">
              <a:solidFill>
                <a:srgbClr val="000000"/>
              </a:solidFill>
              <a:latin typeface="Karla"/>
            </a:endParaRPr>
          </a:p>
          <a:p>
            <a:r>
              <a:rPr lang="fi-FI" sz="2400" dirty="0">
                <a:solidFill>
                  <a:srgbClr val="000000"/>
                </a:solidFill>
                <a:latin typeface="Karla"/>
              </a:rPr>
              <a:t>toisen tunteiden, myös vaikeiden, kohtaaminen ja käsittely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4568D-C8B0-0F2F-64E6-E4AA802BDE40}"/>
              </a:ext>
            </a:extLst>
          </p:cNvPr>
          <p:cNvSpPr txBox="1"/>
          <p:nvPr/>
        </p:nvSpPr>
        <p:spPr>
          <a:xfrm>
            <a:off x="1178560" y="162697"/>
            <a:ext cx="78435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dirty="0">
                <a:solidFill>
                  <a:srgbClr val="202124"/>
                </a:solidFill>
              </a:rPr>
              <a:t>Sosiaalisten taitojen jaottelu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577F8-131B-64F3-47D4-A66EFD71BACC}"/>
              </a:ext>
            </a:extLst>
          </p:cNvPr>
          <p:cNvSpPr txBox="1"/>
          <p:nvPr/>
        </p:nvSpPr>
        <p:spPr>
          <a:xfrm>
            <a:off x="920578" y="1096677"/>
            <a:ext cx="48615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/>
              <a:t>SOSIAALISIA TUNNETAITOJA: </a:t>
            </a:r>
            <a:endParaRPr lang="en-US" dirty="0"/>
          </a:p>
        </p:txBody>
      </p:sp>
      <p:pic>
        <p:nvPicPr>
          <p:cNvPr id="9" name="Kuva 11" descr="Ystävät naurava">
            <a:extLst>
              <a:ext uri="{FF2B5EF4-FFF2-40B4-BE49-F238E27FC236}">
                <a16:creationId xmlns:a16="http://schemas.microsoft.com/office/drawing/2014/main" id="{B431A2D5-7936-24A6-A5C6-A81214AE8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09" y="985047"/>
            <a:ext cx="3728817" cy="2592009"/>
          </a:xfrm>
          <a:prstGeom prst="rect">
            <a:avLst/>
          </a:prstGeom>
        </p:spPr>
      </p:pic>
      <p:pic>
        <p:nvPicPr>
          <p:cNvPr id="11" name="Kuva 13" descr="Nainen hakee">
            <a:extLst>
              <a:ext uri="{FF2B5EF4-FFF2-40B4-BE49-F238E27FC236}">
                <a16:creationId xmlns:a16="http://schemas.microsoft.com/office/drawing/2014/main" id="{2BDA2482-17C2-6E10-C74F-90C8D3778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09" y="3831679"/>
            <a:ext cx="3728818" cy="24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-media 4" title="Kaveritaitoja 4: Mitä ovat hyvät kaveritaidot?">
            <a:hlinkClick r:id="" action="ppaction://media"/>
            <a:extLst>
              <a:ext uri="{FF2B5EF4-FFF2-40B4-BE49-F238E27FC236}">
                <a16:creationId xmlns:a16="http://schemas.microsoft.com/office/drawing/2014/main" id="{B0295DC8-EC06-4206-B60D-0AF346A7970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754" y="477694"/>
            <a:ext cx="10878490" cy="61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FF192-CD6D-47F5-AB82-CDAD4680B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8BF59B8-7D2C-4979-AEFE-758343DF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6" y="322266"/>
            <a:ext cx="9477703" cy="1325563"/>
          </a:xfrm>
        </p:spPr>
        <p:txBody>
          <a:bodyPr anchor="ctr">
            <a:normAutofit/>
          </a:bodyPr>
          <a:lstStyle/>
          <a:p>
            <a:r>
              <a:rPr lang="fi-FI"/>
              <a:t>MITÄ HAASTEITA VOI LIITTYÄ SOSIAALISIIN TILANTEISIIN? </a:t>
            </a:r>
          </a:p>
        </p:txBody>
      </p:sp>
      <p:graphicFrame>
        <p:nvGraphicFramePr>
          <p:cNvPr id="6" name="Sisällön paikkamerkki 1">
            <a:extLst>
              <a:ext uri="{FF2B5EF4-FFF2-40B4-BE49-F238E27FC236}">
                <a16:creationId xmlns:a16="http://schemas.microsoft.com/office/drawing/2014/main" id="{1DD1E009-F79B-4D12-A913-FB32E3C396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6246464"/>
              </p:ext>
            </p:extLst>
          </p:nvPr>
        </p:nvGraphicFramePr>
        <p:xfrm>
          <a:off x="503695" y="1825625"/>
          <a:ext cx="108501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72940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Kosk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6D89"/>
      </a:accent1>
      <a:accent2>
        <a:srgbClr val="F2734C"/>
      </a:accent2>
      <a:accent3>
        <a:srgbClr val="A5A5A5"/>
      </a:accent3>
      <a:accent4>
        <a:srgbClr val="FDDFD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Karla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SKE MASTER 2 potx" id="{37B05C44-6BBD-43AF-8184-33FFF5076832}" vid="{A640517A-6A6F-4122-9F14-629D0BC3FB36}"/>
    </a:ext>
  </a:extLst>
</a:theme>
</file>

<file path=ppt/theme/theme2.xml><?xml version="1.0" encoding="utf-8"?>
<a:theme xmlns:a="http://schemas.openxmlformats.org/drawingml/2006/main" name="1 Esityksen sivumallit">
  <a:themeElements>
    <a:clrScheme name="Kosk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6D89"/>
      </a:accent1>
      <a:accent2>
        <a:srgbClr val="F2734C"/>
      </a:accent2>
      <a:accent3>
        <a:srgbClr val="A5A5A5"/>
      </a:accent3>
      <a:accent4>
        <a:srgbClr val="FDDFD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Karla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SKE MASTER 2 potx" id="{37B05C44-6BBD-43AF-8184-33FFF5076832}" vid="{2429DBE4-E7F2-408C-8E43-DA41220B83E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ca53d-2edb-4b32-bbd4-a06ef6e59ad1">
      <Terms xmlns="http://schemas.microsoft.com/office/infopath/2007/PartnerControls"/>
    </lcf76f155ced4ddcb4097134ff3c332f>
    <TaxCatchAll xmlns="2f80ca51-661c-48d6-aace-d7359e9cd5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2D59904F17F44085B55ADE1C04AEC9" ma:contentTypeVersion="17" ma:contentTypeDescription="Luo uusi asiakirja." ma:contentTypeScope="" ma:versionID="214046504c11d6f3f6751dc0d8398904">
  <xsd:schema xmlns:xsd="http://www.w3.org/2001/XMLSchema" xmlns:xs="http://www.w3.org/2001/XMLSchema" xmlns:p="http://schemas.microsoft.com/office/2006/metadata/properties" xmlns:ns2="2f80ca51-661c-48d6-aace-d7359e9cd581" xmlns:ns3="003ca53d-2edb-4b32-bbd4-a06ef6e59ad1" targetNamespace="http://schemas.microsoft.com/office/2006/metadata/properties" ma:root="true" ma:fieldsID="03b770f8b366470bfe43a6e527fa92b0" ns2:_="" ns3:_="">
    <xsd:import namespace="2f80ca51-661c-48d6-aace-d7359e9cd581"/>
    <xsd:import namespace="003ca53d-2edb-4b32-bbd4-a06ef6e59a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0ca51-661c-48d6-aace-d7359e9cd5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Luokituksen Kaikki-sarake" ma:hidden="true" ma:list="{05712db5-5081-4f88-9759-822c9a607251}" ma:internalName="TaxCatchAll" ma:showField="CatchAllData" ma:web="2f80ca51-661c-48d6-aace-d7359e9cd5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ca53d-2edb-4b32-bbd4-a06ef6e59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23af7ce-f24e-4218-9d9e-967286c3f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5EF863-C22D-422E-9849-3787FFBF1C87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03ca53d-2edb-4b32-bbd4-a06ef6e59ad1"/>
    <ds:schemaRef ds:uri="http://purl.org/dc/dcmitype/"/>
    <ds:schemaRef ds:uri="http://purl.org/dc/elements/1.1/"/>
    <ds:schemaRef ds:uri="http://schemas.openxmlformats.org/package/2006/metadata/core-properties"/>
    <ds:schemaRef ds:uri="2f80ca51-661c-48d6-aace-d7359e9cd581"/>
  </ds:schemaRefs>
</ds:datastoreItem>
</file>

<file path=customXml/itemProps2.xml><?xml version="1.0" encoding="utf-8"?>
<ds:datastoreItem xmlns:ds="http://schemas.openxmlformats.org/officeDocument/2006/customXml" ds:itemID="{2F580E6C-73C5-44B5-A856-DE1F57113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0ca51-661c-48d6-aace-d7359e9cd581"/>
    <ds:schemaRef ds:uri="003ca53d-2edb-4b32-bbd4-a06ef6e59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8D78B4-A0AA-4E6A-A01F-F01B7AD80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542</Words>
  <Application>Microsoft Office PowerPoint</Application>
  <PresentationFormat>Laajakuva</PresentationFormat>
  <Paragraphs>83</Paragraphs>
  <Slides>12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Karla</vt:lpstr>
      <vt:lpstr>Trebuchet MS</vt:lpstr>
      <vt:lpstr>Mukautettu suunnittelumalli</vt:lpstr>
      <vt:lpstr>1 Esityksen sivumallit</vt:lpstr>
      <vt:lpstr>          </vt:lpstr>
      <vt:lpstr> </vt:lpstr>
      <vt:lpstr> </vt:lpstr>
      <vt:lpstr> </vt:lpstr>
      <vt:lpstr> </vt:lpstr>
      <vt:lpstr> </vt:lpstr>
      <vt:lpstr> </vt:lpstr>
      <vt:lpstr>PowerPoint-esitys</vt:lpstr>
      <vt:lpstr>MITÄ HAASTEITA VOI LIITTYÄ SOSIAALISIIN TILANTEISIIN? </vt:lpstr>
      <vt:lpstr>MITEN VOIN HARJOITELLA SOSIAALISIA TAITOJANI? </vt:lpstr>
      <vt:lpstr>POHDINTATEHTÄVÄ:</vt:lpstr>
      <vt:lpstr>LÄHTEET: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Makkonen</dc:creator>
  <cp:lastModifiedBy>Katja Remes</cp:lastModifiedBy>
  <cp:revision>100</cp:revision>
  <dcterms:created xsi:type="dcterms:W3CDTF">2022-05-10T07:00:06Z</dcterms:created>
  <dcterms:modified xsi:type="dcterms:W3CDTF">2024-01-03T09:46:16Z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0x010100012D59904F17F44085B55ADE1C04AEC9</vt:lpwstr>
  </property>
  <property fmtid="{D5CDD505-2E9C-101B-9397-08002B2CF9AE}" pid="3" name="MediaServiceImageTags">
    <vt:lpwstr/>
  </property>
</Properties>
</file>