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1" r:id="rId2"/>
    <p:sldId id="276" r:id="rId3"/>
    <p:sldId id="275" r:id="rId4"/>
    <p:sldId id="273" r:id="rId5"/>
    <p:sldId id="277" r:id="rId6"/>
    <p:sldId id="274" r:id="rId7"/>
    <p:sldId id="270"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1C2AF-A76A-487E-8513-9960D0F9393B}" v="363" dt="2024-02-20T11:14:25.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nlayo Vesajoki" userId="482964d8-c4ac-4034-aff2-f09eb08fe8e4" providerId="ADAL" clId="{D7D1C2AF-A76A-487E-8513-9960D0F9393B}"/>
    <pc:docChg chg="undo custSel addSld delSld modSld sldOrd">
      <pc:chgData name="Funlayo Vesajoki" userId="482964d8-c4ac-4034-aff2-f09eb08fe8e4" providerId="ADAL" clId="{D7D1C2AF-A76A-487E-8513-9960D0F9393B}" dt="2024-05-07T07:11:37.486" v="5206" actId="1076"/>
      <pc:docMkLst>
        <pc:docMk/>
      </pc:docMkLst>
      <pc:sldChg chg="del">
        <pc:chgData name="Funlayo Vesajoki" userId="482964d8-c4ac-4034-aff2-f09eb08fe8e4" providerId="ADAL" clId="{D7D1C2AF-A76A-487E-8513-9960D0F9393B}" dt="2024-01-31T08:50:13.760" v="113" actId="47"/>
        <pc:sldMkLst>
          <pc:docMk/>
          <pc:sldMk cId="3132859065" sldId="268"/>
        </pc:sldMkLst>
      </pc:sldChg>
      <pc:sldChg chg="delSp del mod">
        <pc:chgData name="Funlayo Vesajoki" userId="482964d8-c4ac-4034-aff2-f09eb08fe8e4" providerId="ADAL" clId="{D7D1C2AF-A76A-487E-8513-9960D0F9393B}" dt="2024-01-31T08:50:11.590" v="112" actId="47"/>
        <pc:sldMkLst>
          <pc:docMk/>
          <pc:sldMk cId="4094495821" sldId="269"/>
        </pc:sldMkLst>
        <pc:picChg chg="del">
          <ac:chgData name="Funlayo Vesajoki" userId="482964d8-c4ac-4034-aff2-f09eb08fe8e4" providerId="ADAL" clId="{D7D1C2AF-A76A-487E-8513-9960D0F9393B}" dt="2024-01-31T08:40:56.071" v="0" actId="478"/>
          <ac:picMkLst>
            <pc:docMk/>
            <pc:sldMk cId="4094495821" sldId="269"/>
            <ac:picMk id="9" creationId="{FD2826D1-8990-BCF5-4B0A-0EDA12835818}"/>
          </ac:picMkLst>
        </pc:picChg>
      </pc:sldChg>
      <pc:sldChg chg="modSp mod ord">
        <pc:chgData name="Funlayo Vesajoki" userId="482964d8-c4ac-4034-aff2-f09eb08fe8e4" providerId="ADAL" clId="{D7D1C2AF-A76A-487E-8513-9960D0F9393B}" dt="2024-02-20T10:43:02.160" v="4870" actId="20577"/>
        <pc:sldMkLst>
          <pc:docMk/>
          <pc:sldMk cId="4009888363" sldId="270"/>
        </pc:sldMkLst>
        <pc:spChg chg="mod">
          <ac:chgData name="Funlayo Vesajoki" userId="482964d8-c4ac-4034-aff2-f09eb08fe8e4" providerId="ADAL" clId="{D7D1C2AF-A76A-487E-8513-9960D0F9393B}" dt="2024-02-16T14:12:53.664" v="4619" actId="27636"/>
          <ac:spMkLst>
            <pc:docMk/>
            <pc:sldMk cId="4009888363" sldId="270"/>
            <ac:spMk id="2" creationId="{C3512E4D-EEC1-5787-ABBE-745DEA660178}"/>
          </ac:spMkLst>
        </pc:spChg>
        <pc:spChg chg="mod">
          <ac:chgData name="Funlayo Vesajoki" userId="482964d8-c4ac-4034-aff2-f09eb08fe8e4" providerId="ADAL" clId="{D7D1C2AF-A76A-487E-8513-9960D0F9393B}" dt="2024-02-20T10:43:02.160" v="4870" actId="20577"/>
          <ac:spMkLst>
            <pc:docMk/>
            <pc:sldMk cId="4009888363" sldId="270"/>
            <ac:spMk id="3" creationId="{B10D8C34-DA61-6FFB-8F4F-C6B21C7A8AEA}"/>
          </ac:spMkLst>
        </pc:spChg>
        <pc:spChg chg="mod">
          <ac:chgData name="Funlayo Vesajoki" userId="482964d8-c4ac-4034-aff2-f09eb08fe8e4" providerId="ADAL" clId="{D7D1C2AF-A76A-487E-8513-9960D0F9393B}" dt="2024-02-16T14:13:05.134" v="4622" actId="1076"/>
          <ac:spMkLst>
            <pc:docMk/>
            <pc:sldMk cId="4009888363" sldId="270"/>
            <ac:spMk id="4" creationId="{1AB4948D-0FF4-C1C8-70AD-517901A237CD}"/>
          </ac:spMkLst>
        </pc:spChg>
      </pc:sldChg>
      <pc:sldChg chg="modSp new mod ord">
        <pc:chgData name="Funlayo Vesajoki" userId="482964d8-c4ac-4034-aff2-f09eb08fe8e4" providerId="ADAL" clId="{D7D1C2AF-A76A-487E-8513-9960D0F9393B}" dt="2024-05-07T07:11:37.486" v="5206" actId="1076"/>
        <pc:sldMkLst>
          <pc:docMk/>
          <pc:sldMk cId="3399089313" sldId="271"/>
        </pc:sldMkLst>
        <pc:spChg chg="mod">
          <ac:chgData name="Funlayo Vesajoki" userId="482964d8-c4ac-4034-aff2-f09eb08fe8e4" providerId="ADAL" clId="{D7D1C2AF-A76A-487E-8513-9960D0F9393B}" dt="2024-05-07T07:11:37.486" v="5206" actId="1076"/>
          <ac:spMkLst>
            <pc:docMk/>
            <pc:sldMk cId="3399089313" sldId="271"/>
            <ac:spMk id="2" creationId="{1E2CE59A-3653-27BB-A4AA-BEC513898009}"/>
          </ac:spMkLst>
        </pc:spChg>
        <pc:spChg chg="mod">
          <ac:chgData name="Funlayo Vesajoki" userId="482964d8-c4ac-4034-aff2-f09eb08fe8e4" providerId="ADAL" clId="{D7D1C2AF-A76A-487E-8513-9960D0F9393B}" dt="2024-05-07T07:11:18.271" v="5203" actId="1076"/>
          <ac:spMkLst>
            <pc:docMk/>
            <pc:sldMk cId="3399089313" sldId="271"/>
            <ac:spMk id="3" creationId="{5406079D-FAB5-706B-35C9-16B1EBDDF0D1}"/>
          </ac:spMkLst>
        </pc:spChg>
      </pc:sldChg>
      <pc:sldChg chg="new del ord">
        <pc:chgData name="Funlayo Vesajoki" userId="482964d8-c4ac-4034-aff2-f09eb08fe8e4" providerId="ADAL" clId="{D7D1C2AF-A76A-487E-8513-9960D0F9393B}" dt="2024-02-06T09:17:51.474" v="952" actId="47"/>
        <pc:sldMkLst>
          <pc:docMk/>
          <pc:sldMk cId="2751538420" sldId="272"/>
        </pc:sldMkLst>
      </pc:sldChg>
      <pc:sldChg chg="addSp delSp modSp new mod">
        <pc:chgData name="Funlayo Vesajoki" userId="482964d8-c4ac-4034-aff2-f09eb08fe8e4" providerId="ADAL" clId="{D7D1C2AF-A76A-487E-8513-9960D0F9393B}" dt="2024-02-07T12:24:00.069" v="2908" actId="20577"/>
        <pc:sldMkLst>
          <pc:docMk/>
          <pc:sldMk cId="3612625413" sldId="273"/>
        </pc:sldMkLst>
        <pc:spChg chg="mod">
          <ac:chgData name="Funlayo Vesajoki" userId="482964d8-c4ac-4034-aff2-f09eb08fe8e4" providerId="ADAL" clId="{D7D1C2AF-A76A-487E-8513-9960D0F9393B}" dt="2024-02-07T12:13:07.821" v="2451" actId="27636"/>
          <ac:spMkLst>
            <pc:docMk/>
            <pc:sldMk cId="3612625413" sldId="273"/>
            <ac:spMk id="2" creationId="{3BA71800-57E5-A988-40A2-40FB4722A056}"/>
          </ac:spMkLst>
        </pc:spChg>
        <pc:spChg chg="add del">
          <ac:chgData name="Funlayo Vesajoki" userId="482964d8-c4ac-4034-aff2-f09eb08fe8e4" providerId="ADAL" clId="{D7D1C2AF-A76A-487E-8513-9960D0F9393B}" dt="2024-02-07T12:12:31.032" v="2446" actId="1032"/>
          <ac:spMkLst>
            <pc:docMk/>
            <pc:sldMk cId="3612625413" sldId="273"/>
            <ac:spMk id="3" creationId="{4AA05BF1-8E2C-0234-5C5E-730D05B84EB8}"/>
          </ac:spMkLst>
        </pc:spChg>
        <pc:graphicFrameChg chg="add mod modGraphic">
          <ac:chgData name="Funlayo Vesajoki" userId="482964d8-c4ac-4034-aff2-f09eb08fe8e4" providerId="ADAL" clId="{D7D1C2AF-A76A-487E-8513-9960D0F9393B}" dt="2024-02-07T12:24:00.069" v="2908" actId="20577"/>
          <ac:graphicFrameMkLst>
            <pc:docMk/>
            <pc:sldMk cId="3612625413" sldId="273"/>
            <ac:graphicFrameMk id="4" creationId="{CA00EF6E-CAAF-A803-C17F-CA982232BB92}"/>
          </ac:graphicFrameMkLst>
        </pc:graphicFrameChg>
        <pc:graphicFrameChg chg="add del modGraphic">
          <ac:chgData name="Funlayo Vesajoki" userId="482964d8-c4ac-4034-aff2-f09eb08fe8e4" providerId="ADAL" clId="{D7D1C2AF-A76A-487E-8513-9960D0F9393B}" dt="2024-01-31T08:50:53.405" v="117" actId="1032"/>
          <ac:graphicFrameMkLst>
            <pc:docMk/>
            <pc:sldMk cId="3612625413" sldId="273"/>
            <ac:graphicFrameMk id="6" creationId="{172DFF02-B36B-357D-2EE2-0F60677AB21B}"/>
          </ac:graphicFrameMkLst>
        </pc:graphicFrameChg>
        <pc:graphicFrameChg chg="add del mod modGraphic">
          <ac:chgData name="Funlayo Vesajoki" userId="482964d8-c4ac-4034-aff2-f09eb08fe8e4" providerId="ADAL" clId="{D7D1C2AF-A76A-487E-8513-9960D0F9393B}" dt="2024-01-31T08:52:49.690" v="120" actId="1032"/>
          <ac:graphicFrameMkLst>
            <pc:docMk/>
            <pc:sldMk cId="3612625413" sldId="273"/>
            <ac:graphicFrameMk id="7" creationId="{056B90A1-5EDC-752E-19F3-0A9FCB19B029}"/>
          </ac:graphicFrameMkLst>
        </pc:graphicFrameChg>
        <pc:picChg chg="add del mod ord">
          <ac:chgData name="Funlayo Vesajoki" userId="482964d8-c4ac-4034-aff2-f09eb08fe8e4" providerId="ADAL" clId="{D7D1C2AF-A76A-487E-8513-9960D0F9393B}" dt="2024-01-31T08:53:38.626" v="122" actId="34307"/>
          <ac:picMkLst>
            <pc:docMk/>
            <pc:sldMk cId="3612625413" sldId="273"/>
            <ac:picMk id="8" creationId="{82A496F8-8452-B5C9-050E-06D35105ED1D}"/>
          </ac:picMkLst>
        </pc:picChg>
      </pc:sldChg>
      <pc:sldChg chg="addSp delSp modSp new mod modAnim">
        <pc:chgData name="Funlayo Vesajoki" userId="482964d8-c4ac-4034-aff2-f09eb08fe8e4" providerId="ADAL" clId="{D7D1C2AF-A76A-487E-8513-9960D0F9393B}" dt="2024-02-20T10:43:54.870" v="4878"/>
        <pc:sldMkLst>
          <pc:docMk/>
          <pc:sldMk cId="2669869334" sldId="274"/>
        </pc:sldMkLst>
        <pc:spChg chg="mod">
          <ac:chgData name="Funlayo Vesajoki" userId="482964d8-c4ac-4034-aff2-f09eb08fe8e4" providerId="ADAL" clId="{D7D1C2AF-A76A-487E-8513-9960D0F9393B}" dt="2024-01-31T09:33:01.031" v="124" actId="1076"/>
          <ac:spMkLst>
            <pc:docMk/>
            <pc:sldMk cId="2669869334" sldId="274"/>
            <ac:spMk id="2" creationId="{5AB8BD46-CAA7-73CD-B7DB-7170F29FF53D}"/>
          </ac:spMkLst>
        </pc:spChg>
        <pc:spChg chg="add mod">
          <ac:chgData name="Funlayo Vesajoki" userId="482964d8-c4ac-4034-aff2-f09eb08fe8e4" providerId="ADAL" clId="{D7D1C2AF-A76A-487E-8513-9960D0F9393B}" dt="2024-02-08T10:20:53.622" v="4089" actId="1076"/>
          <ac:spMkLst>
            <pc:docMk/>
            <pc:sldMk cId="2669869334" sldId="274"/>
            <ac:spMk id="3" creationId="{93A657CC-166E-972D-6B75-9150AEB3EB77}"/>
          </ac:spMkLst>
        </pc:spChg>
        <pc:spChg chg="del">
          <ac:chgData name="Funlayo Vesajoki" userId="482964d8-c4ac-4034-aff2-f09eb08fe8e4" providerId="ADAL" clId="{D7D1C2AF-A76A-487E-8513-9960D0F9393B}" dt="2024-01-31T09:32:51.230" v="123" actId="1032"/>
          <ac:spMkLst>
            <pc:docMk/>
            <pc:sldMk cId="2669869334" sldId="274"/>
            <ac:spMk id="3" creationId="{BCC83F39-A665-BA5A-9574-7FACC5D30631}"/>
          </ac:spMkLst>
        </pc:spChg>
        <pc:spChg chg="add mod">
          <ac:chgData name="Funlayo Vesajoki" userId="482964d8-c4ac-4034-aff2-f09eb08fe8e4" providerId="ADAL" clId="{D7D1C2AF-A76A-487E-8513-9960D0F9393B}" dt="2024-02-06T07:20:44.442" v="565" actId="1076"/>
          <ac:spMkLst>
            <pc:docMk/>
            <pc:sldMk cId="2669869334" sldId="274"/>
            <ac:spMk id="5" creationId="{C8407B22-D74F-50B6-1E6D-7FE5FD3F9E60}"/>
          </ac:spMkLst>
        </pc:spChg>
        <pc:spChg chg="add mod">
          <ac:chgData name="Funlayo Vesajoki" userId="482964d8-c4ac-4034-aff2-f09eb08fe8e4" providerId="ADAL" clId="{D7D1C2AF-A76A-487E-8513-9960D0F9393B}" dt="2024-01-31T09:37:35.086" v="166" actId="767"/>
          <ac:spMkLst>
            <pc:docMk/>
            <pc:sldMk cId="2669869334" sldId="274"/>
            <ac:spMk id="6" creationId="{311CED4F-D952-CC52-5DA6-9F55430F2EF6}"/>
          </ac:spMkLst>
        </pc:spChg>
        <pc:spChg chg="add del">
          <ac:chgData name="Funlayo Vesajoki" userId="482964d8-c4ac-4034-aff2-f09eb08fe8e4" providerId="ADAL" clId="{D7D1C2AF-A76A-487E-8513-9960D0F9393B}" dt="2024-01-31T12:47:11.955" v="298" actId="478"/>
          <ac:spMkLst>
            <pc:docMk/>
            <pc:sldMk cId="2669869334" sldId="274"/>
            <ac:spMk id="7" creationId="{84F3DF1B-4C14-D475-AFCE-7477F886576A}"/>
          </ac:spMkLst>
        </pc:spChg>
        <pc:spChg chg="add mod">
          <ac:chgData name="Funlayo Vesajoki" userId="482964d8-c4ac-4034-aff2-f09eb08fe8e4" providerId="ADAL" clId="{D7D1C2AF-A76A-487E-8513-9960D0F9393B}" dt="2024-02-08T10:20:33.700" v="4086" actId="1076"/>
          <ac:spMkLst>
            <pc:docMk/>
            <pc:sldMk cId="2669869334" sldId="274"/>
            <ac:spMk id="8" creationId="{A9633B63-317A-83CF-0E4F-0F9266A6BBBC}"/>
          </ac:spMkLst>
        </pc:spChg>
        <pc:spChg chg="add mod">
          <ac:chgData name="Funlayo Vesajoki" userId="482964d8-c4ac-4034-aff2-f09eb08fe8e4" providerId="ADAL" clId="{D7D1C2AF-A76A-487E-8513-9960D0F9393B}" dt="2024-02-06T07:21:44.803" v="570" actId="1076"/>
          <ac:spMkLst>
            <pc:docMk/>
            <pc:sldMk cId="2669869334" sldId="274"/>
            <ac:spMk id="9" creationId="{1E8F6998-60E0-F9BB-30C1-D4F3A0F47983}"/>
          </ac:spMkLst>
        </pc:spChg>
        <pc:spChg chg="add mod">
          <ac:chgData name="Funlayo Vesajoki" userId="482964d8-c4ac-4034-aff2-f09eb08fe8e4" providerId="ADAL" clId="{D7D1C2AF-A76A-487E-8513-9960D0F9393B}" dt="2024-02-06T07:20:32.269" v="564" actId="1076"/>
          <ac:spMkLst>
            <pc:docMk/>
            <pc:sldMk cId="2669869334" sldId="274"/>
            <ac:spMk id="16" creationId="{A79FDB7B-B7CB-D195-DEF9-75C73EA15F05}"/>
          </ac:spMkLst>
        </pc:spChg>
        <pc:spChg chg="add mod">
          <ac:chgData name="Funlayo Vesajoki" userId="482964d8-c4ac-4034-aff2-f09eb08fe8e4" providerId="ADAL" clId="{D7D1C2AF-A76A-487E-8513-9960D0F9393B}" dt="2024-02-20T10:40:26.414" v="4793" actId="1076"/>
          <ac:spMkLst>
            <pc:docMk/>
            <pc:sldMk cId="2669869334" sldId="274"/>
            <ac:spMk id="19" creationId="{FF9D29FF-F158-1A22-22A3-B16C7BB400F7}"/>
          </ac:spMkLst>
        </pc:spChg>
        <pc:spChg chg="add del">
          <ac:chgData name="Funlayo Vesajoki" userId="482964d8-c4ac-4034-aff2-f09eb08fe8e4" providerId="ADAL" clId="{D7D1C2AF-A76A-487E-8513-9960D0F9393B}" dt="2024-02-06T07:40:32.364" v="611"/>
          <ac:spMkLst>
            <pc:docMk/>
            <pc:sldMk cId="2669869334" sldId="274"/>
            <ac:spMk id="24" creationId="{5824F0B9-42FF-06E2-643B-8C3BB51D1796}"/>
          </ac:spMkLst>
        </pc:spChg>
        <pc:spChg chg="add mod">
          <ac:chgData name="Funlayo Vesajoki" userId="482964d8-c4ac-4034-aff2-f09eb08fe8e4" providerId="ADAL" clId="{D7D1C2AF-A76A-487E-8513-9960D0F9393B}" dt="2024-02-06T07:50:44.141" v="657" actId="1076"/>
          <ac:spMkLst>
            <pc:docMk/>
            <pc:sldMk cId="2669869334" sldId="274"/>
            <ac:spMk id="25" creationId="{D9D5AEA3-2254-1C62-7A46-76660F068EAD}"/>
          </ac:spMkLst>
        </pc:spChg>
        <pc:graphicFrameChg chg="add mod modGraphic">
          <ac:chgData name="Funlayo Vesajoki" userId="482964d8-c4ac-4034-aff2-f09eb08fe8e4" providerId="ADAL" clId="{D7D1C2AF-A76A-487E-8513-9960D0F9393B}" dt="2024-02-20T10:43:54.870" v="4878"/>
          <ac:graphicFrameMkLst>
            <pc:docMk/>
            <pc:sldMk cId="2669869334" sldId="274"/>
            <ac:graphicFrameMk id="4" creationId="{EACDA38A-F9FD-CED4-5F41-B196823C77F5}"/>
          </ac:graphicFrameMkLst>
        </pc:graphicFrameChg>
        <pc:picChg chg="add del mod">
          <ac:chgData name="Funlayo Vesajoki" userId="482964d8-c4ac-4034-aff2-f09eb08fe8e4" providerId="ADAL" clId="{D7D1C2AF-A76A-487E-8513-9960D0F9393B}" dt="2024-02-06T06:55:36.726" v="405" actId="478"/>
          <ac:picMkLst>
            <pc:docMk/>
            <pc:sldMk cId="2669869334" sldId="274"/>
            <ac:picMk id="7" creationId="{69DB0C81-41AB-85EB-6BEA-B91D4F214F36}"/>
          </ac:picMkLst>
        </pc:picChg>
        <pc:picChg chg="add mod">
          <ac:chgData name="Funlayo Vesajoki" userId="482964d8-c4ac-4034-aff2-f09eb08fe8e4" providerId="ADAL" clId="{D7D1C2AF-A76A-487E-8513-9960D0F9393B}" dt="2024-02-06T07:49:11.007" v="650" actId="1076"/>
          <ac:picMkLst>
            <pc:docMk/>
            <pc:sldMk cId="2669869334" sldId="274"/>
            <ac:picMk id="11" creationId="{9B4DDDC4-3B21-AE6C-A02A-BFB44EABAC76}"/>
          </ac:picMkLst>
        </pc:picChg>
        <pc:picChg chg="add del mod">
          <ac:chgData name="Funlayo Vesajoki" userId="482964d8-c4ac-4034-aff2-f09eb08fe8e4" providerId="ADAL" clId="{D7D1C2AF-A76A-487E-8513-9960D0F9393B}" dt="2024-02-06T07:39:09.656" v="579" actId="478"/>
          <ac:picMkLst>
            <pc:docMk/>
            <pc:sldMk cId="2669869334" sldId="274"/>
            <ac:picMk id="13" creationId="{EBA53DCF-1893-92EB-83C1-76328EBE1956}"/>
          </ac:picMkLst>
        </pc:picChg>
        <pc:picChg chg="add mod">
          <ac:chgData name="Funlayo Vesajoki" userId="482964d8-c4ac-4034-aff2-f09eb08fe8e4" providerId="ADAL" clId="{D7D1C2AF-A76A-487E-8513-9960D0F9393B}" dt="2024-02-08T10:22:00.091" v="4102" actId="1076"/>
          <ac:picMkLst>
            <pc:docMk/>
            <pc:sldMk cId="2669869334" sldId="274"/>
            <ac:picMk id="15" creationId="{FA26FEAF-961F-E014-E2BF-197B402130C1}"/>
          </ac:picMkLst>
        </pc:picChg>
        <pc:picChg chg="add mod">
          <ac:chgData name="Funlayo Vesajoki" userId="482964d8-c4ac-4034-aff2-f09eb08fe8e4" providerId="ADAL" clId="{D7D1C2AF-A76A-487E-8513-9960D0F9393B}" dt="2024-02-20T10:41:50.135" v="4809" actId="1076"/>
          <ac:picMkLst>
            <pc:docMk/>
            <pc:sldMk cId="2669869334" sldId="274"/>
            <ac:picMk id="18" creationId="{8AA6C631-B4A7-11F3-0E04-16F999F83A14}"/>
          </ac:picMkLst>
        </pc:picChg>
        <pc:picChg chg="add mod">
          <ac:chgData name="Funlayo Vesajoki" userId="482964d8-c4ac-4034-aff2-f09eb08fe8e4" providerId="ADAL" clId="{D7D1C2AF-A76A-487E-8513-9960D0F9393B}" dt="2024-02-08T10:22:05.641" v="4103" actId="1076"/>
          <ac:picMkLst>
            <pc:docMk/>
            <pc:sldMk cId="2669869334" sldId="274"/>
            <ac:picMk id="21" creationId="{909850C5-3FA6-678F-EC64-6275145CA176}"/>
          </ac:picMkLst>
        </pc:picChg>
        <pc:picChg chg="add mod">
          <ac:chgData name="Funlayo Vesajoki" userId="482964d8-c4ac-4034-aff2-f09eb08fe8e4" providerId="ADAL" clId="{D7D1C2AF-A76A-487E-8513-9960D0F9393B}" dt="2024-02-08T10:21:19.199" v="4095" actId="1076"/>
          <ac:picMkLst>
            <pc:docMk/>
            <pc:sldMk cId="2669869334" sldId="274"/>
            <ac:picMk id="23" creationId="{914AB5EB-F58A-B512-D510-5FD65F159C7D}"/>
          </ac:picMkLst>
        </pc:picChg>
        <pc:picChg chg="add mod">
          <ac:chgData name="Funlayo Vesajoki" userId="482964d8-c4ac-4034-aff2-f09eb08fe8e4" providerId="ADAL" clId="{D7D1C2AF-A76A-487E-8513-9960D0F9393B}" dt="2024-02-06T07:46:52.892" v="641" actId="1076"/>
          <ac:picMkLst>
            <pc:docMk/>
            <pc:sldMk cId="2669869334" sldId="274"/>
            <ac:picMk id="27" creationId="{5B2192A5-BA35-D0D9-0399-429E85001491}"/>
          </ac:picMkLst>
        </pc:picChg>
        <pc:picChg chg="add del mod">
          <ac:chgData name="Funlayo Vesajoki" userId="482964d8-c4ac-4034-aff2-f09eb08fe8e4" providerId="ADAL" clId="{D7D1C2AF-A76A-487E-8513-9960D0F9393B}" dt="2024-02-06T07:51:07.550" v="660" actId="478"/>
          <ac:picMkLst>
            <pc:docMk/>
            <pc:sldMk cId="2669869334" sldId="274"/>
            <ac:picMk id="29" creationId="{AA20C3A2-8955-024D-669F-6B68BC66D175}"/>
          </ac:picMkLst>
        </pc:picChg>
        <pc:picChg chg="add mod">
          <ac:chgData name="Funlayo Vesajoki" userId="482964d8-c4ac-4034-aff2-f09eb08fe8e4" providerId="ADAL" clId="{D7D1C2AF-A76A-487E-8513-9960D0F9393B}" dt="2024-02-06T07:52:13.820" v="668" actId="1076"/>
          <ac:picMkLst>
            <pc:docMk/>
            <pc:sldMk cId="2669869334" sldId="274"/>
            <ac:picMk id="31" creationId="{ED7876DA-7199-FC92-5AED-2F9C2361FDF4}"/>
          </ac:picMkLst>
        </pc:picChg>
      </pc:sldChg>
      <pc:sldChg chg="addSp delSp modSp new mod ord">
        <pc:chgData name="Funlayo Vesajoki" userId="482964d8-c4ac-4034-aff2-f09eb08fe8e4" providerId="ADAL" clId="{D7D1C2AF-A76A-487E-8513-9960D0F9393B}" dt="2024-02-20T10:46:19.659" v="4912" actId="14100"/>
        <pc:sldMkLst>
          <pc:docMk/>
          <pc:sldMk cId="3274710869" sldId="275"/>
        </pc:sldMkLst>
        <pc:spChg chg="mod">
          <ac:chgData name="Funlayo Vesajoki" userId="482964d8-c4ac-4034-aff2-f09eb08fe8e4" providerId="ADAL" clId="{D7D1C2AF-A76A-487E-8513-9960D0F9393B}" dt="2024-02-20T10:44:09.607" v="4880" actId="27636"/>
          <ac:spMkLst>
            <pc:docMk/>
            <pc:sldMk cId="3274710869" sldId="275"/>
            <ac:spMk id="2" creationId="{EE475F89-BBF5-C965-D4C2-D84197846C47}"/>
          </ac:spMkLst>
        </pc:spChg>
        <pc:spChg chg="del">
          <ac:chgData name="Funlayo Vesajoki" userId="482964d8-c4ac-4034-aff2-f09eb08fe8e4" providerId="ADAL" clId="{D7D1C2AF-A76A-487E-8513-9960D0F9393B}" dt="2024-02-06T09:10:48.788" v="669" actId="1032"/>
          <ac:spMkLst>
            <pc:docMk/>
            <pc:sldMk cId="3274710869" sldId="275"/>
            <ac:spMk id="3" creationId="{21652938-A940-C34B-93A9-CD27C2C353CD}"/>
          </ac:spMkLst>
        </pc:spChg>
        <pc:spChg chg="add mod">
          <ac:chgData name="Funlayo Vesajoki" userId="482964d8-c4ac-4034-aff2-f09eb08fe8e4" providerId="ADAL" clId="{D7D1C2AF-A76A-487E-8513-9960D0F9393B}" dt="2024-02-08T10:14:47.577" v="4070" actId="1076"/>
          <ac:spMkLst>
            <pc:docMk/>
            <pc:sldMk cId="3274710869" sldId="275"/>
            <ac:spMk id="5" creationId="{DD5DB0FE-CD36-6606-4816-75F62B90D708}"/>
          </ac:spMkLst>
        </pc:spChg>
        <pc:spChg chg="add mod">
          <ac:chgData name="Funlayo Vesajoki" userId="482964d8-c4ac-4034-aff2-f09eb08fe8e4" providerId="ADAL" clId="{D7D1C2AF-A76A-487E-8513-9960D0F9393B}" dt="2024-02-08T10:15:16.811" v="4072" actId="1076"/>
          <ac:spMkLst>
            <pc:docMk/>
            <pc:sldMk cId="3274710869" sldId="275"/>
            <ac:spMk id="6" creationId="{39C19BF5-A0BA-04FB-70DA-113BFEFBB712}"/>
          </ac:spMkLst>
        </pc:spChg>
        <pc:spChg chg="add mod">
          <ac:chgData name="Funlayo Vesajoki" userId="482964d8-c4ac-4034-aff2-f09eb08fe8e4" providerId="ADAL" clId="{D7D1C2AF-A76A-487E-8513-9960D0F9393B}" dt="2024-02-20T10:46:19.659" v="4912" actId="14100"/>
          <ac:spMkLst>
            <pc:docMk/>
            <pc:sldMk cId="3274710869" sldId="275"/>
            <ac:spMk id="7" creationId="{E74D23EA-33DA-1D23-5A0A-C7967948E964}"/>
          </ac:spMkLst>
        </pc:spChg>
        <pc:graphicFrameChg chg="add mod modGraphic">
          <ac:chgData name="Funlayo Vesajoki" userId="482964d8-c4ac-4034-aff2-f09eb08fe8e4" providerId="ADAL" clId="{D7D1C2AF-A76A-487E-8513-9960D0F9393B}" dt="2024-02-20T10:45:32.606" v="4898" actId="20577"/>
          <ac:graphicFrameMkLst>
            <pc:docMk/>
            <pc:sldMk cId="3274710869" sldId="275"/>
            <ac:graphicFrameMk id="4" creationId="{E8CBB286-7EE9-4897-CA38-C45FB0B8F9DB}"/>
          </ac:graphicFrameMkLst>
        </pc:graphicFrameChg>
        <pc:picChg chg="add mod">
          <ac:chgData name="Funlayo Vesajoki" userId="482964d8-c4ac-4034-aff2-f09eb08fe8e4" providerId="ADAL" clId="{D7D1C2AF-A76A-487E-8513-9960D0F9393B}" dt="2024-02-08T10:14:10.899" v="4064" actId="1076"/>
          <ac:picMkLst>
            <pc:docMk/>
            <pc:sldMk cId="3274710869" sldId="275"/>
            <ac:picMk id="8" creationId="{241FFB77-C542-7EE5-27BA-2B9BB2F423E6}"/>
          </ac:picMkLst>
        </pc:picChg>
        <pc:picChg chg="add mod">
          <ac:chgData name="Funlayo Vesajoki" userId="482964d8-c4ac-4034-aff2-f09eb08fe8e4" providerId="ADAL" clId="{D7D1C2AF-A76A-487E-8513-9960D0F9393B}" dt="2024-02-08T10:13:32.668" v="4060" actId="207"/>
          <ac:picMkLst>
            <pc:docMk/>
            <pc:sldMk cId="3274710869" sldId="275"/>
            <ac:picMk id="9" creationId="{E90A7095-E8D1-E8D4-72EF-0EDEA7300326}"/>
          </ac:picMkLst>
        </pc:picChg>
        <pc:picChg chg="add mod">
          <ac:chgData name="Funlayo Vesajoki" userId="482964d8-c4ac-4034-aff2-f09eb08fe8e4" providerId="ADAL" clId="{D7D1C2AF-A76A-487E-8513-9960D0F9393B}" dt="2024-02-08T10:12:39.769" v="4057" actId="207"/>
          <ac:picMkLst>
            <pc:docMk/>
            <pc:sldMk cId="3274710869" sldId="275"/>
            <ac:picMk id="11" creationId="{A84BC785-BA49-D7C9-602B-8BA1A632D0FA}"/>
          </ac:picMkLst>
        </pc:picChg>
        <pc:picChg chg="add mod">
          <ac:chgData name="Funlayo Vesajoki" userId="482964d8-c4ac-4034-aff2-f09eb08fe8e4" providerId="ADAL" clId="{D7D1C2AF-A76A-487E-8513-9960D0F9393B}" dt="2024-02-08T10:15:23.729" v="4074" actId="14100"/>
          <ac:picMkLst>
            <pc:docMk/>
            <pc:sldMk cId="3274710869" sldId="275"/>
            <ac:picMk id="12" creationId="{DC10A678-5934-BB30-6074-0B9206412AEC}"/>
          </ac:picMkLst>
        </pc:picChg>
        <pc:picChg chg="add del mod">
          <ac:chgData name="Funlayo Vesajoki" userId="482964d8-c4ac-4034-aff2-f09eb08fe8e4" providerId="ADAL" clId="{D7D1C2AF-A76A-487E-8513-9960D0F9393B}" dt="2024-02-06T13:19:06.017" v="1093" actId="478"/>
          <ac:picMkLst>
            <pc:docMk/>
            <pc:sldMk cId="3274710869" sldId="275"/>
            <ac:picMk id="13" creationId="{075176D1-647F-BF7B-5C75-9419A058C0B3}"/>
          </ac:picMkLst>
        </pc:picChg>
        <pc:picChg chg="add mod">
          <ac:chgData name="Funlayo Vesajoki" userId="482964d8-c4ac-4034-aff2-f09eb08fe8e4" providerId="ADAL" clId="{D7D1C2AF-A76A-487E-8513-9960D0F9393B}" dt="2024-02-08T10:14:29.042" v="4067" actId="1076"/>
          <ac:picMkLst>
            <pc:docMk/>
            <pc:sldMk cId="3274710869" sldId="275"/>
            <ac:picMk id="14" creationId="{33F88264-8795-9DA9-4167-C53E805CB76D}"/>
          </ac:picMkLst>
        </pc:picChg>
        <pc:picChg chg="add mod">
          <ac:chgData name="Funlayo Vesajoki" userId="482964d8-c4ac-4034-aff2-f09eb08fe8e4" providerId="ADAL" clId="{D7D1C2AF-A76A-487E-8513-9960D0F9393B}" dt="2024-02-06T13:21:04.318" v="1098" actId="1076"/>
          <ac:picMkLst>
            <pc:docMk/>
            <pc:sldMk cId="3274710869" sldId="275"/>
            <ac:picMk id="15" creationId="{D5CE32B2-F253-72E6-2012-B3A1177125BF}"/>
          </ac:picMkLst>
        </pc:picChg>
      </pc:sldChg>
      <pc:sldChg chg="modSp new mod ord">
        <pc:chgData name="Funlayo Vesajoki" userId="482964d8-c4ac-4034-aff2-f09eb08fe8e4" providerId="ADAL" clId="{D7D1C2AF-A76A-487E-8513-9960D0F9393B}" dt="2024-02-19T11:50:25.300" v="4774" actId="20577"/>
        <pc:sldMkLst>
          <pc:docMk/>
          <pc:sldMk cId="3653537649" sldId="276"/>
        </pc:sldMkLst>
        <pc:spChg chg="mod">
          <ac:chgData name="Funlayo Vesajoki" userId="482964d8-c4ac-4034-aff2-f09eb08fe8e4" providerId="ADAL" clId="{D7D1C2AF-A76A-487E-8513-9960D0F9393B}" dt="2024-02-16T14:01:53.954" v="4561" actId="27636"/>
          <ac:spMkLst>
            <pc:docMk/>
            <pc:sldMk cId="3653537649" sldId="276"/>
            <ac:spMk id="2" creationId="{B175D868-62AD-FE76-76E4-BA4681FD9B51}"/>
          </ac:spMkLst>
        </pc:spChg>
        <pc:spChg chg="mod">
          <ac:chgData name="Funlayo Vesajoki" userId="482964d8-c4ac-4034-aff2-f09eb08fe8e4" providerId="ADAL" clId="{D7D1C2AF-A76A-487E-8513-9960D0F9393B}" dt="2024-02-19T11:49:03.849" v="4764" actId="20577"/>
          <ac:spMkLst>
            <pc:docMk/>
            <pc:sldMk cId="3653537649" sldId="276"/>
            <ac:spMk id="3" creationId="{EDD40C3A-0C29-A23C-B017-33E2DA511DB6}"/>
          </ac:spMkLst>
        </pc:spChg>
        <pc:spChg chg="mod">
          <ac:chgData name="Funlayo Vesajoki" userId="482964d8-c4ac-4034-aff2-f09eb08fe8e4" providerId="ADAL" clId="{D7D1C2AF-A76A-487E-8513-9960D0F9393B}" dt="2024-02-19T11:50:25.300" v="4774" actId="20577"/>
          <ac:spMkLst>
            <pc:docMk/>
            <pc:sldMk cId="3653537649" sldId="276"/>
            <ac:spMk id="4" creationId="{FE8320DF-C534-FB78-9137-8A95AF1A5319}"/>
          </ac:spMkLst>
        </pc:spChg>
      </pc:sldChg>
      <pc:sldChg chg="modSp new mod ord">
        <pc:chgData name="Funlayo Vesajoki" userId="482964d8-c4ac-4034-aff2-f09eb08fe8e4" providerId="ADAL" clId="{D7D1C2AF-A76A-487E-8513-9960D0F9393B}" dt="2024-03-13T11:33:01.820" v="5140" actId="20577"/>
        <pc:sldMkLst>
          <pc:docMk/>
          <pc:sldMk cId="3187406245" sldId="277"/>
        </pc:sldMkLst>
        <pc:spChg chg="mod">
          <ac:chgData name="Funlayo Vesajoki" userId="482964d8-c4ac-4034-aff2-f09eb08fe8e4" providerId="ADAL" clId="{D7D1C2AF-A76A-487E-8513-9960D0F9393B}" dt="2024-02-16T14:12:23.023" v="4606" actId="27636"/>
          <ac:spMkLst>
            <pc:docMk/>
            <pc:sldMk cId="3187406245" sldId="277"/>
            <ac:spMk id="2" creationId="{C82F02C3-D9C7-D0EE-9DA9-E71448921225}"/>
          </ac:spMkLst>
        </pc:spChg>
        <pc:spChg chg="mod">
          <ac:chgData name="Funlayo Vesajoki" userId="482964d8-c4ac-4034-aff2-f09eb08fe8e4" providerId="ADAL" clId="{D7D1C2AF-A76A-487E-8513-9960D0F9393B}" dt="2024-03-13T11:33:01.820" v="5140" actId="20577"/>
          <ac:spMkLst>
            <pc:docMk/>
            <pc:sldMk cId="3187406245" sldId="277"/>
            <ac:spMk id="3" creationId="{057EAB2A-3B32-F1D3-55D5-B224127F2DFD}"/>
          </ac:spMkLst>
        </pc:spChg>
        <pc:spChg chg="mod">
          <ac:chgData name="Funlayo Vesajoki" userId="482964d8-c4ac-4034-aff2-f09eb08fe8e4" providerId="ADAL" clId="{D7D1C2AF-A76A-487E-8513-9960D0F9393B}" dt="2024-02-20T11:13:31.858" v="5075" actId="20577"/>
          <ac:spMkLst>
            <pc:docMk/>
            <pc:sldMk cId="3187406245" sldId="277"/>
            <ac:spMk id="4" creationId="{7994C6CB-008E-13D7-0B71-3990E5CC0804}"/>
          </ac:spMkLst>
        </pc:spChg>
      </pc:sldChg>
    </pc:docChg>
  </pc:docChgLst>
  <pc:docChgLst>
    <pc:chgData name="Vieras" userId="S::urn:spo:anon#d6a4020c715bc6eef2599f0b0cc77e29856cfade999625676db762273e55c743::" providerId="AD" clId="Web-{49AB1EB3-B830-C942-A259-A9FC53E617F4}"/>
    <pc:docChg chg="modSld">
      <pc:chgData name="Vieras" userId="S::urn:spo:anon#d6a4020c715bc6eef2599f0b0cc77e29856cfade999625676db762273e55c743::" providerId="AD" clId="Web-{49AB1EB3-B830-C942-A259-A9FC53E617F4}" dt="2024-02-20T10:42:47.677" v="6" actId="20577"/>
      <pc:docMkLst>
        <pc:docMk/>
      </pc:docMkLst>
      <pc:sldChg chg="modSp">
        <pc:chgData name="Vieras" userId="S::urn:spo:anon#d6a4020c715bc6eef2599f0b0cc77e29856cfade999625676db762273e55c743::" providerId="AD" clId="Web-{49AB1EB3-B830-C942-A259-A9FC53E617F4}" dt="2024-02-20T10:42:47.677" v="6" actId="20577"/>
        <pc:sldMkLst>
          <pc:docMk/>
          <pc:sldMk cId="4009888363" sldId="270"/>
        </pc:sldMkLst>
        <pc:spChg chg="mod">
          <ac:chgData name="Vieras" userId="S::urn:spo:anon#d6a4020c715bc6eef2599f0b0cc77e29856cfade999625676db762273e55c743::" providerId="AD" clId="Web-{49AB1EB3-B830-C942-A259-A9FC53E617F4}" dt="2024-02-20T10:42:47.677" v="6" actId="20577"/>
          <ac:spMkLst>
            <pc:docMk/>
            <pc:sldMk cId="4009888363" sldId="270"/>
            <ac:spMk id="3" creationId="{B10D8C34-DA61-6FFB-8F4F-C6B21C7A8AEA}"/>
          </ac:spMkLst>
        </pc:spChg>
        <pc:spChg chg="mod">
          <ac:chgData name="Vieras" userId="S::urn:spo:anon#d6a4020c715bc6eef2599f0b0cc77e29856cfade999625676db762273e55c743::" providerId="AD" clId="Web-{49AB1EB3-B830-C942-A259-A9FC53E617F4}" dt="2024-02-20T10:42:45.130" v="5" actId="20577"/>
          <ac:spMkLst>
            <pc:docMk/>
            <pc:sldMk cId="4009888363" sldId="270"/>
            <ac:spMk id="4" creationId="{1AB4948D-0FF4-C1C8-70AD-517901A237CD}"/>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969C7-A1BF-426D-9FD7-87F1D8FC63D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i-FI"/>
        </a:p>
      </dgm:t>
    </dgm:pt>
    <dgm:pt modelId="{BA4AF9F3-BF1A-49E0-A466-AB3DB1DDF42A}">
      <dgm:prSet phldrT="[Teksti]" custT="1"/>
      <dgm:spPr/>
      <dgm:t>
        <a:bodyPr/>
        <a:lstStyle/>
        <a:p>
          <a:endParaRPr lang="fi-FI" sz="1400" b="1"/>
        </a:p>
      </dgm:t>
    </dgm:pt>
    <dgm:pt modelId="{6A4AD147-653F-4414-AC81-C5F845B54927}" type="parTrans" cxnId="{710202E3-08B2-431A-AD3C-1EEB6EFD2E2F}">
      <dgm:prSet/>
      <dgm:spPr/>
      <dgm:t>
        <a:bodyPr/>
        <a:lstStyle/>
        <a:p>
          <a:endParaRPr lang="fi-FI"/>
        </a:p>
      </dgm:t>
    </dgm:pt>
    <dgm:pt modelId="{C402BA92-9C86-465A-8A84-F15347A3B6A3}" type="sibTrans" cxnId="{710202E3-08B2-431A-AD3C-1EEB6EFD2E2F}">
      <dgm:prSet/>
      <dgm:spPr>
        <a:solidFill>
          <a:schemeClr val="accent4">
            <a:lumMod val="20000"/>
            <a:lumOff val="80000"/>
          </a:schemeClr>
        </a:solidFill>
      </dgm:spPr>
      <dgm:t>
        <a:bodyPr/>
        <a:lstStyle/>
        <a:p>
          <a:endParaRPr lang="fi-FI"/>
        </a:p>
      </dgm:t>
    </dgm:pt>
    <dgm:pt modelId="{7CAD8A8D-1DC6-4587-8CE8-BC6017B23D1C}">
      <dgm:prSet phldrT="[Teksti]"/>
      <dgm:spPr/>
      <dgm:t>
        <a:bodyPr/>
        <a:lstStyle/>
        <a:p>
          <a:pPr>
            <a:buFont typeface="Arial" panose="020B0604020202020204" pitchFamily="34" charset="0"/>
            <a:buNone/>
          </a:pPr>
          <a:r>
            <a:rPr lang="fi-FI" b="1">
              <a:solidFill>
                <a:schemeClr val="accent1"/>
              </a:solidFill>
            </a:rPr>
            <a:t>-Vertaistuki-illat nuorille </a:t>
          </a:r>
        </a:p>
        <a:p>
          <a:pPr>
            <a:buFont typeface="Arial" panose="020B0604020202020204" pitchFamily="34" charset="0"/>
            <a:buChar char="•"/>
          </a:pPr>
          <a:r>
            <a:rPr lang="fi-FI" b="1">
              <a:solidFill>
                <a:schemeClr val="accent1"/>
              </a:solidFill>
            </a:rPr>
            <a:t>-Vertaistuki-illat perheille</a:t>
          </a:r>
        </a:p>
        <a:p>
          <a:pPr>
            <a:buFont typeface="Arial" panose="020B0604020202020204" pitchFamily="34" charset="0"/>
            <a:buChar char="•"/>
          </a:pPr>
          <a:r>
            <a:rPr lang="fi-FI" b="1">
              <a:solidFill>
                <a:schemeClr val="accent1"/>
              </a:solidFill>
            </a:rPr>
            <a:t>-Virkistysillat kaikille</a:t>
          </a:r>
        </a:p>
      </dgm:t>
    </dgm:pt>
    <dgm:pt modelId="{3E953E54-748A-4A27-B07B-F9E2D77EF23D}" type="parTrans" cxnId="{76DA1B63-C995-451E-B0ED-3EA69D5DBF26}">
      <dgm:prSet/>
      <dgm:spPr/>
      <dgm:t>
        <a:bodyPr/>
        <a:lstStyle/>
        <a:p>
          <a:endParaRPr lang="fi-FI"/>
        </a:p>
      </dgm:t>
    </dgm:pt>
    <dgm:pt modelId="{B9FB165C-567F-473E-A5E9-E89EC8B8E0CB}" type="sibTrans" cxnId="{76DA1B63-C995-451E-B0ED-3EA69D5DBF26}">
      <dgm:prSet/>
      <dgm:spPr/>
      <dgm:t>
        <a:bodyPr/>
        <a:lstStyle/>
        <a:p>
          <a:endParaRPr lang="fi-FI"/>
        </a:p>
      </dgm:t>
    </dgm:pt>
    <dgm:pt modelId="{F430AC84-4BF8-4DA8-A12B-1507788E1FF7}">
      <dgm:prSet phldrT="[Teksti]" custT="1"/>
      <dgm:spPr/>
      <dgm:t>
        <a:bodyPr/>
        <a:lstStyle/>
        <a:p>
          <a:endParaRPr lang="fi-FI" sz="1400" b="1"/>
        </a:p>
      </dgm:t>
    </dgm:pt>
    <dgm:pt modelId="{3687AEC2-52E4-4ABB-B9A7-56C831242660}" type="parTrans" cxnId="{84487E74-C9F6-456B-BC4F-DAE54E5C555F}">
      <dgm:prSet/>
      <dgm:spPr/>
      <dgm:t>
        <a:bodyPr/>
        <a:lstStyle/>
        <a:p>
          <a:endParaRPr lang="fi-FI"/>
        </a:p>
      </dgm:t>
    </dgm:pt>
    <dgm:pt modelId="{21EF0857-60DF-468A-9520-AF3890A2DE52}" type="sibTrans" cxnId="{84487E74-C9F6-456B-BC4F-DAE54E5C555F}">
      <dgm:prSet/>
      <dgm:spPr>
        <a:solidFill>
          <a:schemeClr val="accent4">
            <a:lumMod val="20000"/>
            <a:lumOff val="80000"/>
          </a:schemeClr>
        </a:solidFill>
      </dgm:spPr>
      <dgm:t>
        <a:bodyPr/>
        <a:lstStyle/>
        <a:p>
          <a:endParaRPr lang="fi-FI"/>
        </a:p>
      </dgm:t>
    </dgm:pt>
    <dgm:pt modelId="{84E18AF2-516C-4685-9C0E-D6D5EA8860B1}">
      <dgm:prSet phldrT="[Teksti]"/>
      <dgm:spPr/>
      <dgm:t>
        <a:bodyPr/>
        <a:lstStyle/>
        <a:p>
          <a:r>
            <a:rPr lang="fi-FI" b="1">
              <a:solidFill>
                <a:schemeClr val="accent1"/>
              </a:solidFill>
            </a:rPr>
            <a:t>-Puhelinkeskustelut </a:t>
          </a:r>
        </a:p>
        <a:p>
          <a:r>
            <a:rPr lang="fi-FI" b="1">
              <a:solidFill>
                <a:schemeClr val="accent1"/>
              </a:solidFill>
            </a:rPr>
            <a:t>-Kotivierialut</a:t>
          </a:r>
        </a:p>
        <a:p>
          <a:r>
            <a:rPr lang="fi-FI" b="1">
              <a:solidFill>
                <a:schemeClr val="accent1"/>
              </a:solidFill>
            </a:rPr>
            <a:t>-Viestittely</a:t>
          </a:r>
        </a:p>
      </dgm:t>
    </dgm:pt>
    <dgm:pt modelId="{0FDFB371-AB67-477D-ABF6-DB7989E14DFE}" type="parTrans" cxnId="{1B73AA07-71CF-4F08-B242-30BE66510C75}">
      <dgm:prSet/>
      <dgm:spPr/>
      <dgm:t>
        <a:bodyPr/>
        <a:lstStyle/>
        <a:p>
          <a:endParaRPr lang="fi-FI"/>
        </a:p>
      </dgm:t>
    </dgm:pt>
    <dgm:pt modelId="{D46389E8-A74B-4341-A9CA-126A3F9B80F6}" type="sibTrans" cxnId="{1B73AA07-71CF-4F08-B242-30BE66510C75}">
      <dgm:prSet/>
      <dgm:spPr/>
      <dgm:t>
        <a:bodyPr/>
        <a:lstStyle/>
        <a:p>
          <a:endParaRPr lang="fi-FI"/>
        </a:p>
      </dgm:t>
    </dgm:pt>
    <dgm:pt modelId="{32075125-C019-427A-B08C-526301B5BF8D}">
      <dgm:prSet phldrT="[Teksti]" custT="1"/>
      <dgm:spPr/>
      <dgm:t>
        <a:bodyPr/>
        <a:lstStyle/>
        <a:p>
          <a:endParaRPr lang="fi-FI" sz="1400" b="1"/>
        </a:p>
      </dgm:t>
    </dgm:pt>
    <dgm:pt modelId="{0C1592EB-B389-4090-BF09-0742DCAA7F1B}" type="parTrans" cxnId="{08DC01E0-DA30-41B4-B9CF-623F2C5C1D27}">
      <dgm:prSet/>
      <dgm:spPr/>
      <dgm:t>
        <a:bodyPr/>
        <a:lstStyle/>
        <a:p>
          <a:endParaRPr lang="fi-FI"/>
        </a:p>
      </dgm:t>
    </dgm:pt>
    <dgm:pt modelId="{250256B0-0915-4A57-B285-CFE51F3A51ED}" type="sibTrans" cxnId="{08DC01E0-DA30-41B4-B9CF-623F2C5C1D27}">
      <dgm:prSet/>
      <dgm:spPr>
        <a:solidFill>
          <a:schemeClr val="accent4">
            <a:lumMod val="20000"/>
            <a:lumOff val="80000"/>
          </a:schemeClr>
        </a:solidFill>
      </dgm:spPr>
      <dgm:t>
        <a:bodyPr/>
        <a:lstStyle/>
        <a:p>
          <a:endParaRPr lang="fi-FI"/>
        </a:p>
      </dgm:t>
    </dgm:pt>
    <dgm:pt modelId="{FEF7BBA1-E99C-42B5-89FC-437640C7DE34}">
      <dgm:prSet phldrT="[Teksti]"/>
      <dgm:spPr/>
      <dgm:t>
        <a:bodyPr/>
        <a:lstStyle/>
        <a:p>
          <a:r>
            <a:rPr lang="fi-FI" b="1">
              <a:solidFill>
                <a:schemeClr val="accent1"/>
              </a:solidFill>
            </a:rPr>
            <a:t>-Mainostaminen</a:t>
          </a:r>
        </a:p>
        <a:p>
          <a:r>
            <a:rPr lang="fi-FI" b="1">
              <a:solidFill>
                <a:schemeClr val="accent1"/>
              </a:solidFill>
            </a:rPr>
            <a:t>-Koulutukset</a:t>
          </a:r>
        </a:p>
        <a:p>
          <a:r>
            <a:rPr lang="fi-FI" b="1">
              <a:solidFill>
                <a:schemeClr val="accent1"/>
              </a:solidFill>
            </a:rPr>
            <a:t>-Perehdytysmateriaali</a:t>
          </a:r>
        </a:p>
      </dgm:t>
    </dgm:pt>
    <dgm:pt modelId="{069F39AE-0534-4E30-9FAF-7E6A97613DD2}" type="parTrans" cxnId="{E781479C-BF52-4C65-82EC-DDCBF6B6A1BC}">
      <dgm:prSet/>
      <dgm:spPr/>
      <dgm:t>
        <a:bodyPr/>
        <a:lstStyle/>
        <a:p>
          <a:endParaRPr lang="fi-FI"/>
        </a:p>
      </dgm:t>
    </dgm:pt>
    <dgm:pt modelId="{9550F44B-B96E-4546-8AAE-D5294A7327B3}" type="sibTrans" cxnId="{E781479C-BF52-4C65-82EC-DDCBF6B6A1BC}">
      <dgm:prSet/>
      <dgm:spPr/>
      <dgm:t>
        <a:bodyPr/>
        <a:lstStyle/>
        <a:p>
          <a:endParaRPr lang="fi-FI"/>
        </a:p>
      </dgm:t>
    </dgm:pt>
    <dgm:pt modelId="{1D6C8D37-8329-42FE-B525-E7B51EE0A5CE}" type="pres">
      <dgm:prSet presAssocID="{25C969C7-A1BF-426D-9FD7-87F1D8FC63D4}" presName="Name0" presStyleCnt="0">
        <dgm:presLayoutVars>
          <dgm:chMax/>
          <dgm:chPref/>
          <dgm:dir/>
          <dgm:animLvl val="lvl"/>
        </dgm:presLayoutVars>
      </dgm:prSet>
      <dgm:spPr/>
    </dgm:pt>
    <dgm:pt modelId="{87826813-A071-483A-9555-E154B3E9E7B3}" type="pres">
      <dgm:prSet presAssocID="{BA4AF9F3-BF1A-49E0-A466-AB3DB1DDF42A}" presName="composite" presStyleCnt="0"/>
      <dgm:spPr/>
    </dgm:pt>
    <dgm:pt modelId="{A6F8473A-D0DD-4C0B-9780-A50E5A920F24}" type="pres">
      <dgm:prSet presAssocID="{BA4AF9F3-BF1A-49E0-A466-AB3DB1DDF42A}" presName="Parent1" presStyleLbl="node1" presStyleIdx="0" presStyleCnt="6" custLinFactNeighborX="226" custLinFactNeighborY="750">
        <dgm:presLayoutVars>
          <dgm:chMax val="1"/>
          <dgm:chPref val="1"/>
          <dgm:bulletEnabled val="1"/>
        </dgm:presLayoutVars>
      </dgm:prSet>
      <dgm:spPr/>
    </dgm:pt>
    <dgm:pt modelId="{099A8621-91E4-47DC-A81A-695E18D703AF}" type="pres">
      <dgm:prSet presAssocID="{BA4AF9F3-BF1A-49E0-A466-AB3DB1DDF42A}" presName="Childtext1" presStyleLbl="revTx" presStyleIdx="0" presStyleCnt="3">
        <dgm:presLayoutVars>
          <dgm:chMax val="0"/>
          <dgm:chPref val="0"/>
          <dgm:bulletEnabled val="1"/>
        </dgm:presLayoutVars>
      </dgm:prSet>
      <dgm:spPr/>
    </dgm:pt>
    <dgm:pt modelId="{2C857D5D-9F2C-4051-A725-203B7F3F0B6E}" type="pres">
      <dgm:prSet presAssocID="{BA4AF9F3-BF1A-49E0-A466-AB3DB1DDF42A}" presName="BalanceSpacing" presStyleCnt="0"/>
      <dgm:spPr/>
    </dgm:pt>
    <dgm:pt modelId="{72448AC3-185D-4759-A263-AC538FB4A101}" type="pres">
      <dgm:prSet presAssocID="{BA4AF9F3-BF1A-49E0-A466-AB3DB1DDF42A}" presName="BalanceSpacing1" presStyleCnt="0"/>
      <dgm:spPr/>
    </dgm:pt>
    <dgm:pt modelId="{B8A94204-6D2D-4AD8-9B80-5682ECE1BFBA}" type="pres">
      <dgm:prSet presAssocID="{C402BA92-9C86-465A-8A84-F15347A3B6A3}" presName="Accent1Text" presStyleLbl="node1" presStyleIdx="1" presStyleCnt="6"/>
      <dgm:spPr/>
    </dgm:pt>
    <dgm:pt modelId="{6EACAFF0-66AC-4502-A337-5D92DBBA2AD6}" type="pres">
      <dgm:prSet presAssocID="{C402BA92-9C86-465A-8A84-F15347A3B6A3}" presName="spaceBetweenRectangles" presStyleCnt="0"/>
      <dgm:spPr/>
    </dgm:pt>
    <dgm:pt modelId="{204A2DDA-4E3A-4984-8311-811164D74E0C}" type="pres">
      <dgm:prSet presAssocID="{F430AC84-4BF8-4DA8-A12B-1507788E1FF7}" presName="composite" presStyleCnt="0"/>
      <dgm:spPr/>
    </dgm:pt>
    <dgm:pt modelId="{85AC773F-EB62-491C-A639-271C8C138983}" type="pres">
      <dgm:prSet presAssocID="{F430AC84-4BF8-4DA8-A12B-1507788E1FF7}" presName="Parent1" presStyleLbl="node1" presStyleIdx="2" presStyleCnt="6">
        <dgm:presLayoutVars>
          <dgm:chMax val="1"/>
          <dgm:chPref val="1"/>
          <dgm:bulletEnabled val="1"/>
        </dgm:presLayoutVars>
      </dgm:prSet>
      <dgm:spPr/>
    </dgm:pt>
    <dgm:pt modelId="{FDB24635-004E-441E-9069-AFCD5EFE7E55}" type="pres">
      <dgm:prSet presAssocID="{F430AC84-4BF8-4DA8-A12B-1507788E1FF7}" presName="Childtext1" presStyleLbl="revTx" presStyleIdx="1" presStyleCnt="3">
        <dgm:presLayoutVars>
          <dgm:chMax val="0"/>
          <dgm:chPref val="0"/>
          <dgm:bulletEnabled val="1"/>
        </dgm:presLayoutVars>
      </dgm:prSet>
      <dgm:spPr/>
    </dgm:pt>
    <dgm:pt modelId="{476F6777-998A-49DB-9000-C0681F1A8B46}" type="pres">
      <dgm:prSet presAssocID="{F430AC84-4BF8-4DA8-A12B-1507788E1FF7}" presName="BalanceSpacing" presStyleCnt="0"/>
      <dgm:spPr/>
    </dgm:pt>
    <dgm:pt modelId="{697E46A7-7488-4A7D-8012-45293CA56E52}" type="pres">
      <dgm:prSet presAssocID="{F430AC84-4BF8-4DA8-A12B-1507788E1FF7}" presName="BalanceSpacing1" presStyleCnt="0"/>
      <dgm:spPr/>
    </dgm:pt>
    <dgm:pt modelId="{D7A8E046-DF7C-4E6B-B7CE-CD01F601AD57}" type="pres">
      <dgm:prSet presAssocID="{21EF0857-60DF-468A-9520-AF3890A2DE52}" presName="Accent1Text" presStyleLbl="node1" presStyleIdx="3" presStyleCnt="6"/>
      <dgm:spPr/>
    </dgm:pt>
    <dgm:pt modelId="{67F4C4D8-FDE1-471A-84E1-310943CB6D87}" type="pres">
      <dgm:prSet presAssocID="{21EF0857-60DF-468A-9520-AF3890A2DE52}" presName="spaceBetweenRectangles" presStyleCnt="0"/>
      <dgm:spPr/>
    </dgm:pt>
    <dgm:pt modelId="{49BF3BB6-3AB4-477F-9CD8-E18F33F16B3A}" type="pres">
      <dgm:prSet presAssocID="{32075125-C019-427A-B08C-526301B5BF8D}" presName="composite" presStyleCnt="0"/>
      <dgm:spPr/>
    </dgm:pt>
    <dgm:pt modelId="{ED2B85E5-CBFD-4546-8949-F004530BD571}" type="pres">
      <dgm:prSet presAssocID="{32075125-C019-427A-B08C-526301B5BF8D}" presName="Parent1" presStyleLbl="node1" presStyleIdx="4" presStyleCnt="6">
        <dgm:presLayoutVars>
          <dgm:chMax val="1"/>
          <dgm:chPref val="1"/>
          <dgm:bulletEnabled val="1"/>
        </dgm:presLayoutVars>
      </dgm:prSet>
      <dgm:spPr/>
    </dgm:pt>
    <dgm:pt modelId="{F9228730-DF3E-4042-940B-766B645E38C9}" type="pres">
      <dgm:prSet presAssocID="{32075125-C019-427A-B08C-526301B5BF8D}" presName="Childtext1" presStyleLbl="revTx" presStyleIdx="2" presStyleCnt="3">
        <dgm:presLayoutVars>
          <dgm:chMax val="0"/>
          <dgm:chPref val="0"/>
          <dgm:bulletEnabled val="1"/>
        </dgm:presLayoutVars>
      </dgm:prSet>
      <dgm:spPr/>
    </dgm:pt>
    <dgm:pt modelId="{D7DDA4DB-2E07-4A44-8D0C-A4249F651235}" type="pres">
      <dgm:prSet presAssocID="{32075125-C019-427A-B08C-526301B5BF8D}" presName="BalanceSpacing" presStyleCnt="0"/>
      <dgm:spPr/>
    </dgm:pt>
    <dgm:pt modelId="{7439D789-F5A8-4FD9-B598-30997DD6962B}" type="pres">
      <dgm:prSet presAssocID="{32075125-C019-427A-B08C-526301B5BF8D}" presName="BalanceSpacing1" presStyleCnt="0"/>
      <dgm:spPr/>
    </dgm:pt>
    <dgm:pt modelId="{FB523CF4-89A2-4CB5-93B8-02A04D635D17}" type="pres">
      <dgm:prSet presAssocID="{250256B0-0915-4A57-B285-CFE51F3A51ED}" presName="Accent1Text" presStyleLbl="node1" presStyleIdx="5" presStyleCnt="6"/>
      <dgm:spPr/>
    </dgm:pt>
  </dgm:ptLst>
  <dgm:cxnLst>
    <dgm:cxn modelId="{5A616903-F136-4739-9ADE-2DD801A48CBE}" type="presOf" srcId="{FEF7BBA1-E99C-42B5-89FC-437640C7DE34}" destId="{F9228730-DF3E-4042-940B-766B645E38C9}" srcOrd="0" destOrd="0" presId="urn:microsoft.com/office/officeart/2008/layout/AlternatingHexagons"/>
    <dgm:cxn modelId="{1B73AA07-71CF-4F08-B242-30BE66510C75}" srcId="{F430AC84-4BF8-4DA8-A12B-1507788E1FF7}" destId="{84E18AF2-516C-4685-9C0E-D6D5EA8860B1}" srcOrd="0" destOrd="0" parTransId="{0FDFB371-AB67-477D-ABF6-DB7989E14DFE}" sibTransId="{D46389E8-A74B-4341-A9CA-126A3F9B80F6}"/>
    <dgm:cxn modelId="{79A6881A-F39B-4567-900A-2A0D6D2D42B5}" type="presOf" srcId="{25C969C7-A1BF-426D-9FD7-87F1D8FC63D4}" destId="{1D6C8D37-8329-42FE-B525-E7B51EE0A5CE}" srcOrd="0" destOrd="0" presId="urn:microsoft.com/office/officeart/2008/layout/AlternatingHexagons"/>
    <dgm:cxn modelId="{6D5BD25D-8D67-4C5F-9335-691D5D771041}" type="presOf" srcId="{7CAD8A8D-1DC6-4587-8CE8-BC6017B23D1C}" destId="{099A8621-91E4-47DC-A81A-695E18D703AF}" srcOrd="0" destOrd="0" presId="urn:microsoft.com/office/officeart/2008/layout/AlternatingHexagons"/>
    <dgm:cxn modelId="{9666A542-5016-40D1-A432-618CF75B99DD}" type="presOf" srcId="{C402BA92-9C86-465A-8A84-F15347A3B6A3}" destId="{B8A94204-6D2D-4AD8-9B80-5682ECE1BFBA}" srcOrd="0" destOrd="0" presId="urn:microsoft.com/office/officeart/2008/layout/AlternatingHexagons"/>
    <dgm:cxn modelId="{76DA1B63-C995-451E-B0ED-3EA69D5DBF26}" srcId="{BA4AF9F3-BF1A-49E0-A466-AB3DB1DDF42A}" destId="{7CAD8A8D-1DC6-4587-8CE8-BC6017B23D1C}" srcOrd="0" destOrd="0" parTransId="{3E953E54-748A-4A27-B07B-F9E2D77EF23D}" sibTransId="{B9FB165C-567F-473E-A5E9-E89EC8B8E0CB}"/>
    <dgm:cxn modelId="{005A2049-D1B8-43B2-8650-06633A727C63}" type="presOf" srcId="{250256B0-0915-4A57-B285-CFE51F3A51ED}" destId="{FB523CF4-89A2-4CB5-93B8-02A04D635D17}" srcOrd="0" destOrd="0" presId="urn:microsoft.com/office/officeart/2008/layout/AlternatingHexagons"/>
    <dgm:cxn modelId="{84487E74-C9F6-456B-BC4F-DAE54E5C555F}" srcId="{25C969C7-A1BF-426D-9FD7-87F1D8FC63D4}" destId="{F430AC84-4BF8-4DA8-A12B-1507788E1FF7}" srcOrd="1" destOrd="0" parTransId="{3687AEC2-52E4-4ABB-B9A7-56C831242660}" sibTransId="{21EF0857-60DF-468A-9520-AF3890A2DE52}"/>
    <dgm:cxn modelId="{E781479C-BF52-4C65-82EC-DDCBF6B6A1BC}" srcId="{32075125-C019-427A-B08C-526301B5BF8D}" destId="{FEF7BBA1-E99C-42B5-89FC-437640C7DE34}" srcOrd="0" destOrd="0" parTransId="{069F39AE-0534-4E30-9FAF-7E6A97613DD2}" sibTransId="{9550F44B-B96E-4546-8AAE-D5294A7327B3}"/>
    <dgm:cxn modelId="{46C9F2A0-CADF-480C-B4D5-84EEDAB70CEF}" type="presOf" srcId="{F430AC84-4BF8-4DA8-A12B-1507788E1FF7}" destId="{85AC773F-EB62-491C-A639-271C8C138983}" srcOrd="0" destOrd="0" presId="urn:microsoft.com/office/officeart/2008/layout/AlternatingHexagons"/>
    <dgm:cxn modelId="{C2CC66A5-D29A-4415-9BE8-061154C5A6C4}" type="presOf" srcId="{84E18AF2-516C-4685-9C0E-D6D5EA8860B1}" destId="{FDB24635-004E-441E-9069-AFCD5EFE7E55}" srcOrd="0" destOrd="0" presId="urn:microsoft.com/office/officeart/2008/layout/AlternatingHexagons"/>
    <dgm:cxn modelId="{C892AFA6-DBC9-4534-9972-12B32D2B9E9C}" type="presOf" srcId="{32075125-C019-427A-B08C-526301B5BF8D}" destId="{ED2B85E5-CBFD-4546-8949-F004530BD571}" srcOrd="0" destOrd="0" presId="urn:microsoft.com/office/officeart/2008/layout/AlternatingHexagons"/>
    <dgm:cxn modelId="{08DC01E0-DA30-41B4-B9CF-623F2C5C1D27}" srcId="{25C969C7-A1BF-426D-9FD7-87F1D8FC63D4}" destId="{32075125-C019-427A-B08C-526301B5BF8D}" srcOrd="2" destOrd="0" parTransId="{0C1592EB-B389-4090-BF09-0742DCAA7F1B}" sibTransId="{250256B0-0915-4A57-B285-CFE51F3A51ED}"/>
    <dgm:cxn modelId="{710202E3-08B2-431A-AD3C-1EEB6EFD2E2F}" srcId="{25C969C7-A1BF-426D-9FD7-87F1D8FC63D4}" destId="{BA4AF9F3-BF1A-49E0-A466-AB3DB1DDF42A}" srcOrd="0" destOrd="0" parTransId="{6A4AD147-653F-4414-AC81-C5F845B54927}" sibTransId="{C402BA92-9C86-465A-8A84-F15347A3B6A3}"/>
    <dgm:cxn modelId="{DCF690E4-9186-4EED-93B4-06AF819C699C}" type="presOf" srcId="{21EF0857-60DF-468A-9520-AF3890A2DE52}" destId="{D7A8E046-DF7C-4E6B-B7CE-CD01F601AD57}" srcOrd="0" destOrd="0" presId="urn:microsoft.com/office/officeart/2008/layout/AlternatingHexagons"/>
    <dgm:cxn modelId="{15ED41F3-80E1-4021-8123-B47119758817}" type="presOf" srcId="{BA4AF9F3-BF1A-49E0-A466-AB3DB1DDF42A}" destId="{A6F8473A-D0DD-4C0B-9780-A50E5A920F24}" srcOrd="0" destOrd="0" presId="urn:microsoft.com/office/officeart/2008/layout/AlternatingHexagons"/>
    <dgm:cxn modelId="{EF3D8341-352D-4005-8B24-9BDC40FBE37C}" type="presParOf" srcId="{1D6C8D37-8329-42FE-B525-E7B51EE0A5CE}" destId="{87826813-A071-483A-9555-E154B3E9E7B3}" srcOrd="0" destOrd="0" presId="urn:microsoft.com/office/officeart/2008/layout/AlternatingHexagons"/>
    <dgm:cxn modelId="{00D115AE-34A1-42BA-904B-942859AB35A6}" type="presParOf" srcId="{87826813-A071-483A-9555-E154B3E9E7B3}" destId="{A6F8473A-D0DD-4C0B-9780-A50E5A920F24}" srcOrd="0" destOrd="0" presId="urn:microsoft.com/office/officeart/2008/layout/AlternatingHexagons"/>
    <dgm:cxn modelId="{EAC09B1D-3CF5-421B-9206-D033D7B6C681}" type="presParOf" srcId="{87826813-A071-483A-9555-E154B3E9E7B3}" destId="{099A8621-91E4-47DC-A81A-695E18D703AF}" srcOrd="1" destOrd="0" presId="urn:microsoft.com/office/officeart/2008/layout/AlternatingHexagons"/>
    <dgm:cxn modelId="{A22A741A-FEC4-4340-BF69-CC9C2E517C45}" type="presParOf" srcId="{87826813-A071-483A-9555-E154B3E9E7B3}" destId="{2C857D5D-9F2C-4051-A725-203B7F3F0B6E}" srcOrd="2" destOrd="0" presId="urn:microsoft.com/office/officeart/2008/layout/AlternatingHexagons"/>
    <dgm:cxn modelId="{4017C762-5C0C-4F68-AE9A-9747E7E8ED62}" type="presParOf" srcId="{87826813-A071-483A-9555-E154B3E9E7B3}" destId="{72448AC3-185D-4759-A263-AC538FB4A101}" srcOrd="3" destOrd="0" presId="urn:microsoft.com/office/officeart/2008/layout/AlternatingHexagons"/>
    <dgm:cxn modelId="{BAC83C3E-D30B-4807-974F-40970528C493}" type="presParOf" srcId="{87826813-A071-483A-9555-E154B3E9E7B3}" destId="{B8A94204-6D2D-4AD8-9B80-5682ECE1BFBA}" srcOrd="4" destOrd="0" presId="urn:microsoft.com/office/officeart/2008/layout/AlternatingHexagons"/>
    <dgm:cxn modelId="{586F3ED5-FDA0-439A-B1DE-29AFA9245BA4}" type="presParOf" srcId="{1D6C8D37-8329-42FE-B525-E7B51EE0A5CE}" destId="{6EACAFF0-66AC-4502-A337-5D92DBBA2AD6}" srcOrd="1" destOrd="0" presId="urn:microsoft.com/office/officeart/2008/layout/AlternatingHexagons"/>
    <dgm:cxn modelId="{7CC17B27-136D-4EF6-B555-50C28C12F1C4}" type="presParOf" srcId="{1D6C8D37-8329-42FE-B525-E7B51EE0A5CE}" destId="{204A2DDA-4E3A-4984-8311-811164D74E0C}" srcOrd="2" destOrd="0" presId="urn:microsoft.com/office/officeart/2008/layout/AlternatingHexagons"/>
    <dgm:cxn modelId="{5DEEE710-8D0C-4831-8CFC-95720E7E4871}" type="presParOf" srcId="{204A2DDA-4E3A-4984-8311-811164D74E0C}" destId="{85AC773F-EB62-491C-A639-271C8C138983}" srcOrd="0" destOrd="0" presId="urn:microsoft.com/office/officeart/2008/layout/AlternatingHexagons"/>
    <dgm:cxn modelId="{6B4D4070-7B30-446C-B06C-524DAFC72B3F}" type="presParOf" srcId="{204A2DDA-4E3A-4984-8311-811164D74E0C}" destId="{FDB24635-004E-441E-9069-AFCD5EFE7E55}" srcOrd="1" destOrd="0" presId="urn:microsoft.com/office/officeart/2008/layout/AlternatingHexagons"/>
    <dgm:cxn modelId="{9FB2CE9B-EA39-4FF4-9BA2-F64F8C8928C4}" type="presParOf" srcId="{204A2DDA-4E3A-4984-8311-811164D74E0C}" destId="{476F6777-998A-49DB-9000-C0681F1A8B46}" srcOrd="2" destOrd="0" presId="urn:microsoft.com/office/officeart/2008/layout/AlternatingHexagons"/>
    <dgm:cxn modelId="{1856960B-9057-490B-8892-B61574371B09}" type="presParOf" srcId="{204A2DDA-4E3A-4984-8311-811164D74E0C}" destId="{697E46A7-7488-4A7D-8012-45293CA56E52}" srcOrd="3" destOrd="0" presId="urn:microsoft.com/office/officeart/2008/layout/AlternatingHexagons"/>
    <dgm:cxn modelId="{B4C257AC-CFD4-450B-A82F-BA714208271E}" type="presParOf" srcId="{204A2DDA-4E3A-4984-8311-811164D74E0C}" destId="{D7A8E046-DF7C-4E6B-B7CE-CD01F601AD57}" srcOrd="4" destOrd="0" presId="urn:microsoft.com/office/officeart/2008/layout/AlternatingHexagons"/>
    <dgm:cxn modelId="{B308B9D9-9C37-45E7-B8CC-4A4189666C81}" type="presParOf" srcId="{1D6C8D37-8329-42FE-B525-E7B51EE0A5CE}" destId="{67F4C4D8-FDE1-471A-84E1-310943CB6D87}" srcOrd="3" destOrd="0" presId="urn:microsoft.com/office/officeart/2008/layout/AlternatingHexagons"/>
    <dgm:cxn modelId="{CA63F5C6-7E1C-41BD-B6DF-20A717B4E11B}" type="presParOf" srcId="{1D6C8D37-8329-42FE-B525-E7B51EE0A5CE}" destId="{49BF3BB6-3AB4-477F-9CD8-E18F33F16B3A}" srcOrd="4" destOrd="0" presId="urn:microsoft.com/office/officeart/2008/layout/AlternatingHexagons"/>
    <dgm:cxn modelId="{0C41F522-4334-4724-B9A3-8EA62AB0F7B2}" type="presParOf" srcId="{49BF3BB6-3AB4-477F-9CD8-E18F33F16B3A}" destId="{ED2B85E5-CBFD-4546-8949-F004530BD571}" srcOrd="0" destOrd="0" presId="urn:microsoft.com/office/officeart/2008/layout/AlternatingHexagons"/>
    <dgm:cxn modelId="{17E018F9-FF60-46B9-A399-7C3C68AD16DB}" type="presParOf" srcId="{49BF3BB6-3AB4-477F-9CD8-E18F33F16B3A}" destId="{F9228730-DF3E-4042-940B-766B645E38C9}" srcOrd="1" destOrd="0" presId="urn:microsoft.com/office/officeart/2008/layout/AlternatingHexagons"/>
    <dgm:cxn modelId="{93B10888-55CB-4D95-99A6-741B389C6082}" type="presParOf" srcId="{49BF3BB6-3AB4-477F-9CD8-E18F33F16B3A}" destId="{D7DDA4DB-2E07-4A44-8D0C-A4249F651235}" srcOrd="2" destOrd="0" presId="urn:microsoft.com/office/officeart/2008/layout/AlternatingHexagons"/>
    <dgm:cxn modelId="{B4EE9CCE-178C-4512-9918-CB80A5521C08}" type="presParOf" srcId="{49BF3BB6-3AB4-477F-9CD8-E18F33F16B3A}" destId="{7439D789-F5A8-4FD9-B598-30997DD6962B}" srcOrd="3" destOrd="0" presId="urn:microsoft.com/office/officeart/2008/layout/AlternatingHexagons"/>
    <dgm:cxn modelId="{EF06C154-DFE8-481D-9BEA-2899D911EF60}" type="presParOf" srcId="{49BF3BB6-3AB4-477F-9CD8-E18F33F16B3A}" destId="{FB523CF4-89A2-4CB5-93B8-02A04D635D17}"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DEAD4-220D-4B73-95F5-A89B8D377D3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i-FI"/>
        </a:p>
      </dgm:t>
    </dgm:pt>
    <dgm:pt modelId="{5CF5ADCB-AC23-41E6-9211-7C46C3506FEF}">
      <dgm:prSet phldrT="[Teksti]"/>
      <dgm:spPr/>
      <dgm:t>
        <a:bodyPr/>
        <a:lstStyle/>
        <a:p>
          <a:r>
            <a:rPr lang="fi-FI"/>
            <a:t>Mitä</a:t>
          </a:r>
        </a:p>
      </dgm:t>
    </dgm:pt>
    <dgm:pt modelId="{6DFBA543-02D3-47ED-AE58-45130B2B792E}" type="parTrans" cxnId="{F0F0B382-4EC4-45AA-A2CB-0BD2EBEA9721}">
      <dgm:prSet/>
      <dgm:spPr/>
      <dgm:t>
        <a:bodyPr/>
        <a:lstStyle/>
        <a:p>
          <a:endParaRPr lang="fi-FI"/>
        </a:p>
      </dgm:t>
    </dgm:pt>
    <dgm:pt modelId="{95A0D495-88BD-4C43-9FED-EE2A873D4B27}" type="sibTrans" cxnId="{F0F0B382-4EC4-45AA-A2CB-0BD2EBEA9721}">
      <dgm:prSet/>
      <dgm:spPr/>
      <dgm:t>
        <a:bodyPr/>
        <a:lstStyle/>
        <a:p>
          <a:endParaRPr lang="fi-FI"/>
        </a:p>
      </dgm:t>
    </dgm:pt>
    <dgm:pt modelId="{E611DC46-CCF1-41DB-A459-8179C85EB3A7}">
      <dgm:prSet phldrT="[Teksti]"/>
      <dgm:spPr/>
      <dgm:t>
        <a:bodyPr/>
        <a:lstStyle/>
        <a:p>
          <a:r>
            <a:rPr lang="fi-FI" b="1" i="0"/>
            <a:t>Perheen tuomaa lämpöä.</a:t>
          </a:r>
          <a:r>
            <a:rPr lang="fi-FI" b="0" i="0"/>
            <a:t> Haluat tutustua toisesta kulttuurista tulevaan ihmiseen ja luoda molemminpuolista ystävyyttä.</a:t>
          </a:r>
          <a:endParaRPr lang="fi-FI"/>
        </a:p>
      </dgm:t>
    </dgm:pt>
    <dgm:pt modelId="{B86A321E-6DFB-4DCF-9DF0-31DC50792741}" type="parTrans" cxnId="{AC3A33C6-DFAE-4B30-8CC6-A2C18BA2F338}">
      <dgm:prSet/>
      <dgm:spPr/>
      <dgm:t>
        <a:bodyPr/>
        <a:lstStyle/>
        <a:p>
          <a:endParaRPr lang="fi-FI"/>
        </a:p>
      </dgm:t>
    </dgm:pt>
    <dgm:pt modelId="{55E06780-8554-49D5-B949-D90642DF61B4}" type="sibTrans" cxnId="{AC3A33C6-DFAE-4B30-8CC6-A2C18BA2F338}">
      <dgm:prSet/>
      <dgm:spPr/>
      <dgm:t>
        <a:bodyPr/>
        <a:lstStyle/>
        <a:p>
          <a:endParaRPr lang="fi-FI"/>
        </a:p>
      </dgm:t>
    </dgm:pt>
    <dgm:pt modelId="{E55CC3EA-A521-4BB4-BD62-3FDD5A0D4AE4}">
      <dgm:prSet phldrT="[Teksti]"/>
      <dgm:spPr/>
      <dgm:t>
        <a:bodyPr/>
        <a:lstStyle/>
        <a:p>
          <a:r>
            <a:rPr lang="fi-FI"/>
            <a:t>Kenelle</a:t>
          </a:r>
        </a:p>
      </dgm:t>
    </dgm:pt>
    <dgm:pt modelId="{A432E721-A0EC-4DA3-AE6B-A61576E0EA22}" type="parTrans" cxnId="{B3A179EE-2345-4B07-BB85-533A512D72C6}">
      <dgm:prSet/>
      <dgm:spPr/>
      <dgm:t>
        <a:bodyPr/>
        <a:lstStyle/>
        <a:p>
          <a:endParaRPr lang="fi-FI"/>
        </a:p>
      </dgm:t>
    </dgm:pt>
    <dgm:pt modelId="{69672D91-C251-45E4-B61A-F30580A5A16F}" type="sibTrans" cxnId="{B3A179EE-2345-4B07-BB85-533A512D72C6}">
      <dgm:prSet/>
      <dgm:spPr/>
      <dgm:t>
        <a:bodyPr/>
        <a:lstStyle/>
        <a:p>
          <a:endParaRPr lang="fi-FI"/>
        </a:p>
      </dgm:t>
    </dgm:pt>
    <dgm:pt modelId="{5B302B0B-94D8-4AA8-927C-C941A03A4F4F}">
      <dgm:prSet phldrT="[Teksti]"/>
      <dgm:spPr/>
      <dgm:t>
        <a:bodyPr/>
        <a:lstStyle/>
        <a:p>
          <a:r>
            <a:rPr lang="fi-FI" b="1" i="0"/>
            <a:t>Sinulle.</a:t>
          </a:r>
          <a:r>
            <a:rPr lang="fi-FI" b="0" i="0"/>
            <a:t> Voit olla yksinelävä aikuinen, ruuhkavuosia elävä perheellinen tai eläkkeellä oleva aktiivinen tekijä. </a:t>
          </a:r>
          <a:endParaRPr lang="fi-FI"/>
        </a:p>
      </dgm:t>
    </dgm:pt>
    <dgm:pt modelId="{DF6F12FF-C1BD-4E52-9D87-7E81E40CBE0E}" type="parTrans" cxnId="{2411AAEE-5FE9-4133-918C-74D3FD631F7E}">
      <dgm:prSet/>
      <dgm:spPr/>
      <dgm:t>
        <a:bodyPr/>
        <a:lstStyle/>
        <a:p>
          <a:endParaRPr lang="fi-FI"/>
        </a:p>
      </dgm:t>
    </dgm:pt>
    <dgm:pt modelId="{EF2D4810-B00E-4957-BC14-BF9ECEDC4057}" type="sibTrans" cxnId="{2411AAEE-5FE9-4133-918C-74D3FD631F7E}">
      <dgm:prSet/>
      <dgm:spPr/>
      <dgm:t>
        <a:bodyPr/>
        <a:lstStyle/>
        <a:p>
          <a:endParaRPr lang="fi-FI"/>
        </a:p>
      </dgm:t>
    </dgm:pt>
    <dgm:pt modelId="{C77EE640-741E-4975-9238-C08D88275EE8}">
      <dgm:prSet phldrT="[Teksti]"/>
      <dgm:spPr/>
      <dgm:t>
        <a:bodyPr/>
        <a:lstStyle/>
        <a:p>
          <a:r>
            <a:rPr lang="fi-FI"/>
            <a:t>Miten</a:t>
          </a:r>
        </a:p>
      </dgm:t>
    </dgm:pt>
    <dgm:pt modelId="{9FB9C949-15B7-42CD-AD34-C6A81DB2FBFB}" type="parTrans" cxnId="{1FCCB359-E25C-4DD0-87AF-12D60B0E445A}">
      <dgm:prSet/>
      <dgm:spPr/>
      <dgm:t>
        <a:bodyPr/>
        <a:lstStyle/>
        <a:p>
          <a:endParaRPr lang="fi-FI"/>
        </a:p>
      </dgm:t>
    </dgm:pt>
    <dgm:pt modelId="{A7F12C22-6190-4FFE-A916-BB5F3CB8CCBF}" type="sibTrans" cxnId="{1FCCB359-E25C-4DD0-87AF-12D60B0E445A}">
      <dgm:prSet/>
      <dgm:spPr/>
      <dgm:t>
        <a:bodyPr/>
        <a:lstStyle/>
        <a:p>
          <a:endParaRPr lang="fi-FI"/>
        </a:p>
      </dgm:t>
    </dgm:pt>
    <dgm:pt modelId="{E1DD9EE2-D016-4384-9F34-8F3640A3E71D}">
      <dgm:prSet phldrT="[Teksti]"/>
      <dgm:spPr/>
      <dgm:t>
        <a:bodyPr/>
        <a:lstStyle/>
        <a:p>
          <a:r>
            <a:rPr lang="fi-FI" b="1" i="0"/>
            <a:t>Suurella sydämellä, sinulle ja nuorelle sopivalla tavalla!</a:t>
          </a:r>
          <a:r>
            <a:rPr lang="fi-FI" b="0" i="0"/>
            <a:t> Yhteinen kävelylenkki, kokkailua, leffailta tai luonnossa liikkuen, yhdessä keksien mukavaa tekemistä.</a:t>
          </a:r>
          <a:endParaRPr lang="fi-FI"/>
        </a:p>
      </dgm:t>
    </dgm:pt>
    <dgm:pt modelId="{FC935603-FE71-4C47-B5C6-39C09B85748F}" type="parTrans" cxnId="{46C770F1-FDAB-4B9B-BB61-2BEB9ADE7639}">
      <dgm:prSet/>
      <dgm:spPr/>
      <dgm:t>
        <a:bodyPr/>
        <a:lstStyle/>
        <a:p>
          <a:endParaRPr lang="fi-FI"/>
        </a:p>
      </dgm:t>
    </dgm:pt>
    <dgm:pt modelId="{E1170CDF-524C-4C56-AD03-9DCB2291701C}" type="sibTrans" cxnId="{46C770F1-FDAB-4B9B-BB61-2BEB9ADE7639}">
      <dgm:prSet/>
      <dgm:spPr/>
      <dgm:t>
        <a:bodyPr/>
        <a:lstStyle/>
        <a:p>
          <a:endParaRPr lang="fi-FI"/>
        </a:p>
      </dgm:t>
    </dgm:pt>
    <dgm:pt modelId="{053FF766-503F-4D2C-B4B3-11728ADA4218}">
      <dgm:prSet phldrT="[Teksti]"/>
      <dgm:spPr/>
      <dgm:t>
        <a:bodyPr/>
        <a:lstStyle/>
        <a:p>
          <a:r>
            <a:rPr lang="fi-FI" b="1" i="0"/>
            <a:t>Kummiperhetoiminnass</a:t>
          </a:r>
          <a:r>
            <a:rPr lang="fi-FI" b="0" i="0"/>
            <a:t>a suomalainen perhe tukee yksin maassa asuvaa nuorta. Arkisten toiminnoiden kautta kansainvälisyydestä tulee kotoisaa ja yhdessä luodaan yhteisöllisyyttä</a:t>
          </a:r>
          <a:endParaRPr lang="fi-FI"/>
        </a:p>
      </dgm:t>
    </dgm:pt>
    <dgm:pt modelId="{27728427-11AA-4924-93A2-1F98B57F3D99}" type="parTrans" cxnId="{C839D2AE-8444-4D1A-8005-C203F2C52B84}">
      <dgm:prSet/>
      <dgm:spPr/>
      <dgm:t>
        <a:bodyPr/>
        <a:lstStyle/>
        <a:p>
          <a:endParaRPr lang="fi-FI"/>
        </a:p>
      </dgm:t>
    </dgm:pt>
    <dgm:pt modelId="{84F979A2-CFCE-47BB-A7E5-0742DCC73159}" type="sibTrans" cxnId="{C839D2AE-8444-4D1A-8005-C203F2C52B84}">
      <dgm:prSet/>
      <dgm:spPr/>
      <dgm:t>
        <a:bodyPr/>
        <a:lstStyle/>
        <a:p>
          <a:endParaRPr lang="fi-FI"/>
        </a:p>
      </dgm:t>
    </dgm:pt>
    <dgm:pt modelId="{E735E352-648E-4E87-840F-D1F743B94732}">
      <dgm:prSet phldrT="[Teksti]"/>
      <dgm:spPr/>
      <dgm:t>
        <a:bodyPr/>
        <a:lstStyle/>
        <a:p>
          <a:r>
            <a:rPr lang="fi-FI" b="1" i="0"/>
            <a:t>Tule tutustumaan </a:t>
          </a:r>
          <a:r>
            <a:rPr lang="fi-FI" b="0" i="0"/>
            <a:t>Paremmin Yhdessä ry:n kummiperhetoimintaan, kuulemaan kertomuksia ja juttelemaan.</a:t>
          </a:r>
          <a:endParaRPr lang="fi-FI"/>
        </a:p>
      </dgm:t>
    </dgm:pt>
    <dgm:pt modelId="{B7AB9B21-ED32-4C6E-AB92-E0F32EC2E91F}" type="parTrans" cxnId="{A6555EC5-65F7-42F9-B5B5-BACE538ED684}">
      <dgm:prSet/>
      <dgm:spPr/>
    </dgm:pt>
    <dgm:pt modelId="{DFC9C076-B417-4934-8731-0B663FBD5B37}" type="sibTrans" cxnId="{A6555EC5-65F7-42F9-B5B5-BACE538ED684}">
      <dgm:prSet/>
      <dgm:spPr/>
    </dgm:pt>
    <dgm:pt modelId="{4111167A-24F3-43ED-9711-C5FAB6588753}">
      <dgm:prSet phldrT="[Teksti]"/>
      <dgm:spPr/>
      <dgm:t>
        <a:bodyPr/>
        <a:lstStyle/>
        <a:p>
          <a:r>
            <a:rPr lang="fi-FI" b="1" i="0"/>
            <a:t> Vilpittömyys, rohkeus ja innostus riittävät. </a:t>
          </a:r>
          <a:r>
            <a:rPr lang="fi-FI" b="0" i="0"/>
            <a:t>Sinulla voi olla joko omakohtaista kokemusta muutosta uudelle paikkakunnalle tai vieraalla kielellä asioimisesta tai kaikki voi olla uutta, tärkeintä on läsnäolo. </a:t>
          </a:r>
          <a:endParaRPr lang="fi-FI" b="0"/>
        </a:p>
      </dgm:t>
    </dgm:pt>
    <dgm:pt modelId="{0C6A931E-884B-4A76-A8E1-BF1ED227C739}" type="parTrans" cxnId="{B0041289-F822-499B-91CB-07D743A2F9F6}">
      <dgm:prSet/>
      <dgm:spPr/>
    </dgm:pt>
    <dgm:pt modelId="{5F250D02-119A-4A5B-90FB-29D3058BEC91}" type="sibTrans" cxnId="{B0041289-F822-499B-91CB-07D743A2F9F6}">
      <dgm:prSet/>
      <dgm:spPr/>
    </dgm:pt>
    <dgm:pt modelId="{3A02C58F-8EDB-4651-A378-F8316079FFA3}" type="pres">
      <dgm:prSet presAssocID="{5C6DEAD4-220D-4B73-95F5-A89B8D377D3D}" presName="Name0" presStyleCnt="0">
        <dgm:presLayoutVars>
          <dgm:chMax val="7"/>
          <dgm:dir/>
          <dgm:animLvl val="lvl"/>
          <dgm:resizeHandles val="exact"/>
        </dgm:presLayoutVars>
      </dgm:prSet>
      <dgm:spPr/>
    </dgm:pt>
    <dgm:pt modelId="{A6A31D14-D63C-48E6-890F-6C3249F687BA}" type="pres">
      <dgm:prSet presAssocID="{5CF5ADCB-AC23-41E6-9211-7C46C3506FEF}" presName="circle1" presStyleLbl="node1" presStyleIdx="0" presStyleCnt="3"/>
      <dgm:spPr>
        <a:solidFill>
          <a:schemeClr val="accent4"/>
        </a:solidFill>
      </dgm:spPr>
    </dgm:pt>
    <dgm:pt modelId="{0BED47C2-4E80-4B1C-9878-70DE0B1FDCF4}" type="pres">
      <dgm:prSet presAssocID="{5CF5ADCB-AC23-41E6-9211-7C46C3506FEF}" presName="space" presStyleCnt="0"/>
      <dgm:spPr/>
    </dgm:pt>
    <dgm:pt modelId="{73FDC0E4-29B4-4DE7-9299-08A8016E5827}" type="pres">
      <dgm:prSet presAssocID="{5CF5ADCB-AC23-41E6-9211-7C46C3506FEF}" presName="rect1" presStyleLbl="alignAcc1" presStyleIdx="0" presStyleCnt="3" custLinFactNeighborX="0" custLinFactNeighborY="-13635"/>
      <dgm:spPr/>
    </dgm:pt>
    <dgm:pt modelId="{9E5CEF0C-545D-4EBE-B063-9A8CDFE35109}" type="pres">
      <dgm:prSet presAssocID="{E55CC3EA-A521-4BB4-BD62-3FDD5A0D4AE4}" presName="vertSpace2" presStyleLbl="node1" presStyleIdx="0" presStyleCnt="3"/>
      <dgm:spPr/>
    </dgm:pt>
    <dgm:pt modelId="{E5DF132D-6B49-40BB-8B25-8004F130272F}" type="pres">
      <dgm:prSet presAssocID="{E55CC3EA-A521-4BB4-BD62-3FDD5A0D4AE4}" presName="circle2" presStyleLbl="node1" presStyleIdx="1" presStyleCnt="3"/>
      <dgm:spPr>
        <a:solidFill>
          <a:schemeClr val="accent4">
            <a:lumMod val="20000"/>
            <a:lumOff val="80000"/>
          </a:schemeClr>
        </a:solidFill>
      </dgm:spPr>
    </dgm:pt>
    <dgm:pt modelId="{E5522500-E6AB-4E30-856A-7A58B4FB327E}" type="pres">
      <dgm:prSet presAssocID="{E55CC3EA-A521-4BB4-BD62-3FDD5A0D4AE4}" presName="rect2" presStyleLbl="alignAcc1" presStyleIdx="1" presStyleCnt="3"/>
      <dgm:spPr/>
    </dgm:pt>
    <dgm:pt modelId="{5609E996-DD8F-417F-B62E-5AE11DD6E91E}" type="pres">
      <dgm:prSet presAssocID="{C77EE640-741E-4975-9238-C08D88275EE8}" presName="vertSpace3" presStyleLbl="node1" presStyleIdx="1" presStyleCnt="3"/>
      <dgm:spPr/>
    </dgm:pt>
    <dgm:pt modelId="{1504DC3B-2BE5-430A-B9B2-7160F9874C98}" type="pres">
      <dgm:prSet presAssocID="{C77EE640-741E-4975-9238-C08D88275EE8}" presName="circle3" presStyleLbl="node1" presStyleIdx="2" presStyleCnt="3"/>
      <dgm:spPr/>
    </dgm:pt>
    <dgm:pt modelId="{30C01A17-3CB9-4B4B-8F99-F9B99D945A9B}" type="pres">
      <dgm:prSet presAssocID="{C77EE640-741E-4975-9238-C08D88275EE8}" presName="rect3" presStyleLbl="alignAcc1" presStyleIdx="2" presStyleCnt="3"/>
      <dgm:spPr/>
    </dgm:pt>
    <dgm:pt modelId="{9A85F0D3-0B8E-4BF6-A512-2254F0EB0E04}" type="pres">
      <dgm:prSet presAssocID="{5CF5ADCB-AC23-41E6-9211-7C46C3506FEF}" presName="rect1ParTx" presStyleLbl="alignAcc1" presStyleIdx="2" presStyleCnt="3">
        <dgm:presLayoutVars>
          <dgm:chMax val="1"/>
          <dgm:bulletEnabled val="1"/>
        </dgm:presLayoutVars>
      </dgm:prSet>
      <dgm:spPr/>
    </dgm:pt>
    <dgm:pt modelId="{B865FE7C-AB82-4B71-960C-206E650422D0}" type="pres">
      <dgm:prSet presAssocID="{5CF5ADCB-AC23-41E6-9211-7C46C3506FEF}" presName="rect1ChTx" presStyleLbl="alignAcc1" presStyleIdx="2" presStyleCnt="3">
        <dgm:presLayoutVars>
          <dgm:bulletEnabled val="1"/>
        </dgm:presLayoutVars>
      </dgm:prSet>
      <dgm:spPr/>
    </dgm:pt>
    <dgm:pt modelId="{493DB477-8064-46C7-AB7A-23D6BBE3FFC0}" type="pres">
      <dgm:prSet presAssocID="{E55CC3EA-A521-4BB4-BD62-3FDD5A0D4AE4}" presName="rect2ParTx" presStyleLbl="alignAcc1" presStyleIdx="2" presStyleCnt="3">
        <dgm:presLayoutVars>
          <dgm:chMax val="1"/>
          <dgm:bulletEnabled val="1"/>
        </dgm:presLayoutVars>
      </dgm:prSet>
      <dgm:spPr/>
    </dgm:pt>
    <dgm:pt modelId="{19DB3319-E99B-4F06-AA98-3E358D98FCA5}" type="pres">
      <dgm:prSet presAssocID="{E55CC3EA-A521-4BB4-BD62-3FDD5A0D4AE4}" presName="rect2ChTx" presStyleLbl="alignAcc1" presStyleIdx="2" presStyleCnt="3">
        <dgm:presLayoutVars>
          <dgm:bulletEnabled val="1"/>
        </dgm:presLayoutVars>
      </dgm:prSet>
      <dgm:spPr/>
    </dgm:pt>
    <dgm:pt modelId="{A1479A1B-6EBB-4EB7-A2A7-6FE1715C2CED}" type="pres">
      <dgm:prSet presAssocID="{C77EE640-741E-4975-9238-C08D88275EE8}" presName="rect3ParTx" presStyleLbl="alignAcc1" presStyleIdx="2" presStyleCnt="3">
        <dgm:presLayoutVars>
          <dgm:chMax val="1"/>
          <dgm:bulletEnabled val="1"/>
        </dgm:presLayoutVars>
      </dgm:prSet>
      <dgm:spPr/>
    </dgm:pt>
    <dgm:pt modelId="{3B29F5F8-B1FD-413D-946F-E9FC3FF4BB54}" type="pres">
      <dgm:prSet presAssocID="{C77EE640-741E-4975-9238-C08D88275EE8}" presName="rect3ChTx" presStyleLbl="alignAcc1" presStyleIdx="2" presStyleCnt="3">
        <dgm:presLayoutVars>
          <dgm:bulletEnabled val="1"/>
        </dgm:presLayoutVars>
      </dgm:prSet>
      <dgm:spPr/>
    </dgm:pt>
  </dgm:ptLst>
  <dgm:cxnLst>
    <dgm:cxn modelId="{63792D08-AD47-4EB9-9B46-B40FB182522A}" type="presOf" srcId="{5B302B0B-94D8-4AA8-927C-C941A03A4F4F}" destId="{19DB3319-E99B-4F06-AA98-3E358D98FCA5}" srcOrd="0" destOrd="0" presId="urn:microsoft.com/office/officeart/2005/8/layout/target3"/>
    <dgm:cxn modelId="{B2191411-0410-4489-824D-30EE1CB57646}" type="presOf" srcId="{E55CC3EA-A521-4BB4-BD62-3FDD5A0D4AE4}" destId="{E5522500-E6AB-4E30-856A-7A58B4FB327E}" srcOrd="0" destOrd="0" presId="urn:microsoft.com/office/officeart/2005/8/layout/target3"/>
    <dgm:cxn modelId="{B8B9CE2A-575A-4253-ADCE-8CEA6E175EB3}" type="presOf" srcId="{4111167A-24F3-43ED-9711-C5FAB6588753}" destId="{19DB3319-E99B-4F06-AA98-3E358D98FCA5}" srcOrd="0" destOrd="1" presId="urn:microsoft.com/office/officeart/2005/8/layout/target3"/>
    <dgm:cxn modelId="{BBB0A62B-28B1-4B54-ABF7-254C6CE40099}" type="presOf" srcId="{5CF5ADCB-AC23-41E6-9211-7C46C3506FEF}" destId="{73FDC0E4-29B4-4DE7-9299-08A8016E5827}" srcOrd="0" destOrd="0" presId="urn:microsoft.com/office/officeart/2005/8/layout/target3"/>
    <dgm:cxn modelId="{3A0A5F42-3536-4BDC-B08B-D441977FC1FA}" type="presOf" srcId="{E735E352-648E-4E87-840F-D1F743B94732}" destId="{3B29F5F8-B1FD-413D-946F-E9FC3FF4BB54}" srcOrd="0" destOrd="1" presId="urn:microsoft.com/office/officeart/2005/8/layout/target3"/>
    <dgm:cxn modelId="{2C883C46-2CE2-44BC-810F-7B0F77773A11}" type="presOf" srcId="{C77EE640-741E-4975-9238-C08D88275EE8}" destId="{30C01A17-3CB9-4B4B-8F99-F9B99D945A9B}" srcOrd="0" destOrd="0" presId="urn:microsoft.com/office/officeart/2005/8/layout/target3"/>
    <dgm:cxn modelId="{45252148-FCD3-4C9E-A4A1-56CDC1EE5D0C}" type="presOf" srcId="{E611DC46-CCF1-41DB-A459-8179C85EB3A7}" destId="{B865FE7C-AB82-4B71-960C-206E650422D0}" srcOrd="0" destOrd="0" presId="urn:microsoft.com/office/officeart/2005/8/layout/target3"/>
    <dgm:cxn modelId="{C8E3724D-1559-4D0C-9A01-BFA579CB495C}" type="presOf" srcId="{C77EE640-741E-4975-9238-C08D88275EE8}" destId="{A1479A1B-6EBB-4EB7-A2A7-6FE1715C2CED}" srcOrd="1" destOrd="0" presId="urn:microsoft.com/office/officeart/2005/8/layout/target3"/>
    <dgm:cxn modelId="{1FCCB359-E25C-4DD0-87AF-12D60B0E445A}" srcId="{5C6DEAD4-220D-4B73-95F5-A89B8D377D3D}" destId="{C77EE640-741E-4975-9238-C08D88275EE8}" srcOrd="2" destOrd="0" parTransId="{9FB9C949-15B7-42CD-AD34-C6A81DB2FBFB}" sibTransId="{A7F12C22-6190-4FFE-A916-BB5F3CB8CCBF}"/>
    <dgm:cxn modelId="{F0F0B382-4EC4-45AA-A2CB-0BD2EBEA9721}" srcId="{5C6DEAD4-220D-4B73-95F5-A89B8D377D3D}" destId="{5CF5ADCB-AC23-41E6-9211-7C46C3506FEF}" srcOrd="0" destOrd="0" parTransId="{6DFBA543-02D3-47ED-AE58-45130B2B792E}" sibTransId="{95A0D495-88BD-4C43-9FED-EE2A873D4B27}"/>
    <dgm:cxn modelId="{B0041289-F822-499B-91CB-07D743A2F9F6}" srcId="{E55CC3EA-A521-4BB4-BD62-3FDD5A0D4AE4}" destId="{4111167A-24F3-43ED-9711-C5FAB6588753}" srcOrd="1" destOrd="0" parTransId="{0C6A931E-884B-4A76-A8E1-BF1ED227C739}" sibTransId="{5F250D02-119A-4A5B-90FB-29D3058BEC91}"/>
    <dgm:cxn modelId="{951C779C-B364-4FEF-8DB0-B182128B4C93}" type="presOf" srcId="{5CF5ADCB-AC23-41E6-9211-7C46C3506FEF}" destId="{9A85F0D3-0B8E-4BF6-A512-2254F0EB0E04}" srcOrd="1" destOrd="0" presId="urn:microsoft.com/office/officeart/2005/8/layout/target3"/>
    <dgm:cxn modelId="{87DCC9A2-79A5-4C8A-90CA-C3BFE80AD3A3}" type="presOf" srcId="{5C6DEAD4-220D-4B73-95F5-A89B8D377D3D}" destId="{3A02C58F-8EDB-4651-A378-F8316079FFA3}" srcOrd="0" destOrd="0" presId="urn:microsoft.com/office/officeart/2005/8/layout/target3"/>
    <dgm:cxn modelId="{C839D2AE-8444-4D1A-8005-C203F2C52B84}" srcId="{5CF5ADCB-AC23-41E6-9211-7C46C3506FEF}" destId="{053FF766-503F-4D2C-B4B3-11728ADA4218}" srcOrd="1" destOrd="0" parTransId="{27728427-11AA-4924-93A2-1F98B57F3D99}" sibTransId="{84F979A2-CFCE-47BB-A7E5-0742DCC73159}"/>
    <dgm:cxn modelId="{7DBC42B9-4D28-40EF-8827-58ADB2220B46}" type="presOf" srcId="{053FF766-503F-4D2C-B4B3-11728ADA4218}" destId="{B865FE7C-AB82-4B71-960C-206E650422D0}" srcOrd="0" destOrd="1" presId="urn:microsoft.com/office/officeart/2005/8/layout/target3"/>
    <dgm:cxn modelId="{A6555EC5-65F7-42F9-B5B5-BACE538ED684}" srcId="{C77EE640-741E-4975-9238-C08D88275EE8}" destId="{E735E352-648E-4E87-840F-D1F743B94732}" srcOrd="1" destOrd="0" parTransId="{B7AB9B21-ED32-4C6E-AB92-E0F32EC2E91F}" sibTransId="{DFC9C076-B417-4934-8731-0B663FBD5B37}"/>
    <dgm:cxn modelId="{AC3A33C6-DFAE-4B30-8CC6-A2C18BA2F338}" srcId="{5CF5ADCB-AC23-41E6-9211-7C46C3506FEF}" destId="{E611DC46-CCF1-41DB-A459-8179C85EB3A7}" srcOrd="0" destOrd="0" parTransId="{B86A321E-6DFB-4DCF-9DF0-31DC50792741}" sibTransId="{55E06780-8554-49D5-B949-D90642DF61B4}"/>
    <dgm:cxn modelId="{B9247ECA-C57F-4658-9A79-12A1242A1D02}" type="presOf" srcId="{E1DD9EE2-D016-4384-9F34-8F3640A3E71D}" destId="{3B29F5F8-B1FD-413D-946F-E9FC3FF4BB54}" srcOrd="0" destOrd="0" presId="urn:microsoft.com/office/officeart/2005/8/layout/target3"/>
    <dgm:cxn modelId="{2718ADCC-59DA-4B67-A045-08178249D70C}" type="presOf" srcId="{E55CC3EA-A521-4BB4-BD62-3FDD5A0D4AE4}" destId="{493DB477-8064-46C7-AB7A-23D6BBE3FFC0}" srcOrd="1" destOrd="0" presId="urn:microsoft.com/office/officeart/2005/8/layout/target3"/>
    <dgm:cxn modelId="{B3A179EE-2345-4B07-BB85-533A512D72C6}" srcId="{5C6DEAD4-220D-4B73-95F5-A89B8D377D3D}" destId="{E55CC3EA-A521-4BB4-BD62-3FDD5A0D4AE4}" srcOrd="1" destOrd="0" parTransId="{A432E721-A0EC-4DA3-AE6B-A61576E0EA22}" sibTransId="{69672D91-C251-45E4-B61A-F30580A5A16F}"/>
    <dgm:cxn modelId="{2411AAEE-5FE9-4133-918C-74D3FD631F7E}" srcId="{E55CC3EA-A521-4BB4-BD62-3FDD5A0D4AE4}" destId="{5B302B0B-94D8-4AA8-927C-C941A03A4F4F}" srcOrd="0" destOrd="0" parTransId="{DF6F12FF-C1BD-4E52-9D87-7E81E40CBE0E}" sibTransId="{EF2D4810-B00E-4957-BC14-BF9ECEDC4057}"/>
    <dgm:cxn modelId="{46C770F1-FDAB-4B9B-BB61-2BEB9ADE7639}" srcId="{C77EE640-741E-4975-9238-C08D88275EE8}" destId="{E1DD9EE2-D016-4384-9F34-8F3640A3E71D}" srcOrd="0" destOrd="0" parTransId="{FC935603-FE71-4C47-B5C6-39C09B85748F}" sibTransId="{E1170CDF-524C-4C56-AD03-9DCB2291701C}"/>
    <dgm:cxn modelId="{0418030F-5910-4935-AC41-6C7F84387E69}" type="presParOf" srcId="{3A02C58F-8EDB-4651-A378-F8316079FFA3}" destId="{A6A31D14-D63C-48E6-890F-6C3249F687BA}" srcOrd="0" destOrd="0" presId="urn:microsoft.com/office/officeart/2005/8/layout/target3"/>
    <dgm:cxn modelId="{C4CA6ADA-55B8-4401-A271-A3E7E608B716}" type="presParOf" srcId="{3A02C58F-8EDB-4651-A378-F8316079FFA3}" destId="{0BED47C2-4E80-4B1C-9878-70DE0B1FDCF4}" srcOrd="1" destOrd="0" presId="urn:microsoft.com/office/officeart/2005/8/layout/target3"/>
    <dgm:cxn modelId="{DD370E21-8DDF-44E9-999F-F315AB41BA5F}" type="presParOf" srcId="{3A02C58F-8EDB-4651-A378-F8316079FFA3}" destId="{73FDC0E4-29B4-4DE7-9299-08A8016E5827}" srcOrd="2" destOrd="0" presId="urn:microsoft.com/office/officeart/2005/8/layout/target3"/>
    <dgm:cxn modelId="{718C740E-70CE-4C1C-8DEB-F22E22B77B17}" type="presParOf" srcId="{3A02C58F-8EDB-4651-A378-F8316079FFA3}" destId="{9E5CEF0C-545D-4EBE-B063-9A8CDFE35109}" srcOrd="3" destOrd="0" presId="urn:microsoft.com/office/officeart/2005/8/layout/target3"/>
    <dgm:cxn modelId="{B0EAABA9-7D2A-4212-9245-8CCB890FE609}" type="presParOf" srcId="{3A02C58F-8EDB-4651-A378-F8316079FFA3}" destId="{E5DF132D-6B49-40BB-8B25-8004F130272F}" srcOrd="4" destOrd="0" presId="urn:microsoft.com/office/officeart/2005/8/layout/target3"/>
    <dgm:cxn modelId="{00535BB2-4853-469C-AEBB-363982C9AA79}" type="presParOf" srcId="{3A02C58F-8EDB-4651-A378-F8316079FFA3}" destId="{E5522500-E6AB-4E30-856A-7A58B4FB327E}" srcOrd="5" destOrd="0" presId="urn:microsoft.com/office/officeart/2005/8/layout/target3"/>
    <dgm:cxn modelId="{678A4094-C9F0-4587-B247-750EDEE62F5B}" type="presParOf" srcId="{3A02C58F-8EDB-4651-A378-F8316079FFA3}" destId="{5609E996-DD8F-417F-B62E-5AE11DD6E91E}" srcOrd="6" destOrd="0" presId="urn:microsoft.com/office/officeart/2005/8/layout/target3"/>
    <dgm:cxn modelId="{A5E68206-E1FE-4CF9-9B95-13CF9EEE8F63}" type="presParOf" srcId="{3A02C58F-8EDB-4651-A378-F8316079FFA3}" destId="{1504DC3B-2BE5-430A-B9B2-7160F9874C98}" srcOrd="7" destOrd="0" presId="urn:microsoft.com/office/officeart/2005/8/layout/target3"/>
    <dgm:cxn modelId="{3C5352AF-619F-4F56-BAF6-0495FB5EC8FF}" type="presParOf" srcId="{3A02C58F-8EDB-4651-A378-F8316079FFA3}" destId="{30C01A17-3CB9-4B4B-8F99-F9B99D945A9B}" srcOrd="8" destOrd="0" presId="urn:microsoft.com/office/officeart/2005/8/layout/target3"/>
    <dgm:cxn modelId="{227B7398-893C-4E03-89E6-19424701120E}" type="presParOf" srcId="{3A02C58F-8EDB-4651-A378-F8316079FFA3}" destId="{9A85F0D3-0B8E-4BF6-A512-2254F0EB0E04}" srcOrd="9" destOrd="0" presId="urn:microsoft.com/office/officeart/2005/8/layout/target3"/>
    <dgm:cxn modelId="{24180F37-BF4F-4EF6-BFC9-431D3E37684F}" type="presParOf" srcId="{3A02C58F-8EDB-4651-A378-F8316079FFA3}" destId="{B865FE7C-AB82-4B71-960C-206E650422D0}" srcOrd="10" destOrd="0" presId="urn:microsoft.com/office/officeart/2005/8/layout/target3"/>
    <dgm:cxn modelId="{21A04431-4E87-40C0-AE49-D0DD5E52BC59}" type="presParOf" srcId="{3A02C58F-8EDB-4651-A378-F8316079FFA3}" destId="{493DB477-8064-46C7-AB7A-23D6BBE3FFC0}" srcOrd="11" destOrd="0" presId="urn:microsoft.com/office/officeart/2005/8/layout/target3"/>
    <dgm:cxn modelId="{775B2756-413D-4986-B0C8-79C12A66F2B3}" type="presParOf" srcId="{3A02C58F-8EDB-4651-A378-F8316079FFA3}" destId="{19DB3319-E99B-4F06-AA98-3E358D98FCA5}" srcOrd="12" destOrd="0" presId="urn:microsoft.com/office/officeart/2005/8/layout/target3"/>
    <dgm:cxn modelId="{402E19FB-AA4B-4B57-BEB5-31A3EC85F2C6}" type="presParOf" srcId="{3A02C58F-8EDB-4651-A378-F8316079FFA3}" destId="{A1479A1B-6EBB-4EB7-A2A7-6FE1715C2CED}" srcOrd="13" destOrd="0" presId="urn:microsoft.com/office/officeart/2005/8/layout/target3"/>
    <dgm:cxn modelId="{A697B94E-6528-462D-BF3B-83930FFE1862}" type="presParOf" srcId="{3A02C58F-8EDB-4651-A378-F8316079FFA3}" destId="{3B29F5F8-B1FD-413D-946F-E9FC3FF4BB54}"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419DAA-CB7F-4965-B922-F2BD0C3EBE40}"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FI"/>
        </a:p>
      </dgm:t>
    </dgm:pt>
    <dgm:pt modelId="{8EC35BE8-C23E-4921-AAA4-9A653C3983C7}">
      <dgm:prSet phldrT="[Teksti]"/>
      <dgm:spPr/>
      <dgm:t>
        <a:bodyPr/>
        <a:lstStyle/>
        <a:p>
          <a:endParaRPr lang="en-FI" b="1"/>
        </a:p>
      </dgm:t>
    </dgm:pt>
    <dgm:pt modelId="{E3B48CC6-F824-4F1B-B8DE-47D04F52F17D}" type="parTrans" cxnId="{076ED17E-2BD9-41B4-B885-6C8CCF8C144B}">
      <dgm:prSet/>
      <dgm:spPr/>
      <dgm:t>
        <a:bodyPr/>
        <a:lstStyle/>
        <a:p>
          <a:endParaRPr lang="en-FI"/>
        </a:p>
      </dgm:t>
    </dgm:pt>
    <dgm:pt modelId="{54DDBE77-CD6C-4EF5-9AEA-1FE42FC354B5}" type="sibTrans" cxnId="{076ED17E-2BD9-41B4-B885-6C8CCF8C144B}">
      <dgm:prSet/>
      <dgm:spPr/>
      <dgm:t>
        <a:bodyPr/>
        <a:lstStyle/>
        <a:p>
          <a:endParaRPr lang="en-FI"/>
        </a:p>
      </dgm:t>
    </dgm:pt>
    <dgm:pt modelId="{414AD721-90C3-453F-B3C1-05851E3A755B}">
      <dgm:prSet phldrT="[Teksti]" custT="1"/>
      <dgm:spPr/>
      <dgm:t>
        <a:bodyPr/>
        <a:lstStyle/>
        <a:p>
          <a:endParaRPr lang="en-FI" sz="2000" b="1"/>
        </a:p>
      </dgm:t>
    </dgm:pt>
    <dgm:pt modelId="{FB88E077-6D72-46C5-844C-37E14DE3BD90}" type="parTrans" cxnId="{CEA971FE-136B-47D5-B1D9-BD592D4FCCCD}">
      <dgm:prSet/>
      <dgm:spPr/>
      <dgm:t>
        <a:bodyPr/>
        <a:lstStyle/>
        <a:p>
          <a:endParaRPr lang="en-FI"/>
        </a:p>
      </dgm:t>
    </dgm:pt>
    <dgm:pt modelId="{10D14FA9-FDA5-432D-98C2-E7D6639C49B4}" type="sibTrans" cxnId="{CEA971FE-136B-47D5-B1D9-BD592D4FCCC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FI"/>
        </a:p>
      </dgm:t>
      <dgm:extLst>
        <a:ext uri="{E40237B7-FDA0-4F09-8148-C483321AD2D9}">
          <dgm14:cNvPr xmlns:dgm14="http://schemas.microsoft.com/office/drawing/2010/diagram" id="0" name="" descr="Aurinko oranssilla taivaalla ja linssin soihtuja"/>
        </a:ext>
      </dgm:extLst>
    </dgm:pt>
    <dgm:pt modelId="{18205D04-082E-4B5C-9096-A3CE2C031A48}">
      <dgm:prSet phldrT="[Teksti]" custT="1"/>
      <dgm:spPr/>
      <dgm:t>
        <a:bodyPr/>
        <a:lstStyle/>
        <a:p>
          <a:endParaRPr lang="en-FI" sz="1800" b="1"/>
        </a:p>
      </dgm:t>
    </dgm:pt>
    <dgm:pt modelId="{E9AA29F7-01B5-4837-A762-61371500D171}" type="parTrans" cxnId="{EF269D43-0A11-46BF-A782-8DC06FEE62BC}">
      <dgm:prSet/>
      <dgm:spPr/>
      <dgm:t>
        <a:bodyPr/>
        <a:lstStyle/>
        <a:p>
          <a:endParaRPr lang="en-FI"/>
        </a:p>
      </dgm:t>
    </dgm:pt>
    <dgm:pt modelId="{C0C7750F-FA43-4C75-8854-9E2F1A56A257}" type="sibTrans" cxnId="{EF269D43-0A11-46BF-A782-8DC06FEE62BC}">
      <dgm:prSet/>
      <dgm:spPr>
        <a:blipFill>
          <a:blip xmlns:r="http://schemas.openxmlformats.org/officeDocument/2006/relationships" r:embed="rId2"/>
          <a:srcRect/>
          <a:stretch>
            <a:fillRect l="-15000" r="-15000"/>
          </a:stretch>
        </a:blipFill>
      </dgm:spPr>
      <dgm:t>
        <a:bodyPr/>
        <a:lstStyle/>
        <a:p>
          <a:endParaRPr lang="en-FI"/>
        </a:p>
      </dgm:t>
      <dgm:extLst>
        <a:ext uri="{E40237B7-FDA0-4F09-8148-C483321AD2D9}">
          <dgm14:cNvPr xmlns:dgm14="http://schemas.microsoft.com/office/drawing/2010/diagram" id="0" name="" descr="Kalenteri sivu, jossa on kynä ylimpänä"/>
        </a:ext>
      </dgm:extLst>
    </dgm:pt>
    <dgm:pt modelId="{BFA86CA1-866A-45FA-85C6-2CFEAB2AB358}">
      <dgm:prSet/>
      <dgm:spPr/>
      <dgm:t>
        <a:bodyPr/>
        <a:lstStyle/>
        <a:p>
          <a:endParaRPr lang="en-FI"/>
        </a:p>
      </dgm:t>
    </dgm:pt>
    <dgm:pt modelId="{977A7CB9-84DC-4CA2-A1D8-28F24B9FA347}" type="sibTrans" cxnId="{2D2E2C87-BA80-4A91-AD7D-C0B67AD16E7C}">
      <dgm:prSet/>
      <dgm:spPr>
        <a:blipFill>
          <a:blip xmlns:r="http://schemas.openxmlformats.org/officeDocument/2006/relationships" r:embed="rId3"/>
          <a:srcRect/>
          <a:stretch>
            <a:fillRect l="-16000" r="-16000"/>
          </a:stretch>
        </a:blipFill>
      </dgm:spPr>
      <dgm:t>
        <a:bodyPr/>
        <a:lstStyle/>
        <a:p>
          <a:endParaRPr lang="en-FI"/>
        </a:p>
      </dgm:t>
    </dgm:pt>
    <dgm:pt modelId="{15689209-A030-45BD-8BD2-BA5E963C9101}" type="parTrans" cxnId="{2D2E2C87-BA80-4A91-AD7D-C0B67AD16E7C}">
      <dgm:prSet/>
      <dgm:spPr/>
      <dgm:t>
        <a:bodyPr/>
        <a:lstStyle/>
        <a:p>
          <a:endParaRPr lang="en-FI"/>
        </a:p>
      </dgm:t>
    </dgm:pt>
    <dgm:pt modelId="{1767D891-A368-4CBE-871A-107E4B0E6F38}" type="pres">
      <dgm:prSet presAssocID="{74419DAA-CB7F-4965-B922-F2BD0C3EBE40}" presName="Name0" presStyleCnt="0">
        <dgm:presLayoutVars>
          <dgm:chMax val="21"/>
          <dgm:chPref val="21"/>
        </dgm:presLayoutVars>
      </dgm:prSet>
      <dgm:spPr/>
    </dgm:pt>
    <dgm:pt modelId="{00BA0EDD-B26C-4A27-999E-55AFCF17C4E8}" type="pres">
      <dgm:prSet presAssocID="{8EC35BE8-C23E-4921-AAA4-9A653C3983C7}" presName="text1" presStyleCnt="0"/>
      <dgm:spPr/>
    </dgm:pt>
    <dgm:pt modelId="{85DAFCAD-EFF4-41CA-8FC3-7701D8C756BD}" type="pres">
      <dgm:prSet presAssocID="{8EC35BE8-C23E-4921-AAA4-9A653C3983C7}" presName="textRepeatNode" presStyleLbl="alignNode1" presStyleIdx="0" presStyleCnt="4" custLinFactNeighborX="984" custLinFactNeighborY="1301">
        <dgm:presLayoutVars>
          <dgm:chMax val="0"/>
          <dgm:chPref val="0"/>
          <dgm:bulletEnabled val="1"/>
        </dgm:presLayoutVars>
      </dgm:prSet>
      <dgm:spPr/>
    </dgm:pt>
    <dgm:pt modelId="{E630D799-3479-4E4B-B2FE-0ECD2F7BFC8A}" type="pres">
      <dgm:prSet presAssocID="{8EC35BE8-C23E-4921-AAA4-9A653C3983C7}" presName="textaccent1" presStyleCnt="0"/>
      <dgm:spPr/>
    </dgm:pt>
    <dgm:pt modelId="{19677CF4-043D-4CFA-9B6B-431DAE5FAC16}" type="pres">
      <dgm:prSet presAssocID="{8EC35BE8-C23E-4921-AAA4-9A653C3983C7}" presName="accentRepeatNode" presStyleLbl="solidAlignAcc1" presStyleIdx="0" presStyleCnt="8" custLinFactX="578176" custLinFactY="-6555" custLinFactNeighborX="600000" custLinFactNeighborY="-100000"/>
      <dgm:spPr/>
    </dgm:pt>
    <dgm:pt modelId="{6E0251A3-EA33-4E25-924B-214C300BF07F}" type="pres">
      <dgm:prSet presAssocID="{54DDBE77-CD6C-4EF5-9AEA-1FE42FC354B5}" presName="image1" presStyleCnt="0"/>
      <dgm:spPr/>
    </dgm:pt>
    <dgm:pt modelId="{C2B8CB0A-5276-4015-8643-ABABB70F5768}" type="pres">
      <dgm:prSet presAssocID="{54DDBE77-CD6C-4EF5-9AEA-1FE42FC354B5}" presName="imageRepeatNode" presStyleLbl="alignAcc1" presStyleIdx="0" presStyleCnt="4"/>
      <dgm:spPr/>
    </dgm:pt>
    <dgm:pt modelId="{8F01713A-E909-4465-9291-27CE0E74DB06}" type="pres">
      <dgm:prSet presAssocID="{54DDBE77-CD6C-4EF5-9AEA-1FE42FC354B5}" presName="imageaccent1" presStyleCnt="0"/>
      <dgm:spPr/>
    </dgm:pt>
    <dgm:pt modelId="{E0B88CBE-8FC1-41B6-B868-025FEC552AE2}" type="pres">
      <dgm:prSet presAssocID="{54DDBE77-CD6C-4EF5-9AEA-1FE42FC354B5}" presName="accentRepeatNode" presStyleLbl="solidAlignAcc1" presStyleIdx="1" presStyleCnt="8" custLinFactX="643737" custLinFactNeighborX="700000" custLinFactNeighborY="-699"/>
      <dgm:spPr/>
    </dgm:pt>
    <dgm:pt modelId="{63C9A38E-302F-410D-871E-855E26EDD3F8}" type="pres">
      <dgm:prSet presAssocID="{414AD721-90C3-453F-B3C1-05851E3A755B}" presName="text2" presStyleCnt="0"/>
      <dgm:spPr/>
    </dgm:pt>
    <dgm:pt modelId="{FF1E9B23-C556-4DB8-A3B6-2D73FB3E4BB0}" type="pres">
      <dgm:prSet presAssocID="{414AD721-90C3-453F-B3C1-05851E3A755B}" presName="textRepeatNode" presStyleLbl="alignNode1" presStyleIdx="1" presStyleCnt="4" custLinFactNeighborX="505" custLinFactNeighborY="3263">
        <dgm:presLayoutVars>
          <dgm:chMax val="0"/>
          <dgm:chPref val="0"/>
          <dgm:bulletEnabled val="1"/>
        </dgm:presLayoutVars>
      </dgm:prSet>
      <dgm:spPr/>
    </dgm:pt>
    <dgm:pt modelId="{417AAD64-CC95-4C93-BB42-F3CAB09A7240}" type="pres">
      <dgm:prSet presAssocID="{414AD721-90C3-453F-B3C1-05851E3A755B}" presName="textaccent2" presStyleCnt="0"/>
      <dgm:spPr/>
    </dgm:pt>
    <dgm:pt modelId="{600AF903-AA20-47DD-9A3E-3BD4948A7938}" type="pres">
      <dgm:prSet presAssocID="{414AD721-90C3-453F-B3C1-05851E3A755B}" presName="accentRepeatNode" presStyleLbl="solidAlignAcc1" presStyleIdx="2" presStyleCnt="8" custLinFactX="861951" custLinFactNeighborX="900000" custLinFactNeighborY="25563"/>
      <dgm:spPr/>
    </dgm:pt>
    <dgm:pt modelId="{AB900D35-78C7-433C-A30E-680BAC83778B}" type="pres">
      <dgm:prSet presAssocID="{10D14FA9-FDA5-432D-98C2-E7D6639C49B4}" presName="image2" presStyleCnt="0"/>
      <dgm:spPr/>
    </dgm:pt>
    <dgm:pt modelId="{8364DFD4-B304-42F4-98C3-9D755008C545}" type="pres">
      <dgm:prSet presAssocID="{10D14FA9-FDA5-432D-98C2-E7D6639C49B4}" presName="imageRepeatNode" presStyleLbl="alignAcc1" presStyleIdx="1" presStyleCnt="4"/>
      <dgm:spPr/>
    </dgm:pt>
    <dgm:pt modelId="{FF6A21FB-EC92-41AA-B388-0440CA2E5E70}" type="pres">
      <dgm:prSet presAssocID="{10D14FA9-FDA5-432D-98C2-E7D6639C49B4}" presName="imageaccent2" presStyleCnt="0"/>
      <dgm:spPr/>
    </dgm:pt>
    <dgm:pt modelId="{AF8BF9FA-0234-4F0F-82DB-38EC7ED4A523}" type="pres">
      <dgm:prSet presAssocID="{10D14FA9-FDA5-432D-98C2-E7D6639C49B4}" presName="accentRepeatNode" presStyleLbl="solidAlignAcc1" presStyleIdx="3" presStyleCnt="8" custLinFactX="798932" custLinFactY="-13774" custLinFactNeighborX="800000" custLinFactNeighborY="-100000"/>
      <dgm:spPr/>
    </dgm:pt>
    <dgm:pt modelId="{D71CDC4C-CFC6-4E5E-B18D-4A6E998A494A}" type="pres">
      <dgm:prSet presAssocID="{18205D04-082E-4B5C-9096-A3CE2C031A48}" presName="text3" presStyleCnt="0"/>
      <dgm:spPr/>
    </dgm:pt>
    <dgm:pt modelId="{B84BE5E4-D37E-47DA-A2D8-E4E8DF22DE83}" type="pres">
      <dgm:prSet presAssocID="{18205D04-082E-4B5C-9096-A3CE2C031A48}" presName="textRepeatNode" presStyleLbl="alignNode1" presStyleIdx="2" presStyleCnt="4">
        <dgm:presLayoutVars>
          <dgm:chMax val="0"/>
          <dgm:chPref val="0"/>
          <dgm:bulletEnabled val="1"/>
        </dgm:presLayoutVars>
      </dgm:prSet>
      <dgm:spPr/>
    </dgm:pt>
    <dgm:pt modelId="{E457CAAD-CC2D-42FD-9961-4987EB2BFD37}" type="pres">
      <dgm:prSet presAssocID="{18205D04-082E-4B5C-9096-A3CE2C031A48}" presName="textaccent3" presStyleCnt="0"/>
      <dgm:spPr/>
    </dgm:pt>
    <dgm:pt modelId="{ACFC7E92-86AB-479F-8860-D224F8FB5D49}" type="pres">
      <dgm:prSet presAssocID="{18205D04-082E-4B5C-9096-A3CE2C031A48}" presName="accentRepeatNode" presStyleLbl="solidAlignAcc1" presStyleIdx="4" presStyleCnt="8" custLinFactX="1300000" custLinFactY="500000" custLinFactNeighborX="1340419" custLinFactNeighborY="583618"/>
      <dgm:spPr/>
    </dgm:pt>
    <dgm:pt modelId="{E986104F-B04B-48CE-959F-2B883D14CB05}" type="pres">
      <dgm:prSet presAssocID="{C0C7750F-FA43-4C75-8854-9E2F1A56A257}" presName="image3" presStyleCnt="0"/>
      <dgm:spPr/>
    </dgm:pt>
    <dgm:pt modelId="{7932092B-30B4-4E16-9FFA-7783E5592B7D}" type="pres">
      <dgm:prSet presAssocID="{C0C7750F-FA43-4C75-8854-9E2F1A56A257}" presName="imageRepeatNode" presStyleLbl="alignAcc1" presStyleIdx="2" presStyleCnt="4"/>
      <dgm:spPr/>
    </dgm:pt>
    <dgm:pt modelId="{90BC4D23-9660-4D2A-82FE-EC9D9569A83D}" type="pres">
      <dgm:prSet presAssocID="{C0C7750F-FA43-4C75-8854-9E2F1A56A257}" presName="imageaccent3" presStyleCnt="0"/>
      <dgm:spPr/>
    </dgm:pt>
    <dgm:pt modelId="{D7B1A4F8-F4F5-4876-BC24-958A48A7680E}" type="pres">
      <dgm:prSet presAssocID="{C0C7750F-FA43-4C75-8854-9E2F1A56A257}" presName="accentRepeatNode" presStyleLbl="solidAlignAcc1" presStyleIdx="5" presStyleCnt="8" custScaleY="21316" custLinFactX="1179121" custLinFactY="543303" custLinFactNeighborX="1200000" custLinFactNeighborY="600000"/>
      <dgm:spPr/>
    </dgm:pt>
    <dgm:pt modelId="{44572615-064A-4362-A4E4-88FEFB66ED62}" type="pres">
      <dgm:prSet presAssocID="{BFA86CA1-866A-45FA-85C6-2CFEAB2AB358}" presName="text4" presStyleCnt="0"/>
      <dgm:spPr/>
    </dgm:pt>
    <dgm:pt modelId="{CFAB8FBF-0B5E-4B34-9960-E4A5E9D714DE}" type="pres">
      <dgm:prSet presAssocID="{BFA86CA1-866A-45FA-85C6-2CFEAB2AB358}" presName="textRepeatNode" presStyleLbl="alignNode1" presStyleIdx="3" presStyleCnt="4">
        <dgm:presLayoutVars>
          <dgm:chMax val="0"/>
          <dgm:chPref val="0"/>
          <dgm:bulletEnabled val="1"/>
        </dgm:presLayoutVars>
      </dgm:prSet>
      <dgm:spPr/>
    </dgm:pt>
    <dgm:pt modelId="{9FFD8CB3-B40C-43B0-BA1A-55BCA7590698}" type="pres">
      <dgm:prSet presAssocID="{BFA86CA1-866A-45FA-85C6-2CFEAB2AB358}" presName="textaccent4" presStyleCnt="0"/>
      <dgm:spPr/>
    </dgm:pt>
    <dgm:pt modelId="{47BA7071-594D-4063-9855-DC7276EE5D66}" type="pres">
      <dgm:prSet presAssocID="{BFA86CA1-866A-45FA-85C6-2CFEAB2AB358}" presName="accentRepeatNode" presStyleLbl="solidAlignAcc1" presStyleIdx="6" presStyleCnt="8" custLinFactX="724487" custLinFactY="300000" custLinFactNeighborX="800000" custLinFactNeighborY="349610"/>
      <dgm:spPr/>
    </dgm:pt>
    <dgm:pt modelId="{7FBB59A1-9270-4D55-941C-B5F6442991A5}" type="pres">
      <dgm:prSet presAssocID="{977A7CB9-84DC-4CA2-A1D8-28F24B9FA347}" presName="image4" presStyleCnt="0"/>
      <dgm:spPr/>
    </dgm:pt>
    <dgm:pt modelId="{EAFB54D1-661D-4CB0-84ED-26DD2C28B765}" type="pres">
      <dgm:prSet presAssocID="{977A7CB9-84DC-4CA2-A1D8-28F24B9FA347}" presName="imageRepeatNode" presStyleLbl="alignAcc1" presStyleIdx="3" presStyleCnt="4"/>
      <dgm:spPr/>
    </dgm:pt>
    <dgm:pt modelId="{6BDCFEBC-8DF6-4BF1-9B39-7FF2CBAB6176}" type="pres">
      <dgm:prSet presAssocID="{977A7CB9-84DC-4CA2-A1D8-28F24B9FA347}" presName="imageaccent4" presStyleCnt="0"/>
      <dgm:spPr/>
    </dgm:pt>
    <dgm:pt modelId="{5A171C17-5A31-4C9A-9053-4414938BF38B}" type="pres">
      <dgm:prSet presAssocID="{977A7CB9-84DC-4CA2-A1D8-28F24B9FA347}" presName="accentRepeatNode" presStyleLbl="solidAlignAcc1" presStyleIdx="7" presStyleCnt="8" custLinFactX="700000" custLinFactY="268753" custLinFactNeighborX="763550" custLinFactNeighborY="300000"/>
      <dgm:spPr/>
    </dgm:pt>
  </dgm:ptLst>
  <dgm:cxnLst>
    <dgm:cxn modelId="{46EAB313-7EDE-4600-B42D-2FC2D9C594BD}" type="presOf" srcId="{8EC35BE8-C23E-4921-AAA4-9A653C3983C7}" destId="{85DAFCAD-EFF4-41CA-8FC3-7701D8C756BD}" srcOrd="0" destOrd="0" presId="urn:microsoft.com/office/officeart/2008/layout/HexagonCluster"/>
    <dgm:cxn modelId="{EF269D43-0A11-46BF-A782-8DC06FEE62BC}" srcId="{74419DAA-CB7F-4965-B922-F2BD0C3EBE40}" destId="{18205D04-082E-4B5C-9096-A3CE2C031A48}" srcOrd="2" destOrd="0" parTransId="{E9AA29F7-01B5-4837-A762-61371500D171}" sibTransId="{C0C7750F-FA43-4C75-8854-9E2F1A56A257}"/>
    <dgm:cxn modelId="{2B097B65-2360-46DC-9791-403C04494C50}" type="presOf" srcId="{BFA86CA1-866A-45FA-85C6-2CFEAB2AB358}" destId="{CFAB8FBF-0B5E-4B34-9960-E4A5E9D714DE}" srcOrd="0" destOrd="0" presId="urn:microsoft.com/office/officeart/2008/layout/HexagonCluster"/>
    <dgm:cxn modelId="{6944A465-C887-42B0-AD76-6ED0AB36AC52}" type="presOf" srcId="{74419DAA-CB7F-4965-B922-F2BD0C3EBE40}" destId="{1767D891-A368-4CBE-871A-107E4B0E6F38}" srcOrd="0" destOrd="0" presId="urn:microsoft.com/office/officeart/2008/layout/HexagonCluster"/>
    <dgm:cxn modelId="{35B1D26B-7206-41F3-8F12-D7CB11582A34}" type="presOf" srcId="{10D14FA9-FDA5-432D-98C2-E7D6639C49B4}" destId="{8364DFD4-B304-42F4-98C3-9D755008C545}" srcOrd="0" destOrd="0" presId="urn:microsoft.com/office/officeart/2008/layout/HexagonCluster"/>
    <dgm:cxn modelId="{076ED17E-2BD9-41B4-B885-6C8CCF8C144B}" srcId="{74419DAA-CB7F-4965-B922-F2BD0C3EBE40}" destId="{8EC35BE8-C23E-4921-AAA4-9A653C3983C7}" srcOrd="0" destOrd="0" parTransId="{E3B48CC6-F824-4F1B-B8DE-47D04F52F17D}" sibTransId="{54DDBE77-CD6C-4EF5-9AEA-1FE42FC354B5}"/>
    <dgm:cxn modelId="{2D2E2C87-BA80-4A91-AD7D-C0B67AD16E7C}" srcId="{74419DAA-CB7F-4965-B922-F2BD0C3EBE40}" destId="{BFA86CA1-866A-45FA-85C6-2CFEAB2AB358}" srcOrd="3" destOrd="0" parTransId="{15689209-A030-45BD-8BD2-BA5E963C9101}" sibTransId="{977A7CB9-84DC-4CA2-A1D8-28F24B9FA347}"/>
    <dgm:cxn modelId="{FA12DA8E-0266-4D59-AC33-ADB7B997F815}" type="presOf" srcId="{54DDBE77-CD6C-4EF5-9AEA-1FE42FC354B5}" destId="{C2B8CB0A-5276-4015-8643-ABABB70F5768}" srcOrd="0" destOrd="0" presId="urn:microsoft.com/office/officeart/2008/layout/HexagonCluster"/>
    <dgm:cxn modelId="{44F02FB4-44E9-4805-801C-50FD46E7A185}" type="presOf" srcId="{C0C7750F-FA43-4C75-8854-9E2F1A56A257}" destId="{7932092B-30B4-4E16-9FFA-7783E5592B7D}" srcOrd="0" destOrd="0" presId="urn:microsoft.com/office/officeart/2008/layout/HexagonCluster"/>
    <dgm:cxn modelId="{8B72A4BC-3C29-4EC2-84D4-B2D1FCD08F5F}" type="presOf" srcId="{18205D04-082E-4B5C-9096-A3CE2C031A48}" destId="{B84BE5E4-D37E-47DA-A2D8-E4E8DF22DE83}" srcOrd="0" destOrd="0" presId="urn:microsoft.com/office/officeart/2008/layout/HexagonCluster"/>
    <dgm:cxn modelId="{E75D1CE3-9D78-41C7-9FE3-ECEBC23D3B6E}" type="presOf" srcId="{414AD721-90C3-453F-B3C1-05851E3A755B}" destId="{FF1E9B23-C556-4DB8-A3B6-2D73FB3E4BB0}" srcOrd="0" destOrd="0" presId="urn:microsoft.com/office/officeart/2008/layout/HexagonCluster"/>
    <dgm:cxn modelId="{D9F30EF5-41EC-46F6-80EB-C325396A2D3A}" type="presOf" srcId="{977A7CB9-84DC-4CA2-A1D8-28F24B9FA347}" destId="{EAFB54D1-661D-4CB0-84ED-26DD2C28B765}" srcOrd="0" destOrd="0" presId="urn:microsoft.com/office/officeart/2008/layout/HexagonCluster"/>
    <dgm:cxn modelId="{CEA971FE-136B-47D5-B1D9-BD592D4FCCCD}" srcId="{74419DAA-CB7F-4965-B922-F2BD0C3EBE40}" destId="{414AD721-90C3-453F-B3C1-05851E3A755B}" srcOrd="1" destOrd="0" parTransId="{FB88E077-6D72-46C5-844C-37E14DE3BD90}" sibTransId="{10D14FA9-FDA5-432D-98C2-E7D6639C49B4}"/>
    <dgm:cxn modelId="{93FDA770-AD2A-4D97-8AB9-EA1F2A502B38}" type="presParOf" srcId="{1767D891-A368-4CBE-871A-107E4B0E6F38}" destId="{00BA0EDD-B26C-4A27-999E-55AFCF17C4E8}" srcOrd="0" destOrd="0" presId="urn:microsoft.com/office/officeart/2008/layout/HexagonCluster"/>
    <dgm:cxn modelId="{7BFBBDBF-856C-4C1F-884F-CB0C9F2561A7}" type="presParOf" srcId="{00BA0EDD-B26C-4A27-999E-55AFCF17C4E8}" destId="{85DAFCAD-EFF4-41CA-8FC3-7701D8C756BD}" srcOrd="0" destOrd="0" presId="urn:microsoft.com/office/officeart/2008/layout/HexagonCluster"/>
    <dgm:cxn modelId="{12F56D87-9AEE-4F3B-A23C-B9C886D8458F}" type="presParOf" srcId="{1767D891-A368-4CBE-871A-107E4B0E6F38}" destId="{E630D799-3479-4E4B-B2FE-0ECD2F7BFC8A}" srcOrd="1" destOrd="0" presId="urn:microsoft.com/office/officeart/2008/layout/HexagonCluster"/>
    <dgm:cxn modelId="{C1C739F5-7967-432B-A63E-8914F4F04E81}" type="presParOf" srcId="{E630D799-3479-4E4B-B2FE-0ECD2F7BFC8A}" destId="{19677CF4-043D-4CFA-9B6B-431DAE5FAC16}" srcOrd="0" destOrd="0" presId="urn:microsoft.com/office/officeart/2008/layout/HexagonCluster"/>
    <dgm:cxn modelId="{ECF9573C-7250-4CBE-B1B8-E529381D1430}" type="presParOf" srcId="{1767D891-A368-4CBE-871A-107E4B0E6F38}" destId="{6E0251A3-EA33-4E25-924B-214C300BF07F}" srcOrd="2" destOrd="0" presId="urn:microsoft.com/office/officeart/2008/layout/HexagonCluster"/>
    <dgm:cxn modelId="{4346BB1D-611B-4090-B615-EB9FF2526EB9}" type="presParOf" srcId="{6E0251A3-EA33-4E25-924B-214C300BF07F}" destId="{C2B8CB0A-5276-4015-8643-ABABB70F5768}" srcOrd="0" destOrd="0" presId="urn:microsoft.com/office/officeart/2008/layout/HexagonCluster"/>
    <dgm:cxn modelId="{0D90B30D-5BA3-4E64-BA78-BCC6877B963F}" type="presParOf" srcId="{1767D891-A368-4CBE-871A-107E4B0E6F38}" destId="{8F01713A-E909-4465-9291-27CE0E74DB06}" srcOrd="3" destOrd="0" presId="urn:microsoft.com/office/officeart/2008/layout/HexagonCluster"/>
    <dgm:cxn modelId="{95ABF6EB-9DB4-4D7E-9ABA-44F03B452A41}" type="presParOf" srcId="{8F01713A-E909-4465-9291-27CE0E74DB06}" destId="{E0B88CBE-8FC1-41B6-B868-025FEC552AE2}" srcOrd="0" destOrd="0" presId="urn:microsoft.com/office/officeart/2008/layout/HexagonCluster"/>
    <dgm:cxn modelId="{339DD5FE-D6DC-4982-A3E0-B645C8ED5803}" type="presParOf" srcId="{1767D891-A368-4CBE-871A-107E4B0E6F38}" destId="{63C9A38E-302F-410D-871E-855E26EDD3F8}" srcOrd="4" destOrd="0" presId="urn:microsoft.com/office/officeart/2008/layout/HexagonCluster"/>
    <dgm:cxn modelId="{1C428C09-11EA-43B4-B34D-FE19A2469710}" type="presParOf" srcId="{63C9A38E-302F-410D-871E-855E26EDD3F8}" destId="{FF1E9B23-C556-4DB8-A3B6-2D73FB3E4BB0}" srcOrd="0" destOrd="0" presId="urn:microsoft.com/office/officeart/2008/layout/HexagonCluster"/>
    <dgm:cxn modelId="{7AAD1E00-6AD6-41DF-B7B3-23367993A8F6}" type="presParOf" srcId="{1767D891-A368-4CBE-871A-107E4B0E6F38}" destId="{417AAD64-CC95-4C93-BB42-F3CAB09A7240}" srcOrd="5" destOrd="0" presId="urn:microsoft.com/office/officeart/2008/layout/HexagonCluster"/>
    <dgm:cxn modelId="{81C475BE-1F6F-499B-B041-DC7F5FE6DCC1}" type="presParOf" srcId="{417AAD64-CC95-4C93-BB42-F3CAB09A7240}" destId="{600AF903-AA20-47DD-9A3E-3BD4948A7938}" srcOrd="0" destOrd="0" presId="urn:microsoft.com/office/officeart/2008/layout/HexagonCluster"/>
    <dgm:cxn modelId="{2DE63917-8B08-4093-9AE6-BAA850038F56}" type="presParOf" srcId="{1767D891-A368-4CBE-871A-107E4B0E6F38}" destId="{AB900D35-78C7-433C-A30E-680BAC83778B}" srcOrd="6" destOrd="0" presId="urn:microsoft.com/office/officeart/2008/layout/HexagonCluster"/>
    <dgm:cxn modelId="{93E13C36-1822-4A78-8AAD-0CDB2163E49B}" type="presParOf" srcId="{AB900D35-78C7-433C-A30E-680BAC83778B}" destId="{8364DFD4-B304-42F4-98C3-9D755008C545}" srcOrd="0" destOrd="0" presId="urn:microsoft.com/office/officeart/2008/layout/HexagonCluster"/>
    <dgm:cxn modelId="{15C87A03-DE75-4AF5-BA8A-C16D2C9279DB}" type="presParOf" srcId="{1767D891-A368-4CBE-871A-107E4B0E6F38}" destId="{FF6A21FB-EC92-41AA-B388-0440CA2E5E70}" srcOrd="7" destOrd="0" presId="urn:microsoft.com/office/officeart/2008/layout/HexagonCluster"/>
    <dgm:cxn modelId="{50803D4B-8355-4D54-B3C1-7938D1C343F0}" type="presParOf" srcId="{FF6A21FB-EC92-41AA-B388-0440CA2E5E70}" destId="{AF8BF9FA-0234-4F0F-82DB-38EC7ED4A523}" srcOrd="0" destOrd="0" presId="urn:microsoft.com/office/officeart/2008/layout/HexagonCluster"/>
    <dgm:cxn modelId="{D2DA134D-AF6C-4823-8B9D-BF84E6306A9F}" type="presParOf" srcId="{1767D891-A368-4CBE-871A-107E4B0E6F38}" destId="{D71CDC4C-CFC6-4E5E-B18D-4A6E998A494A}" srcOrd="8" destOrd="0" presId="urn:microsoft.com/office/officeart/2008/layout/HexagonCluster"/>
    <dgm:cxn modelId="{3BEAB5E3-F552-4168-A1C2-5EE2588E3430}" type="presParOf" srcId="{D71CDC4C-CFC6-4E5E-B18D-4A6E998A494A}" destId="{B84BE5E4-D37E-47DA-A2D8-E4E8DF22DE83}" srcOrd="0" destOrd="0" presId="urn:microsoft.com/office/officeart/2008/layout/HexagonCluster"/>
    <dgm:cxn modelId="{008E23BD-5053-4CE2-B9BA-253D9BA9E34C}" type="presParOf" srcId="{1767D891-A368-4CBE-871A-107E4B0E6F38}" destId="{E457CAAD-CC2D-42FD-9961-4987EB2BFD37}" srcOrd="9" destOrd="0" presId="urn:microsoft.com/office/officeart/2008/layout/HexagonCluster"/>
    <dgm:cxn modelId="{5F07AC41-3B0D-40A4-8D03-2DD51C51C53E}" type="presParOf" srcId="{E457CAAD-CC2D-42FD-9961-4987EB2BFD37}" destId="{ACFC7E92-86AB-479F-8860-D224F8FB5D49}" srcOrd="0" destOrd="0" presId="urn:microsoft.com/office/officeart/2008/layout/HexagonCluster"/>
    <dgm:cxn modelId="{D0A70D93-5FEF-4467-8259-69AC12D44AA2}" type="presParOf" srcId="{1767D891-A368-4CBE-871A-107E4B0E6F38}" destId="{E986104F-B04B-48CE-959F-2B883D14CB05}" srcOrd="10" destOrd="0" presId="urn:microsoft.com/office/officeart/2008/layout/HexagonCluster"/>
    <dgm:cxn modelId="{FACD3BD1-B27A-45E1-8E0E-9A4246AFBCDE}" type="presParOf" srcId="{E986104F-B04B-48CE-959F-2B883D14CB05}" destId="{7932092B-30B4-4E16-9FFA-7783E5592B7D}" srcOrd="0" destOrd="0" presId="urn:microsoft.com/office/officeart/2008/layout/HexagonCluster"/>
    <dgm:cxn modelId="{73B0AF5D-DA05-4081-A8D8-6F32F4275F80}" type="presParOf" srcId="{1767D891-A368-4CBE-871A-107E4B0E6F38}" destId="{90BC4D23-9660-4D2A-82FE-EC9D9569A83D}" srcOrd="11" destOrd="0" presId="urn:microsoft.com/office/officeart/2008/layout/HexagonCluster"/>
    <dgm:cxn modelId="{7074E4A2-0D56-452C-9FD0-C0C208EC39E9}" type="presParOf" srcId="{90BC4D23-9660-4D2A-82FE-EC9D9569A83D}" destId="{D7B1A4F8-F4F5-4876-BC24-958A48A7680E}" srcOrd="0" destOrd="0" presId="urn:microsoft.com/office/officeart/2008/layout/HexagonCluster"/>
    <dgm:cxn modelId="{FC9DA78E-72B9-4844-979F-F7C88B849BA4}" type="presParOf" srcId="{1767D891-A368-4CBE-871A-107E4B0E6F38}" destId="{44572615-064A-4362-A4E4-88FEFB66ED62}" srcOrd="12" destOrd="0" presId="urn:microsoft.com/office/officeart/2008/layout/HexagonCluster"/>
    <dgm:cxn modelId="{CF3AAC4C-06A5-4A3B-8208-1A2F80F32B9A}" type="presParOf" srcId="{44572615-064A-4362-A4E4-88FEFB66ED62}" destId="{CFAB8FBF-0B5E-4B34-9960-E4A5E9D714DE}" srcOrd="0" destOrd="0" presId="urn:microsoft.com/office/officeart/2008/layout/HexagonCluster"/>
    <dgm:cxn modelId="{79800601-3FAF-48B1-9166-BA2BB49D99CF}" type="presParOf" srcId="{1767D891-A368-4CBE-871A-107E4B0E6F38}" destId="{9FFD8CB3-B40C-43B0-BA1A-55BCA7590698}" srcOrd="13" destOrd="0" presId="urn:microsoft.com/office/officeart/2008/layout/HexagonCluster"/>
    <dgm:cxn modelId="{A9ADAF8B-9EE0-42C8-8A16-443B9DFBDED7}" type="presParOf" srcId="{9FFD8CB3-B40C-43B0-BA1A-55BCA7590698}" destId="{47BA7071-594D-4063-9855-DC7276EE5D66}" srcOrd="0" destOrd="0" presId="urn:microsoft.com/office/officeart/2008/layout/HexagonCluster"/>
    <dgm:cxn modelId="{CF2624E3-0ADD-4285-96CB-3F0551BBB8DB}" type="presParOf" srcId="{1767D891-A368-4CBE-871A-107E4B0E6F38}" destId="{7FBB59A1-9270-4D55-941C-B5F6442991A5}" srcOrd="14" destOrd="0" presId="urn:microsoft.com/office/officeart/2008/layout/HexagonCluster"/>
    <dgm:cxn modelId="{D5610DC8-4525-44E4-BDBB-9F145FEC8262}" type="presParOf" srcId="{7FBB59A1-9270-4D55-941C-B5F6442991A5}" destId="{EAFB54D1-661D-4CB0-84ED-26DD2C28B765}" srcOrd="0" destOrd="0" presId="urn:microsoft.com/office/officeart/2008/layout/HexagonCluster"/>
    <dgm:cxn modelId="{435BEB2F-F932-44B0-8A98-752D9FEAFB0D}" type="presParOf" srcId="{1767D891-A368-4CBE-871A-107E4B0E6F38}" destId="{6BDCFEBC-8DF6-4BF1-9B39-7FF2CBAB6176}" srcOrd="15" destOrd="0" presId="urn:microsoft.com/office/officeart/2008/layout/HexagonCluster"/>
    <dgm:cxn modelId="{E84A6998-2D3C-46D6-B800-BDF4F32853CF}" type="presParOf" srcId="{6BDCFEBC-8DF6-4BF1-9B39-7FF2CBAB6176}" destId="{5A171C17-5A31-4C9A-9053-4414938BF38B}" srcOrd="0" destOrd="0" presId="urn:microsoft.com/office/officeart/2008/layout/HexagonCluster"/>
  </dgm:cxnLst>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8473A-D0DD-4C0B-9780-A50E5A920F24}">
      <dsp:nvSpPr>
        <dsp:cNvPr id="0" name=""/>
        <dsp:cNvSpPr/>
      </dsp:nvSpPr>
      <dsp:spPr>
        <a:xfrm rot="5400000">
          <a:off x="4787959" y="126341"/>
          <a:ext cx="1705818" cy="148406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i-FI" sz="1400" b="1" kern="1200"/>
        </a:p>
      </dsp:txBody>
      <dsp:txXfrm rot="-5400000">
        <a:off x="5130103" y="281286"/>
        <a:ext cx="1021529" cy="1174172"/>
      </dsp:txXfrm>
    </dsp:sp>
    <dsp:sp modelId="{099A8621-91E4-47DC-A81A-695E18D703AF}">
      <dsp:nvSpPr>
        <dsp:cNvPr id="0" name=""/>
        <dsp:cNvSpPr/>
      </dsp:nvSpPr>
      <dsp:spPr>
        <a:xfrm>
          <a:off x="6424579" y="343833"/>
          <a:ext cx="1903693" cy="102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r>
            <a:rPr lang="fi-FI" sz="1300" b="1" kern="1200">
              <a:solidFill>
                <a:schemeClr val="accent1"/>
              </a:solidFill>
            </a:rPr>
            <a:t>-Vertaistuki-illat nuorille </a:t>
          </a:r>
        </a:p>
        <a:p>
          <a:pPr marL="0" lvl="0" indent="0" algn="l" defTabSz="577850">
            <a:lnSpc>
              <a:spcPct val="90000"/>
            </a:lnSpc>
            <a:spcBef>
              <a:spcPct val="0"/>
            </a:spcBef>
            <a:spcAft>
              <a:spcPct val="35000"/>
            </a:spcAft>
            <a:buFont typeface="Arial" panose="020B0604020202020204" pitchFamily="34" charset="0"/>
            <a:buNone/>
          </a:pPr>
          <a:r>
            <a:rPr lang="fi-FI" sz="1300" b="1" kern="1200">
              <a:solidFill>
                <a:schemeClr val="accent1"/>
              </a:solidFill>
            </a:rPr>
            <a:t>-Vertaistuki-illat perheille</a:t>
          </a:r>
        </a:p>
        <a:p>
          <a:pPr marL="0" lvl="0" indent="0" algn="l" defTabSz="577850">
            <a:lnSpc>
              <a:spcPct val="90000"/>
            </a:lnSpc>
            <a:spcBef>
              <a:spcPct val="0"/>
            </a:spcBef>
            <a:spcAft>
              <a:spcPct val="35000"/>
            </a:spcAft>
            <a:buFont typeface="Arial" panose="020B0604020202020204" pitchFamily="34" charset="0"/>
            <a:buNone/>
          </a:pPr>
          <a:r>
            <a:rPr lang="fi-FI" sz="1300" b="1" kern="1200">
              <a:solidFill>
                <a:schemeClr val="accent1"/>
              </a:solidFill>
            </a:rPr>
            <a:t>-Virkistysillat kaikille</a:t>
          </a:r>
        </a:p>
      </dsp:txBody>
      <dsp:txXfrm>
        <a:off x="6424579" y="343833"/>
        <a:ext cx="1903693" cy="1023491"/>
      </dsp:txXfrm>
    </dsp:sp>
    <dsp:sp modelId="{B8A94204-6D2D-4AD8-9B80-5682ECE1BFBA}">
      <dsp:nvSpPr>
        <dsp:cNvPr id="0" name=""/>
        <dsp:cNvSpPr/>
      </dsp:nvSpPr>
      <dsp:spPr>
        <a:xfrm rot="5400000">
          <a:off x="3181819" y="113547"/>
          <a:ext cx="1705818" cy="1484061"/>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i-FI" sz="3600" kern="1200"/>
        </a:p>
      </dsp:txBody>
      <dsp:txXfrm rot="-5400000">
        <a:off x="3523963" y="268492"/>
        <a:ext cx="1021529" cy="1174172"/>
      </dsp:txXfrm>
    </dsp:sp>
    <dsp:sp modelId="{85AC773F-EB62-491C-A639-271C8C138983}">
      <dsp:nvSpPr>
        <dsp:cNvPr id="0" name=""/>
        <dsp:cNvSpPr/>
      </dsp:nvSpPr>
      <dsp:spPr>
        <a:xfrm rot="5400000">
          <a:off x="3980142" y="1561446"/>
          <a:ext cx="1705818" cy="148406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i-FI" sz="1400" b="1" kern="1200"/>
        </a:p>
      </dsp:txBody>
      <dsp:txXfrm rot="-5400000">
        <a:off x="4322286" y="1716391"/>
        <a:ext cx="1021529" cy="1174172"/>
      </dsp:txXfrm>
    </dsp:sp>
    <dsp:sp modelId="{FDB24635-004E-441E-9069-AFCD5EFE7E55}">
      <dsp:nvSpPr>
        <dsp:cNvPr id="0" name=""/>
        <dsp:cNvSpPr/>
      </dsp:nvSpPr>
      <dsp:spPr>
        <a:xfrm>
          <a:off x="2187326" y="1791731"/>
          <a:ext cx="1842283" cy="102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r" defTabSz="577850">
            <a:lnSpc>
              <a:spcPct val="90000"/>
            </a:lnSpc>
            <a:spcBef>
              <a:spcPct val="0"/>
            </a:spcBef>
            <a:spcAft>
              <a:spcPct val="35000"/>
            </a:spcAft>
            <a:buNone/>
          </a:pPr>
          <a:r>
            <a:rPr lang="fi-FI" sz="1300" b="1" kern="1200">
              <a:solidFill>
                <a:schemeClr val="accent1"/>
              </a:solidFill>
            </a:rPr>
            <a:t>-Puhelinkeskustelut </a:t>
          </a:r>
        </a:p>
        <a:p>
          <a:pPr marL="0" lvl="0" indent="0" algn="r" defTabSz="577850">
            <a:lnSpc>
              <a:spcPct val="90000"/>
            </a:lnSpc>
            <a:spcBef>
              <a:spcPct val="0"/>
            </a:spcBef>
            <a:spcAft>
              <a:spcPct val="35000"/>
            </a:spcAft>
            <a:buNone/>
          </a:pPr>
          <a:r>
            <a:rPr lang="fi-FI" sz="1300" b="1" kern="1200">
              <a:solidFill>
                <a:schemeClr val="accent1"/>
              </a:solidFill>
            </a:rPr>
            <a:t>-Kotivierialut</a:t>
          </a:r>
        </a:p>
        <a:p>
          <a:pPr marL="0" lvl="0" indent="0" algn="r" defTabSz="577850">
            <a:lnSpc>
              <a:spcPct val="90000"/>
            </a:lnSpc>
            <a:spcBef>
              <a:spcPct val="0"/>
            </a:spcBef>
            <a:spcAft>
              <a:spcPct val="35000"/>
            </a:spcAft>
            <a:buNone/>
          </a:pPr>
          <a:r>
            <a:rPr lang="fi-FI" sz="1300" b="1" kern="1200">
              <a:solidFill>
                <a:schemeClr val="accent1"/>
              </a:solidFill>
            </a:rPr>
            <a:t>-Viestittely</a:t>
          </a:r>
        </a:p>
      </dsp:txBody>
      <dsp:txXfrm>
        <a:off x="2187326" y="1791731"/>
        <a:ext cx="1842283" cy="1023491"/>
      </dsp:txXfrm>
    </dsp:sp>
    <dsp:sp modelId="{D7A8E046-DF7C-4E6B-B7CE-CD01F601AD57}">
      <dsp:nvSpPr>
        <dsp:cNvPr id="0" name=""/>
        <dsp:cNvSpPr/>
      </dsp:nvSpPr>
      <dsp:spPr>
        <a:xfrm rot="5400000">
          <a:off x="5582928" y="1561446"/>
          <a:ext cx="1705818" cy="1484061"/>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i-FI" sz="3600" kern="1200"/>
        </a:p>
      </dsp:txBody>
      <dsp:txXfrm rot="-5400000">
        <a:off x="5925072" y="1716391"/>
        <a:ext cx="1021529" cy="1174172"/>
      </dsp:txXfrm>
    </dsp:sp>
    <dsp:sp modelId="{ED2B85E5-CBFD-4546-8949-F004530BD571}">
      <dsp:nvSpPr>
        <dsp:cNvPr id="0" name=""/>
        <dsp:cNvSpPr/>
      </dsp:nvSpPr>
      <dsp:spPr>
        <a:xfrm rot="5400000">
          <a:off x="4784605" y="3009345"/>
          <a:ext cx="1705818" cy="1484061"/>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i-FI" sz="1400" b="1" kern="1200"/>
        </a:p>
      </dsp:txBody>
      <dsp:txXfrm rot="-5400000">
        <a:off x="5126749" y="3164290"/>
        <a:ext cx="1021529" cy="1174172"/>
      </dsp:txXfrm>
    </dsp:sp>
    <dsp:sp modelId="{F9228730-DF3E-4042-940B-766B645E38C9}">
      <dsp:nvSpPr>
        <dsp:cNvPr id="0" name=""/>
        <dsp:cNvSpPr/>
      </dsp:nvSpPr>
      <dsp:spPr>
        <a:xfrm>
          <a:off x="6424579" y="3239630"/>
          <a:ext cx="1903693" cy="1023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solidFill>
                <a:schemeClr val="accent1"/>
              </a:solidFill>
            </a:rPr>
            <a:t>-Mainostaminen</a:t>
          </a:r>
        </a:p>
        <a:p>
          <a:pPr marL="0" lvl="0" indent="0" algn="l" defTabSz="577850">
            <a:lnSpc>
              <a:spcPct val="90000"/>
            </a:lnSpc>
            <a:spcBef>
              <a:spcPct val="0"/>
            </a:spcBef>
            <a:spcAft>
              <a:spcPct val="35000"/>
            </a:spcAft>
            <a:buNone/>
          </a:pPr>
          <a:r>
            <a:rPr lang="fi-FI" sz="1300" b="1" kern="1200">
              <a:solidFill>
                <a:schemeClr val="accent1"/>
              </a:solidFill>
            </a:rPr>
            <a:t>-Koulutukset</a:t>
          </a:r>
        </a:p>
        <a:p>
          <a:pPr marL="0" lvl="0" indent="0" algn="l" defTabSz="577850">
            <a:lnSpc>
              <a:spcPct val="90000"/>
            </a:lnSpc>
            <a:spcBef>
              <a:spcPct val="0"/>
            </a:spcBef>
            <a:spcAft>
              <a:spcPct val="35000"/>
            </a:spcAft>
            <a:buNone/>
          </a:pPr>
          <a:r>
            <a:rPr lang="fi-FI" sz="1300" b="1" kern="1200">
              <a:solidFill>
                <a:schemeClr val="accent1"/>
              </a:solidFill>
            </a:rPr>
            <a:t>-Perehdytysmateriaali</a:t>
          </a:r>
        </a:p>
      </dsp:txBody>
      <dsp:txXfrm>
        <a:off x="6424579" y="3239630"/>
        <a:ext cx="1903693" cy="1023491"/>
      </dsp:txXfrm>
    </dsp:sp>
    <dsp:sp modelId="{FB523CF4-89A2-4CB5-93B8-02A04D635D17}">
      <dsp:nvSpPr>
        <dsp:cNvPr id="0" name=""/>
        <dsp:cNvSpPr/>
      </dsp:nvSpPr>
      <dsp:spPr>
        <a:xfrm rot="5400000">
          <a:off x="3181819" y="3009345"/>
          <a:ext cx="1705818" cy="1484061"/>
        </a:xfrm>
        <a:prstGeom prst="hexagon">
          <a:avLst>
            <a:gd name="adj" fmla="val 25000"/>
            <a:gd name="vf" fmla="val 11547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i-FI" sz="3600" kern="1200"/>
        </a:p>
      </dsp:txBody>
      <dsp:txXfrm rot="-5400000">
        <a:off x="3523963" y="3164290"/>
        <a:ext cx="1021529" cy="1174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31D14-D63C-48E6-890F-6C3249F687BA}">
      <dsp:nvSpPr>
        <dsp:cNvPr id="0" name=""/>
        <dsp:cNvSpPr/>
      </dsp:nvSpPr>
      <dsp:spPr>
        <a:xfrm>
          <a:off x="0" y="0"/>
          <a:ext cx="4088920" cy="4088920"/>
        </a:xfrm>
        <a:prstGeom prst="pie">
          <a:avLst>
            <a:gd name="adj1" fmla="val 5400000"/>
            <a:gd name="adj2" fmla="val 1620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DC0E4-29B4-4DE7-9299-08A8016E5827}">
      <dsp:nvSpPr>
        <dsp:cNvPr id="0" name=""/>
        <dsp:cNvSpPr/>
      </dsp:nvSpPr>
      <dsp:spPr>
        <a:xfrm>
          <a:off x="2044460" y="0"/>
          <a:ext cx="7755149" cy="408892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fi-FI" sz="5600" kern="1200"/>
            <a:t>Mitä</a:t>
          </a:r>
        </a:p>
      </dsp:txBody>
      <dsp:txXfrm>
        <a:off x="2044460" y="0"/>
        <a:ext cx="3877574" cy="1226678"/>
      </dsp:txXfrm>
    </dsp:sp>
    <dsp:sp modelId="{E5DF132D-6B49-40BB-8B25-8004F130272F}">
      <dsp:nvSpPr>
        <dsp:cNvPr id="0" name=""/>
        <dsp:cNvSpPr/>
      </dsp:nvSpPr>
      <dsp:spPr>
        <a:xfrm>
          <a:off x="715562" y="1226678"/>
          <a:ext cx="2657795" cy="2657795"/>
        </a:xfrm>
        <a:prstGeom prst="pie">
          <a:avLst>
            <a:gd name="adj1" fmla="val 5400000"/>
            <a:gd name="adj2" fmla="val 1620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22500-E6AB-4E30-856A-7A58B4FB327E}">
      <dsp:nvSpPr>
        <dsp:cNvPr id="0" name=""/>
        <dsp:cNvSpPr/>
      </dsp:nvSpPr>
      <dsp:spPr>
        <a:xfrm>
          <a:off x="2044460" y="1226678"/>
          <a:ext cx="7755149" cy="26577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fi-FI" sz="5600" kern="1200"/>
            <a:t>Kenelle</a:t>
          </a:r>
        </a:p>
      </dsp:txBody>
      <dsp:txXfrm>
        <a:off x="2044460" y="1226678"/>
        <a:ext cx="3877574" cy="1226674"/>
      </dsp:txXfrm>
    </dsp:sp>
    <dsp:sp modelId="{1504DC3B-2BE5-430A-B9B2-7160F9874C98}">
      <dsp:nvSpPr>
        <dsp:cNvPr id="0" name=""/>
        <dsp:cNvSpPr/>
      </dsp:nvSpPr>
      <dsp:spPr>
        <a:xfrm>
          <a:off x="1431122" y="2453353"/>
          <a:ext cx="1226674" cy="122667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C01A17-3CB9-4B4B-8F99-F9B99D945A9B}">
      <dsp:nvSpPr>
        <dsp:cNvPr id="0" name=""/>
        <dsp:cNvSpPr/>
      </dsp:nvSpPr>
      <dsp:spPr>
        <a:xfrm>
          <a:off x="2044460" y="2453353"/>
          <a:ext cx="7755149" cy="12266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fi-FI" sz="5600" kern="1200"/>
            <a:t>Miten</a:t>
          </a:r>
        </a:p>
      </dsp:txBody>
      <dsp:txXfrm>
        <a:off x="2044460" y="2453353"/>
        <a:ext cx="3877574" cy="1226674"/>
      </dsp:txXfrm>
    </dsp:sp>
    <dsp:sp modelId="{B865FE7C-AB82-4B71-960C-206E650422D0}">
      <dsp:nvSpPr>
        <dsp:cNvPr id="0" name=""/>
        <dsp:cNvSpPr/>
      </dsp:nvSpPr>
      <dsp:spPr>
        <a:xfrm>
          <a:off x="5922034" y="0"/>
          <a:ext cx="3877574" cy="122667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b="1" i="0" kern="1200"/>
            <a:t>Perheen tuomaa lämpöä.</a:t>
          </a:r>
          <a:r>
            <a:rPr lang="fi-FI" sz="1100" b="0" i="0" kern="1200"/>
            <a:t> Haluat tutustua toisesta kulttuurista tulevaan ihmiseen ja luoda molemminpuolista ystävyyttä.</a:t>
          </a:r>
          <a:endParaRPr lang="fi-FI" sz="1100" kern="1200"/>
        </a:p>
        <a:p>
          <a:pPr marL="57150" lvl="1" indent="-57150" algn="l" defTabSz="488950">
            <a:lnSpc>
              <a:spcPct val="90000"/>
            </a:lnSpc>
            <a:spcBef>
              <a:spcPct val="0"/>
            </a:spcBef>
            <a:spcAft>
              <a:spcPct val="15000"/>
            </a:spcAft>
            <a:buChar char="•"/>
          </a:pPr>
          <a:r>
            <a:rPr lang="fi-FI" sz="1100" b="1" i="0" kern="1200"/>
            <a:t>Kummiperhetoiminnass</a:t>
          </a:r>
          <a:r>
            <a:rPr lang="fi-FI" sz="1100" b="0" i="0" kern="1200"/>
            <a:t>a suomalainen perhe tukee yksin maassa asuvaa nuorta. Arkisten toiminnoiden kautta kansainvälisyydestä tulee kotoisaa ja yhdessä luodaan yhteisöllisyyttä</a:t>
          </a:r>
          <a:endParaRPr lang="fi-FI" sz="1100" kern="1200"/>
        </a:p>
      </dsp:txBody>
      <dsp:txXfrm>
        <a:off x="5922034" y="0"/>
        <a:ext cx="3877574" cy="1226678"/>
      </dsp:txXfrm>
    </dsp:sp>
    <dsp:sp modelId="{19DB3319-E99B-4F06-AA98-3E358D98FCA5}">
      <dsp:nvSpPr>
        <dsp:cNvPr id="0" name=""/>
        <dsp:cNvSpPr/>
      </dsp:nvSpPr>
      <dsp:spPr>
        <a:xfrm>
          <a:off x="5922034" y="1226678"/>
          <a:ext cx="3877574" cy="12266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b="1" i="0" kern="1200"/>
            <a:t>Sinulle.</a:t>
          </a:r>
          <a:r>
            <a:rPr lang="fi-FI" sz="1100" b="0" i="0" kern="1200"/>
            <a:t> Voit olla yksinelävä aikuinen, ruuhkavuosia elävä perheellinen tai eläkkeellä oleva aktiivinen tekijä. </a:t>
          </a:r>
          <a:endParaRPr lang="fi-FI" sz="1100" kern="1200"/>
        </a:p>
        <a:p>
          <a:pPr marL="57150" lvl="1" indent="-57150" algn="l" defTabSz="488950">
            <a:lnSpc>
              <a:spcPct val="90000"/>
            </a:lnSpc>
            <a:spcBef>
              <a:spcPct val="0"/>
            </a:spcBef>
            <a:spcAft>
              <a:spcPct val="15000"/>
            </a:spcAft>
            <a:buChar char="•"/>
          </a:pPr>
          <a:r>
            <a:rPr lang="fi-FI" sz="1100" b="1" i="0" kern="1200"/>
            <a:t> Vilpittömyys, rohkeus ja innostus riittävät. </a:t>
          </a:r>
          <a:r>
            <a:rPr lang="fi-FI" sz="1100" b="0" i="0" kern="1200"/>
            <a:t>Sinulla voi olla joko omakohtaista kokemusta muutosta uudelle paikkakunnalle tai vieraalla kielellä asioimisesta tai kaikki voi olla uutta, tärkeintä on läsnäolo. </a:t>
          </a:r>
          <a:endParaRPr lang="fi-FI" sz="1100" b="0" kern="1200"/>
        </a:p>
      </dsp:txBody>
      <dsp:txXfrm>
        <a:off x="5922034" y="1226678"/>
        <a:ext cx="3877574" cy="1226674"/>
      </dsp:txXfrm>
    </dsp:sp>
    <dsp:sp modelId="{3B29F5F8-B1FD-413D-946F-E9FC3FF4BB54}">
      <dsp:nvSpPr>
        <dsp:cNvPr id="0" name=""/>
        <dsp:cNvSpPr/>
      </dsp:nvSpPr>
      <dsp:spPr>
        <a:xfrm>
          <a:off x="5922034" y="2453353"/>
          <a:ext cx="3877574" cy="122667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b="1" i="0" kern="1200"/>
            <a:t>Suurella sydämellä, sinulle ja nuorelle sopivalla tavalla!</a:t>
          </a:r>
          <a:r>
            <a:rPr lang="fi-FI" sz="1100" b="0" i="0" kern="1200"/>
            <a:t> Yhteinen kävelylenkki, kokkailua, leffailta tai luonnossa liikkuen, yhdessä keksien mukavaa tekemistä.</a:t>
          </a:r>
          <a:endParaRPr lang="fi-FI" sz="1100" kern="1200"/>
        </a:p>
        <a:p>
          <a:pPr marL="57150" lvl="1" indent="-57150" algn="l" defTabSz="488950">
            <a:lnSpc>
              <a:spcPct val="90000"/>
            </a:lnSpc>
            <a:spcBef>
              <a:spcPct val="0"/>
            </a:spcBef>
            <a:spcAft>
              <a:spcPct val="15000"/>
            </a:spcAft>
            <a:buChar char="•"/>
          </a:pPr>
          <a:r>
            <a:rPr lang="fi-FI" sz="1100" b="1" i="0" kern="1200"/>
            <a:t>Tule tutustumaan </a:t>
          </a:r>
          <a:r>
            <a:rPr lang="fi-FI" sz="1100" b="0" i="0" kern="1200"/>
            <a:t>Paremmin Yhdessä ry:n kummiperhetoimintaan, kuulemaan kertomuksia ja juttelemaan.</a:t>
          </a:r>
          <a:endParaRPr lang="fi-FI" sz="1100" kern="1200"/>
        </a:p>
      </dsp:txBody>
      <dsp:txXfrm>
        <a:off x="5922034" y="2453353"/>
        <a:ext cx="3877574" cy="1226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AFCAD-EFF4-41CA-8FC3-7701D8C756BD}">
      <dsp:nvSpPr>
        <dsp:cNvPr id="0" name=""/>
        <dsp:cNvSpPr/>
      </dsp:nvSpPr>
      <dsp:spPr>
        <a:xfrm>
          <a:off x="2394377" y="3001854"/>
          <a:ext cx="2130673" cy="1828937"/>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marL="0" lvl="0" indent="0" algn="ctr" defTabSz="2889250">
            <a:lnSpc>
              <a:spcPct val="90000"/>
            </a:lnSpc>
            <a:spcBef>
              <a:spcPct val="0"/>
            </a:spcBef>
            <a:spcAft>
              <a:spcPct val="35000"/>
            </a:spcAft>
            <a:buNone/>
          </a:pPr>
          <a:endParaRPr lang="en-FI" sz="6500" b="1" kern="1200"/>
        </a:p>
      </dsp:txBody>
      <dsp:txXfrm>
        <a:off x="2724345" y="3285093"/>
        <a:ext cx="1470738" cy="1262459"/>
      </dsp:txXfrm>
    </dsp:sp>
    <dsp:sp modelId="{19677CF4-043D-4CFA-9B6B-431DAE5FAC16}">
      <dsp:nvSpPr>
        <dsp:cNvPr id="0" name=""/>
        <dsp:cNvSpPr/>
      </dsp:nvSpPr>
      <dsp:spPr>
        <a:xfrm>
          <a:off x="5370590" y="3581498"/>
          <a:ext cx="248735" cy="21448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B8CB0A-5276-4015-8643-ABABB70F5768}">
      <dsp:nvSpPr>
        <dsp:cNvPr id="0" name=""/>
        <dsp:cNvSpPr/>
      </dsp:nvSpPr>
      <dsp:spPr>
        <a:xfrm>
          <a:off x="564685" y="2007677"/>
          <a:ext cx="2130673" cy="1828937"/>
        </a:xfrm>
        <a:prstGeom prst="hexagon">
          <a:avLst>
            <a:gd name="adj" fmla="val 25000"/>
            <a:gd name="vf" fmla="val 11547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B88CBE-8FC1-41B6-B868-025FEC552AE2}">
      <dsp:nvSpPr>
        <dsp:cNvPr id="0" name=""/>
        <dsp:cNvSpPr/>
      </dsp:nvSpPr>
      <dsp:spPr>
        <a:xfrm>
          <a:off x="5349694" y="3581499"/>
          <a:ext cx="248735" cy="21448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1E9B23-C556-4DB8-A3B6-2D73FB3E4BB0}">
      <dsp:nvSpPr>
        <dsp:cNvPr id="0" name=""/>
        <dsp:cNvSpPr/>
      </dsp:nvSpPr>
      <dsp:spPr>
        <a:xfrm>
          <a:off x="4191020" y="2053346"/>
          <a:ext cx="2130673" cy="1828937"/>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endParaRPr lang="en-FI" sz="2000" b="1" kern="1200"/>
        </a:p>
      </dsp:txBody>
      <dsp:txXfrm>
        <a:off x="4520988" y="2336585"/>
        <a:ext cx="1470738" cy="1262459"/>
      </dsp:txXfrm>
    </dsp:sp>
    <dsp:sp modelId="{600AF903-AA20-47DD-9A3E-3BD4948A7938}">
      <dsp:nvSpPr>
        <dsp:cNvPr id="0" name=""/>
        <dsp:cNvSpPr/>
      </dsp:nvSpPr>
      <dsp:spPr>
        <a:xfrm>
          <a:off x="10022409" y="3621886"/>
          <a:ext cx="248735" cy="21448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4DFD4-B304-42F4-98C3-9D755008C545}">
      <dsp:nvSpPr>
        <dsp:cNvPr id="0" name=""/>
        <dsp:cNvSpPr/>
      </dsp:nvSpPr>
      <dsp:spPr>
        <a:xfrm>
          <a:off x="5996496" y="2998955"/>
          <a:ext cx="2130673" cy="182893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8BF9FA-0234-4F0F-82DB-38EC7ED4A523}">
      <dsp:nvSpPr>
        <dsp:cNvPr id="0" name=""/>
        <dsp:cNvSpPr/>
      </dsp:nvSpPr>
      <dsp:spPr>
        <a:xfrm>
          <a:off x="10022409" y="3574227"/>
          <a:ext cx="248735" cy="21448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4BE5E4-D37E-47DA-A2D8-E4E8DF22DE83}">
      <dsp:nvSpPr>
        <dsp:cNvPr id="0" name=""/>
        <dsp:cNvSpPr/>
      </dsp:nvSpPr>
      <dsp:spPr>
        <a:xfrm>
          <a:off x="2373411" y="1008186"/>
          <a:ext cx="2130673" cy="1828937"/>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endParaRPr lang="en-FI" sz="1800" b="1" kern="1200"/>
        </a:p>
      </dsp:txBody>
      <dsp:txXfrm>
        <a:off x="2703379" y="1291425"/>
        <a:ext cx="1470738" cy="1262459"/>
      </dsp:txXfrm>
    </dsp:sp>
    <dsp:sp modelId="{ACFC7E92-86AB-479F-8860-D224F8FB5D49}">
      <dsp:nvSpPr>
        <dsp:cNvPr id="0" name=""/>
        <dsp:cNvSpPr/>
      </dsp:nvSpPr>
      <dsp:spPr>
        <a:xfrm>
          <a:off x="10266864" y="3370087"/>
          <a:ext cx="248735" cy="21448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32092B-30B4-4E16-9FFA-7783E5592B7D}">
      <dsp:nvSpPr>
        <dsp:cNvPr id="0" name=""/>
        <dsp:cNvSpPr/>
      </dsp:nvSpPr>
      <dsp:spPr>
        <a:xfrm>
          <a:off x="4180260" y="0"/>
          <a:ext cx="2130673" cy="1828937"/>
        </a:xfrm>
        <a:prstGeom prst="hexagon">
          <a:avLst>
            <a:gd name="adj" fmla="val 25000"/>
            <a:gd name="vf" fmla="val 115470"/>
          </a:avLst>
        </a:prstGeom>
        <a:blipFill>
          <a:blip xmlns:r="http://schemas.openxmlformats.org/officeDocument/2006/relationships" r:embed="rId2"/>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B1A4F8-F4F5-4876-BC24-958A48A7680E}">
      <dsp:nvSpPr>
        <dsp:cNvPr id="0" name=""/>
        <dsp:cNvSpPr/>
      </dsp:nvSpPr>
      <dsp:spPr>
        <a:xfrm>
          <a:off x="10146777" y="3347228"/>
          <a:ext cx="248735" cy="4572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AB8FBF-0B5E-4B34-9960-E4A5E9D714DE}">
      <dsp:nvSpPr>
        <dsp:cNvPr id="0" name=""/>
        <dsp:cNvSpPr/>
      </dsp:nvSpPr>
      <dsp:spPr>
        <a:xfrm>
          <a:off x="5996496" y="1005287"/>
          <a:ext cx="2130673" cy="1828937"/>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550" rIns="0" bIns="82550" numCol="1" spcCol="1270" anchor="ctr" anchorCtr="0">
          <a:noAutofit/>
        </a:bodyPr>
        <a:lstStyle/>
        <a:p>
          <a:pPr marL="0" lvl="0" indent="0" algn="ctr" defTabSz="2889250">
            <a:lnSpc>
              <a:spcPct val="90000"/>
            </a:lnSpc>
            <a:spcBef>
              <a:spcPct val="0"/>
            </a:spcBef>
            <a:spcAft>
              <a:spcPct val="35000"/>
            </a:spcAft>
            <a:buNone/>
          </a:pPr>
          <a:endParaRPr lang="en-FI" sz="6500" kern="1200"/>
        </a:p>
      </dsp:txBody>
      <dsp:txXfrm>
        <a:off x="6326464" y="1288526"/>
        <a:ext cx="1470738" cy="1262459"/>
      </dsp:txXfrm>
    </dsp:sp>
    <dsp:sp modelId="{47BA7071-594D-4063-9855-DC7276EE5D66}">
      <dsp:nvSpPr>
        <dsp:cNvPr id="0" name=""/>
        <dsp:cNvSpPr/>
      </dsp:nvSpPr>
      <dsp:spPr>
        <a:xfrm>
          <a:off x="10266864" y="3205843"/>
          <a:ext cx="248735" cy="21448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B54D1-661D-4CB0-84ED-26DD2C28B765}">
      <dsp:nvSpPr>
        <dsp:cNvPr id="0" name=""/>
        <dsp:cNvSpPr/>
      </dsp:nvSpPr>
      <dsp:spPr>
        <a:xfrm>
          <a:off x="7820240" y="2010575"/>
          <a:ext cx="2130673" cy="1828937"/>
        </a:xfrm>
        <a:prstGeom prst="hexagon">
          <a:avLst>
            <a:gd name="adj" fmla="val 25000"/>
            <a:gd name="vf" fmla="val 115470"/>
          </a:avLst>
        </a:prstGeom>
        <a:blipFill>
          <a:blip xmlns:r="http://schemas.openxmlformats.org/officeDocument/2006/relationships" r:embed="rId3"/>
          <a:srcRect/>
          <a:stretch>
            <a:fillRect l="-16000" r="-16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71C17-5A31-4C9A-9053-4414938BF38B}">
      <dsp:nvSpPr>
        <dsp:cNvPr id="0" name=""/>
        <dsp:cNvSpPr/>
      </dsp:nvSpPr>
      <dsp:spPr>
        <a:xfrm>
          <a:off x="10266864" y="3262844"/>
          <a:ext cx="248735" cy="214487"/>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045DD-496E-4256-B33D-4696E9893417}" type="datetimeFigureOut">
              <a:rPr lang="en-FI" smtClean="0"/>
              <a:t>07/05/2024</a:t>
            </a:fld>
            <a:endParaRPr lang="en-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7B7DE-A411-4953-8749-F2DCF9BBE8DD}" type="slidenum">
              <a:rPr lang="en-FI" smtClean="0"/>
              <a:t>‹#›</a:t>
            </a:fld>
            <a:endParaRPr lang="en-FI"/>
          </a:p>
        </p:txBody>
      </p:sp>
    </p:spTree>
    <p:extLst>
      <p:ext uri="{BB962C8B-B14F-4D97-AF65-F5344CB8AC3E}">
        <p14:creationId xmlns:p14="http://schemas.microsoft.com/office/powerpoint/2010/main" val="307396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999B28-E665-BA98-416E-779D3A9AFD16}"/>
              </a:ext>
            </a:extLst>
          </p:cNvPr>
          <p:cNvSpPr>
            <a:spLocks noGrp="1"/>
          </p:cNvSpPr>
          <p:nvPr>
            <p:ph type="ctrTitle"/>
          </p:nvPr>
        </p:nvSpPr>
        <p:spPr>
          <a:xfrm>
            <a:off x="1524000" y="1122363"/>
            <a:ext cx="9144000" cy="2387600"/>
          </a:xfrm>
        </p:spPr>
        <p:txBody>
          <a:bodyPr anchor="b"/>
          <a:lstStyle>
            <a:lvl1pPr algn="ctr">
              <a:defRPr sz="6000">
                <a:latin typeface="Montserrat" panose="00000500000000000000" pitchFamily="50" charset="0"/>
              </a:defRPr>
            </a:lvl1pPr>
          </a:lstStyle>
          <a:p>
            <a:r>
              <a:rPr lang="fi-FI"/>
              <a:t>Muokkaa ots.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8B9D5CD7-AAE4-831C-365D-4F2B6A3497B8}"/>
              </a:ext>
            </a:extLst>
          </p:cNvPr>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50826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82FE49-98CE-4784-D55A-1D581E3FC102}"/>
              </a:ext>
            </a:extLst>
          </p:cNvPr>
          <p:cNvSpPr>
            <a:spLocks noGrp="1"/>
          </p:cNvSpPr>
          <p:nvPr>
            <p:ph type="title"/>
          </p:nvPr>
        </p:nvSpPr>
        <p:spPr/>
        <p:txBody>
          <a:bodyPr/>
          <a:lstStyle>
            <a:lvl1pPr>
              <a:defRPr>
                <a:latin typeface="Montserrat" panose="00000500000000000000" pitchFamily="50"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0CF9D56E-DC69-E277-B0AD-72DE28991E28}"/>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21627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CA0AC7-5075-C3FB-6A0A-0D318304EA2B}"/>
              </a:ext>
            </a:extLst>
          </p:cNvPr>
          <p:cNvSpPr>
            <a:spLocks noGrp="1"/>
          </p:cNvSpPr>
          <p:nvPr>
            <p:ph type="title"/>
          </p:nvPr>
        </p:nvSpPr>
        <p:spPr>
          <a:xfrm>
            <a:off x="831850" y="1709738"/>
            <a:ext cx="10515600" cy="2852737"/>
          </a:xfrm>
        </p:spPr>
        <p:txBody>
          <a:bodyPr anchor="b"/>
          <a:lstStyle>
            <a:lvl1pPr>
              <a:defRPr sz="6000">
                <a:latin typeface="Montserrat" panose="00000500000000000000" pitchFamily="50" charset="0"/>
              </a:defRPr>
            </a:lvl1pPr>
          </a:lstStyle>
          <a:p>
            <a:r>
              <a:rPr lang="fi-FI"/>
              <a:t>Muokkaa ots. perustyyl. napsautt.</a:t>
            </a:r>
          </a:p>
        </p:txBody>
      </p:sp>
      <p:sp>
        <p:nvSpPr>
          <p:cNvPr id="3" name="Tekstin paikkamerkki 2">
            <a:extLst>
              <a:ext uri="{FF2B5EF4-FFF2-40B4-BE49-F238E27FC236}">
                <a16:creationId xmlns:a16="http://schemas.microsoft.com/office/drawing/2014/main" id="{5CBB0285-7224-ABC2-2A56-F8EBEEE120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1344235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26CA2B-E961-6F6E-A5DA-0892B248CA24}"/>
              </a:ext>
            </a:extLst>
          </p:cNvPr>
          <p:cNvSpPr>
            <a:spLocks noGrp="1"/>
          </p:cNvSpPr>
          <p:nvPr>
            <p:ph type="title"/>
          </p:nvPr>
        </p:nvSpPr>
        <p:spPr/>
        <p:txBody>
          <a:bodyPr/>
          <a:lstStyle>
            <a:lvl1pPr>
              <a:defRPr>
                <a:latin typeface="Montserrat" panose="00000500000000000000" pitchFamily="50"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384BA3C9-80D6-95CA-242C-A9F27870C4E3}"/>
              </a:ext>
            </a:extLst>
          </p:cNvPr>
          <p:cNvSpPr>
            <a:spLocks noGrp="1"/>
          </p:cNvSpPr>
          <p:nvPr>
            <p:ph sz="half" idx="1"/>
          </p:nvPr>
        </p:nvSpPr>
        <p:spPr>
          <a:xfrm>
            <a:off x="838200" y="1825625"/>
            <a:ext cx="5181600" cy="435133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F098BEE-F48A-B0FB-1315-46872E7A6579}"/>
              </a:ext>
            </a:extLst>
          </p:cNvPr>
          <p:cNvSpPr>
            <a:spLocks noGrp="1"/>
          </p:cNvSpPr>
          <p:nvPr>
            <p:ph sz="half" idx="2"/>
          </p:nvPr>
        </p:nvSpPr>
        <p:spPr>
          <a:xfrm>
            <a:off x="6172200" y="1825625"/>
            <a:ext cx="5181600" cy="435133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79981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D24940-1BCB-6003-C7D3-8A5946056E5B}"/>
              </a:ext>
            </a:extLst>
          </p:cNvPr>
          <p:cNvSpPr>
            <a:spLocks noGrp="1"/>
          </p:cNvSpPr>
          <p:nvPr>
            <p:ph type="title"/>
          </p:nvPr>
        </p:nvSpPr>
        <p:spPr>
          <a:xfrm>
            <a:off x="839788" y="365125"/>
            <a:ext cx="10515600" cy="1325563"/>
          </a:xfrm>
        </p:spPr>
        <p:txBody>
          <a:bodyPr/>
          <a:lstStyle>
            <a:lvl1pPr>
              <a:defRPr>
                <a:latin typeface="Montserrat" panose="00000500000000000000" pitchFamily="50" charset="0"/>
              </a:defRPr>
            </a:lvl1pPr>
          </a:lstStyle>
          <a:p>
            <a:r>
              <a:rPr lang="fi-FI"/>
              <a:t>Muokkaa ots. perustyyl. napsautt.</a:t>
            </a:r>
          </a:p>
        </p:txBody>
      </p:sp>
      <p:sp>
        <p:nvSpPr>
          <p:cNvPr id="3" name="Tekstin paikkamerkki 2">
            <a:extLst>
              <a:ext uri="{FF2B5EF4-FFF2-40B4-BE49-F238E27FC236}">
                <a16:creationId xmlns:a16="http://schemas.microsoft.com/office/drawing/2014/main" id="{43259B3A-C0CD-D2F4-EDD1-521D572A30CC}"/>
              </a:ext>
            </a:extLst>
          </p:cNvPr>
          <p:cNvSpPr>
            <a:spLocks noGrp="1"/>
          </p:cNvSpPr>
          <p:nvPr>
            <p:ph type="body" idx="1"/>
          </p:nvPr>
        </p:nvSpPr>
        <p:spPr>
          <a:xfrm>
            <a:off x="839788" y="1681163"/>
            <a:ext cx="5157787" cy="823912"/>
          </a:xfrm>
        </p:spPr>
        <p:txBody>
          <a:bodyPr anchor="b"/>
          <a:lstStyle>
            <a:lvl1pPr marL="0" indent="0">
              <a:buNone/>
              <a:defRPr sz="2400" b="1">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63759F7-B675-8FF6-77D0-0BD49E55C5CD}"/>
              </a:ext>
            </a:extLst>
          </p:cNvPr>
          <p:cNvSpPr>
            <a:spLocks noGrp="1"/>
          </p:cNvSpPr>
          <p:nvPr>
            <p:ph sz="half" idx="2"/>
          </p:nvPr>
        </p:nvSpPr>
        <p:spPr>
          <a:xfrm>
            <a:off x="839788" y="2505075"/>
            <a:ext cx="5157787" cy="368458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31BDBCB-B50D-7150-DA3E-54E7CA088CB7}"/>
              </a:ext>
            </a:extLst>
          </p:cNvPr>
          <p:cNvSpPr>
            <a:spLocks noGrp="1"/>
          </p:cNvSpPr>
          <p:nvPr>
            <p:ph type="body" sz="quarter" idx="3"/>
          </p:nvPr>
        </p:nvSpPr>
        <p:spPr>
          <a:xfrm>
            <a:off x="6172200" y="1681163"/>
            <a:ext cx="5183188" cy="823912"/>
          </a:xfrm>
        </p:spPr>
        <p:txBody>
          <a:bodyPr anchor="b"/>
          <a:lstStyle>
            <a:lvl1pPr marL="0" indent="0">
              <a:buNone/>
              <a:defRPr sz="2400" b="1">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F8E8CF2-2F48-06E2-438A-01216FF651C8}"/>
              </a:ext>
            </a:extLst>
          </p:cNvPr>
          <p:cNvSpPr>
            <a:spLocks noGrp="1"/>
          </p:cNvSpPr>
          <p:nvPr>
            <p:ph sz="quarter" idx="4"/>
          </p:nvPr>
        </p:nvSpPr>
        <p:spPr>
          <a:xfrm>
            <a:off x="6172200" y="2505075"/>
            <a:ext cx="5183188" cy="368458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91648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F782E4-F0A4-4286-42DF-D665E8028BED}"/>
              </a:ext>
            </a:extLst>
          </p:cNvPr>
          <p:cNvSpPr>
            <a:spLocks noGrp="1"/>
          </p:cNvSpPr>
          <p:nvPr>
            <p:ph type="title"/>
          </p:nvPr>
        </p:nvSpPr>
        <p:spPr/>
        <p:txBody>
          <a:bodyPr/>
          <a:lstStyle>
            <a:lvl1pPr>
              <a:defRPr>
                <a:latin typeface="Montserrat" panose="00000500000000000000" pitchFamily="50" charset="0"/>
              </a:defRPr>
            </a:lvl1pPr>
          </a:lstStyle>
          <a:p>
            <a:r>
              <a:rPr lang="fi-FI"/>
              <a:t>Muokkaa ots. perustyyl. napsautt.</a:t>
            </a:r>
          </a:p>
        </p:txBody>
      </p:sp>
    </p:spTree>
    <p:extLst>
      <p:ext uri="{BB962C8B-B14F-4D97-AF65-F5344CB8AC3E}">
        <p14:creationId xmlns:p14="http://schemas.microsoft.com/office/powerpoint/2010/main" val="40895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46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CE503-624A-D242-4DC1-A69C8DBC41E8}"/>
              </a:ext>
            </a:extLst>
          </p:cNvPr>
          <p:cNvSpPr>
            <a:spLocks noGrp="1"/>
          </p:cNvSpPr>
          <p:nvPr>
            <p:ph type="title"/>
          </p:nvPr>
        </p:nvSpPr>
        <p:spPr>
          <a:xfrm>
            <a:off x="839788" y="457200"/>
            <a:ext cx="3932237" cy="1600200"/>
          </a:xfrm>
        </p:spPr>
        <p:txBody>
          <a:bodyPr anchor="b"/>
          <a:lstStyle>
            <a:lvl1pPr>
              <a:defRPr sz="3200">
                <a:latin typeface="Montserrat" panose="00000500000000000000" pitchFamily="50" charset="0"/>
              </a:defRPr>
            </a:lvl1pPr>
          </a:lstStyle>
          <a:p>
            <a:r>
              <a:rPr lang="fi-FI"/>
              <a:t>Muokkaa ots. perustyyl. napsautt.</a:t>
            </a:r>
          </a:p>
        </p:txBody>
      </p:sp>
      <p:sp>
        <p:nvSpPr>
          <p:cNvPr id="3" name="Sisällön paikkamerkki 2">
            <a:extLst>
              <a:ext uri="{FF2B5EF4-FFF2-40B4-BE49-F238E27FC236}">
                <a16:creationId xmlns:a16="http://schemas.microsoft.com/office/drawing/2014/main" id="{684CCB88-A5F3-76C7-2E3D-958F13694AE8}"/>
              </a:ext>
            </a:extLst>
          </p:cNvPr>
          <p:cNvSpPr>
            <a:spLocks noGrp="1"/>
          </p:cNvSpPr>
          <p:nvPr>
            <p:ph idx="1"/>
          </p:nvPr>
        </p:nvSpPr>
        <p:spPr>
          <a:xfrm>
            <a:off x="5183188" y="987425"/>
            <a:ext cx="6172200" cy="4873625"/>
          </a:xfrm>
        </p:spPr>
        <p:txBody>
          <a:bodyPr/>
          <a:lstStyle>
            <a:lvl1pPr>
              <a:defRPr sz="3200">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C751D386-C73C-E3BD-B580-7A9FAC52F07A}"/>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34220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14DC34-72EA-63A1-62A0-047997A5F594}"/>
              </a:ext>
            </a:extLst>
          </p:cNvPr>
          <p:cNvSpPr>
            <a:spLocks noGrp="1"/>
          </p:cNvSpPr>
          <p:nvPr>
            <p:ph type="title"/>
          </p:nvPr>
        </p:nvSpPr>
        <p:spPr>
          <a:xfrm>
            <a:off x="839788" y="457200"/>
            <a:ext cx="3932237" cy="1600200"/>
          </a:xfrm>
        </p:spPr>
        <p:txBody>
          <a:bodyPr anchor="b"/>
          <a:lstStyle>
            <a:lvl1pPr>
              <a:defRPr sz="3200">
                <a:latin typeface="Montserrat" panose="00000500000000000000" pitchFamily="50" charset="0"/>
              </a:defRPr>
            </a:lvl1pPr>
          </a:lstStyle>
          <a:p>
            <a:r>
              <a:rPr lang="fi-FI"/>
              <a:t>Muokkaa ots. perustyyl. napsautt.</a:t>
            </a:r>
          </a:p>
        </p:txBody>
      </p:sp>
      <p:sp>
        <p:nvSpPr>
          <p:cNvPr id="3" name="Kuvan paikkamerkki 2">
            <a:extLst>
              <a:ext uri="{FF2B5EF4-FFF2-40B4-BE49-F238E27FC236}">
                <a16:creationId xmlns:a16="http://schemas.microsoft.com/office/drawing/2014/main" id="{FFE65513-F2FB-441B-B84C-6E2155965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48A461A8-7656-4E29-60B3-55F261FF3124}"/>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15668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A987F27-8091-5C33-C8EA-97F935B96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CD0211B-C50A-02AC-8647-24B38DAB3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20DED56C-CF40-1D82-4012-26AFE03CDD4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42"/>
            <a:ext cx="12192000" cy="6857715"/>
          </a:xfrm>
          <a:prstGeom prst="rect">
            <a:avLst/>
          </a:prstGeom>
        </p:spPr>
      </p:pic>
    </p:spTree>
    <p:extLst>
      <p:ext uri="{BB962C8B-B14F-4D97-AF65-F5344CB8AC3E}">
        <p14:creationId xmlns:p14="http://schemas.microsoft.com/office/powerpoint/2010/main" val="2334747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8.png"/><Relationship Id="rId18" Type="http://schemas.openxmlformats.org/officeDocument/2006/relationships/image" Target="../media/image13.sv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svg"/><Relationship Id="rId17" Type="http://schemas.openxmlformats.org/officeDocument/2006/relationships/image" Target="../media/image12.png"/><Relationship Id="rId2" Type="http://schemas.openxmlformats.org/officeDocument/2006/relationships/diagramData" Target="../diagrams/data1.xml"/><Relationship Id="rId16" Type="http://schemas.openxmlformats.org/officeDocument/2006/relationships/image" Target="../media/image11.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5" Type="http://schemas.openxmlformats.org/officeDocument/2006/relationships/image" Target="../media/image10.png"/><Relationship Id="rId10" Type="http://schemas.openxmlformats.org/officeDocument/2006/relationships/image" Target="../media/image5.svg"/><Relationship Id="rId4" Type="http://schemas.openxmlformats.org/officeDocument/2006/relationships/diagramQuickStyle" Target="../diagrams/quickStyle1.xml"/><Relationship Id="rId9" Type="http://schemas.openxmlformats.org/officeDocument/2006/relationships/image" Target="../media/image4.png"/><Relationship Id="rId1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diagramLayout" Target="../diagrams/layout3.xml"/><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diagramData" Target="../diagrams/data3.xml"/><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21.png"/><Relationship Id="rId5" Type="http://schemas.openxmlformats.org/officeDocument/2006/relationships/diagramColors" Target="../diagrams/colors3.xml"/><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diagramQuickStyle" Target="../diagrams/quickStyle3.xml"/><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2CE59A-3653-27BB-A4AA-BEC513898009}"/>
              </a:ext>
            </a:extLst>
          </p:cNvPr>
          <p:cNvSpPr>
            <a:spLocks noGrp="1"/>
          </p:cNvSpPr>
          <p:nvPr>
            <p:ph type="ctrTitle"/>
          </p:nvPr>
        </p:nvSpPr>
        <p:spPr>
          <a:xfrm>
            <a:off x="1524000" y="1362457"/>
            <a:ext cx="8991600" cy="3025330"/>
          </a:xfrm>
        </p:spPr>
        <p:txBody>
          <a:bodyPr>
            <a:normAutofit fontScale="90000"/>
          </a:bodyPr>
          <a:lstStyle/>
          <a:p>
            <a:r>
              <a:rPr lang="fi-FI" dirty="0"/>
              <a:t>MALLINNUS: Kummiperhetoiminta</a:t>
            </a:r>
            <a:br>
              <a:rPr lang="fi-FI" dirty="0"/>
            </a:br>
            <a:r>
              <a:rPr lang="fi-FI" dirty="0"/>
              <a:t>alaikäisinä Suomeen yksin tulleille nuorille</a:t>
            </a:r>
            <a:endParaRPr lang="en-FI" dirty="0"/>
          </a:p>
        </p:txBody>
      </p:sp>
      <p:sp>
        <p:nvSpPr>
          <p:cNvPr id="3" name="Alaotsikko 2">
            <a:extLst>
              <a:ext uri="{FF2B5EF4-FFF2-40B4-BE49-F238E27FC236}">
                <a16:creationId xmlns:a16="http://schemas.microsoft.com/office/drawing/2014/main" id="{5406079D-FAB5-706B-35C9-16B1EBDDF0D1}"/>
              </a:ext>
            </a:extLst>
          </p:cNvPr>
          <p:cNvSpPr>
            <a:spLocks noGrp="1"/>
          </p:cNvSpPr>
          <p:nvPr>
            <p:ph type="subTitle" idx="1"/>
          </p:nvPr>
        </p:nvSpPr>
        <p:spPr>
          <a:xfrm>
            <a:off x="1524000" y="4826990"/>
            <a:ext cx="9144000" cy="495509"/>
          </a:xfrm>
        </p:spPr>
        <p:txBody>
          <a:bodyPr/>
          <a:lstStyle/>
          <a:p>
            <a:r>
              <a:rPr lang="fi-FI"/>
              <a:t>Funlayo Vesajoki</a:t>
            </a:r>
            <a:endParaRPr lang="en-FI" dirty="0"/>
          </a:p>
        </p:txBody>
      </p:sp>
    </p:spTree>
    <p:extLst>
      <p:ext uri="{BB962C8B-B14F-4D97-AF65-F5344CB8AC3E}">
        <p14:creationId xmlns:p14="http://schemas.microsoft.com/office/powerpoint/2010/main" val="339908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75D868-62AD-FE76-76E4-BA4681FD9B51}"/>
              </a:ext>
            </a:extLst>
          </p:cNvPr>
          <p:cNvSpPr>
            <a:spLocks noGrp="1"/>
          </p:cNvSpPr>
          <p:nvPr>
            <p:ph type="title"/>
          </p:nvPr>
        </p:nvSpPr>
        <p:spPr>
          <a:xfrm>
            <a:off x="838200" y="365125"/>
            <a:ext cx="10515600" cy="640715"/>
          </a:xfrm>
        </p:spPr>
        <p:txBody>
          <a:bodyPr>
            <a:normAutofit fontScale="90000"/>
          </a:bodyPr>
          <a:lstStyle/>
          <a:p>
            <a:r>
              <a:rPr lang="fi-FI"/>
              <a:t>Työntekijälle</a:t>
            </a:r>
          </a:p>
        </p:txBody>
      </p:sp>
      <p:sp>
        <p:nvSpPr>
          <p:cNvPr id="3" name="Sisällön paikkamerkki 2">
            <a:extLst>
              <a:ext uri="{FF2B5EF4-FFF2-40B4-BE49-F238E27FC236}">
                <a16:creationId xmlns:a16="http://schemas.microsoft.com/office/drawing/2014/main" id="{EDD40C3A-0C29-A23C-B017-33E2DA511DB6}"/>
              </a:ext>
            </a:extLst>
          </p:cNvPr>
          <p:cNvSpPr>
            <a:spLocks noGrp="1"/>
          </p:cNvSpPr>
          <p:nvPr>
            <p:ph sz="half" idx="1"/>
          </p:nvPr>
        </p:nvSpPr>
        <p:spPr>
          <a:xfrm>
            <a:off x="838200" y="1309052"/>
            <a:ext cx="5181600" cy="4239896"/>
          </a:xfrm>
        </p:spPr>
        <p:txBody>
          <a:bodyPr>
            <a:noAutofit/>
          </a:bodyPr>
          <a:lstStyle/>
          <a:p>
            <a:r>
              <a:rPr lang="fi-FI" sz="1600"/>
              <a:t>”Työ tekijäänsä opettaa”, eli kummiperhetoiminnan koulutukset voi pitää ytimekkäänä.</a:t>
            </a:r>
          </a:p>
          <a:p>
            <a:r>
              <a:rPr lang="fi-FI" sz="1600"/>
              <a:t>Toimintaan tulevat ovat kaikki yksilöitä, ei vain kulttuurinsa edustajia. Nopea toimintaan pääsy ja tutustuminen on hyödyllisempää kuin laaja tai yksityiskohtainen koulutus.</a:t>
            </a:r>
          </a:p>
          <a:p>
            <a:r>
              <a:rPr lang="fi-FI" sz="1600"/>
              <a:t>Aikaa pitää viettää sekä nuorten, että perheiden kanssa.</a:t>
            </a:r>
          </a:p>
          <a:p>
            <a:r>
              <a:rPr lang="fi-FI" sz="1600"/>
              <a:t>Aikaa kannattaa viettää eri kombinaatioissa, yksitellen, isossa ryhmässä, pikku ryhmissä, tai pareittain.</a:t>
            </a:r>
          </a:p>
          <a:p>
            <a:r>
              <a:rPr lang="fi-FI" sz="1600"/>
              <a:t>Yhdessä vietetty aika informoi työntekijää vapaaehtoisten ja yksittäisten nuorten tarpeista. Aina kun mahdollista, kannattaa tavata henkilön kotona.</a:t>
            </a:r>
          </a:p>
        </p:txBody>
      </p:sp>
      <p:sp>
        <p:nvSpPr>
          <p:cNvPr id="4" name="Sisällön paikkamerkki 3">
            <a:extLst>
              <a:ext uri="{FF2B5EF4-FFF2-40B4-BE49-F238E27FC236}">
                <a16:creationId xmlns:a16="http://schemas.microsoft.com/office/drawing/2014/main" id="{FE8320DF-C534-FB78-9137-8A95AF1A5319}"/>
              </a:ext>
            </a:extLst>
          </p:cNvPr>
          <p:cNvSpPr>
            <a:spLocks noGrp="1"/>
          </p:cNvSpPr>
          <p:nvPr>
            <p:ph sz="half" idx="2"/>
          </p:nvPr>
        </p:nvSpPr>
        <p:spPr>
          <a:xfrm>
            <a:off x="6096000" y="1309052"/>
            <a:ext cx="5181600" cy="4239895"/>
          </a:xfrm>
        </p:spPr>
        <p:txBody>
          <a:bodyPr>
            <a:noAutofit/>
          </a:bodyPr>
          <a:lstStyle/>
          <a:p>
            <a:r>
              <a:rPr lang="fi-FI" sz="1600"/>
              <a:t>Kotivierailut eivät ole tarkistuskäyntejä, vaan tila, jossa luodaan yhdessä yhteisöllisyyttä.</a:t>
            </a:r>
          </a:p>
          <a:p>
            <a:r>
              <a:rPr lang="fi-FI" sz="1600"/>
              <a:t>Kotivierailuissa tulee juteltua kaikenlaisista kuulumisista, sen yhteydessä nousee orgaanisesti ja luontevasti kysymykset, pohdinnat ja oivallukset. </a:t>
            </a:r>
          </a:p>
          <a:p>
            <a:r>
              <a:rPr lang="fi-FI" sz="1600"/>
              <a:t>Koulutuksessa esitetyt toimintaperiaatteet tulee sisäistettyä kotivierailuissa paremmin ja työntekijä voi räätälöidä tietoa yksilöllisiin tarpeisiin. Tieto tulee oikea-aikaisesti.</a:t>
            </a:r>
          </a:p>
          <a:p>
            <a:r>
              <a:rPr lang="fi-FI" sz="1600"/>
              <a:t>Työntekijä vierailee perheiden luona perheille sopivilla aikaväleillä, mutta ei ”säästä” vierailuja vain niihin hetkiin kun on ongelmia. </a:t>
            </a:r>
          </a:p>
          <a:p>
            <a:r>
              <a:rPr lang="fi-FI" sz="1600"/>
              <a:t>Sopivalla aktiivisella yhteydenpidolla nuoriin ja vapaaehtoisiin kasvatetaan onnistumisia ja toiminnan mielekkyyttä.</a:t>
            </a:r>
          </a:p>
          <a:p>
            <a:endParaRPr lang="fi-FI" sz="1600"/>
          </a:p>
        </p:txBody>
      </p:sp>
    </p:spTree>
    <p:extLst>
      <p:ext uri="{BB962C8B-B14F-4D97-AF65-F5344CB8AC3E}">
        <p14:creationId xmlns:p14="http://schemas.microsoft.com/office/powerpoint/2010/main" val="365353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475F89-BBF5-C965-D4C2-D84197846C47}"/>
              </a:ext>
            </a:extLst>
          </p:cNvPr>
          <p:cNvSpPr>
            <a:spLocks noGrp="1"/>
          </p:cNvSpPr>
          <p:nvPr>
            <p:ph type="title"/>
          </p:nvPr>
        </p:nvSpPr>
        <p:spPr>
          <a:xfrm>
            <a:off x="838200" y="365125"/>
            <a:ext cx="10515600" cy="689917"/>
          </a:xfrm>
        </p:spPr>
        <p:txBody>
          <a:bodyPr>
            <a:normAutofit fontScale="90000"/>
          </a:bodyPr>
          <a:lstStyle/>
          <a:p>
            <a:r>
              <a:rPr lang="fi-FI"/>
              <a:t>Työntekijälle</a:t>
            </a:r>
            <a:endParaRPr lang="en-FI"/>
          </a:p>
        </p:txBody>
      </p:sp>
      <p:graphicFrame>
        <p:nvGraphicFramePr>
          <p:cNvPr id="4" name="Sisällön paikkamerkki 3">
            <a:extLst>
              <a:ext uri="{FF2B5EF4-FFF2-40B4-BE49-F238E27FC236}">
                <a16:creationId xmlns:a16="http://schemas.microsoft.com/office/drawing/2014/main" id="{E8CBB286-7EE9-4897-CA38-C45FB0B8F9DB}"/>
              </a:ext>
            </a:extLst>
          </p:cNvPr>
          <p:cNvGraphicFramePr>
            <a:graphicFrameLocks noGrp="1"/>
          </p:cNvGraphicFramePr>
          <p:nvPr>
            <p:ph idx="1"/>
            <p:extLst>
              <p:ext uri="{D42A27DB-BD31-4B8C-83A1-F6EECF244321}">
                <p14:modId xmlns:p14="http://schemas.microsoft.com/office/powerpoint/2010/main" val="2154750580"/>
              </p:ext>
            </p:extLst>
          </p:nvPr>
        </p:nvGraphicFramePr>
        <p:xfrm>
          <a:off x="838200" y="1570008"/>
          <a:ext cx="10515600" cy="4606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DD5DB0FE-CD36-6606-4816-75F62B90D708}"/>
              </a:ext>
            </a:extLst>
          </p:cNvPr>
          <p:cNvSpPr txBox="1"/>
          <p:nvPr/>
        </p:nvSpPr>
        <p:spPr>
          <a:xfrm>
            <a:off x="5871520" y="2009676"/>
            <a:ext cx="1243875" cy="584775"/>
          </a:xfrm>
          <a:prstGeom prst="rect">
            <a:avLst/>
          </a:prstGeom>
          <a:noFill/>
        </p:spPr>
        <p:txBody>
          <a:bodyPr wrap="square" rtlCol="0">
            <a:spAutoFit/>
          </a:bodyPr>
          <a:lstStyle/>
          <a:p>
            <a:r>
              <a:rPr lang="fi-FI" sz="1600" b="1">
                <a:solidFill>
                  <a:schemeClr val="bg1"/>
                </a:solidFill>
              </a:rPr>
              <a:t>Yhteisölliset</a:t>
            </a:r>
            <a:r>
              <a:rPr lang="fi-FI" sz="1600"/>
              <a:t> </a:t>
            </a:r>
            <a:r>
              <a:rPr lang="fi-FI" sz="1600" b="1">
                <a:solidFill>
                  <a:schemeClr val="bg1"/>
                </a:solidFill>
              </a:rPr>
              <a:t>illat</a:t>
            </a:r>
          </a:p>
        </p:txBody>
      </p:sp>
      <p:sp>
        <p:nvSpPr>
          <p:cNvPr id="6" name="Tekstiruutu 5">
            <a:extLst>
              <a:ext uri="{FF2B5EF4-FFF2-40B4-BE49-F238E27FC236}">
                <a16:creationId xmlns:a16="http://schemas.microsoft.com/office/drawing/2014/main" id="{39C19BF5-A0BA-04FB-70DA-113BFEFBB712}"/>
              </a:ext>
            </a:extLst>
          </p:cNvPr>
          <p:cNvSpPr txBox="1"/>
          <p:nvPr/>
        </p:nvSpPr>
        <p:spPr>
          <a:xfrm>
            <a:off x="4991827" y="3549085"/>
            <a:ext cx="1333827" cy="338554"/>
          </a:xfrm>
          <a:prstGeom prst="rect">
            <a:avLst/>
          </a:prstGeom>
          <a:noFill/>
        </p:spPr>
        <p:txBody>
          <a:bodyPr wrap="none" rtlCol="0">
            <a:spAutoFit/>
          </a:bodyPr>
          <a:lstStyle/>
          <a:p>
            <a:r>
              <a:rPr lang="fi-FI" sz="1600" b="1">
                <a:solidFill>
                  <a:schemeClr val="bg1"/>
                </a:solidFill>
              </a:rPr>
              <a:t>Rinnallakulku</a:t>
            </a:r>
          </a:p>
        </p:txBody>
      </p:sp>
      <p:sp>
        <p:nvSpPr>
          <p:cNvPr id="7" name="Tekstiruutu 6">
            <a:extLst>
              <a:ext uri="{FF2B5EF4-FFF2-40B4-BE49-F238E27FC236}">
                <a16:creationId xmlns:a16="http://schemas.microsoft.com/office/drawing/2014/main" id="{E74D23EA-33DA-1D23-5A0A-C7967948E964}"/>
              </a:ext>
            </a:extLst>
          </p:cNvPr>
          <p:cNvSpPr txBox="1"/>
          <p:nvPr/>
        </p:nvSpPr>
        <p:spPr>
          <a:xfrm>
            <a:off x="6005838" y="5002785"/>
            <a:ext cx="940257" cy="338554"/>
          </a:xfrm>
          <a:prstGeom prst="rect">
            <a:avLst/>
          </a:prstGeom>
          <a:noFill/>
        </p:spPr>
        <p:txBody>
          <a:bodyPr wrap="square" rtlCol="0">
            <a:spAutoFit/>
          </a:bodyPr>
          <a:lstStyle/>
          <a:p>
            <a:r>
              <a:rPr lang="fi-FI" sz="1600" b="1">
                <a:solidFill>
                  <a:schemeClr val="bg1"/>
                </a:solidFill>
              </a:rPr>
              <a:t>Pohjatyö</a:t>
            </a:r>
          </a:p>
        </p:txBody>
      </p:sp>
      <p:pic>
        <p:nvPicPr>
          <p:cNvPr id="9" name="Kuva 8" descr="Nuoli: vaakasuuntainen U-käännös ääriviiva">
            <a:extLst>
              <a:ext uri="{FF2B5EF4-FFF2-40B4-BE49-F238E27FC236}">
                <a16:creationId xmlns:a16="http://schemas.microsoft.com/office/drawing/2014/main" id="{E90A7095-E8D1-E8D4-72EF-0EDEA73003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99085" y="3374817"/>
            <a:ext cx="914400" cy="914400"/>
          </a:xfrm>
          <a:prstGeom prst="rect">
            <a:avLst/>
          </a:prstGeom>
        </p:spPr>
      </p:pic>
      <p:pic>
        <p:nvPicPr>
          <p:cNvPr id="11" name="Kuva 10" descr="Nuoli: loiva kaarre ääriviiva">
            <a:extLst>
              <a:ext uri="{FF2B5EF4-FFF2-40B4-BE49-F238E27FC236}">
                <a16:creationId xmlns:a16="http://schemas.microsoft.com/office/drawing/2014/main" id="{A84BC785-BA49-D7C9-602B-8BA1A632D0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5827" y="4931059"/>
            <a:ext cx="914400" cy="914400"/>
          </a:xfrm>
          <a:prstGeom prst="rect">
            <a:avLst/>
          </a:prstGeom>
        </p:spPr>
      </p:pic>
      <p:pic>
        <p:nvPicPr>
          <p:cNvPr id="15" name="Kuva 14" descr="Takaisin tasaisella täytöllä">
            <a:extLst>
              <a:ext uri="{FF2B5EF4-FFF2-40B4-BE49-F238E27FC236}">
                <a16:creationId xmlns:a16="http://schemas.microsoft.com/office/drawing/2014/main" id="{D5CE32B2-F253-72E6-2012-B3A1177125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25827" y="1981171"/>
            <a:ext cx="914400" cy="914400"/>
          </a:xfrm>
          <a:prstGeom prst="rect">
            <a:avLst/>
          </a:prstGeom>
        </p:spPr>
      </p:pic>
      <p:pic>
        <p:nvPicPr>
          <p:cNvPr id="8" name="Kuva 7" descr="Tähti ääriviiva">
            <a:extLst>
              <a:ext uri="{FF2B5EF4-FFF2-40B4-BE49-F238E27FC236}">
                <a16:creationId xmlns:a16="http://schemas.microsoft.com/office/drawing/2014/main" id="{241FFB77-C542-7EE5-27BA-2B9BB2F423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8314" y="5502263"/>
            <a:ext cx="530289" cy="530289"/>
          </a:xfrm>
          <a:prstGeom prst="rect">
            <a:avLst/>
          </a:prstGeom>
        </p:spPr>
      </p:pic>
      <p:pic>
        <p:nvPicPr>
          <p:cNvPr id="12" name="Kuva 11" descr="Tie ääriviiva">
            <a:extLst>
              <a:ext uri="{FF2B5EF4-FFF2-40B4-BE49-F238E27FC236}">
                <a16:creationId xmlns:a16="http://schemas.microsoft.com/office/drawing/2014/main" id="{DC10A678-5934-BB30-6074-0B9206412AE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92917" y="4047213"/>
            <a:ext cx="563487" cy="563487"/>
          </a:xfrm>
          <a:prstGeom prst="rect">
            <a:avLst/>
          </a:prstGeom>
        </p:spPr>
      </p:pic>
      <p:pic>
        <p:nvPicPr>
          <p:cNvPr id="14" name="Kuva 13" descr="Hoito ääriviiva">
            <a:extLst>
              <a:ext uri="{FF2B5EF4-FFF2-40B4-BE49-F238E27FC236}">
                <a16:creationId xmlns:a16="http://schemas.microsoft.com/office/drawing/2014/main" id="{33F88264-8795-9DA9-4167-C53E805CB76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93331" y="2632704"/>
            <a:ext cx="565272" cy="565272"/>
          </a:xfrm>
          <a:prstGeom prst="rect">
            <a:avLst/>
          </a:prstGeom>
        </p:spPr>
      </p:pic>
    </p:spTree>
    <p:extLst>
      <p:ext uri="{BB962C8B-B14F-4D97-AF65-F5344CB8AC3E}">
        <p14:creationId xmlns:p14="http://schemas.microsoft.com/office/powerpoint/2010/main" val="327471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71800-57E5-A988-40A2-40FB4722A056}"/>
              </a:ext>
            </a:extLst>
          </p:cNvPr>
          <p:cNvSpPr>
            <a:spLocks noGrp="1"/>
          </p:cNvSpPr>
          <p:nvPr>
            <p:ph type="title"/>
          </p:nvPr>
        </p:nvSpPr>
        <p:spPr>
          <a:xfrm>
            <a:off x="838200" y="365125"/>
            <a:ext cx="10515600" cy="557901"/>
          </a:xfrm>
        </p:spPr>
        <p:txBody>
          <a:bodyPr>
            <a:normAutofit fontScale="90000"/>
          </a:bodyPr>
          <a:lstStyle/>
          <a:p>
            <a:r>
              <a:rPr lang="fi-FI"/>
              <a:t>Perheille</a:t>
            </a:r>
            <a:endParaRPr lang="en-FI"/>
          </a:p>
        </p:txBody>
      </p:sp>
      <p:graphicFrame>
        <p:nvGraphicFramePr>
          <p:cNvPr id="4" name="Sisällön paikkamerkki 3">
            <a:extLst>
              <a:ext uri="{FF2B5EF4-FFF2-40B4-BE49-F238E27FC236}">
                <a16:creationId xmlns:a16="http://schemas.microsoft.com/office/drawing/2014/main" id="{CA00EF6E-CAAF-A803-C17F-CA982232BB92}"/>
              </a:ext>
            </a:extLst>
          </p:cNvPr>
          <p:cNvGraphicFramePr>
            <a:graphicFrameLocks noGrp="1"/>
          </p:cNvGraphicFramePr>
          <p:nvPr>
            <p:ph idx="1"/>
            <p:extLst>
              <p:ext uri="{D42A27DB-BD31-4B8C-83A1-F6EECF244321}">
                <p14:modId xmlns:p14="http://schemas.microsoft.com/office/powerpoint/2010/main" val="3678116022"/>
              </p:ext>
            </p:extLst>
          </p:nvPr>
        </p:nvGraphicFramePr>
        <p:xfrm>
          <a:off x="1061048" y="1406106"/>
          <a:ext cx="9799609" cy="408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62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2F02C3-D9C7-D0EE-9DA9-E71448921225}"/>
              </a:ext>
            </a:extLst>
          </p:cNvPr>
          <p:cNvSpPr>
            <a:spLocks noGrp="1"/>
          </p:cNvSpPr>
          <p:nvPr>
            <p:ph type="title"/>
          </p:nvPr>
        </p:nvSpPr>
        <p:spPr>
          <a:xfrm>
            <a:off x="838200" y="365125"/>
            <a:ext cx="10515600" cy="610235"/>
          </a:xfrm>
        </p:spPr>
        <p:txBody>
          <a:bodyPr>
            <a:normAutofit fontScale="90000"/>
          </a:bodyPr>
          <a:lstStyle/>
          <a:p>
            <a:r>
              <a:rPr lang="fi-FI"/>
              <a:t>Perheille</a:t>
            </a:r>
          </a:p>
        </p:txBody>
      </p:sp>
      <p:sp>
        <p:nvSpPr>
          <p:cNvPr id="3" name="Sisällön paikkamerkki 2">
            <a:extLst>
              <a:ext uri="{FF2B5EF4-FFF2-40B4-BE49-F238E27FC236}">
                <a16:creationId xmlns:a16="http://schemas.microsoft.com/office/drawing/2014/main" id="{057EAB2A-3B32-F1D3-55D5-B224127F2DFD}"/>
              </a:ext>
            </a:extLst>
          </p:cNvPr>
          <p:cNvSpPr>
            <a:spLocks noGrp="1"/>
          </p:cNvSpPr>
          <p:nvPr>
            <p:ph sz="half" idx="1"/>
          </p:nvPr>
        </p:nvSpPr>
        <p:spPr>
          <a:xfrm>
            <a:off x="838200" y="1253331"/>
            <a:ext cx="5181600" cy="4351338"/>
          </a:xfrm>
        </p:spPr>
        <p:txBody>
          <a:bodyPr>
            <a:normAutofit fontScale="92500" lnSpcReduction="20000"/>
          </a:bodyPr>
          <a:lstStyle/>
          <a:p>
            <a:r>
              <a:rPr lang="fi-FI" dirty="0"/>
              <a:t>Koulutus tai perehdytys. Koulutus </a:t>
            </a:r>
            <a:r>
              <a:rPr lang="fi-FI"/>
              <a:t>ei sitouta toiminnan aloittamiseen.</a:t>
            </a:r>
          </a:p>
          <a:p>
            <a:r>
              <a:rPr lang="fi-FI" dirty="0"/>
              <a:t>Toiminnan aloittaminen.</a:t>
            </a:r>
          </a:p>
          <a:p>
            <a:r>
              <a:rPr lang="fi-FI" dirty="0"/>
              <a:t>Jokainen nuori on yksilö.</a:t>
            </a:r>
          </a:p>
          <a:p>
            <a:r>
              <a:rPr lang="fi-FI" dirty="0"/>
              <a:t>Saat työntekijän tuen sinulle sopivassa määrin.</a:t>
            </a:r>
          </a:p>
          <a:p>
            <a:r>
              <a:rPr lang="fi-FI" dirty="0"/>
              <a:t>Vapaaehtoisen oikeudet ja velvollisuudet.</a:t>
            </a:r>
          </a:p>
        </p:txBody>
      </p:sp>
      <p:sp>
        <p:nvSpPr>
          <p:cNvPr id="4" name="Sisällön paikkamerkki 3">
            <a:extLst>
              <a:ext uri="{FF2B5EF4-FFF2-40B4-BE49-F238E27FC236}">
                <a16:creationId xmlns:a16="http://schemas.microsoft.com/office/drawing/2014/main" id="{7994C6CB-008E-13D7-0B71-3990E5CC0804}"/>
              </a:ext>
            </a:extLst>
          </p:cNvPr>
          <p:cNvSpPr>
            <a:spLocks noGrp="1"/>
          </p:cNvSpPr>
          <p:nvPr>
            <p:ph sz="half" idx="2"/>
          </p:nvPr>
        </p:nvSpPr>
        <p:spPr>
          <a:xfrm>
            <a:off x="6096000" y="1253331"/>
            <a:ext cx="5181600" cy="4351338"/>
          </a:xfrm>
        </p:spPr>
        <p:txBody>
          <a:bodyPr>
            <a:normAutofit fontScale="92500" lnSpcReduction="20000"/>
          </a:bodyPr>
          <a:lstStyle/>
          <a:p>
            <a:r>
              <a:rPr lang="fi-FI"/>
              <a:t>Perheen kannattaa olla itse aktiivinen yhteydenottaja nuoreen päin.</a:t>
            </a:r>
          </a:p>
          <a:p>
            <a:r>
              <a:rPr lang="fi-FI"/>
              <a:t>Yleisiä kysymyksiä: puhuuko nuori suomea? olemmeko liian tavallisia? Mitä tapahtuu, jos emme tule toimeen?</a:t>
            </a:r>
          </a:p>
          <a:p>
            <a:r>
              <a:rPr lang="fi-FI"/>
              <a:t>Olethan matalalla kynnyksellä yhteydessä minuun, yhdessä löydämme vastaukset ja jaamme ilon aiheet!</a:t>
            </a:r>
          </a:p>
        </p:txBody>
      </p:sp>
    </p:spTree>
    <p:extLst>
      <p:ext uri="{BB962C8B-B14F-4D97-AF65-F5344CB8AC3E}">
        <p14:creationId xmlns:p14="http://schemas.microsoft.com/office/powerpoint/2010/main" val="318740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8BD46-CAA7-73CD-B7DB-7170F29FF53D}"/>
              </a:ext>
            </a:extLst>
          </p:cNvPr>
          <p:cNvSpPr>
            <a:spLocks noGrp="1"/>
          </p:cNvSpPr>
          <p:nvPr>
            <p:ph type="title"/>
          </p:nvPr>
        </p:nvSpPr>
        <p:spPr>
          <a:xfrm>
            <a:off x="838200" y="89080"/>
            <a:ext cx="10515600" cy="1325563"/>
          </a:xfrm>
        </p:spPr>
        <p:txBody>
          <a:bodyPr/>
          <a:lstStyle/>
          <a:p>
            <a:r>
              <a:rPr lang="fi-FI"/>
              <a:t>Nuorille</a:t>
            </a:r>
            <a:endParaRPr lang="en-FI"/>
          </a:p>
        </p:txBody>
      </p:sp>
      <p:graphicFrame>
        <p:nvGraphicFramePr>
          <p:cNvPr id="4" name="Sisällön paikkamerkki 3">
            <a:extLst>
              <a:ext uri="{FF2B5EF4-FFF2-40B4-BE49-F238E27FC236}">
                <a16:creationId xmlns:a16="http://schemas.microsoft.com/office/drawing/2014/main" id="{EACDA38A-F9FD-CED4-5F41-B196823C77F5}"/>
              </a:ext>
            </a:extLst>
          </p:cNvPr>
          <p:cNvGraphicFramePr>
            <a:graphicFrameLocks noGrp="1"/>
          </p:cNvGraphicFramePr>
          <p:nvPr>
            <p:ph idx="1"/>
            <p:extLst>
              <p:ext uri="{D42A27DB-BD31-4B8C-83A1-F6EECF244321}">
                <p14:modId xmlns:p14="http://schemas.microsoft.com/office/powerpoint/2010/main" val="2266003433"/>
              </p:ext>
            </p:extLst>
          </p:nvPr>
        </p:nvGraphicFramePr>
        <p:xfrm>
          <a:off x="838200" y="1035170"/>
          <a:ext cx="10515600" cy="483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C8407B22-D74F-50B6-1E6D-7FE5FD3F9E60}"/>
              </a:ext>
            </a:extLst>
          </p:cNvPr>
          <p:cNvSpPr txBox="1"/>
          <p:nvPr/>
        </p:nvSpPr>
        <p:spPr>
          <a:xfrm>
            <a:off x="7385877" y="2318975"/>
            <a:ext cx="1269521" cy="646331"/>
          </a:xfrm>
          <a:prstGeom prst="rect">
            <a:avLst/>
          </a:prstGeom>
          <a:noFill/>
        </p:spPr>
        <p:txBody>
          <a:bodyPr wrap="square" rtlCol="0">
            <a:spAutoFit/>
          </a:bodyPr>
          <a:lstStyle/>
          <a:p>
            <a:r>
              <a:rPr lang="fi-FI" b="1">
                <a:solidFill>
                  <a:schemeClr val="bg1"/>
                </a:solidFill>
              </a:rPr>
              <a:t>Ole oma-aloitteinen</a:t>
            </a:r>
            <a:endParaRPr lang="en-FI" b="1">
              <a:solidFill>
                <a:schemeClr val="bg1"/>
              </a:solidFill>
            </a:endParaRPr>
          </a:p>
        </p:txBody>
      </p:sp>
      <p:sp>
        <p:nvSpPr>
          <p:cNvPr id="8" name="Tekstiruutu 7">
            <a:extLst>
              <a:ext uri="{FF2B5EF4-FFF2-40B4-BE49-F238E27FC236}">
                <a16:creationId xmlns:a16="http://schemas.microsoft.com/office/drawing/2014/main" id="{A9633B63-317A-83CF-0E4F-0F9266A6BBBC}"/>
              </a:ext>
            </a:extLst>
          </p:cNvPr>
          <p:cNvSpPr txBox="1"/>
          <p:nvPr/>
        </p:nvSpPr>
        <p:spPr>
          <a:xfrm>
            <a:off x="1682756" y="3871681"/>
            <a:ext cx="1596719" cy="369332"/>
          </a:xfrm>
          <a:prstGeom prst="rect">
            <a:avLst/>
          </a:prstGeom>
          <a:noFill/>
        </p:spPr>
        <p:txBody>
          <a:bodyPr wrap="none" rtlCol="0">
            <a:spAutoFit/>
          </a:bodyPr>
          <a:lstStyle/>
          <a:p>
            <a:r>
              <a:rPr lang="fi-FI" b="1"/>
              <a:t>Kysy rohkeasti </a:t>
            </a:r>
            <a:endParaRPr lang="en-FI" b="1"/>
          </a:p>
        </p:txBody>
      </p:sp>
      <p:sp>
        <p:nvSpPr>
          <p:cNvPr id="9" name="Tekstiruutu 8">
            <a:extLst>
              <a:ext uri="{FF2B5EF4-FFF2-40B4-BE49-F238E27FC236}">
                <a16:creationId xmlns:a16="http://schemas.microsoft.com/office/drawing/2014/main" id="{1E8F6998-60E0-F9BB-30C1-D4F3A0F47983}"/>
              </a:ext>
            </a:extLst>
          </p:cNvPr>
          <p:cNvSpPr txBox="1"/>
          <p:nvPr/>
        </p:nvSpPr>
        <p:spPr>
          <a:xfrm>
            <a:off x="5453035" y="1466699"/>
            <a:ext cx="1285929" cy="400110"/>
          </a:xfrm>
          <a:prstGeom prst="rect">
            <a:avLst/>
          </a:prstGeom>
          <a:noFill/>
        </p:spPr>
        <p:txBody>
          <a:bodyPr wrap="none" rtlCol="0">
            <a:spAutoFit/>
          </a:bodyPr>
          <a:lstStyle/>
          <a:p>
            <a:r>
              <a:rPr lang="fi-FI" sz="2000" b="1"/>
              <a:t>Aikataulut</a:t>
            </a:r>
            <a:endParaRPr lang="en-FI" sz="2000" b="1"/>
          </a:p>
        </p:txBody>
      </p:sp>
      <p:sp>
        <p:nvSpPr>
          <p:cNvPr id="3" name="Tekstiruutu 2">
            <a:extLst>
              <a:ext uri="{FF2B5EF4-FFF2-40B4-BE49-F238E27FC236}">
                <a16:creationId xmlns:a16="http://schemas.microsoft.com/office/drawing/2014/main" id="{93A657CC-166E-972D-6B75-9150AEB3EB77}"/>
              </a:ext>
            </a:extLst>
          </p:cNvPr>
          <p:cNvSpPr txBox="1"/>
          <p:nvPr/>
        </p:nvSpPr>
        <p:spPr>
          <a:xfrm>
            <a:off x="7030109" y="5003211"/>
            <a:ext cx="1796389" cy="369332"/>
          </a:xfrm>
          <a:prstGeom prst="rect">
            <a:avLst/>
          </a:prstGeom>
          <a:noFill/>
        </p:spPr>
        <p:txBody>
          <a:bodyPr wrap="none" rtlCol="0">
            <a:spAutoFit/>
          </a:bodyPr>
          <a:lstStyle/>
          <a:p>
            <a:r>
              <a:rPr lang="fi-FI" b="1">
                <a:solidFill>
                  <a:schemeClr val="bg1"/>
                </a:solidFill>
              </a:rPr>
              <a:t>Tästä tulee hyvä!</a:t>
            </a:r>
          </a:p>
        </p:txBody>
      </p:sp>
      <p:pic>
        <p:nvPicPr>
          <p:cNvPr id="11" name="Kuva 10" descr="Kommentti tykkää ääriviiva">
            <a:extLst>
              <a:ext uri="{FF2B5EF4-FFF2-40B4-BE49-F238E27FC236}">
                <a16:creationId xmlns:a16="http://schemas.microsoft.com/office/drawing/2014/main" id="{9B4DDDC4-3B21-AE6C-A02A-BFB44EABAC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6069" y="4056347"/>
            <a:ext cx="1063230" cy="1063230"/>
          </a:xfrm>
          <a:prstGeom prst="rect">
            <a:avLst/>
          </a:prstGeom>
        </p:spPr>
      </p:pic>
      <p:pic>
        <p:nvPicPr>
          <p:cNvPr id="15" name="Kuva 14" descr="Ryhmämenestys tasaisella täytöllä">
            <a:extLst>
              <a:ext uri="{FF2B5EF4-FFF2-40B4-BE49-F238E27FC236}">
                <a16:creationId xmlns:a16="http://schemas.microsoft.com/office/drawing/2014/main" id="{FA26FEAF-961F-E014-E2BF-197B402130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52924" y="4790608"/>
            <a:ext cx="937468" cy="937468"/>
          </a:xfrm>
          <a:prstGeom prst="rect">
            <a:avLst/>
          </a:prstGeom>
        </p:spPr>
      </p:pic>
      <p:sp>
        <p:nvSpPr>
          <p:cNvPr id="16" name="Tekstiruutu 15">
            <a:extLst>
              <a:ext uri="{FF2B5EF4-FFF2-40B4-BE49-F238E27FC236}">
                <a16:creationId xmlns:a16="http://schemas.microsoft.com/office/drawing/2014/main" id="{A79FDB7B-B7CB-D195-DEF9-75C73EA15F05}"/>
              </a:ext>
            </a:extLst>
          </p:cNvPr>
          <p:cNvSpPr txBox="1"/>
          <p:nvPr/>
        </p:nvSpPr>
        <p:spPr>
          <a:xfrm>
            <a:off x="3626460" y="4405258"/>
            <a:ext cx="1402435" cy="369332"/>
          </a:xfrm>
          <a:prstGeom prst="rect">
            <a:avLst/>
          </a:prstGeom>
          <a:noFill/>
        </p:spPr>
        <p:txBody>
          <a:bodyPr wrap="none" rtlCol="0">
            <a:spAutoFit/>
          </a:bodyPr>
          <a:lstStyle/>
          <a:p>
            <a:r>
              <a:rPr lang="fi-FI" b="1">
                <a:solidFill>
                  <a:schemeClr val="bg1"/>
                </a:solidFill>
              </a:rPr>
              <a:t>Perheen tuki</a:t>
            </a:r>
          </a:p>
        </p:txBody>
      </p:sp>
      <p:pic>
        <p:nvPicPr>
          <p:cNvPr id="18" name="Kuva 17" descr="Irvistävät kasvot, ääriviiva ääriviiva">
            <a:extLst>
              <a:ext uri="{FF2B5EF4-FFF2-40B4-BE49-F238E27FC236}">
                <a16:creationId xmlns:a16="http://schemas.microsoft.com/office/drawing/2014/main" id="{8AA6C631-B4A7-11F3-0E04-16F999F83A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15116" y="2965306"/>
            <a:ext cx="744325" cy="744325"/>
          </a:xfrm>
          <a:prstGeom prst="rect">
            <a:avLst/>
          </a:prstGeom>
        </p:spPr>
      </p:pic>
      <p:sp>
        <p:nvSpPr>
          <p:cNvPr id="19" name="Tekstiruutu 18">
            <a:extLst>
              <a:ext uri="{FF2B5EF4-FFF2-40B4-BE49-F238E27FC236}">
                <a16:creationId xmlns:a16="http://schemas.microsoft.com/office/drawing/2014/main" id="{FF9D29FF-F158-1A22-22A3-B16C7BB400F7}"/>
              </a:ext>
            </a:extLst>
          </p:cNvPr>
          <p:cNvSpPr txBox="1"/>
          <p:nvPr/>
        </p:nvSpPr>
        <p:spPr>
          <a:xfrm>
            <a:off x="3576315" y="2432827"/>
            <a:ext cx="1317454" cy="369332"/>
          </a:xfrm>
          <a:prstGeom prst="rect">
            <a:avLst/>
          </a:prstGeom>
          <a:noFill/>
        </p:spPr>
        <p:txBody>
          <a:bodyPr wrap="square" rtlCol="0">
            <a:spAutoFit/>
          </a:bodyPr>
          <a:lstStyle/>
          <a:p>
            <a:r>
              <a:rPr lang="fi-FI" b="1">
                <a:solidFill>
                  <a:schemeClr val="bg1"/>
                </a:solidFill>
              </a:rPr>
              <a:t>Minun tuki</a:t>
            </a:r>
          </a:p>
        </p:txBody>
      </p:sp>
      <p:pic>
        <p:nvPicPr>
          <p:cNvPr id="21" name="Kuva 20" descr="Pyrkimys ääriviiva">
            <a:extLst>
              <a:ext uri="{FF2B5EF4-FFF2-40B4-BE49-F238E27FC236}">
                <a16:creationId xmlns:a16="http://schemas.microsoft.com/office/drawing/2014/main" id="{909850C5-3FA6-678F-EC64-6275145CA17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24994" y="3709631"/>
            <a:ext cx="951869" cy="951869"/>
          </a:xfrm>
          <a:prstGeom prst="rect">
            <a:avLst/>
          </a:prstGeom>
        </p:spPr>
      </p:pic>
      <p:pic>
        <p:nvPicPr>
          <p:cNvPr id="23" name="Kuva 22" descr="Kävely ääriviiva">
            <a:extLst>
              <a:ext uri="{FF2B5EF4-FFF2-40B4-BE49-F238E27FC236}">
                <a16:creationId xmlns:a16="http://schemas.microsoft.com/office/drawing/2014/main" id="{914AB5EB-F58A-B512-D510-5FD65F159C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32560" y="2996488"/>
            <a:ext cx="806893" cy="806893"/>
          </a:xfrm>
          <a:prstGeom prst="rect">
            <a:avLst/>
          </a:prstGeom>
        </p:spPr>
      </p:pic>
      <p:sp>
        <p:nvSpPr>
          <p:cNvPr id="25" name="Tekstiruutu 24">
            <a:extLst>
              <a:ext uri="{FF2B5EF4-FFF2-40B4-BE49-F238E27FC236}">
                <a16:creationId xmlns:a16="http://schemas.microsoft.com/office/drawing/2014/main" id="{D9D5AEA3-2254-1C62-7A46-76660F068EAD}"/>
              </a:ext>
            </a:extLst>
          </p:cNvPr>
          <p:cNvSpPr txBox="1"/>
          <p:nvPr/>
        </p:nvSpPr>
        <p:spPr>
          <a:xfrm>
            <a:off x="5821601" y="3375537"/>
            <a:ext cx="587020" cy="369332"/>
          </a:xfrm>
          <a:prstGeom prst="rect">
            <a:avLst/>
          </a:prstGeom>
          <a:noFill/>
        </p:spPr>
        <p:txBody>
          <a:bodyPr wrap="none" rtlCol="0">
            <a:spAutoFit/>
          </a:bodyPr>
          <a:lstStyle/>
          <a:p>
            <a:r>
              <a:rPr lang="fi-FI" b="1">
                <a:solidFill>
                  <a:schemeClr val="bg1"/>
                </a:solidFill>
              </a:rPr>
              <a:t>Sinä</a:t>
            </a:r>
          </a:p>
        </p:txBody>
      </p:sp>
      <p:pic>
        <p:nvPicPr>
          <p:cNvPr id="27" name="Kuva 26" descr="Puhe ääriviiva">
            <a:extLst>
              <a:ext uri="{FF2B5EF4-FFF2-40B4-BE49-F238E27FC236}">
                <a16:creationId xmlns:a16="http://schemas.microsoft.com/office/drawing/2014/main" id="{5B2192A5-BA35-D0D9-0399-429E8500149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649249" y="3221418"/>
            <a:ext cx="837769" cy="837769"/>
          </a:xfrm>
          <a:prstGeom prst="rect">
            <a:avLst/>
          </a:prstGeom>
        </p:spPr>
      </p:pic>
      <p:pic>
        <p:nvPicPr>
          <p:cNvPr id="31" name="Kuva 30" descr="Kello ääriviiva">
            <a:extLst>
              <a:ext uri="{FF2B5EF4-FFF2-40B4-BE49-F238E27FC236}">
                <a16:creationId xmlns:a16="http://schemas.microsoft.com/office/drawing/2014/main" id="{ED7876DA-7199-FC92-5AED-2F9C2361FDF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39862" y="1930763"/>
            <a:ext cx="750498" cy="750498"/>
          </a:xfrm>
          <a:prstGeom prst="rect">
            <a:avLst/>
          </a:prstGeom>
        </p:spPr>
      </p:pic>
    </p:spTree>
    <p:extLst>
      <p:ext uri="{BB962C8B-B14F-4D97-AF65-F5344CB8AC3E}">
        <p14:creationId xmlns:p14="http://schemas.microsoft.com/office/powerpoint/2010/main" val="266986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512E4D-EEC1-5787-ABBE-745DEA660178}"/>
              </a:ext>
            </a:extLst>
          </p:cNvPr>
          <p:cNvSpPr>
            <a:spLocks noGrp="1"/>
          </p:cNvSpPr>
          <p:nvPr>
            <p:ph type="title"/>
          </p:nvPr>
        </p:nvSpPr>
        <p:spPr>
          <a:xfrm>
            <a:off x="838200" y="365125"/>
            <a:ext cx="10515600" cy="478155"/>
          </a:xfrm>
        </p:spPr>
        <p:txBody>
          <a:bodyPr>
            <a:normAutofit fontScale="90000"/>
          </a:bodyPr>
          <a:lstStyle/>
          <a:p>
            <a:r>
              <a:rPr lang="fi-FI"/>
              <a:t>Nuorille</a:t>
            </a:r>
            <a:endParaRPr lang="en-FI"/>
          </a:p>
        </p:txBody>
      </p:sp>
      <p:sp>
        <p:nvSpPr>
          <p:cNvPr id="3" name="Sisällön paikkamerkki 2">
            <a:extLst>
              <a:ext uri="{FF2B5EF4-FFF2-40B4-BE49-F238E27FC236}">
                <a16:creationId xmlns:a16="http://schemas.microsoft.com/office/drawing/2014/main" id="{B10D8C34-DA61-6FFB-8F4F-C6B21C7A8AEA}"/>
              </a:ext>
            </a:extLst>
          </p:cNvPr>
          <p:cNvSpPr>
            <a:spLocks noGrp="1"/>
          </p:cNvSpPr>
          <p:nvPr>
            <p:ph sz="half" idx="1"/>
          </p:nvPr>
        </p:nvSpPr>
        <p:spPr>
          <a:xfrm>
            <a:off x="838200" y="1276985"/>
            <a:ext cx="5181600" cy="3954073"/>
          </a:xfrm>
        </p:spPr>
        <p:txBody>
          <a:bodyPr vert="horz" lIns="91440" tIns="45720" rIns="91440" bIns="45720" rtlCol="0" anchor="t">
            <a:normAutofit lnSpcReduction="10000"/>
          </a:bodyPr>
          <a:lstStyle/>
          <a:p>
            <a:r>
              <a:rPr lang="fi-FI" sz="1600" b="0" i="0">
                <a:effectLst/>
                <a:latin typeface="Montserrat" panose="00000500000000000000" pitchFamily="2" charset="0"/>
              </a:rPr>
              <a:t>Voit soittaa, lähettää viestiä ja laittaa ääniviestiä minulle. Voimme tavata sinun luona tai kahvilassa, käydä kävelyllä ja keskustella suomalaisesta kulttuurista ja perheistä. En ole sosiaalityöntekijä.</a:t>
            </a:r>
          </a:p>
          <a:p>
            <a:r>
              <a:rPr lang="fi-FI" sz="1600" b="0" i="0">
                <a:effectLst/>
                <a:latin typeface="Montserrat" panose="00000500000000000000" pitchFamily="2" charset="0"/>
              </a:rPr>
              <a:t>Perhe on innoissaan ja iloinen että, saavat juuri sinut perheensä mukaan. Suomalaiset ovat rehellisiä ja arvostavat sinun rehellisyyttä. Perhe haluaa tukea ja kannustaa sinua ja tehdä mukavia asioita yhdessä: syödä, ulkoilla, pelailla ja jutella.</a:t>
            </a:r>
          </a:p>
          <a:p>
            <a:r>
              <a:rPr lang="fi-FI" sz="1600" b="0" i="0">
                <a:effectLst/>
                <a:latin typeface="Montserrat"/>
              </a:rPr>
              <a:t>Kysymysten kysyminen on hyvä juttu! Voit aina soittaa minulle, tai kysyä suoraan perheeltä. Voit kysyä miksi perhe saunoo aina lauantaina tai mitä he tekevät viikonloppuna, tai mitä heidän mielestä sinun kannattaa tehdä opiskeluissa. </a:t>
            </a:r>
            <a:endParaRPr lang="fi-FI" sz="1600">
              <a:effectLst/>
              <a:latin typeface="Montserrat"/>
            </a:endParaRPr>
          </a:p>
          <a:p>
            <a:pPr marL="0" indent="0">
              <a:buNone/>
            </a:pPr>
            <a:endParaRPr lang="en-FI" sz="1600">
              <a:latin typeface="Montserrat" panose="00000500000000000000" pitchFamily="2" charset="0"/>
            </a:endParaRPr>
          </a:p>
        </p:txBody>
      </p:sp>
      <p:sp>
        <p:nvSpPr>
          <p:cNvPr id="4" name="Sisällön paikkamerkki 3">
            <a:extLst>
              <a:ext uri="{FF2B5EF4-FFF2-40B4-BE49-F238E27FC236}">
                <a16:creationId xmlns:a16="http://schemas.microsoft.com/office/drawing/2014/main" id="{1AB4948D-0FF4-C1C8-70AD-517901A237CD}"/>
              </a:ext>
            </a:extLst>
          </p:cNvPr>
          <p:cNvSpPr>
            <a:spLocks noGrp="1"/>
          </p:cNvSpPr>
          <p:nvPr>
            <p:ph sz="half" idx="2"/>
          </p:nvPr>
        </p:nvSpPr>
        <p:spPr>
          <a:xfrm>
            <a:off x="6172200" y="1276985"/>
            <a:ext cx="5181600" cy="3514126"/>
          </a:xfrm>
        </p:spPr>
        <p:txBody>
          <a:bodyPr vert="horz" lIns="91440" tIns="45720" rIns="91440" bIns="45720" rtlCol="0" anchor="t">
            <a:normAutofit lnSpcReduction="10000"/>
          </a:bodyPr>
          <a:lstStyle/>
          <a:p>
            <a:r>
              <a:rPr lang="fi-FI" sz="1600" b="0" i="0">
                <a:effectLst/>
              </a:rPr>
              <a:t>Suomalaiset ovat täsmällisiä. He tykkäävät, että tullaan ajoissa tapaamiseen ja pidetään kiinni sovituista asioista. Jos et pääse tulemaan, ilmoita perheelle ajoissa, eli nopeasti! </a:t>
            </a:r>
          </a:p>
          <a:p>
            <a:r>
              <a:rPr lang="fi-FI" sz="1600" b="0" i="0">
                <a:effectLst/>
                <a:latin typeface="Montserrat"/>
              </a:rPr>
              <a:t>Perhe tykkää, kun myös sinä teet aloitteen. Se kertoo heille, että sinäkin olet heistä kiinnostunut. Lähetä vaikka viesti tai piristävä kuva, ehdota </a:t>
            </a:r>
            <a:r>
              <a:rPr lang="fi-FI" sz="1600">
                <a:latin typeface="Montserrat"/>
              </a:rPr>
              <a:t>tapaamista</a:t>
            </a:r>
            <a:r>
              <a:rPr lang="fi-FI" sz="1600" b="0" i="0">
                <a:effectLst/>
                <a:latin typeface="Montserrat"/>
              </a:rPr>
              <a:t> tai kutsu sinun luokse kylään.</a:t>
            </a:r>
          </a:p>
          <a:p>
            <a:r>
              <a:rPr lang="fi-FI" sz="1600" b="0" i="0">
                <a:effectLst/>
              </a:rPr>
              <a:t>Pääset oppimaan paljon suomalaisesta kulttuurista perheen kanssa. Opit, miten Suomessa toimitaan ja saat paljon ”hiljaista tietoa”. Perhe haluaa oppia sinultakin uusia asioita. Tästä tulee hyvä! </a:t>
            </a:r>
            <a:endParaRPr lang="en-FI" sz="1600"/>
          </a:p>
        </p:txBody>
      </p:sp>
    </p:spTree>
    <p:extLst>
      <p:ext uri="{BB962C8B-B14F-4D97-AF65-F5344CB8AC3E}">
        <p14:creationId xmlns:p14="http://schemas.microsoft.com/office/powerpoint/2010/main" val="400988836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6" id="{62CD84C9-9010-45E6-881C-30A0B07E69CE}" vid="{648538CE-17E9-4BC2-90C7-143FD917A93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PYR malli montserrat</Template>
  <TotalTime>1</TotalTime>
  <Words>619</Words>
  <Application>Microsoft Office PowerPoint</Application>
  <PresentationFormat>Laajakuva</PresentationFormat>
  <Paragraphs>60</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Arial</vt:lpstr>
      <vt:lpstr>Calibri</vt:lpstr>
      <vt:lpstr>Calibri Light</vt:lpstr>
      <vt:lpstr>Montserrat</vt:lpstr>
      <vt:lpstr>Office-teema</vt:lpstr>
      <vt:lpstr>MALLINNUS: Kummiperhetoiminta alaikäisinä Suomeen yksin tulleille nuorille</vt:lpstr>
      <vt:lpstr>Työntekijälle</vt:lpstr>
      <vt:lpstr>Työntekijälle</vt:lpstr>
      <vt:lpstr>Perheille</vt:lpstr>
      <vt:lpstr>Perheille</vt:lpstr>
      <vt:lpstr>Nuorille</vt:lpstr>
      <vt:lpstr>Nuorille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Erja  Tuomaala</dc:creator>
  <cp:lastModifiedBy>Funlayo Vesajoki</cp:lastModifiedBy>
  <cp:revision>1</cp:revision>
  <dcterms:created xsi:type="dcterms:W3CDTF">2022-09-21T12:44:13Z</dcterms:created>
  <dcterms:modified xsi:type="dcterms:W3CDTF">2024-05-07T07:11:38Z</dcterms:modified>
</cp:coreProperties>
</file>