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3.xml" ContentType="application/vnd.openxmlformats-officedocument.theme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charts/chart10.xml" ContentType="application/vnd.openxmlformats-officedocument.drawingml.chart+xml"/>
  <Override PartName="/ppt/charts/style10.xml" ContentType="application/vnd.ms-office.chartstyle+xml"/>
  <Override PartName="/ppt/charts/colors10.xml" ContentType="application/vnd.ms-office.chartcolorstyle+xml"/>
  <Override PartName="/ppt/charts/chart11.xml" ContentType="application/vnd.openxmlformats-officedocument.drawingml.chart+xml"/>
  <Override PartName="/ppt/charts/style11.xml" ContentType="application/vnd.ms-office.chartstyle+xml"/>
  <Override PartName="/ppt/charts/colors11.xml" ContentType="application/vnd.ms-office.chartcolorstyle+xml"/>
  <Override PartName="/ppt/charts/chart12.xml" ContentType="application/vnd.openxmlformats-officedocument.drawingml.chart+xml"/>
  <Override PartName="/ppt/charts/style12.xml" ContentType="application/vnd.ms-office.chartstyle+xml"/>
  <Override PartName="/ppt/charts/colors12.xml" ContentType="application/vnd.ms-office.chartcolorstyle+xml"/>
  <Override PartName="/ppt/charts/chart13.xml" ContentType="application/vnd.openxmlformats-officedocument.drawingml.chart+xml"/>
  <Override PartName="/ppt/charts/style13.xml" ContentType="application/vnd.ms-office.chartstyle+xml"/>
  <Override PartName="/ppt/charts/colors13.xml" ContentType="application/vnd.ms-office.chartcolorstyle+xml"/>
  <Override PartName="/ppt/charts/chart14.xml" ContentType="application/vnd.openxmlformats-officedocument.drawingml.chart+xml"/>
  <Override PartName="/ppt/charts/style14.xml" ContentType="application/vnd.ms-office.chartstyle+xml"/>
  <Override PartName="/ppt/charts/colors14.xml" ContentType="application/vnd.ms-office.chartcolorstyle+xml"/>
  <Override PartName="/ppt/charts/chart15.xml" ContentType="application/vnd.openxmlformats-officedocument.drawingml.chart+xml"/>
  <Override PartName="/ppt/charts/style15.xml" ContentType="application/vnd.ms-office.chartstyle+xml"/>
  <Override PartName="/ppt/charts/colors15.xml" ContentType="application/vnd.ms-office.chartcolorstyle+xml"/>
  <Override PartName="/ppt/charts/chart16.xml" ContentType="application/vnd.openxmlformats-officedocument.drawingml.chart+xml"/>
  <Override PartName="/ppt/charts/style16.xml" ContentType="application/vnd.ms-office.chartstyle+xml"/>
  <Override PartName="/ppt/charts/colors16.xml" ContentType="application/vnd.ms-office.chartcolorstyle+xml"/>
  <Override PartName="/ppt/charts/chart17.xml" ContentType="application/vnd.openxmlformats-officedocument.drawingml.chart+xml"/>
  <Override PartName="/ppt/charts/style17.xml" ContentType="application/vnd.ms-office.chartstyle+xml"/>
  <Override PartName="/ppt/charts/colors17.xml" ContentType="application/vnd.ms-office.chartcolorstyle+xml"/>
  <Override PartName="/ppt/charts/chart18.xml" ContentType="application/vnd.openxmlformats-officedocument.drawingml.chart+xml"/>
  <Override PartName="/ppt/charts/style18.xml" ContentType="application/vnd.ms-office.chartstyle+xml"/>
  <Override PartName="/ppt/charts/colors18.xml" ContentType="application/vnd.ms-office.chartcolorstyle+xml"/>
  <Override PartName="/ppt/charts/chart19.xml" ContentType="application/vnd.openxmlformats-officedocument.drawingml.chart+xml"/>
  <Override PartName="/ppt/charts/style19.xml" ContentType="application/vnd.ms-office.chartstyle+xml"/>
  <Override PartName="/ppt/charts/colors19.xml" ContentType="application/vnd.ms-office.chartcolorstyle+xml"/>
  <Override PartName="/ppt/drawings/drawing1.xml" ContentType="application/vnd.openxmlformats-officedocument.drawingml.chartshapes+xml"/>
  <Override PartName="/ppt/charts/chart20.xml" ContentType="application/vnd.openxmlformats-officedocument.drawingml.chart+xml"/>
  <Override PartName="/ppt/charts/style20.xml" ContentType="application/vnd.ms-office.chartstyle+xml"/>
  <Override PartName="/ppt/charts/colors20.xml" ContentType="application/vnd.ms-office.chartcolorstyle+xml"/>
  <Override PartName="/ppt/drawings/drawing2.xml" ContentType="application/vnd.openxmlformats-officedocument.drawingml.chartshapes+xml"/>
  <Override PartName="/ppt/charts/chart21.xml" ContentType="application/vnd.openxmlformats-officedocument.drawingml.chart+xml"/>
  <Override PartName="/ppt/charts/style21.xml" ContentType="application/vnd.ms-office.chartstyle+xml"/>
  <Override PartName="/ppt/charts/colors21.xml" ContentType="application/vnd.ms-office.chartcolorstyle+xml"/>
  <Override PartName="/ppt/drawings/drawing3.xml" ContentType="application/vnd.openxmlformats-officedocument.drawingml.chartshapes+xml"/>
  <Override PartName="/ppt/charts/chart22.xml" ContentType="application/vnd.openxmlformats-officedocument.drawingml.chart+xml"/>
  <Override PartName="/ppt/charts/style22.xml" ContentType="application/vnd.ms-office.chartstyle+xml"/>
  <Override PartName="/ppt/charts/colors22.xml" ContentType="application/vnd.ms-office.chartcolorstyle+xml"/>
  <Override PartName="/ppt/charts/chart23.xml" ContentType="application/vnd.openxmlformats-officedocument.drawingml.chart+xml"/>
  <Override PartName="/ppt/charts/style23.xml" ContentType="application/vnd.ms-office.chartstyle+xml"/>
  <Override PartName="/ppt/charts/colors23.xml" ContentType="application/vnd.ms-office.chartcolorstyle+xml"/>
  <Override PartName="/ppt/charts/chart24.xml" ContentType="application/vnd.openxmlformats-officedocument.drawingml.chart+xml"/>
  <Override PartName="/ppt/charts/style24.xml" ContentType="application/vnd.ms-office.chartstyle+xml"/>
  <Override PartName="/ppt/charts/colors24.xml" ContentType="application/vnd.ms-office.chartcolorstyle+xml"/>
  <Override PartName="/ppt/charts/chart25.xml" ContentType="application/vnd.openxmlformats-officedocument.drawingml.chart+xml"/>
  <Override PartName="/ppt/charts/style25.xml" ContentType="application/vnd.ms-office.chartstyle+xml"/>
  <Override PartName="/ppt/charts/colors25.xml" ContentType="application/vnd.ms-office.chartcolorstyle+xml"/>
  <Override PartName="/ppt/charts/chart26.xml" ContentType="application/vnd.openxmlformats-officedocument.drawingml.chart+xml"/>
  <Override PartName="/ppt/charts/style26.xml" ContentType="application/vnd.ms-office.chartstyle+xml"/>
  <Override PartName="/ppt/charts/colors26.xml" ContentType="application/vnd.ms-office.chartcolorstyle+xml"/>
  <Override PartName="/ppt/charts/chart27.xml" ContentType="application/vnd.openxmlformats-officedocument.drawingml.chart+xml"/>
  <Override PartName="/ppt/charts/style27.xml" ContentType="application/vnd.ms-office.chartstyle+xml"/>
  <Override PartName="/ppt/charts/colors27.xml" ContentType="application/vnd.ms-office.chartcolorstyle+xml"/>
  <Override PartName="/ppt/charts/chart28.xml" ContentType="application/vnd.openxmlformats-officedocument.drawingml.chart+xml"/>
  <Override PartName="/ppt/charts/style28.xml" ContentType="application/vnd.ms-office.chartstyle+xml"/>
  <Override PartName="/ppt/charts/colors28.xml" ContentType="application/vnd.ms-office.chartcolorstyle+xml"/>
  <Override PartName="/ppt/charts/chart29.xml" ContentType="application/vnd.openxmlformats-officedocument.drawingml.chart+xml"/>
  <Override PartName="/ppt/charts/style29.xml" ContentType="application/vnd.ms-office.chartstyle+xml"/>
  <Override PartName="/ppt/charts/colors29.xml" ContentType="application/vnd.ms-office.chartcolorstyle+xml"/>
  <Override PartName="/ppt/charts/chart30.xml" ContentType="application/vnd.openxmlformats-officedocument.drawingml.chart+xml"/>
  <Override PartName="/ppt/charts/style30.xml" ContentType="application/vnd.ms-office.chartstyle+xml"/>
  <Override PartName="/ppt/charts/colors30.xml" ContentType="application/vnd.ms-office.chartcolorstyle+xml"/>
  <Override PartName="/ppt/charts/chart31.xml" ContentType="application/vnd.openxmlformats-officedocument.drawingml.chart+xml"/>
  <Override PartName="/ppt/charts/style31.xml" ContentType="application/vnd.ms-office.chartstyle+xml"/>
  <Override PartName="/ppt/charts/colors31.xml" ContentType="application/vnd.ms-office.chartcolorstyle+xml"/>
  <Override PartName="/ppt/charts/chart32.xml" ContentType="application/vnd.openxmlformats-officedocument.drawingml.chart+xml"/>
  <Override PartName="/ppt/charts/style32.xml" ContentType="application/vnd.ms-office.chartstyle+xml"/>
  <Override PartName="/ppt/charts/colors32.xml" ContentType="application/vnd.ms-office.chartcolorstyle+xml"/>
  <Override PartName="/ppt/charts/chart33.xml" ContentType="application/vnd.openxmlformats-officedocument.drawingml.chart+xml"/>
  <Override PartName="/ppt/charts/style33.xml" ContentType="application/vnd.ms-office.chartstyle+xml"/>
  <Override PartName="/ppt/charts/colors33.xml" ContentType="application/vnd.ms-office.chartcolorstyle+xml"/>
  <Override PartName="/ppt/charts/chart34.xml" ContentType="application/vnd.openxmlformats-officedocument.drawingml.chart+xml"/>
  <Override PartName="/ppt/charts/style34.xml" ContentType="application/vnd.ms-office.chartstyle+xml"/>
  <Override PartName="/ppt/charts/colors34.xml" ContentType="application/vnd.ms-office.chartcolorstyle+xml"/>
  <Override PartName="/ppt/charts/chart35.xml" ContentType="application/vnd.openxmlformats-officedocument.drawingml.chart+xml"/>
  <Override PartName="/ppt/charts/style35.xml" ContentType="application/vnd.ms-office.chartstyle+xml"/>
  <Override PartName="/ppt/charts/colors35.xml" ContentType="application/vnd.ms-office.chartcolorstyle+xml"/>
  <Override PartName="/ppt/drawings/drawing4.xml" ContentType="application/vnd.openxmlformats-officedocument.drawingml.chartshapes+xml"/>
  <Override PartName="/ppt/charts/chart36.xml" ContentType="application/vnd.openxmlformats-officedocument.drawingml.chart+xml"/>
  <Override PartName="/ppt/charts/style36.xml" ContentType="application/vnd.ms-office.chartstyle+xml"/>
  <Override PartName="/ppt/charts/colors36.xml" ContentType="application/vnd.ms-office.chartcolorstyle+xml"/>
  <Override PartName="/ppt/charts/chart37.xml" ContentType="application/vnd.openxmlformats-officedocument.drawingml.chart+xml"/>
  <Override PartName="/ppt/charts/style37.xml" ContentType="application/vnd.ms-office.chartstyle+xml"/>
  <Override PartName="/ppt/charts/colors37.xml" ContentType="application/vnd.ms-office.chartcolorstyle+xml"/>
  <Override PartName="/ppt/charts/chart38.xml" ContentType="application/vnd.openxmlformats-officedocument.drawingml.chart+xml"/>
  <Override PartName="/ppt/charts/style38.xml" ContentType="application/vnd.ms-office.chartstyle+xml"/>
  <Override PartName="/ppt/charts/colors38.xml" ContentType="application/vnd.ms-office.chartcolorstyl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858" r:id="rId2"/>
    <p:sldMasterId id="2147483799" r:id="rId3"/>
    <p:sldMasterId id="2147483829" r:id="rId4"/>
    <p:sldMasterId id="2147483777" r:id="rId5"/>
  </p:sldMasterIdLst>
  <p:notesMasterIdLst>
    <p:notesMasterId r:id="rId30"/>
  </p:notesMasterIdLst>
  <p:sldIdLst>
    <p:sldId id="288" r:id="rId6"/>
    <p:sldId id="289" r:id="rId7"/>
    <p:sldId id="290" r:id="rId8"/>
    <p:sldId id="292" r:id="rId9"/>
    <p:sldId id="293" r:id="rId10"/>
    <p:sldId id="294" r:id="rId11"/>
    <p:sldId id="295" r:id="rId12"/>
    <p:sldId id="296" r:id="rId13"/>
    <p:sldId id="297" r:id="rId14"/>
    <p:sldId id="298" r:id="rId15"/>
    <p:sldId id="299" r:id="rId16"/>
    <p:sldId id="300" r:id="rId17"/>
    <p:sldId id="301" r:id="rId18"/>
    <p:sldId id="302" r:id="rId19"/>
    <p:sldId id="303" r:id="rId20"/>
    <p:sldId id="304" r:id="rId21"/>
    <p:sldId id="305" r:id="rId22"/>
    <p:sldId id="306" r:id="rId23"/>
    <p:sldId id="307" r:id="rId24"/>
    <p:sldId id="308" r:id="rId25"/>
    <p:sldId id="309" r:id="rId26"/>
    <p:sldId id="310" r:id="rId27"/>
    <p:sldId id="311" r:id="rId28"/>
    <p:sldId id="284" r:id="rId2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C00"/>
    <a:srgbClr val="721465"/>
    <a:srgbClr val="FFDEE6"/>
    <a:srgbClr val="AA72A3"/>
    <a:srgbClr val="8E4384"/>
    <a:srgbClr val="E7E9EF"/>
    <a:srgbClr val="CFD4DF"/>
    <a:srgbClr val="E3D0E0"/>
    <a:srgbClr val="FF5982"/>
    <a:srgbClr val="707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235D915-7632-4463-951F-97D50BA96D60}" v="665" dt="2024-05-15T11:26:21.991"/>
  </p1510:revLst>
</p1510:revInfo>
</file>

<file path=ppt/tableStyles.xml><?xml version="1.0" encoding="utf-8"?>
<a:tblStyleLst xmlns:a="http://schemas.openxmlformats.org/drawingml/2006/main" def="{5C22544A-7EE6-4342-B048-85BDC9FD1C3A}">
  <a:tblStyle styleId="{00A15C55-8517-42AA-B614-E9B94910E393}" styleName="Normaali tyyli 2 - Korostu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6385" autoAdjust="0"/>
  </p:normalViewPr>
  <p:slideViewPr>
    <p:cSldViewPr showGuides="1">
      <p:cViewPr varScale="1">
        <p:scale>
          <a:sx n="80" d="100"/>
          <a:sy n="80" d="100"/>
        </p:scale>
        <p:origin x="114" y="810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microsoft.com/office/2015/10/relationships/revisionInfo" Target="revisionInfo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ekola Krista Camilla" userId="37adce33-c5eb-4f8f-bcda-6be8f518da66" providerId="ADAL" clId="{B235D915-7632-4463-951F-97D50BA96D60}"/>
    <pc:docChg chg="undo custSel addSld delSld modSld">
      <pc:chgData name="Krekola Krista Camilla" userId="37adce33-c5eb-4f8f-bcda-6be8f518da66" providerId="ADAL" clId="{B235D915-7632-4463-951F-97D50BA96D60}" dt="2024-05-15T11:26:36.164" v="1751" actId="1076"/>
      <pc:docMkLst>
        <pc:docMk/>
      </pc:docMkLst>
      <pc:sldChg chg="addSp modSp mod">
        <pc:chgData name="Krekola Krista Camilla" userId="37adce33-c5eb-4f8f-bcda-6be8f518da66" providerId="ADAL" clId="{B235D915-7632-4463-951F-97D50BA96D60}" dt="2024-05-15T11:26:36.164" v="1751" actId="1076"/>
        <pc:sldMkLst>
          <pc:docMk/>
          <pc:sldMk cId="2354603698" sldId="288"/>
        </pc:sldMkLst>
        <pc:spChg chg="mod">
          <ac:chgData name="Krekola Krista Camilla" userId="37adce33-c5eb-4f8f-bcda-6be8f518da66" providerId="ADAL" clId="{B235D915-7632-4463-951F-97D50BA96D60}" dt="2024-05-07T09:22:10.962" v="82" actId="20577"/>
          <ac:spMkLst>
            <pc:docMk/>
            <pc:sldMk cId="2354603698" sldId="288"/>
            <ac:spMk id="3" creationId="{903AF556-C4B0-2581-C87A-17570C5B9BE6}"/>
          </ac:spMkLst>
        </pc:spChg>
        <pc:picChg chg="add mod">
          <ac:chgData name="Krekola Krista Camilla" userId="37adce33-c5eb-4f8f-bcda-6be8f518da66" providerId="ADAL" clId="{B235D915-7632-4463-951F-97D50BA96D60}" dt="2024-05-15T11:26:36.164" v="1751" actId="1076"/>
          <ac:picMkLst>
            <pc:docMk/>
            <pc:sldMk cId="2354603698" sldId="288"/>
            <ac:picMk id="4" creationId="{2C25E14E-02C5-F296-3BF4-C0F5F423DFEF}"/>
          </ac:picMkLst>
        </pc:picChg>
      </pc:sldChg>
      <pc:sldChg chg="modSp mod">
        <pc:chgData name="Krekola Krista Camilla" userId="37adce33-c5eb-4f8f-bcda-6be8f518da66" providerId="ADAL" clId="{B235D915-7632-4463-951F-97D50BA96D60}" dt="2024-05-07T09:23:57.700" v="180" actId="20577"/>
        <pc:sldMkLst>
          <pc:docMk/>
          <pc:sldMk cId="1031929288" sldId="289"/>
        </pc:sldMkLst>
        <pc:spChg chg="mod">
          <ac:chgData name="Krekola Krista Camilla" userId="37adce33-c5eb-4f8f-bcda-6be8f518da66" providerId="ADAL" clId="{B235D915-7632-4463-951F-97D50BA96D60}" dt="2024-05-07T09:23:57.700" v="180" actId="20577"/>
          <ac:spMkLst>
            <pc:docMk/>
            <pc:sldMk cId="1031929288" sldId="289"/>
            <ac:spMk id="3" creationId="{9E1435FA-F336-1492-1B6E-2B3428DB1438}"/>
          </ac:spMkLst>
        </pc:spChg>
        <pc:spChg chg="mod">
          <ac:chgData name="Krekola Krista Camilla" userId="37adce33-c5eb-4f8f-bcda-6be8f518da66" providerId="ADAL" clId="{B235D915-7632-4463-951F-97D50BA96D60}" dt="2024-05-07T09:22:03.299" v="81" actId="20577"/>
          <ac:spMkLst>
            <pc:docMk/>
            <pc:sldMk cId="1031929288" sldId="289"/>
            <ac:spMk id="4" creationId="{DAFDFB7A-01D2-5532-1DF1-DED203C9CDD1}"/>
          </ac:spMkLst>
        </pc:spChg>
      </pc:sldChg>
      <pc:sldChg chg="addSp delSp modSp mod modClrScheme chgLayout">
        <pc:chgData name="Krekola Krista Camilla" userId="37adce33-c5eb-4f8f-bcda-6be8f518da66" providerId="ADAL" clId="{B235D915-7632-4463-951F-97D50BA96D60}" dt="2024-05-13T05:13:11.531" v="1572" actId="20577"/>
        <pc:sldMkLst>
          <pc:docMk/>
          <pc:sldMk cId="3673266101" sldId="290"/>
        </pc:sldMkLst>
        <pc:spChg chg="mod ord">
          <ac:chgData name="Krekola Krista Camilla" userId="37adce33-c5eb-4f8f-bcda-6be8f518da66" providerId="ADAL" clId="{B235D915-7632-4463-951F-97D50BA96D60}" dt="2024-05-10T07:07:07.902" v="967" actId="14100"/>
          <ac:spMkLst>
            <pc:docMk/>
            <pc:sldMk cId="3673266101" sldId="290"/>
            <ac:spMk id="2" creationId="{6B5ED78C-13F0-FCBE-6969-518BBC329F9F}"/>
          </ac:spMkLst>
        </pc:spChg>
        <pc:spChg chg="add del mod ord">
          <ac:chgData name="Krekola Krista Camilla" userId="37adce33-c5eb-4f8f-bcda-6be8f518da66" providerId="ADAL" clId="{B235D915-7632-4463-951F-97D50BA96D60}" dt="2024-05-02T10:35:16.405" v="23"/>
          <ac:spMkLst>
            <pc:docMk/>
            <pc:sldMk cId="3673266101" sldId="290"/>
            <ac:spMk id="3" creationId="{724742BB-7187-428D-6DD5-E6F0CC38D6B4}"/>
          </ac:spMkLst>
        </pc:spChg>
        <pc:spChg chg="add del mod ord">
          <ac:chgData name="Krekola Krista Camilla" userId="37adce33-c5eb-4f8f-bcda-6be8f518da66" providerId="ADAL" clId="{B235D915-7632-4463-951F-97D50BA96D60}" dt="2024-05-07T09:53:46.534" v="575" actId="478"/>
          <ac:spMkLst>
            <pc:docMk/>
            <pc:sldMk cId="3673266101" sldId="290"/>
            <ac:spMk id="4" creationId="{68D75819-5028-CAF4-88B3-0373A3A150C5}"/>
          </ac:spMkLst>
        </pc:spChg>
        <pc:spChg chg="add del mod ord">
          <ac:chgData name="Krekola Krista Camilla" userId="37adce33-c5eb-4f8f-bcda-6be8f518da66" providerId="ADAL" clId="{B235D915-7632-4463-951F-97D50BA96D60}" dt="2024-05-07T09:34:40.283" v="218" actId="931"/>
          <ac:spMkLst>
            <pc:docMk/>
            <pc:sldMk cId="3673266101" sldId="290"/>
            <ac:spMk id="5" creationId="{3406BB49-F3B4-9EB6-5B1A-8E22689E9D72}"/>
          </ac:spMkLst>
        </pc:spChg>
        <pc:spChg chg="add mod ord">
          <ac:chgData name="Krekola Krista Camilla" userId="37adce33-c5eb-4f8f-bcda-6be8f518da66" providerId="ADAL" clId="{B235D915-7632-4463-951F-97D50BA96D60}" dt="2024-05-13T05:13:11.531" v="1572" actId="20577"/>
          <ac:spMkLst>
            <pc:docMk/>
            <pc:sldMk cId="3673266101" sldId="290"/>
            <ac:spMk id="7" creationId="{3C478166-FA07-95A1-D1CB-3CCE9094CDAD}"/>
          </ac:spMkLst>
        </pc:spChg>
        <pc:spChg chg="add del mod">
          <ac:chgData name="Krekola Krista Camilla" userId="37adce33-c5eb-4f8f-bcda-6be8f518da66" providerId="ADAL" clId="{B235D915-7632-4463-951F-97D50BA96D60}" dt="2024-05-07T09:53:48.552" v="576"/>
          <ac:spMkLst>
            <pc:docMk/>
            <pc:sldMk cId="3673266101" sldId="290"/>
            <ac:spMk id="11" creationId="{2FE93493-F052-0644-A9E3-3ACCD8A9DB30}"/>
          </ac:spMkLst>
        </pc:spChg>
        <pc:graphicFrameChg chg="mod ord">
          <ac:chgData name="Krekola Krista Camilla" userId="37adce33-c5eb-4f8f-bcda-6be8f518da66" providerId="ADAL" clId="{B235D915-7632-4463-951F-97D50BA96D60}" dt="2024-05-10T07:07:59.509" v="972" actId="255"/>
          <ac:graphicFrameMkLst>
            <pc:docMk/>
            <pc:sldMk cId="3673266101" sldId="290"/>
            <ac:graphicFrameMk id="6" creationId="{017B1265-C990-8EAA-D0A6-98337F621F24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07:00.181" v="965" actId="1076"/>
          <ac:graphicFrameMkLst>
            <pc:docMk/>
            <pc:sldMk cId="3673266101" sldId="290"/>
            <ac:graphicFrameMk id="8" creationId="{5D467A68-7A65-BC2D-6A7C-A404AD3390F5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07:04.411" v="966" actId="1076"/>
          <ac:graphicFrameMkLst>
            <pc:docMk/>
            <pc:sldMk cId="3673266101" sldId="290"/>
            <ac:graphicFrameMk id="12" creationId="{1F424E7F-EDDD-01FE-AAAE-44B71B8CB936}"/>
          </ac:graphicFrameMkLst>
        </pc:graphicFrameChg>
        <pc:picChg chg="add del mod">
          <ac:chgData name="Krekola Krista Camilla" userId="37adce33-c5eb-4f8f-bcda-6be8f518da66" providerId="ADAL" clId="{B235D915-7632-4463-951F-97D50BA96D60}" dt="2024-05-07T09:34:48.108" v="219" actId="478"/>
          <ac:picMkLst>
            <pc:docMk/>
            <pc:sldMk cId="3673266101" sldId="290"/>
            <ac:picMk id="9" creationId="{F13AC687-FD9E-7643-77FB-FDB35BAA5FC6}"/>
          </ac:picMkLst>
        </pc:picChg>
      </pc:sldChg>
      <pc:sldChg chg="delSp modSp mod">
        <pc:chgData name="Krekola Krista Camilla" userId="37adce33-c5eb-4f8f-bcda-6be8f518da66" providerId="ADAL" clId="{B235D915-7632-4463-951F-97D50BA96D60}" dt="2024-05-13T05:13:36.193" v="1575" actId="20577"/>
        <pc:sldMkLst>
          <pc:docMk/>
          <pc:sldMk cId="1216310306" sldId="292"/>
        </pc:sldMkLst>
        <pc:spChg chg="del mod">
          <ac:chgData name="Krekola Krista Camilla" userId="37adce33-c5eb-4f8f-bcda-6be8f518da66" providerId="ADAL" clId="{B235D915-7632-4463-951F-97D50BA96D60}" dt="2024-05-10T06:11:52.429" v="830"/>
          <ac:spMkLst>
            <pc:docMk/>
            <pc:sldMk cId="1216310306" sldId="292"/>
            <ac:spMk id="3" creationId="{2F8BFC7D-4369-55D5-2CB4-D96DE2E88CDF}"/>
          </ac:spMkLst>
        </pc:spChg>
        <pc:graphicFrameChg chg="mod">
          <ac:chgData name="Krekola Krista Camilla" userId="37adce33-c5eb-4f8f-bcda-6be8f518da66" providerId="ADAL" clId="{B235D915-7632-4463-951F-97D50BA96D60}" dt="2024-05-13T05:13:36.193" v="1575" actId="20577"/>
          <ac:graphicFrameMkLst>
            <pc:docMk/>
            <pc:sldMk cId="1216310306" sldId="292"/>
            <ac:graphicFrameMk id="6" creationId="{70915E3C-0D02-D656-668F-C22F0A57BC26}"/>
          </ac:graphicFrameMkLst>
        </pc:graphicFrameChg>
      </pc:sldChg>
      <pc:sldChg chg="delSp modSp mod">
        <pc:chgData name="Krekola Krista Camilla" userId="37adce33-c5eb-4f8f-bcda-6be8f518da66" providerId="ADAL" clId="{B235D915-7632-4463-951F-97D50BA96D60}" dt="2024-05-13T05:13:59.242" v="1580" actId="20577"/>
        <pc:sldMkLst>
          <pc:docMk/>
          <pc:sldMk cId="2970458571" sldId="293"/>
        </pc:sldMkLst>
        <pc:spChg chg="del mod">
          <ac:chgData name="Krekola Krista Camilla" userId="37adce33-c5eb-4f8f-bcda-6be8f518da66" providerId="ADAL" clId="{B235D915-7632-4463-951F-97D50BA96D60}" dt="2024-05-10T06:17:44.187" v="856"/>
          <ac:spMkLst>
            <pc:docMk/>
            <pc:sldMk cId="2970458571" sldId="293"/>
            <ac:spMk id="3" creationId="{476B5283-13D6-B680-7F5E-A9B060A49084}"/>
          </ac:spMkLst>
        </pc:spChg>
        <pc:graphicFrameChg chg="mod">
          <ac:chgData name="Krekola Krista Camilla" userId="37adce33-c5eb-4f8f-bcda-6be8f518da66" providerId="ADAL" clId="{B235D915-7632-4463-951F-97D50BA96D60}" dt="2024-05-13T05:13:59.242" v="1580" actId="20577"/>
          <ac:graphicFrameMkLst>
            <pc:docMk/>
            <pc:sldMk cId="2970458571" sldId="293"/>
            <ac:graphicFrameMk id="6" creationId="{3A4A28B0-3C92-3125-3759-4D108B6B7975}"/>
          </ac:graphicFrameMkLst>
        </pc:graphicFrameChg>
      </pc:sldChg>
      <pc:sldChg chg="addSp delSp modSp mod modClrScheme chgLayout">
        <pc:chgData name="Krekola Krista Camilla" userId="37adce33-c5eb-4f8f-bcda-6be8f518da66" providerId="ADAL" clId="{B235D915-7632-4463-951F-97D50BA96D60}" dt="2024-05-13T05:15:20.927" v="1592" actId="255"/>
        <pc:sldMkLst>
          <pc:docMk/>
          <pc:sldMk cId="2682644879" sldId="294"/>
        </pc:sldMkLst>
        <pc:spChg chg="mod ord">
          <ac:chgData name="Krekola Krista Camilla" userId="37adce33-c5eb-4f8f-bcda-6be8f518da66" providerId="ADAL" clId="{B235D915-7632-4463-951F-97D50BA96D60}" dt="2024-05-10T07:08:27.416" v="976" actId="1076"/>
          <ac:spMkLst>
            <pc:docMk/>
            <pc:sldMk cId="2682644879" sldId="294"/>
            <ac:spMk id="2" creationId="{326A9C70-7BF6-0AA8-FC6C-280F337762BE}"/>
          </ac:spMkLst>
        </pc:spChg>
        <pc:spChg chg="add mod">
          <ac:chgData name="Krekola Krista Camilla" userId="37adce33-c5eb-4f8f-bcda-6be8f518da66" providerId="ADAL" clId="{B235D915-7632-4463-951F-97D50BA96D60}" dt="2024-05-13T05:15:20.927" v="1592" actId="255"/>
          <ac:spMkLst>
            <pc:docMk/>
            <pc:sldMk cId="2682644879" sldId="294"/>
            <ac:spMk id="3" creationId="{6BCBAB9D-55EA-A1C9-3613-23274A0B452D}"/>
          </ac:spMkLst>
        </pc:spChg>
        <pc:spChg chg="add del mod ord">
          <ac:chgData name="Krekola Krista Camilla" userId="37adce33-c5eb-4f8f-bcda-6be8f518da66" providerId="ADAL" clId="{B235D915-7632-4463-951F-97D50BA96D60}" dt="2024-05-07T09:25:11.217" v="182" actId="700"/>
          <ac:spMkLst>
            <pc:docMk/>
            <pc:sldMk cId="2682644879" sldId="294"/>
            <ac:spMk id="5" creationId="{B0DDC992-88B3-F7FB-66DF-A7193CEEF955}"/>
          </ac:spMkLst>
        </pc:spChg>
        <pc:spChg chg="add del mod ord">
          <ac:chgData name="Krekola Krista Camilla" userId="37adce33-c5eb-4f8f-bcda-6be8f518da66" providerId="ADAL" clId="{B235D915-7632-4463-951F-97D50BA96D60}" dt="2024-05-07T09:25:25.435" v="183"/>
          <ac:spMkLst>
            <pc:docMk/>
            <pc:sldMk cId="2682644879" sldId="294"/>
            <ac:spMk id="6" creationId="{D8D43D74-F1D9-CE0F-EFA5-B0444D9A483B}"/>
          </ac:spMkLst>
        </pc:spChg>
        <pc:spChg chg="add del mod ord">
          <ac:chgData name="Krekola Krista Camilla" userId="37adce33-c5eb-4f8f-bcda-6be8f518da66" providerId="ADAL" clId="{B235D915-7632-4463-951F-97D50BA96D60}" dt="2024-05-07T09:44:12.044" v="400"/>
          <ac:spMkLst>
            <pc:docMk/>
            <pc:sldMk cId="2682644879" sldId="294"/>
            <ac:spMk id="7" creationId="{EE19D685-AC2F-2938-0CCB-A518AD514E5B}"/>
          </ac:spMkLst>
        </pc:spChg>
        <pc:spChg chg="add del mod ord">
          <ac:chgData name="Krekola Krista Camilla" userId="37adce33-c5eb-4f8f-bcda-6be8f518da66" providerId="ADAL" clId="{B235D915-7632-4463-951F-97D50BA96D60}" dt="2024-05-07T09:54:23.063" v="590"/>
          <ac:spMkLst>
            <pc:docMk/>
            <pc:sldMk cId="2682644879" sldId="294"/>
            <ac:spMk id="8" creationId="{0B8620AA-555C-820D-6907-59D8F14E9FCA}"/>
          </ac:spMkLst>
        </pc:spChg>
        <pc:spChg chg="add del mod ord">
          <ac:chgData name="Krekola Krista Camilla" userId="37adce33-c5eb-4f8f-bcda-6be8f518da66" providerId="ADAL" clId="{B235D915-7632-4463-951F-97D50BA96D60}" dt="2024-05-07T09:38:22.152" v="261" actId="478"/>
          <ac:spMkLst>
            <pc:docMk/>
            <pc:sldMk cId="2682644879" sldId="294"/>
            <ac:spMk id="9" creationId="{8B2669CF-F5DC-17F2-3537-44E2DB5230E4}"/>
          </ac:spMkLst>
        </pc:spChg>
        <pc:spChg chg="add del mod ord">
          <ac:chgData name="Krekola Krista Camilla" userId="37adce33-c5eb-4f8f-bcda-6be8f518da66" providerId="ADAL" clId="{B235D915-7632-4463-951F-97D50BA96D60}" dt="2024-05-13T05:14:43.386" v="1582" actId="207"/>
          <ac:spMkLst>
            <pc:docMk/>
            <pc:sldMk cId="2682644879" sldId="294"/>
            <ac:spMk id="10" creationId="{B83A020E-6FA7-7D08-D469-AC1B1086DA30}"/>
          </ac:spMkLst>
        </pc:spChg>
        <pc:spChg chg="add del mod">
          <ac:chgData name="Krekola Krista Camilla" userId="37adce33-c5eb-4f8f-bcda-6be8f518da66" providerId="ADAL" clId="{B235D915-7632-4463-951F-97D50BA96D60}" dt="2024-05-07T09:25:45.158" v="187" actId="26606"/>
          <ac:spMkLst>
            <pc:docMk/>
            <pc:sldMk cId="2682644879" sldId="294"/>
            <ac:spMk id="16" creationId="{A0A2B2B3-A727-B6C0-7C1E-B4B09B5AC3AC}"/>
          </ac:spMkLst>
        </pc:spChg>
        <pc:graphicFrameChg chg="del">
          <ac:chgData name="Krekola Krista Camilla" userId="37adce33-c5eb-4f8f-bcda-6be8f518da66" providerId="ADAL" clId="{B235D915-7632-4463-951F-97D50BA96D60}" dt="2024-05-07T09:24:55.599" v="181" actId="478"/>
          <ac:graphicFrameMkLst>
            <pc:docMk/>
            <pc:sldMk cId="2682644879" sldId="294"/>
            <ac:graphicFrameMk id="4" creationId="{027E39E9-1783-5AC0-7EFD-F56BB4FD597A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08:15.089" v="973" actId="1076"/>
          <ac:graphicFrameMkLst>
            <pc:docMk/>
            <pc:sldMk cId="2682644879" sldId="294"/>
            <ac:graphicFrameMk id="11" creationId="{73948E83-D44B-3B60-0954-771F08EC8580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08:18.140" v="974" actId="1076"/>
          <ac:graphicFrameMkLst>
            <pc:docMk/>
            <pc:sldMk cId="2682644879" sldId="294"/>
            <ac:graphicFrameMk id="12" creationId="{75D5C1E7-C923-03D3-891D-F7200F5A8C05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08:21.201" v="975" actId="1076"/>
          <ac:graphicFrameMkLst>
            <pc:docMk/>
            <pc:sldMk cId="2682644879" sldId="294"/>
            <ac:graphicFrameMk id="13" creationId="{A89C8E17-ED0B-CE18-ED00-AEF1470D5D6B}"/>
          </ac:graphicFrameMkLst>
        </pc:graphicFrameChg>
      </pc:sldChg>
      <pc:sldChg chg="addSp delSp modSp mod modClrScheme chgLayout">
        <pc:chgData name="Krekola Krista Camilla" userId="37adce33-c5eb-4f8f-bcda-6be8f518da66" providerId="ADAL" clId="{B235D915-7632-4463-951F-97D50BA96D60}" dt="2024-05-13T05:16:00.351" v="1599" actId="20577"/>
        <pc:sldMkLst>
          <pc:docMk/>
          <pc:sldMk cId="1571640149" sldId="295"/>
        </pc:sldMkLst>
        <pc:spChg chg="mod ord">
          <ac:chgData name="Krekola Krista Camilla" userId="37adce33-c5eb-4f8f-bcda-6be8f518da66" providerId="ADAL" clId="{B235D915-7632-4463-951F-97D50BA96D60}" dt="2024-05-10T07:09:20.251" v="989" actId="14100"/>
          <ac:spMkLst>
            <pc:docMk/>
            <pc:sldMk cId="1571640149" sldId="295"/>
            <ac:spMk id="2" creationId="{326A9C70-7BF6-0AA8-FC6C-280F337762BE}"/>
          </ac:spMkLst>
        </pc:spChg>
        <pc:spChg chg="add mod">
          <ac:chgData name="Krekola Krista Camilla" userId="37adce33-c5eb-4f8f-bcda-6be8f518da66" providerId="ADAL" clId="{B235D915-7632-4463-951F-97D50BA96D60}" dt="2024-05-13T05:16:00.351" v="1599" actId="20577"/>
          <ac:spMkLst>
            <pc:docMk/>
            <pc:sldMk cId="1571640149" sldId="295"/>
            <ac:spMk id="3" creationId="{345174E6-7C7A-E948-91CA-AACD9C54A728}"/>
          </ac:spMkLst>
        </pc:spChg>
        <pc:spChg chg="add del mod ord">
          <ac:chgData name="Krekola Krista Camilla" userId="37adce33-c5eb-4f8f-bcda-6be8f518da66" providerId="ADAL" clId="{B235D915-7632-4463-951F-97D50BA96D60}" dt="2024-05-07T09:36:01.308" v="222" actId="700"/>
          <ac:spMkLst>
            <pc:docMk/>
            <pc:sldMk cId="1571640149" sldId="295"/>
            <ac:spMk id="5" creationId="{1F1E3673-D0A0-0D02-CF83-180E75E95522}"/>
          </ac:spMkLst>
        </pc:spChg>
        <pc:spChg chg="add del mod ord">
          <ac:chgData name="Krekola Krista Camilla" userId="37adce33-c5eb-4f8f-bcda-6be8f518da66" providerId="ADAL" clId="{B235D915-7632-4463-951F-97D50BA96D60}" dt="2024-05-07T09:36:25.857" v="225"/>
          <ac:spMkLst>
            <pc:docMk/>
            <pc:sldMk cId="1571640149" sldId="295"/>
            <ac:spMk id="6" creationId="{C824B0A7-66EB-2CB9-6AA7-06769320DC2B}"/>
          </ac:spMkLst>
        </pc:spChg>
        <pc:spChg chg="add del mod ord">
          <ac:chgData name="Krekola Krista Camilla" userId="37adce33-c5eb-4f8f-bcda-6be8f518da66" providerId="ADAL" clId="{B235D915-7632-4463-951F-97D50BA96D60}" dt="2024-05-07T09:47:13.226" v="454"/>
          <ac:spMkLst>
            <pc:docMk/>
            <pc:sldMk cId="1571640149" sldId="295"/>
            <ac:spMk id="7" creationId="{1775747E-AE87-2F02-AEC8-A20CA396873A}"/>
          </ac:spMkLst>
        </pc:spChg>
        <pc:spChg chg="add del mod ord">
          <ac:chgData name="Krekola Krista Camilla" userId="37adce33-c5eb-4f8f-bcda-6be8f518da66" providerId="ADAL" clId="{B235D915-7632-4463-951F-97D50BA96D60}" dt="2024-05-07T09:56:33.584" v="631"/>
          <ac:spMkLst>
            <pc:docMk/>
            <pc:sldMk cId="1571640149" sldId="295"/>
            <ac:spMk id="8" creationId="{2F7EED0C-0C04-E811-679D-CF375515FBE6}"/>
          </ac:spMkLst>
        </pc:spChg>
        <pc:spChg chg="add del mod ord">
          <ac:chgData name="Krekola Krista Camilla" userId="37adce33-c5eb-4f8f-bcda-6be8f518da66" providerId="ADAL" clId="{B235D915-7632-4463-951F-97D50BA96D60}" dt="2024-05-07T09:38:27.193" v="262" actId="478"/>
          <ac:spMkLst>
            <pc:docMk/>
            <pc:sldMk cId="1571640149" sldId="295"/>
            <ac:spMk id="9" creationId="{7EE559E1-1710-7086-C6D7-4F083AB84ED5}"/>
          </ac:spMkLst>
        </pc:spChg>
        <pc:spChg chg="add mod ord">
          <ac:chgData name="Krekola Krista Camilla" userId="37adce33-c5eb-4f8f-bcda-6be8f518da66" providerId="ADAL" clId="{B235D915-7632-4463-951F-97D50BA96D60}" dt="2024-05-10T07:09:06.678" v="985" actId="20577"/>
          <ac:spMkLst>
            <pc:docMk/>
            <pc:sldMk cId="1571640149" sldId="295"/>
            <ac:spMk id="10" creationId="{01D3294B-D89D-639B-50BC-0D90A619EDDE}"/>
          </ac:spMkLst>
        </pc:spChg>
        <pc:graphicFrameChg chg="del mod">
          <ac:chgData name="Krekola Krista Camilla" userId="37adce33-c5eb-4f8f-bcda-6be8f518da66" providerId="ADAL" clId="{B235D915-7632-4463-951F-97D50BA96D60}" dt="2024-05-07T09:35:57.579" v="221" actId="478"/>
          <ac:graphicFrameMkLst>
            <pc:docMk/>
            <pc:sldMk cId="1571640149" sldId="295"/>
            <ac:graphicFrameMk id="4" creationId="{48ED1C51-1239-B1DA-4DD9-7B5C95693DD2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09:10.047" v="986" actId="1076"/>
          <ac:graphicFrameMkLst>
            <pc:docMk/>
            <pc:sldMk cId="1571640149" sldId="295"/>
            <ac:graphicFrameMk id="11" creationId="{B077F153-071D-77C5-2EB8-F8A86AC7EA7D}"/>
          </ac:graphicFrameMkLst>
        </pc:graphicFrameChg>
        <pc:graphicFrameChg chg="add del mod">
          <ac:chgData name="Krekola Krista Camilla" userId="37adce33-c5eb-4f8f-bcda-6be8f518da66" providerId="ADAL" clId="{B235D915-7632-4463-951F-97D50BA96D60}" dt="2024-05-07T09:47:10.147" v="453"/>
          <ac:graphicFrameMkLst>
            <pc:docMk/>
            <pc:sldMk cId="1571640149" sldId="295"/>
            <ac:graphicFrameMk id="12" creationId="{213ADC1B-AD53-286E-E9E2-51B76DD0A0C0}"/>
          </ac:graphicFrameMkLst>
        </pc:graphicFrameChg>
        <pc:graphicFrameChg chg="add del mod">
          <ac:chgData name="Krekola Krista Camilla" userId="37adce33-c5eb-4f8f-bcda-6be8f518da66" providerId="ADAL" clId="{B235D915-7632-4463-951F-97D50BA96D60}" dt="2024-05-07T09:46:35.850" v="444"/>
          <ac:graphicFrameMkLst>
            <pc:docMk/>
            <pc:sldMk cId="1571640149" sldId="295"/>
            <ac:graphicFrameMk id="13" creationId="{CC3CC870-48FD-C867-95FB-5EAB538CBB78}"/>
          </ac:graphicFrameMkLst>
        </pc:graphicFrameChg>
        <pc:graphicFrameChg chg="add del mod">
          <ac:chgData name="Krekola Krista Camilla" userId="37adce33-c5eb-4f8f-bcda-6be8f518da66" providerId="ADAL" clId="{B235D915-7632-4463-951F-97D50BA96D60}" dt="2024-05-07T09:46:56.705" v="446"/>
          <ac:graphicFrameMkLst>
            <pc:docMk/>
            <pc:sldMk cId="1571640149" sldId="295"/>
            <ac:graphicFrameMk id="14" creationId="{64F358B5-1DB7-E3B4-882D-AA3760D7188F}"/>
          </ac:graphicFrameMkLst>
        </pc:graphicFrameChg>
        <pc:graphicFrameChg chg="add del mod">
          <ac:chgData name="Krekola Krista Camilla" userId="37adce33-c5eb-4f8f-bcda-6be8f518da66" providerId="ADAL" clId="{B235D915-7632-4463-951F-97D50BA96D60}" dt="2024-05-07T09:47:04.612" v="449"/>
          <ac:graphicFrameMkLst>
            <pc:docMk/>
            <pc:sldMk cId="1571640149" sldId="295"/>
            <ac:graphicFrameMk id="15" creationId="{1BE7A39F-DB77-B26F-2AF7-B686A79FF685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09:13.744" v="987" actId="1076"/>
          <ac:graphicFrameMkLst>
            <pc:docMk/>
            <pc:sldMk cId="1571640149" sldId="295"/>
            <ac:graphicFrameMk id="16" creationId="{BF20B6B8-A9DC-B687-86EE-A446E274A215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09:16.330" v="988" actId="1076"/>
          <ac:graphicFrameMkLst>
            <pc:docMk/>
            <pc:sldMk cId="1571640149" sldId="295"/>
            <ac:graphicFrameMk id="17" creationId="{C845C7EB-668B-5787-0799-F065F8087EDB}"/>
          </ac:graphicFrameMkLst>
        </pc:graphicFrameChg>
      </pc:sldChg>
      <pc:sldChg chg="modSp mod">
        <pc:chgData name="Krekola Krista Camilla" userId="37adce33-c5eb-4f8f-bcda-6be8f518da66" providerId="ADAL" clId="{B235D915-7632-4463-951F-97D50BA96D60}" dt="2024-05-13T05:16:15.433" v="1602" actId="20577"/>
        <pc:sldMkLst>
          <pc:docMk/>
          <pc:sldMk cId="2490050815" sldId="296"/>
        </pc:sldMkLst>
        <pc:graphicFrameChg chg="mod">
          <ac:chgData name="Krekola Krista Camilla" userId="37adce33-c5eb-4f8f-bcda-6be8f518da66" providerId="ADAL" clId="{B235D915-7632-4463-951F-97D50BA96D60}" dt="2024-05-13T05:16:15.433" v="1602" actId="20577"/>
          <ac:graphicFrameMkLst>
            <pc:docMk/>
            <pc:sldMk cId="2490050815" sldId="296"/>
            <ac:graphicFrameMk id="6" creationId="{8ECEAC3B-9451-E334-796D-F236AB0D47FE}"/>
          </ac:graphicFrameMkLst>
        </pc:graphicFrameChg>
      </pc:sldChg>
      <pc:sldChg chg="modSp mod">
        <pc:chgData name="Krekola Krista Camilla" userId="37adce33-c5eb-4f8f-bcda-6be8f518da66" providerId="ADAL" clId="{B235D915-7632-4463-951F-97D50BA96D60}" dt="2024-05-14T11:10:40.621" v="1692" actId="27918"/>
        <pc:sldMkLst>
          <pc:docMk/>
          <pc:sldMk cId="1354161287" sldId="297"/>
        </pc:sldMkLst>
        <pc:graphicFrameChg chg="mod">
          <ac:chgData name="Krekola Krista Camilla" userId="37adce33-c5eb-4f8f-bcda-6be8f518da66" providerId="ADAL" clId="{B235D915-7632-4463-951F-97D50BA96D60}" dt="2024-05-13T05:16:31.006" v="1605" actId="20577"/>
          <ac:graphicFrameMkLst>
            <pc:docMk/>
            <pc:sldMk cId="1354161287" sldId="297"/>
            <ac:graphicFrameMk id="6" creationId="{718AAF1C-ABCD-2AE1-0D25-295F234275F6}"/>
          </ac:graphicFrameMkLst>
        </pc:graphicFrameChg>
      </pc:sldChg>
      <pc:sldChg chg="addSp delSp modSp mod modClrScheme chgLayout">
        <pc:chgData name="Krekola Krista Camilla" userId="37adce33-c5eb-4f8f-bcda-6be8f518da66" providerId="ADAL" clId="{B235D915-7632-4463-951F-97D50BA96D60}" dt="2024-05-14T11:12:19.747" v="1697" actId="27918"/>
        <pc:sldMkLst>
          <pc:docMk/>
          <pc:sldMk cId="3835014708" sldId="298"/>
        </pc:sldMkLst>
        <pc:spChg chg="mod ord">
          <ac:chgData name="Krekola Krista Camilla" userId="37adce33-c5eb-4f8f-bcda-6be8f518da66" providerId="ADAL" clId="{B235D915-7632-4463-951F-97D50BA96D60}" dt="2024-05-07T09:37:25.322" v="252" actId="700"/>
          <ac:spMkLst>
            <pc:docMk/>
            <pc:sldMk cId="3835014708" sldId="298"/>
            <ac:spMk id="2" creationId="{55E228BA-36E3-C469-6F09-E788BD35AAA9}"/>
          </ac:spMkLst>
        </pc:spChg>
        <pc:spChg chg="add del mod ord">
          <ac:chgData name="Krekola Krista Camilla" userId="37adce33-c5eb-4f8f-bcda-6be8f518da66" providerId="ADAL" clId="{B235D915-7632-4463-951F-97D50BA96D60}" dt="2024-05-07T09:37:27.220" v="253" actId="478"/>
          <ac:spMkLst>
            <pc:docMk/>
            <pc:sldMk cId="3835014708" sldId="298"/>
            <ac:spMk id="4" creationId="{0830C385-F4A9-0330-0CA7-76627B28D893}"/>
          </ac:spMkLst>
        </pc:spChg>
        <pc:spChg chg="add del mod ord">
          <ac:chgData name="Krekola Krista Camilla" userId="37adce33-c5eb-4f8f-bcda-6be8f518da66" providerId="ADAL" clId="{B235D915-7632-4463-951F-97D50BA96D60}" dt="2024-05-07T09:37:25.322" v="252" actId="700"/>
          <ac:spMkLst>
            <pc:docMk/>
            <pc:sldMk cId="3835014708" sldId="298"/>
            <ac:spMk id="5" creationId="{B0466C42-2B0D-6543-F687-573216A99E48}"/>
          </ac:spMkLst>
        </pc:spChg>
        <pc:spChg chg="add del mod ord">
          <ac:chgData name="Krekola Krista Camilla" userId="37adce33-c5eb-4f8f-bcda-6be8f518da66" providerId="ADAL" clId="{B235D915-7632-4463-951F-97D50BA96D60}" dt="2024-05-07T09:37:25.322" v="252" actId="700"/>
          <ac:spMkLst>
            <pc:docMk/>
            <pc:sldMk cId="3835014708" sldId="298"/>
            <ac:spMk id="7" creationId="{ABE4A08B-E07E-D798-1A6D-710282D766B3}"/>
          </ac:spMkLst>
        </pc:spChg>
        <pc:spChg chg="add del mod ord">
          <ac:chgData name="Krekola Krista Camilla" userId="37adce33-c5eb-4f8f-bcda-6be8f518da66" providerId="ADAL" clId="{B235D915-7632-4463-951F-97D50BA96D60}" dt="2024-05-07T09:37:25.322" v="252" actId="700"/>
          <ac:spMkLst>
            <pc:docMk/>
            <pc:sldMk cId="3835014708" sldId="298"/>
            <ac:spMk id="8" creationId="{6F57E2D6-2B85-CE92-6343-BD3C76EC27FD}"/>
          </ac:spMkLst>
        </pc:spChg>
        <pc:spChg chg="add del mod ord">
          <ac:chgData name="Krekola Krista Camilla" userId="37adce33-c5eb-4f8f-bcda-6be8f518da66" providerId="ADAL" clId="{B235D915-7632-4463-951F-97D50BA96D60}" dt="2024-05-07T09:37:25.322" v="252" actId="700"/>
          <ac:spMkLst>
            <pc:docMk/>
            <pc:sldMk cId="3835014708" sldId="298"/>
            <ac:spMk id="9" creationId="{85370122-33BF-E20D-A6A4-4EF459E0B596}"/>
          </ac:spMkLst>
        </pc:spChg>
        <pc:spChg chg="add del mod ord">
          <ac:chgData name="Krekola Krista Camilla" userId="37adce33-c5eb-4f8f-bcda-6be8f518da66" providerId="ADAL" clId="{B235D915-7632-4463-951F-97D50BA96D60}" dt="2024-05-07T09:37:25.322" v="252" actId="700"/>
          <ac:spMkLst>
            <pc:docMk/>
            <pc:sldMk cId="3835014708" sldId="298"/>
            <ac:spMk id="10" creationId="{54E9C159-B6AE-9B38-8D2A-3FF0005F7EA5}"/>
          </ac:spMkLst>
        </pc:spChg>
        <pc:graphicFrameChg chg="add del mod">
          <ac:chgData name="Krekola Krista Camilla" userId="37adce33-c5eb-4f8f-bcda-6be8f518da66" providerId="ADAL" clId="{B235D915-7632-4463-951F-97D50BA96D60}" dt="2024-05-13T05:16:50.480" v="1610" actId="20577"/>
          <ac:graphicFrameMkLst>
            <pc:docMk/>
            <pc:sldMk cId="3835014708" sldId="298"/>
            <ac:graphicFrameMk id="6" creationId="{0F4DAD97-E388-F5F3-94C8-42E86952394C}"/>
          </ac:graphicFrameMkLst>
        </pc:graphicFrameChg>
      </pc:sldChg>
      <pc:sldChg chg="modSp mod">
        <pc:chgData name="Krekola Krista Camilla" userId="37adce33-c5eb-4f8f-bcda-6be8f518da66" providerId="ADAL" clId="{B235D915-7632-4463-951F-97D50BA96D60}" dt="2024-05-14T11:13:02.084" v="1705" actId="27918"/>
        <pc:sldMkLst>
          <pc:docMk/>
          <pc:sldMk cId="2649085412" sldId="299"/>
        </pc:sldMkLst>
        <pc:graphicFrameChg chg="mod">
          <ac:chgData name="Krekola Krista Camilla" userId="37adce33-c5eb-4f8f-bcda-6be8f518da66" providerId="ADAL" clId="{B235D915-7632-4463-951F-97D50BA96D60}" dt="2024-05-13T05:17:00.643" v="1613" actId="20577"/>
          <ac:graphicFrameMkLst>
            <pc:docMk/>
            <pc:sldMk cId="2649085412" sldId="299"/>
            <ac:graphicFrameMk id="6" creationId="{A92CB35A-90B2-6201-4BCC-AEC349D1FA7E}"/>
          </ac:graphicFrameMkLst>
        </pc:graphicFrameChg>
      </pc:sldChg>
      <pc:sldChg chg="modSp mod">
        <pc:chgData name="Krekola Krista Camilla" userId="37adce33-c5eb-4f8f-bcda-6be8f518da66" providerId="ADAL" clId="{B235D915-7632-4463-951F-97D50BA96D60}" dt="2024-05-14T11:13:53.114" v="1713" actId="27918"/>
        <pc:sldMkLst>
          <pc:docMk/>
          <pc:sldMk cId="3063333753" sldId="300"/>
        </pc:sldMkLst>
        <pc:graphicFrameChg chg="mod">
          <ac:chgData name="Krekola Krista Camilla" userId="37adce33-c5eb-4f8f-bcda-6be8f518da66" providerId="ADAL" clId="{B235D915-7632-4463-951F-97D50BA96D60}" dt="2024-05-13T05:17:12.506" v="1616" actId="20577"/>
          <ac:graphicFrameMkLst>
            <pc:docMk/>
            <pc:sldMk cId="3063333753" sldId="300"/>
            <ac:graphicFrameMk id="4" creationId="{1503D6F7-54D6-622F-B56F-8CFC92AEC5A8}"/>
          </ac:graphicFrameMkLst>
        </pc:graphicFrameChg>
      </pc:sldChg>
      <pc:sldChg chg="addSp delSp modSp mod modClrScheme chgLayout">
        <pc:chgData name="Krekola Krista Camilla" userId="37adce33-c5eb-4f8f-bcda-6be8f518da66" providerId="ADAL" clId="{B235D915-7632-4463-951F-97D50BA96D60}" dt="2024-05-13T05:17:33.102" v="1624" actId="20577"/>
        <pc:sldMkLst>
          <pc:docMk/>
          <pc:sldMk cId="2475156690" sldId="301"/>
        </pc:sldMkLst>
        <pc:spChg chg="mod ord">
          <ac:chgData name="Krekola Krista Camilla" userId="37adce33-c5eb-4f8f-bcda-6be8f518da66" providerId="ADAL" clId="{B235D915-7632-4463-951F-97D50BA96D60}" dt="2024-05-10T07:09:56.329" v="1000" actId="1076"/>
          <ac:spMkLst>
            <pc:docMk/>
            <pc:sldMk cId="2475156690" sldId="301"/>
            <ac:spMk id="2" creationId="{326A9C70-7BF6-0AA8-FC6C-280F337762BE}"/>
          </ac:spMkLst>
        </pc:spChg>
        <pc:spChg chg="add del mod ord">
          <ac:chgData name="Krekola Krista Camilla" userId="37adce33-c5eb-4f8f-bcda-6be8f518da66" providerId="ADAL" clId="{B235D915-7632-4463-951F-97D50BA96D60}" dt="2024-05-07T09:37:58.485" v="257" actId="700"/>
          <ac:spMkLst>
            <pc:docMk/>
            <pc:sldMk cId="2475156690" sldId="301"/>
            <ac:spMk id="5" creationId="{73604BC8-2C47-31D6-D45A-C2FDA5A08483}"/>
          </ac:spMkLst>
        </pc:spChg>
        <pc:spChg chg="add mod">
          <ac:chgData name="Krekola Krista Camilla" userId="37adce33-c5eb-4f8f-bcda-6be8f518da66" providerId="ADAL" clId="{B235D915-7632-4463-951F-97D50BA96D60}" dt="2024-05-13T05:17:33.102" v="1624" actId="20577"/>
          <ac:spMkLst>
            <pc:docMk/>
            <pc:sldMk cId="2475156690" sldId="301"/>
            <ac:spMk id="5" creationId="{A5B22C0D-F701-8608-18A4-3C2C74681E9D}"/>
          </ac:spMkLst>
        </pc:spChg>
        <pc:spChg chg="add del mod ord">
          <ac:chgData name="Krekola Krista Camilla" userId="37adce33-c5eb-4f8f-bcda-6be8f518da66" providerId="ADAL" clId="{B235D915-7632-4463-951F-97D50BA96D60}" dt="2024-05-07T09:37:58.485" v="257" actId="700"/>
          <ac:spMkLst>
            <pc:docMk/>
            <pc:sldMk cId="2475156690" sldId="301"/>
            <ac:spMk id="6" creationId="{37DA4805-5316-6E84-3291-1B0D22B29613}"/>
          </ac:spMkLst>
        </pc:spChg>
        <pc:spChg chg="add del mod ord">
          <ac:chgData name="Krekola Krista Camilla" userId="37adce33-c5eb-4f8f-bcda-6be8f518da66" providerId="ADAL" clId="{B235D915-7632-4463-951F-97D50BA96D60}" dt="2024-05-07T09:37:58.485" v="257" actId="700"/>
          <ac:spMkLst>
            <pc:docMk/>
            <pc:sldMk cId="2475156690" sldId="301"/>
            <ac:spMk id="7" creationId="{D238E7C4-6787-5547-1499-06FEDCA90B6D}"/>
          </ac:spMkLst>
        </pc:spChg>
        <pc:spChg chg="add del mod ord">
          <ac:chgData name="Krekola Krista Camilla" userId="37adce33-c5eb-4f8f-bcda-6be8f518da66" providerId="ADAL" clId="{B235D915-7632-4463-951F-97D50BA96D60}" dt="2024-05-07T09:37:58.485" v="257" actId="700"/>
          <ac:spMkLst>
            <pc:docMk/>
            <pc:sldMk cId="2475156690" sldId="301"/>
            <ac:spMk id="8" creationId="{5FAAA953-D09B-8F9A-EBB8-B46C817644AF}"/>
          </ac:spMkLst>
        </pc:spChg>
        <pc:spChg chg="add del mod ord">
          <ac:chgData name="Krekola Krista Camilla" userId="37adce33-c5eb-4f8f-bcda-6be8f518da66" providerId="ADAL" clId="{B235D915-7632-4463-951F-97D50BA96D60}" dt="2024-05-07T09:38:51.094" v="266"/>
          <ac:spMkLst>
            <pc:docMk/>
            <pc:sldMk cId="2475156690" sldId="301"/>
            <ac:spMk id="10" creationId="{CB2BC8E3-C5D1-2D9B-340C-EA46F6923F0A}"/>
          </ac:spMkLst>
        </pc:spChg>
        <pc:spChg chg="add del mod ord">
          <ac:chgData name="Krekola Krista Camilla" userId="37adce33-c5eb-4f8f-bcda-6be8f518da66" providerId="ADAL" clId="{B235D915-7632-4463-951F-97D50BA96D60}" dt="2024-05-07T09:57:19.440" v="645"/>
          <ac:spMkLst>
            <pc:docMk/>
            <pc:sldMk cId="2475156690" sldId="301"/>
            <ac:spMk id="11" creationId="{C6C10EC1-2C7F-CF15-8498-F0944342A537}"/>
          </ac:spMkLst>
        </pc:spChg>
        <pc:spChg chg="add del mod ord">
          <ac:chgData name="Krekola Krista Camilla" userId="37adce33-c5eb-4f8f-bcda-6be8f518da66" providerId="ADAL" clId="{B235D915-7632-4463-951F-97D50BA96D60}" dt="2024-05-07T09:48:05.444" v="481"/>
          <ac:spMkLst>
            <pc:docMk/>
            <pc:sldMk cId="2475156690" sldId="301"/>
            <ac:spMk id="12" creationId="{338F094E-F6DF-0A98-5C06-F6C8E81747AF}"/>
          </ac:spMkLst>
        </pc:spChg>
        <pc:spChg chg="add mod ord">
          <ac:chgData name="Krekola Krista Camilla" userId="37adce33-c5eb-4f8f-bcda-6be8f518da66" providerId="ADAL" clId="{B235D915-7632-4463-951F-97D50BA96D60}" dt="2024-05-10T07:09:31.378" v="992" actId="20577"/>
          <ac:spMkLst>
            <pc:docMk/>
            <pc:sldMk cId="2475156690" sldId="301"/>
            <ac:spMk id="13" creationId="{3AF8E399-E46D-B8A7-DD95-C85FA6D026A9}"/>
          </ac:spMkLst>
        </pc:spChg>
        <pc:graphicFrameChg chg="mod ord">
          <ac:chgData name="Krekola Krista Camilla" userId="37adce33-c5eb-4f8f-bcda-6be8f518da66" providerId="ADAL" clId="{B235D915-7632-4463-951F-97D50BA96D60}" dt="2024-05-10T07:09:53.291" v="999" actId="1076"/>
          <ac:graphicFrameMkLst>
            <pc:docMk/>
            <pc:sldMk cId="2475156690" sldId="301"/>
            <ac:graphicFrameMk id="4" creationId="{F4B99421-7695-4AFB-9766-251459A270B3}"/>
          </ac:graphicFrameMkLst>
        </pc:graphicFrameChg>
        <pc:graphicFrameChg chg="add del mod">
          <ac:chgData name="Krekola Krista Camilla" userId="37adce33-c5eb-4f8f-bcda-6be8f518da66" providerId="ADAL" clId="{B235D915-7632-4463-951F-97D50BA96D60}" dt="2024-05-07T09:37:55.957" v="256"/>
          <ac:graphicFrameMkLst>
            <pc:docMk/>
            <pc:sldMk cId="2475156690" sldId="301"/>
            <ac:graphicFrameMk id="9" creationId="{6DFCA134-289A-AEFA-0BE2-2F3FE4CA820A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09:35.668" v="993" actId="1076"/>
          <ac:graphicFrameMkLst>
            <pc:docMk/>
            <pc:sldMk cId="2475156690" sldId="301"/>
            <ac:graphicFrameMk id="14" creationId="{AF2860E6-4113-1DFE-FBB4-9700A3F3D1D0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09:40.471" v="995" actId="1076"/>
          <ac:graphicFrameMkLst>
            <pc:docMk/>
            <pc:sldMk cId="2475156690" sldId="301"/>
            <ac:graphicFrameMk id="15" creationId="{9DDB68C6-D9EE-DF02-9E1F-6874B4E91ABB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09:46.423" v="997" actId="1076"/>
          <ac:graphicFrameMkLst>
            <pc:docMk/>
            <pc:sldMk cId="2475156690" sldId="301"/>
            <ac:graphicFrameMk id="16" creationId="{8C45FCCA-4CDD-9B21-B94C-F08F0147F943}"/>
          </ac:graphicFrameMkLst>
        </pc:graphicFrameChg>
      </pc:sldChg>
      <pc:sldChg chg="modSp mod">
        <pc:chgData name="Krekola Krista Camilla" userId="37adce33-c5eb-4f8f-bcda-6be8f518da66" providerId="ADAL" clId="{B235D915-7632-4463-951F-97D50BA96D60}" dt="2024-05-13T05:18:13.380" v="1628" actId="20577"/>
        <pc:sldMkLst>
          <pc:docMk/>
          <pc:sldMk cId="1195896764" sldId="302"/>
        </pc:sldMkLst>
        <pc:spChg chg="mod">
          <ac:chgData name="Krekola Krista Camilla" userId="37adce33-c5eb-4f8f-bcda-6be8f518da66" providerId="ADAL" clId="{B235D915-7632-4463-951F-97D50BA96D60}" dt="2024-05-13T05:18:13.380" v="1628" actId="20577"/>
          <ac:spMkLst>
            <pc:docMk/>
            <pc:sldMk cId="1195896764" sldId="302"/>
            <ac:spMk id="3" creationId="{90AE50D6-E8B2-E77D-B03B-1CFA12F12510}"/>
          </ac:spMkLst>
        </pc:spChg>
      </pc:sldChg>
      <pc:sldChg chg="addSp delSp modSp add del mod modClrScheme chgLayout">
        <pc:chgData name="Krekola Krista Camilla" userId="37adce33-c5eb-4f8f-bcda-6be8f518da66" providerId="ADAL" clId="{B235D915-7632-4463-951F-97D50BA96D60}" dt="2024-05-13T05:19:12.218" v="1634" actId="1076"/>
        <pc:sldMkLst>
          <pc:docMk/>
          <pc:sldMk cId="948564507" sldId="303"/>
        </pc:sldMkLst>
        <pc:spChg chg="mod ord">
          <ac:chgData name="Krekola Krista Camilla" userId="37adce33-c5eb-4f8f-bcda-6be8f518da66" providerId="ADAL" clId="{B235D915-7632-4463-951F-97D50BA96D60}" dt="2024-05-10T07:10:18.903" v="1007" actId="1076"/>
          <ac:spMkLst>
            <pc:docMk/>
            <pc:sldMk cId="948564507" sldId="303"/>
            <ac:spMk id="2" creationId="{012055A7-CE13-0197-4523-E21620287182}"/>
          </ac:spMkLst>
        </pc:spChg>
        <pc:spChg chg="add del mod ord">
          <ac:chgData name="Krekola Krista Camilla" userId="37adce33-c5eb-4f8f-bcda-6be8f518da66" providerId="ADAL" clId="{B235D915-7632-4463-951F-97D50BA96D60}" dt="2024-05-07T09:49:23.668" v="500"/>
          <ac:spMkLst>
            <pc:docMk/>
            <pc:sldMk cId="948564507" sldId="303"/>
            <ac:spMk id="3" creationId="{74C5CC47-DB24-67B4-2D4B-7B0B3A3A1EE7}"/>
          </ac:spMkLst>
        </pc:spChg>
        <pc:spChg chg="add del mod ord">
          <ac:chgData name="Krekola Krista Camilla" userId="37adce33-c5eb-4f8f-bcda-6be8f518da66" providerId="ADAL" clId="{B235D915-7632-4463-951F-97D50BA96D60}" dt="2024-05-07T09:40:13.785" v="291"/>
          <ac:spMkLst>
            <pc:docMk/>
            <pc:sldMk cId="948564507" sldId="303"/>
            <ac:spMk id="5" creationId="{ACB7E358-1056-DF0C-72DB-DC4805E93B7D}"/>
          </ac:spMkLst>
        </pc:spChg>
        <pc:spChg chg="add del mod ord">
          <ac:chgData name="Krekola Krista Camilla" userId="37adce33-c5eb-4f8f-bcda-6be8f518da66" providerId="ADAL" clId="{B235D915-7632-4463-951F-97D50BA96D60}" dt="2024-05-07T09:57:47.082" v="665"/>
          <ac:spMkLst>
            <pc:docMk/>
            <pc:sldMk cId="948564507" sldId="303"/>
            <ac:spMk id="6" creationId="{41CA408C-D45F-E848-8716-D8D874E0EBFC}"/>
          </ac:spMkLst>
        </pc:spChg>
        <pc:spChg chg="add mod ord">
          <ac:chgData name="Krekola Krista Camilla" userId="37adce33-c5eb-4f8f-bcda-6be8f518da66" providerId="ADAL" clId="{B235D915-7632-4463-951F-97D50BA96D60}" dt="2024-05-10T07:10:01.007" v="1002" actId="20577"/>
          <ac:spMkLst>
            <pc:docMk/>
            <pc:sldMk cId="948564507" sldId="303"/>
            <ac:spMk id="7" creationId="{0EEA16F6-8620-B653-6C98-F6C04BC46BEC}"/>
          </ac:spMkLst>
        </pc:spChg>
        <pc:graphicFrameChg chg="mod ord">
          <ac:chgData name="Krekola Krista Camilla" userId="37adce33-c5eb-4f8f-bcda-6be8f518da66" providerId="ADAL" clId="{B235D915-7632-4463-951F-97D50BA96D60}" dt="2024-05-13T05:19:12.218" v="1634" actId="1076"/>
          <ac:graphicFrameMkLst>
            <pc:docMk/>
            <pc:sldMk cId="948564507" sldId="303"/>
            <ac:graphicFrameMk id="4" creationId="{D7BCBED6-969C-BE4C-DB84-2445C100D6FE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10:05.145" v="1003" actId="1076"/>
          <ac:graphicFrameMkLst>
            <pc:docMk/>
            <pc:sldMk cId="948564507" sldId="303"/>
            <ac:graphicFrameMk id="8" creationId="{75AEE782-73F6-0583-5863-9476B08454E7}"/>
          </ac:graphicFrameMkLst>
        </pc:graphicFrameChg>
        <pc:graphicFrameChg chg="add del mod">
          <ac:chgData name="Krekola Krista Camilla" userId="37adce33-c5eb-4f8f-bcda-6be8f518da66" providerId="ADAL" clId="{B235D915-7632-4463-951F-97D50BA96D60}" dt="2024-05-07T09:49:10.784" v="499"/>
          <ac:graphicFrameMkLst>
            <pc:docMk/>
            <pc:sldMk cId="948564507" sldId="303"/>
            <ac:graphicFrameMk id="9" creationId="{8B0F731F-4D31-0553-6297-82F04F4BBA74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10:08.655" v="1004" actId="1076"/>
          <ac:graphicFrameMkLst>
            <pc:docMk/>
            <pc:sldMk cId="948564507" sldId="303"/>
            <ac:graphicFrameMk id="10" creationId="{B960DC7A-9A68-67AF-6AD8-CF2F9EF87F4D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10:14.879" v="1005" actId="1076"/>
          <ac:graphicFrameMkLst>
            <pc:docMk/>
            <pc:sldMk cId="948564507" sldId="303"/>
            <ac:graphicFrameMk id="11" creationId="{163624A3-F933-6F23-14FF-3F0F369F4D26}"/>
          </ac:graphicFrameMkLst>
        </pc:graphicFrameChg>
      </pc:sldChg>
      <pc:sldChg chg="modSp mod">
        <pc:chgData name="Krekola Krista Camilla" userId="37adce33-c5eb-4f8f-bcda-6be8f518da66" providerId="ADAL" clId="{B235D915-7632-4463-951F-97D50BA96D60}" dt="2024-05-13T05:20:12.060" v="1648" actId="20577"/>
        <pc:sldMkLst>
          <pc:docMk/>
          <pc:sldMk cId="2788855879" sldId="304"/>
        </pc:sldMkLst>
        <pc:spChg chg="mod">
          <ac:chgData name="Krekola Krista Camilla" userId="37adce33-c5eb-4f8f-bcda-6be8f518da66" providerId="ADAL" clId="{B235D915-7632-4463-951F-97D50BA96D60}" dt="2024-05-10T12:19:13.374" v="1243" actId="1076"/>
          <ac:spMkLst>
            <pc:docMk/>
            <pc:sldMk cId="2788855879" sldId="304"/>
            <ac:spMk id="2" creationId="{06818EFA-4DD0-6C2D-380A-D180823F36F0}"/>
          </ac:spMkLst>
        </pc:spChg>
        <pc:spChg chg="mod">
          <ac:chgData name="Krekola Krista Camilla" userId="37adce33-c5eb-4f8f-bcda-6be8f518da66" providerId="ADAL" clId="{B235D915-7632-4463-951F-97D50BA96D60}" dt="2024-05-13T05:20:12.060" v="1648" actId="20577"/>
          <ac:spMkLst>
            <pc:docMk/>
            <pc:sldMk cId="2788855879" sldId="304"/>
            <ac:spMk id="3" creationId="{DB16C15C-87AC-68AE-A67F-76A98EE7569E}"/>
          </ac:spMkLst>
        </pc:spChg>
      </pc:sldChg>
      <pc:sldChg chg="addSp delSp modSp mod modClrScheme chgLayout">
        <pc:chgData name="Krekola Krista Camilla" userId="37adce33-c5eb-4f8f-bcda-6be8f518da66" providerId="ADAL" clId="{B235D915-7632-4463-951F-97D50BA96D60}" dt="2024-05-13T05:19:45.172" v="1642" actId="20577"/>
        <pc:sldMkLst>
          <pc:docMk/>
          <pc:sldMk cId="3400922785" sldId="305"/>
        </pc:sldMkLst>
        <pc:spChg chg="mod ord">
          <ac:chgData name="Krekola Krista Camilla" userId="37adce33-c5eb-4f8f-bcda-6be8f518da66" providerId="ADAL" clId="{B235D915-7632-4463-951F-97D50BA96D60}" dt="2024-05-10T07:10:38.965" v="1014" actId="1076"/>
          <ac:spMkLst>
            <pc:docMk/>
            <pc:sldMk cId="3400922785" sldId="305"/>
            <ac:spMk id="2" creationId="{A2F7E564-66F2-5A27-3507-80701819A63A}"/>
          </ac:spMkLst>
        </pc:spChg>
        <pc:spChg chg="add mod">
          <ac:chgData name="Krekola Krista Camilla" userId="37adce33-c5eb-4f8f-bcda-6be8f518da66" providerId="ADAL" clId="{B235D915-7632-4463-951F-97D50BA96D60}" dt="2024-05-13T05:19:45.172" v="1642" actId="20577"/>
          <ac:spMkLst>
            <pc:docMk/>
            <pc:sldMk cId="3400922785" sldId="305"/>
            <ac:spMk id="3" creationId="{9546B998-2243-5E8C-4B15-D6561C4730D3}"/>
          </ac:spMkLst>
        </pc:spChg>
        <pc:spChg chg="add del mod ord">
          <ac:chgData name="Krekola Krista Camilla" userId="37adce33-c5eb-4f8f-bcda-6be8f518da66" providerId="ADAL" clId="{B235D915-7632-4463-951F-97D50BA96D60}" dt="2024-05-07T09:40:45.699" v="313" actId="700"/>
          <ac:spMkLst>
            <pc:docMk/>
            <pc:sldMk cId="3400922785" sldId="305"/>
            <ac:spMk id="5" creationId="{CBC41523-19D2-7ADE-5E5E-F1BDC3E17B83}"/>
          </ac:spMkLst>
        </pc:spChg>
        <pc:spChg chg="add del mod ord">
          <ac:chgData name="Krekola Krista Camilla" userId="37adce33-c5eb-4f8f-bcda-6be8f518da66" providerId="ADAL" clId="{B235D915-7632-4463-951F-97D50BA96D60}" dt="2024-05-07T09:40:59.528" v="315"/>
          <ac:spMkLst>
            <pc:docMk/>
            <pc:sldMk cId="3400922785" sldId="305"/>
            <ac:spMk id="6" creationId="{AE1E8DD5-8937-334B-712D-0AF79DDACF41}"/>
          </ac:spMkLst>
        </pc:spChg>
        <pc:spChg chg="add del mod ord">
          <ac:chgData name="Krekola Krista Camilla" userId="37adce33-c5eb-4f8f-bcda-6be8f518da66" providerId="ADAL" clId="{B235D915-7632-4463-951F-97D50BA96D60}" dt="2024-05-07T09:51:00.083" v="523"/>
          <ac:spMkLst>
            <pc:docMk/>
            <pc:sldMk cId="3400922785" sldId="305"/>
            <ac:spMk id="7" creationId="{8770E370-43A7-E7DB-61BD-C066756FE657}"/>
          </ac:spMkLst>
        </pc:spChg>
        <pc:spChg chg="add del mod ord">
          <ac:chgData name="Krekola Krista Camilla" userId="37adce33-c5eb-4f8f-bcda-6be8f518da66" providerId="ADAL" clId="{B235D915-7632-4463-951F-97D50BA96D60}" dt="2024-05-07T09:40:47.601" v="314" actId="478"/>
          <ac:spMkLst>
            <pc:docMk/>
            <pc:sldMk cId="3400922785" sldId="305"/>
            <ac:spMk id="8" creationId="{CA0C2EE1-A4ED-5989-EA70-B1C85DFC7463}"/>
          </ac:spMkLst>
        </pc:spChg>
        <pc:spChg chg="add del mod ord">
          <ac:chgData name="Krekola Krista Camilla" userId="37adce33-c5eb-4f8f-bcda-6be8f518da66" providerId="ADAL" clId="{B235D915-7632-4463-951F-97D50BA96D60}" dt="2024-05-07T09:59:00.186" v="697"/>
          <ac:spMkLst>
            <pc:docMk/>
            <pc:sldMk cId="3400922785" sldId="305"/>
            <ac:spMk id="9" creationId="{7206284B-A5B9-2C70-11AB-64D296B5B5A8}"/>
          </ac:spMkLst>
        </pc:spChg>
        <pc:spChg chg="add mod ord">
          <ac:chgData name="Krekola Krista Camilla" userId="37adce33-c5eb-4f8f-bcda-6be8f518da66" providerId="ADAL" clId="{B235D915-7632-4463-951F-97D50BA96D60}" dt="2024-05-10T07:10:24.068" v="1009" actId="20577"/>
          <ac:spMkLst>
            <pc:docMk/>
            <pc:sldMk cId="3400922785" sldId="305"/>
            <ac:spMk id="10" creationId="{2ACFDDFA-A339-A696-EEE8-973892ADB0E2}"/>
          </ac:spMkLst>
        </pc:spChg>
        <pc:graphicFrameChg chg="del">
          <ac:chgData name="Krekola Krista Camilla" userId="37adce33-c5eb-4f8f-bcda-6be8f518da66" providerId="ADAL" clId="{B235D915-7632-4463-951F-97D50BA96D60}" dt="2024-05-07T09:40:42.848" v="312" actId="478"/>
          <ac:graphicFrameMkLst>
            <pc:docMk/>
            <pc:sldMk cId="3400922785" sldId="305"/>
            <ac:graphicFrameMk id="4" creationId="{FD2625A6-29EF-6F6A-F939-F61CFDB60C79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10:28.267" v="1010" actId="1076"/>
          <ac:graphicFrameMkLst>
            <pc:docMk/>
            <pc:sldMk cId="3400922785" sldId="305"/>
            <ac:graphicFrameMk id="11" creationId="{43D19C2E-F37E-7F71-EBFA-AB01A8FE469E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10:30.861" v="1011" actId="1076"/>
          <ac:graphicFrameMkLst>
            <pc:docMk/>
            <pc:sldMk cId="3400922785" sldId="305"/>
            <ac:graphicFrameMk id="12" creationId="{16336631-DB51-1E2E-DFE5-F9B719ED0F9A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10:34.582" v="1012" actId="1076"/>
          <ac:graphicFrameMkLst>
            <pc:docMk/>
            <pc:sldMk cId="3400922785" sldId="305"/>
            <ac:graphicFrameMk id="13" creationId="{F8CD19B7-FAD5-A72B-24DC-85392E453E0B}"/>
          </ac:graphicFrameMkLst>
        </pc:graphicFrameChg>
      </pc:sldChg>
      <pc:sldChg chg="modSp mod">
        <pc:chgData name="Krekola Krista Camilla" userId="37adce33-c5eb-4f8f-bcda-6be8f518da66" providerId="ADAL" clId="{B235D915-7632-4463-951F-97D50BA96D60}" dt="2024-05-13T05:20:03.089" v="1644" actId="20577"/>
        <pc:sldMkLst>
          <pc:docMk/>
          <pc:sldMk cId="3460192505" sldId="306"/>
        </pc:sldMkLst>
        <pc:spChg chg="mod">
          <ac:chgData name="Krekola Krista Camilla" userId="37adce33-c5eb-4f8f-bcda-6be8f518da66" providerId="ADAL" clId="{B235D915-7632-4463-951F-97D50BA96D60}" dt="2024-05-10T12:19:18.576" v="1244" actId="1076"/>
          <ac:spMkLst>
            <pc:docMk/>
            <pc:sldMk cId="3460192505" sldId="306"/>
            <ac:spMk id="2" creationId="{EB14DC2F-F336-E3B7-2B2D-C9349B655660}"/>
          </ac:spMkLst>
        </pc:spChg>
        <pc:spChg chg="mod">
          <ac:chgData name="Krekola Krista Camilla" userId="37adce33-c5eb-4f8f-bcda-6be8f518da66" providerId="ADAL" clId="{B235D915-7632-4463-951F-97D50BA96D60}" dt="2024-05-13T05:20:03.089" v="1644" actId="20577"/>
          <ac:spMkLst>
            <pc:docMk/>
            <pc:sldMk cId="3460192505" sldId="306"/>
            <ac:spMk id="3" creationId="{EB9D3411-9C92-3D5B-1CE4-5EC10FAAE11F}"/>
          </ac:spMkLst>
        </pc:spChg>
      </pc:sldChg>
      <pc:sldChg chg="delSp modSp mod">
        <pc:chgData name="Krekola Krista Camilla" userId="37adce33-c5eb-4f8f-bcda-6be8f518da66" providerId="ADAL" clId="{B235D915-7632-4463-951F-97D50BA96D60}" dt="2024-05-14T11:17:05.774" v="1748" actId="27918"/>
        <pc:sldMkLst>
          <pc:docMk/>
          <pc:sldMk cId="3156393885" sldId="307"/>
        </pc:sldMkLst>
        <pc:spChg chg="del mod">
          <ac:chgData name="Krekola Krista Camilla" userId="37adce33-c5eb-4f8f-bcda-6be8f518da66" providerId="ADAL" clId="{B235D915-7632-4463-951F-97D50BA96D60}" dt="2024-05-10T06:45:56.667" v="909"/>
          <ac:spMkLst>
            <pc:docMk/>
            <pc:sldMk cId="3156393885" sldId="307"/>
            <ac:spMk id="3" creationId="{09DA10FD-E349-B5CF-30D9-2AB8DBE9ED74}"/>
          </ac:spMkLst>
        </pc:spChg>
        <pc:graphicFrameChg chg="mod">
          <ac:chgData name="Krekola Krista Camilla" userId="37adce33-c5eb-4f8f-bcda-6be8f518da66" providerId="ADAL" clId="{B235D915-7632-4463-951F-97D50BA96D60}" dt="2024-05-13T05:20:29.496" v="1651" actId="20577"/>
          <ac:graphicFrameMkLst>
            <pc:docMk/>
            <pc:sldMk cId="3156393885" sldId="307"/>
            <ac:graphicFrameMk id="6" creationId="{93D129CC-F35E-C6BA-799F-D6DCE3499F53}"/>
          </ac:graphicFrameMkLst>
        </pc:graphicFrameChg>
      </pc:sldChg>
      <pc:sldChg chg="addSp delSp modSp mod modClrScheme chgLayout">
        <pc:chgData name="Krekola Krista Camilla" userId="37adce33-c5eb-4f8f-bcda-6be8f518da66" providerId="ADAL" clId="{B235D915-7632-4463-951F-97D50BA96D60}" dt="2024-05-13T05:20:43.389" v="1656" actId="20577"/>
        <pc:sldMkLst>
          <pc:docMk/>
          <pc:sldMk cId="1485927538" sldId="308"/>
        </pc:sldMkLst>
        <pc:spChg chg="mod ord">
          <ac:chgData name="Krekola Krista Camilla" userId="37adce33-c5eb-4f8f-bcda-6be8f518da66" providerId="ADAL" clId="{B235D915-7632-4463-951F-97D50BA96D60}" dt="2024-05-10T07:11:04.320" v="1021" actId="1076"/>
          <ac:spMkLst>
            <pc:docMk/>
            <pc:sldMk cId="1485927538" sldId="308"/>
            <ac:spMk id="2" creationId="{58484087-6B9D-CF6B-0941-70D3A72FC3D5}"/>
          </ac:spMkLst>
        </pc:spChg>
        <pc:spChg chg="add del mod ord">
          <ac:chgData name="Krekola Krista Camilla" userId="37adce33-c5eb-4f8f-bcda-6be8f518da66" providerId="ADAL" clId="{B235D915-7632-4463-951F-97D50BA96D60}" dt="2024-05-07T09:51:34.979" v="538"/>
          <ac:spMkLst>
            <pc:docMk/>
            <pc:sldMk cId="1485927538" sldId="308"/>
            <ac:spMk id="3" creationId="{32A3D55A-41C9-2E4F-712A-35FA6500A77E}"/>
          </ac:spMkLst>
        </pc:spChg>
        <pc:spChg chg="add mod">
          <ac:chgData name="Krekola Krista Camilla" userId="37adce33-c5eb-4f8f-bcda-6be8f518da66" providerId="ADAL" clId="{B235D915-7632-4463-951F-97D50BA96D60}" dt="2024-05-13T05:20:43.389" v="1656" actId="20577"/>
          <ac:spMkLst>
            <pc:docMk/>
            <pc:sldMk cId="1485927538" sldId="308"/>
            <ac:spMk id="3" creationId="{A206307A-7264-94EE-424E-7C479032F5DB}"/>
          </ac:spMkLst>
        </pc:spChg>
        <pc:spChg chg="add del mod ord">
          <ac:chgData name="Krekola Krista Camilla" userId="37adce33-c5eb-4f8f-bcda-6be8f518da66" providerId="ADAL" clId="{B235D915-7632-4463-951F-97D50BA96D60}" dt="2024-05-07T09:41:44.104" v="339"/>
          <ac:spMkLst>
            <pc:docMk/>
            <pc:sldMk cId="1485927538" sldId="308"/>
            <ac:spMk id="4" creationId="{0C17C17D-5443-7294-2167-E3D3280C7667}"/>
          </ac:spMkLst>
        </pc:spChg>
        <pc:spChg chg="add del mod ord">
          <ac:chgData name="Krekola Krista Camilla" userId="37adce33-c5eb-4f8f-bcda-6be8f518da66" providerId="ADAL" clId="{B235D915-7632-4463-951F-97D50BA96D60}" dt="2024-05-07T09:59:26.546" v="711"/>
          <ac:spMkLst>
            <pc:docMk/>
            <pc:sldMk cId="1485927538" sldId="308"/>
            <ac:spMk id="6" creationId="{C2B174D6-461E-6416-5CC1-640A566AA2E1}"/>
          </ac:spMkLst>
        </pc:spChg>
        <pc:spChg chg="add mod ord">
          <ac:chgData name="Krekola Krista Camilla" userId="37adce33-c5eb-4f8f-bcda-6be8f518da66" providerId="ADAL" clId="{B235D915-7632-4463-951F-97D50BA96D60}" dt="2024-05-10T07:10:44.853" v="1016" actId="20577"/>
          <ac:spMkLst>
            <pc:docMk/>
            <pc:sldMk cId="1485927538" sldId="308"/>
            <ac:spMk id="7" creationId="{ED12C63A-9E07-E7C9-6CDC-EDCD86BD0FF8}"/>
          </ac:spMkLst>
        </pc:spChg>
        <pc:graphicFrameChg chg="mod ord">
          <ac:chgData name="Krekola Krista Camilla" userId="37adce33-c5eb-4f8f-bcda-6be8f518da66" providerId="ADAL" clId="{B235D915-7632-4463-951F-97D50BA96D60}" dt="2024-05-07T09:41:28.032" v="337" actId="1076"/>
          <ac:graphicFrameMkLst>
            <pc:docMk/>
            <pc:sldMk cId="1485927538" sldId="308"/>
            <ac:graphicFrameMk id="5" creationId="{A0410068-CC2E-22E4-BF4B-CB6CA4172A45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10:52.413" v="1017" actId="1076"/>
          <ac:graphicFrameMkLst>
            <pc:docMk/>
            <pc:sldMk cId="1485927538" sldId="308"/>
            <ac:graphicFrameMk id="8" creationId="{BF360F2C-A2A6-573F-6FB6-FF52923E2863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10:56.613" v="1018" actId="1076"/>
          <ac:graphicFrameMkLst>
            <pc:docMk/>
            <pc:sldMk cId="1485927538" sldId="308"/>
            <ac:graphicFrameMk id="9" creationId="{B32A16C8-B543-6C49-9981-DC9EAC783AFE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0T07:10:59.762" v="1019" actId="1076"/>
          <ac:graphicFrameMkLst>
            <pc:docMk/>
            <pc:sldMk cId="1485927538" sldId="308"/>
            <ac:graphicFrameMk id="10" creationId="{04B8E71B-8ABC-8094-E54F-823E0102BEC5}"/>
          </ac:graphicFrameMkLst>
        </pc:graphicFrameChg>
      </pc:sldChg>
      <pc:sldChg chg="modSp mod">
        <pc:chgData name="Krekola Krista Camilla" userId="37adce33-c5eb-4f8f-bcda-6be8f518da66" providerId="ADAL" clId="{B235D915-7632-4463-951F-97D50BA96D60}" dt="2024-05-13T05:20:50.513" v="1659" actId="20577"/>
        <pc:sldMkLst>
          <pc:docMk/>
          <pc:sldMk cId="2635560752" sldId="309"/>
        </pc:sldMkLst>
        <pc:spChg chg="mod">
          <ac:chgData name="Krekola Krista Camilla" userId="37adce33-c5eb-4f8f-bcda-6be8f518da66" providerId="ADAL" clId="{B235D915-7632-4463-951F-97D50BA96D60}" dt="2024-05-13T05:20:50.513" v="1659" actId="20577"/>
          <ac:spMkLst>
            <pc:docMk/>
            <pc:sldMk cId="2635560752" sldId="309"/>
            <ac:spMk id="3" creationId="{F74B058E-2012-F7ED-DC26-E204FB491C5A}"/>
          </ac:spMkLst>
        </pc:spChg>
      </pc:sldChg>
      <pc:sldChg chg="addSp delSp modSp mod">
        <pc:chgData name="Krekola Krista Camilla" userId="37adce33-c5eb-4f8f-bcda-6be8f518da66" providerId="ADAL" clId="{B235D915-7632-4463-951F-97D50BA96D60}" dt="2024-05-14T11:16:14.573" v="1739" actId="27918"/>
        <pc:sldMkLst>
          <pc:docMk/>
          <pc:sldMk cId="50836286" sldId="310"/>
        </pc:sldMkLst>
        <pc:spChg chg="add del mod">
          <ac:chgData name="Krekola Krista Camilla" userId="37adce33-c5eb-4f8f-bcda-6be8f518da66" providerId="ADAL" clId="{B235D915-7632-4463-951F-97D50BA96D60}" dt="2024-05-13T05:21:00.067" v="1661" actId="478"/>
          <ac:spMkLst>
            <pc:docMk/>
            <pc:sldMk cId="50836286" sldId="310"/>
            <ac:spMk id="4" creationId="{F6509EBF-439E-D2F8-819D-9C854B066D76}"/>
          </ac:spMkLst>
        </pc:spChg>
        <pc:graphicFrameChg chg="add del mod">
          <ac:chgData name="Krekola Krista Camilla" userId="37adce33-c5eb-4f8f-bcda-6be8f518da66" providerId="ADAL" clId="{B235D915-7632-4463-951F-97D50BA96D60}" dt="2024-05-13T05:21:11.380" v="1665" actId="20577"/>
          <ac:graphicFrameMkLst>
            <pc:docMk/>
            <pc:sldMk cId="50836286" sldId="310"/>
            <ac:graphicFrameMk id="6" creationId="{EA7978A3-EB6D-8939-0F76-D6914C17D5CA}"/>
          </ac:graphicFrameMkLst>
        </pc:graphicFrameChg>
      </pc:sldChg>
      <pc:sldChg chg="addSp delSp modSp mod modClrScheme chgLayout">
        <pc:chgData name="Krekola Krista Camilla" userId="37adce33-c5eb-4f8f-bcda-6be8f518da66" providerId="ADAL" clId="{B235D915-7632-4463-951F-97D50BA96D60}" dt="2024-05-13T05:21:37.569" v="1670" actId="14100"/>
        <pc:sldMkLst>
          <pc:docMk/>
          <pc:sldMk cId="113737328" sldId="311"/>
        </pc:sldMkLst>
        <pc:spChg chg="mod ord">
          <ac:chgData name="Krekola Krista Camilla" userId="37adce33-c5eb-4f8f-bcda-6be8f518da66" providerId="ADAL" clId="{B235D915-7632-4463-951F-97D50BA96D60}" dt="2024-05-10T07:11:51.330" v="1034" actId="1076"/>
          <ac:spMkLst>
            <pc:docMk/>
            <pc:sldMk cId="113737328" sldId="311"/>
            <ac:spMk id="2" creationId="{1F2B3AD0-74C3-031D-9213-E5BEBD7DA69E}"/>
          </ac:spMkLst>
        </pc:spChg>
        <pc:spChg chg="add del mod ord">
          <ac:chgData name="Krekola Krista Camilla" userId="37adce33-c5eb-4f8f-bcda-6be8f518da66" providerId="ADAL" clId="{B235D915-7632-4463-951F-97D50BA96D60}" dt="2024-05-07T09:52:49.005" v="562"/>
          <ac:spMkLst>
            <pc:docMk/>
            <pc:sldMk cId="113737328" sldId="311"/>
            <ac:spMk id="4" creationId="{7C49F345-63D3-CA48-D44C-A4D31E9F8CC5}"/>
          </ac:spMkLst>
        </pc:spChg>
        <pc:spChg chg="add del mod ord">
          <ac:chgData name="Krekola Krista Camilla" userId="37adce33-c5eb-4f8f-bcda-6be8f518da66" providerId="ADAL" clId="{B235D915-7632-4463-951F-97D50BA96D60}" dt="2024-05-07T09:42:39.786" v="378"/>
          <ac:spMkLst>
            <pc:docMk/>
            <pc:sldMk cId="113737328" sldId="311"/>
            <ac:spMk id="5" creationId="{F7727499-3572-1E9A-7A92-CF814DC4263F}"/>
          </ac:spMkLst>
        </pc:spChg>
        <pc:spChg chg="add del mod ord">
          <ac:chgData name="Krekola Krista Camilla" userId="37adce33-c5eb-4f8f-bcda-6be8f518da66" providerId="ADAL" clId="{B235D915-7632-4463-951F-97D50BA96D60}" dt="2024-05-07T10:00:36.811" v="732"/>
          <ac:spMkLst>
            <pc:docMk/>
            <pc:sldMk cId="113737328" sldId="311"/>
            <ac:spMk id="7" creationId="{5038854E-C6B7-30DF-17C0-C7DE468E4931}"/>
          </ac:spMkLst>
        </pc:spChg>
        <pc:spChg chg="add mod ord">
          <ac:chgData name="Krekola Krista Camilla" userId="37adce33-c5eb-4f8f-bcda-6be8f518da66" providerId="ADAL" clId="{B235D915-7632-4463-951F-97D50BA96D60}" dt="2024-05-10T07:11:08.829" v="1023" actId="20577"/>
          <ac:spMkLst>
            <pc:docMk/>
            <pc:sldMk cId="113737328" sldId="311"/>
            <ac:spMk id="8" creationId="{A6CA1E21-81B8-9537-19BF-F3E735509C51}"/>
          </ac:spMkLst>
        </pc:spChg>
        <pc:graphicFrameChg chg="mod">
          <ac:chgData name="Krekola Krista Camilla" userId="37adce33-c5eb-4f8f-bcda-6be8f518da66" providerId="ADAL" clId="{B235D915-7632-4463-951F-97D50BA96D60}" dt="2024-05-13T05:21:37.569" v="1670" actId="14100"/>
          <ac:graphicFrameMkLst>
            <pc:docMk/>
            <pc:sldMk cId="113737328" sldId="311"/>
            <ac:graphicFrameMk id="3" creationId="{91CD6D44-B8D6-84DA-B3C5-03ED9CA064E5}"/>
          </ac:graphicFrameMkLst>
        </pc:graphicFrameChg>
        <pc:graphicFrameChg chg="mod ord">
          <ac:chgData name="Krekola Krista Camilla" userId="37adce33-c5eb-4f8f-bcda-6be8f518da66" providerId="ADAL" clId="{B235D915-7632-4463-951F-97D50BA96D60}" dt="2024-05-10T07:11:47.699" v="1033" actId="14100"/>
          <ac:graphicFrameMkLst>
            <pc:docMk/>
            <pc:sldMk cId="113737328" sldId="311"/>
            <ac:graphicFrameMk id="6" creationId="{DD98B7EE-4C3B-B7DC-380F-75992C6F0669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3T05:21:24.896" v="1667" actId="1076"/>
          <ac:graphicFrameMkLst>
            <pc:docMk/>
            <pc:sldMk cId="113737328" sldId="311"/>
            <ac:graphicFrameMk id="9" creationId="{85E3CD97-BA6F-51B5-42DE-43A3B5840F30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3T05:21:27.818" v="1668" actId="1076"/>
          <ac:graphicFrameMkLst>
            <pc:docMk/>
            <pc:sldMk cId="113737328" sldId="311"/>
            <ac:graphicFrameMk id="10" creationId="{5F61F604-A624-B10A-0562-ACCADB6F4109}"/>
          </ac:graphicFrameMkLst>
        </pc:graphicFrameChg>
        <pc:graphicFrameChg chg="add mod">
          <ac:chgData name="Krekola Krista Camilla" userId="37adce33-c5eb-4f8f-bcda-6be8f518da66" providerId="ADAL" clId="{B235D915-7632-4463-951F-97D50BA96D60}" dt="2024-05-13T05:21:31.532" v="1669" actId="1076"/>
          <ac:graphicFrameMkLst>
            <pc:docMk/>
            <pc:sldMk cId="113737328" sldId="311"/>
            <ac:graphicFrameMk id="11" creationId="{5EA87686-7F5E-5309-A931-84B6F0DA6365}"/>
          </ac:graphicFrameMkLst>
        </pc:graphicFrameChg>
      </pc:sldChg>
      <pc:sldChg chg="new del">
        <pc:chgData name="Krekola Krista Camilla" userId="37adce33-c5eb-4f8f-bcda-6be8f518da66" providerId="ADAL" clId="{B235D915-7632-4463-951F-97D50BA96D60}" dt="2024-05-13T05:18:00.660" v="1626" actId="2696"/>
        <pc:sldMkLst>
          <pc:docMk/>
          <pc:sldMk cId="3099082062" sldId="312"/>
        </pc:sldMkLst>
      </pc:sldChg>
    </pc:docChg>
  </pc:docChgLst>
</pc:chgInfo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9.xlsx"/><Relationship Id="rId2" Type="http://schemas.microsoft.com/office/2011/relationships/chartColorStyle" Target="colors10.xml"/><Relationship Id="rId1" Type="http://schemas.microsoft.com/office/2011/relationships/chartStyle" Target="style10.xml"/></Relationships>
</file>

<file path=ppt/charts/_rels/chart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0.xlsx"/><Relationship Id="rId2" Type="http://schemas.microsoft.com/office/2011/relationships/chartColorStyle" Target="colors11.xml"/><Relationship Id="rId1" Type="http://schemas.microsoft.com/office/2011/relationships/chartStyle" Target="style11.xml"/></Relationships>
</file>

<file path=ppt/charts/_rels/chart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1.xlsx"/><Relationship Id="rId2" Type="http://schemas.microsoft.com/office/2011/relationships/chartColorStyle" Target="colors12.xml"/><Relationship Id="rId1" Type="http://schemas.microsoft.com/office/2011/relationships/chartStyle" Target="style12.xml"/></Relationships>
</file>

<file path=ppt/charts/_rels/chart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2.xlsx"/><Relationship Id="rId2" Type="http://schemas.microsoft.com/office/2011/relationships/chartColorStyle" Target="colors13.xml"/><Relationship Id="rId1" Type="http://schemas.microsoft.com/office/2011/relationships/chartStyle" Target="style13.xml"/></Relationships>
</file>

<file path=ppt/charts/_rels/chart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3.xlsx"/><Relationship Id="rId2" Type="http://schemas.microsoft.com/office/2011/relationships/chartColorStyle" Target="colors14.xml"/><Relationship Id="rId1" Type="http://schemas.microsoft.com/office/2011/relationships/chartStyle" Target="style14.xml"/></Relationships>
</file>

<file path=ppt/charts/_rels/chart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4.xlsx"/><Relationship Id="rId2" Type="http://schemas.microsoft.com/office/2011/relationships/chartColorStyle" Target="colors15.xml"/><Relationship Id="rId1" Type="http://schemas.microsoft.com/office/2011/relationships/chartStyle" Target="style15.xml"/></Relationships>
</file>

<file path=ppt/charts/_rels/chart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5.xlsx"/><Relationship Id="rId2" Type="http://schemas.microsoft.com/office/2011/relationships/chartColorStyle" Target="colors16.xml"/><Relationship Id="rId1" Type="http://schemas.microsoft.com/office/2011/relationships/chartStyle" Target="style16.xml"/></Relationships>
</file>

<file path=ppt/charts/_rels/chart1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6.xlsx"/><Relationship Id="rId2" Type="http://schemas.microsoft.com/office/2011/relationships/chartColorStyle" Target="colors17.xml"/><Relationship Id="rId1" Type="http://schemas.microsoft.com/office/2011/relationships/chartStyle" Target="style17.xml"/></Relationships>
</file>

<file path=ppt/charts/_rels/chart1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7.xlsx"/><Relationship Id="rId2" Type="http://schemas.microsoft.com/office/2011/relationships/chartColorStyle" Target="colors18.xml"/><Relationship Id="rId1" Type="http://schemas.microsoft.com/office/2011/relationships/chartStyle" Target="style18.xml"/></Relationships>
</file>

<file path=ppt/charts/_rels/chart1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8.xlsx"/><Relationship Id="rId2" Type="http://schemas.microsoft.com/office/2011/relationships/chartColorStyle" Target="colors19.xml"/><Relationship Id="rId1" Type="http://schemas.microsoft.com/office/2011/relationships/chartStyle" Target="style19.xml"/><Relationship Id="rId4" Type="http://schemas.openxmlformats.org/officeDocument/2006/relationships/chartUserShapes" Target="../drawings/drawing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2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9.xlsx"/><Relationship Id="rId2" Type="http://schemas.microsoft.com/office/2011/relationships/chartColorStyle" Target="colors20.xml"/><Relationship Id="rId1" Type="http://schemas.microsoft.com/office/2011/relationships/chartStyle" Target="style20.xml"/><Relationship Id="rId4" Type="http://schemas.openxmlformats.org/officeDocument/2006/relationships/chartUserShapes" Target="../drawings/drawing2.xml"/></Relationships>
</file>

<file path=ppt/charts/_rels/chart2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0.xlsx"/><Relationship Id="rId2" Type="http://schemas.microsoft.com/office/2011/relationships/chartColorStyle" Target="colors21.xml"/><Relationship Id="rId1" Type="http://schemas.microsoft.com/office/2011/relationships/chartStyle" Target="style21.xml"/><Relationship Id="rId4" Type="http://schemas.openxmlformats.org/officeDocument/2006/relationships/chartUserShapes" Target="../drawings/drawing3.xml"/></Relationships>
</file>

<file path=ppt/charts/_rels/chart2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1.xlsx"/><Relationship Id="rId2" Type="http://schemas.microsoft.com/office/2011/relationships/chartColorStyle" Target="colors22.xml"/><Relationship Id="rId1" Type="http://schemas.microsoft.com/office/2011/relationships/chartStyle" Target="style22.xml"/></Relationships>
</file>

<file path=ppt/charts/_rels/chart2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2.xlsx"/><Relationship Id="rId2" Type="http://schemas.microsoft.com/office/2011/relationships/chartColorStyle" Target="colors23.xml"/><Relationship Id="rId1" Type="http://schemas.microsoft.com/office/2011/relationships/chartStyle" Target="style23.xml"/></Relationships>
</file>

<file path=ppt/charts/_rels/chart2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3.xlsx"/><Relationship Id="rId2" Type="http://schemas.microsoft.com/office/2011/relationships/chartColorStyle" Target="colors24.xml"/><Relationship Id="rId1" Type="http://schemas.microsoft.com/office/2011/relationships/chartStyle" Target="style24.xml"/></Relationships>
</file>

<file path=ppt/charts/_rels/chart2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4.xlsx"/><Relationship Id="rId2" Type="http://schemas.microsoft.com/office/2011/relationships/chartColorStyle" Target="colors25.xml"/><Relationship Id="rId1" Type="http://schemas.microsoft.com/office/2011/relationships/chartStyle" Target="style25.xml"/></Relationships>
</file>

<file path=ppt/charts/_rels/chart2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5.xlsx"/><Relationship Id="rId2" Type="http://schemas.microsoft.com/office/2011/relationships/chartColorStyle" Target="colors26.xml"/><Relationship Id="rId1" Type="http://schemas.microsoft.com/office/2011/relationships/chartStyle" Target="style26.xml"/></Relationships>
</file>

<file path=ppt/charts/_rels/chart2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6.xlsx"/><Relationship Id="rId2" Type="http://schemas.microsoft.com/office/2011/relationships/chartColorStyle" Target="colors27.xml"/><Relationship Id="rId1" Type="http://schemas.microsoft.com/office/2011/relationships/chartStyle" Target="style27.xml"/></Relationships>
</file>

<file path=ppt/charts/_rels/chart2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7.xlsx"/><Relationship Id="rId2" Type="http://schemas.microsoft.com/office/2011/relationships/chartColorStyle" Target="colors28.xml"/><Relationship Id="rId1" Type="http://schemas.microsoft.com/office/2011/relationships/chartStyle" Target="style28.xml"/></Relationships>
</file>

<file path=ppt/charts/_rels/chart2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8.xlsx"/><Relationship Id="rId2" Type="http://schemas.microsoft.com/office/2011/relationships/chartColorStyle" Target="colors29.xml"/><Relationship Id="rId1" Type="http://schemas.microsoft.com/office/2011/relationships/chartStyle" Target="style29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3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9.xlsx"/><Relationship Id="rId2" Type="http://schemas.microsoft.com/office/2011/relationships/chartColorStyle" Target="colors30.xml"/><Relationship Id="rId1" Type="http://schemas.microsoft.com/office/2011/relationships/chartStyle" Target="style30.xml"/></Relationships>
</file>

<file path=ppt/charts/_rels/chart3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0.xlsx"/><Relationship Id="rId2" Type="http://schemas.microsoft.com/office/2011/relationships/chartColorStyle" Target="colors31.xml"/><Relationship Id="rId1" Type="http://schemas.microsoft.com/office/2011/relationships/chartStyle" Target="style31.xml"/></Relationships>
</file>

<file path=ppt/charts/_rels/chart3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1.xlsx"/><Relationship Id="rId2" Type="http://schemas.microsoft.com/office/2011/relationships/chartColorStyle" Target="colors32.xml"/><Relationship Id="rId1" Type="http://schemas.microsoft.com/office/2011/relationships/chartStyle" Target="style32.xml"/></Relationships>
</file>

<file path=ppt/charts/_rels/chart3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2.xlsx"/><Relationship Id="rId2" Type="http://schemas.microsoft.com/office/2011/relationships/chartColorStyle" Target="colors33.xml"/><Relationship Id="rId1" Type="http://schemas.microsoft.com/office/2011/relationships/chartStyle" Target="style33.xml"/></Relationships>
</file>

<file path=ppt/charts/_rels/chart3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3.xlsx"/><Relationship Id="rId2" Type="http://schemas.microsoft.com/office/2011/relationships/chartColorStyle" Target="colors34.xml"/><Relationship Id="rId1" Type="http://schemas.microsoft.com/office/2011/relationships/chartStyle" Target="style34.xml"/></Relationships>
</file>

<file path=ppt/charts/_rels/chart3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4.xlsx"/><Relationship Id="rId2" Type="http://schemas.microsoft.com/office/2011/relationships/chartColorStyle" Target="colors35.xml"/><Relationship Id="rId1" Type="http://schemas.microsoft.com/office/2011/relationships/chartStyle" Target="style35.xml"/><Relationship Id="rId4" Type="http://schemas.openxmlformats.org/officeDocument/2006/relationships/chartUserShapes" Target="../drawings/drawing4.xml"/></Relationships>
</file>

<file path=ppt/charts/_rels/chart3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5.xlsx"/><Relationship Id="rId2" Type="http://schemas.microsoft.com/office/2011/relationships/chartColorStyle" Target="colors36.xml"/><Relationship Id="rId1" Type="http://schemas.microsoft.com/office/2011/relationships/chartStyle" Target="style36.xml"/></Relationships>
</file>

<file path=ppt/charts/_rels/chart3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6.xlsx"/><Relationship Id="rId2" Type="http://schemas.microsoft.com/office/2011/relationships/chartColorStyle" Target="colors37.xml"/><Relationship Id="rId1" Type="http://schemas.microsoft.com/office/2011/relationships/chartStyle" Target="style37.xml"/></Relationships>
</file>

<file path=ppt/charts/_rels/chart3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7.xlsx"/><Relationship Id="rId2" Type="http://schemas.microsoft.com/office/2011/relationships/chartColorStyle" Target="colors38.xml"/><Relationship Id="rId1" Type="http://schemas.microsoft.com/office/2011/relationships/chartStyle" Target="style38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35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350" dirty="0"/>
              <a:t>Terveydenhoitajat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35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C83-4BE7-98C1-E228172ADB9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FC83-4BE7-98C1-E228172ADB9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C83-4BE7-98C1-E228172ADB9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2-FC83-4BE7-98C1-E228172ADB9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35</c:v>
                </c:pt>
                <c:pt idx="1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C83-4BE7-98C1-E228172ADB9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Psykologit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4C9-430B-9917-4099EA3868C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4C9-430B-9917-4099EA3868CB}"/>
              </c:ext>
            </c:extLst>
          </c:dPt>
          <c:dLbls>
            <c:dLbl>
              <c:idx val="0"/>
              <c:layout>
                <c:manualLayout>
                  <c:x val="3.867070222341313E-2"/>
                  <c:y val="5.8006031257029501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FF8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4C9-430B-9917-4099EA3868CB}"/>
                </c:ext>
              </c:extLst>
            </c:dLbl>
            <c:dLbl>
              <c:idx val="1"/>
              <c:layout>
                <c:manualLayout>
                  <c:x val="-0.21909122327306388"/>
                  <c:y val="-0.1576626005352237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4C9-430B-9917-4099EA3868C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4</c:v>
                </c:pt>
                <c:pt idx="1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4C9-430B-9917-4099EA3868C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kuraattorit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CD9-44ED-8662-DE916FA11FD3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CD9-44ED-8662-DE916FA11FD3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FF8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8CD9-44ED-8662-DE916FA11FD3}"/>
                </c:ext>
              </c:extLst>
            </c:dLbl>
            <c:dLbl>
              <c:idx val="1"/>
              <c:layout>
                <c:manualLayout>
                  <c:x val="-0.11758055398530247"/>
                  <c:y val="-0.1528288023512123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D9-44ED-8662-DE916FA11FD3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13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CD9-44ED-8662-DE916FA11FD3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</a:t>
            </a:r>
            <a:r>
              <a:rPr lang="en-US" baseline="0" dirty="0"/>
              <a:t> = 123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Kuraattorit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Muu </c:v>
                </c:pt>
                <c:pt idx="1">
                  <c:v>Hoidolliset ryhmät</c:v>
                </c:pt>
                <c:pt idx="2">
                  <c:v>Omaisten ryhmät</c:v>
                </c:pt>
                <c:pt idx="3">
                  <c:v>Toiminnalliset ryhmät</c:v>
                </c:pt>
                <c:pt idx="4">
                  <c:v>Vertaistuelliset ryhmät</c:v>
                </c:pt>
                <c:pt idx="5">
                  <c:v>Psykoedukatiiviset ryhmät</c:v>
                </c:pt>
                <c:pt idx="6">
                  <c:v>Ennaltaehkäisevät ryhmät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0</c:v>
                </c:pt>
                <c:pt idx="1">
                  <c:v>8</c:v>
                </c:pt>
                <c:pt idx="2">
                  <c:v>6</c:v>
                </c:pt>
                <c:pt idx="3">
                  <c:v>29</c:v>
                </c:pt>
                <c:pt idx="4">
                  <c:v>30</c:v>
                </c:pt>
                <c:pt idx="5">
                  <c:v>27</c:v>
                </c:pt>
                <c:pt idx="6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953-4CAD-B64E-E7EEB77E6CBA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Psykologit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Muu </c:v>
                </c:pt>
                <c:pt idx="1">
                  <c:v>Hoidolliset ryhmät</c:v>
                </c:pt>
                <c:pt idx="2">
                  <c:v>Omaisten ryhmät</c:v>
                </c:pt>
                <c:pt idx="3">
                  <c:v>Toiminnalliset ryhmät</c:v>
                </c:pt>
                <c:pt idx="4">
                  <c:v>Vertaistuelliset ryhmät</c:v>
                </c:pt>
                <c:pt idx="5">
                  <c:v>Psykoedukatiiviset ryhmät</c:v>
                </c:pt>
                <c:pt idx="6">
                  <c:v>Ennaltaehkäisevät ryhmät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1</c:v>
                </c:pt>
                <c:pt idx="1">
                  <c:v>13</c:v>
                </c:pt>
                <c:pt idx="2">
                  <c:v>5</c:v>
                </c:pt>
                <c:pt idx="3">
                  <c:v>25</c:v>
                </c:pt>
                <c:pt idx="4">
                  <c:v>30</c:v>
                </c:pt>
                <c:pt idx="5">
                  <c:v>25</c:v>
                </c:pt>
                <c:pt idx="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BF0-4CD6-8018-938BB90C82A7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Terveydenhoitajat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Muu </c:v>
                </c:pt>
                <c:pt idx="1">
                  <c:v>Hoidolliset ryhmät</c:v>
                </c:pt>
                <c:pt idx="2">
                  <c:v>Omaisten ryhmät</c:v>
                </c:pt>
                <c:pt idx="3">
                  <c:v>Toiminnalliset ryhmät</c:v>
                </c:pt>
                <c:pt idx="4">
                  <c:v>Vertaistuelliset ryhmät</c:v>
                </c:pt>
                <c:pt idx="5">
                  <c:v>Psykoedukatiiviset ryhmät</c:v>
                </c:pt>
                <c:pt idx="6">
                  <c:v>Ennaltaehkäisevät ryhmät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1</c:v>
                </c:pt>
                <c:pt idx="1">
                  <c:v>13</c:v>
                </c:pt>
                <c:pt idx="2">
                  <c:v>5</c:v>
                </c:pt>
                <c:pt idx="3">
                  <c:v>25</c:v>
                </c:pt>
                <c:pt idx="4">
                  <c:v>30</c:v>
                </c:pt>
                <c:pt idx="5">
                  <c:v>25</c:v>
                </c:pt>
                <c:pt idx="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CBF0-4CD6-8018-938BB90C82A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423136984"/>
        <c:axId val="842836264"/>
      </c:barChart>
      <c:catAx>
        <c:axId val="42313698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2836264"/>
        <c:crosses val="autoZero"/>
        <c:auto val="1"/>
        <c:lblAlgn val="ctr"/>
        <c:lblOffset val="100"/>
        <c:noMultiLvlLbl val="0"/>
      </c:catAx>
      <c:valAx>
        <c:axId val="842836264"/>
        <c:scaling>
          <c:orientation val="minMax"/>
          <c:max val="4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42313698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 = 123</a:t>
            </a:r>
            <a:r>
              <a:rPr lang="en-US" baseline="0" dirty="0"/>
              <a:t>  </a:t>
            </a:r>
            <a:endParaRPr lang="en-US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22356453888713318"/>
          <c:y val="0.13052167523879502"/>
          <c:w val="0.75647507600272412"/>
          <c:h val="0.7234404648835237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Kuraattorit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Taul1!$A$2:$A$15</c:f>
              <c:strCache>
                <c:ptCount val="14"/>
                <c:pt idx="0">
                  <c:v>Muu</c:v>
                </c:pt>
                <c:pt idx="1">
                  <c:v>Traumaoireet</c:v>
                </c:pt>
                <c:pt idx="2">
                  <c:v>Toiminnalliset riippuvuudet</c:v>
                </c:pt>
                <c:pt idx="3">
                  <c:v>Päihdeongelmat</c:v>
                </c:pt>
                <c:pt idx="4">
                  <c:v>Käytösoireet</c:v>
                </c:pt>
                <c:pt idx="5">
                  <c:v>Mielialaoireet</c:v>
                </c:pt>
                <c:pt idx="6">
                  <c:v>Ahdistuneisuusoireet</c:v>
                </c:pt>
                <c:pt idx="7">
                  <c:v>Neuropsykiatriset oireet</c:v>
                </c:pt>
                <c:pt idx="8">
                  <c:v>Stressinhallintataidot</c:v>
                </c:pt>
                <c:pt idx="9">
                  <c:v>Tunnetaidot</c:v>
                </c:pt>
                <c:pt idx="10">
                  <c:v>Sosiaaliset- ja vuorovaikutustaidot</c:v>
                </c:pt>
                <c:pt idx="11">
                  <c:v>Arjen- ja/tai elämänhallintataidot</c:v>
                </c:pt>
                <c:pt idx="12">
                  <c:v>Opiskelutaidot</c:v>
                </c:pt>
                <c:pt idx="13">
                  <c:v>Yksinäisyys ja/tai kaverisuhteet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2</c:v>
                </c:pt>
                <c:pt idx="1">
                  <c:v>1</c:v>
                </c:pt>
                <c:pt idx="2">
                  <c:v>3</c:v>
                </c:pt>
                <c:pt idx="3">
                  <c:v>4</c:v>
                </c:pt>
                <c:pt idx="4">
                  <c:v>11</c:v>
                </c:pt>
                <c:pt idx="5">
                  <c:v>24</c:v>
                </c:pt>
                <c:pt idx="6">
                  <c:v>29</c:v>
                </c:pt>
                <c:pt idx="7">
                  <c:v>21</c:v>
                </c:pt>
                <c:pt idx="8">
                  <c:v>36</c:v>
                </c:pt>
                <c:pt idx="9">
                  <c:v>33</c:v>
                </c:pt>
                <c:pt idx="10">
                  <c:v>34</c:v>
                </c:pt>
                <c:pt idx="11">
                  <c:v>31</c:v>
                </c:pt>
                <c:pt idx="12">
                  <c:v>13</c:v>
                </c:pt>
                <c:pt idx="13">
                  <c:v>39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05-490B-8922-008C71E193C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Psykologit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Taul1!$A$2:$A$15</c:f>
              <c:strCache>
                <c:ptCount val="14"/>
                <c:pt idx="0">
                  <c:v>Muu</c:v>
                </c:pt>
                <c:pt idx="1">
                  <c:v>Traumaoireet</c:v>
                </c:pt>
                <c:pt idx="2">
                  <c:v>Toiminnalliset riippuvuudet</c:v>
                </c:pt>
                <c:pt idx="3">
                  <c:v>Päihdeongelmat</c:v>
                </c:pt>
                <c:pt idx="4">
                  <c:v>Käytösoireet</c:v>
                </c:pt>
                <c:pt idx="5">
                  <c:v>Mielialaoireet</c:v>
                </c:pt>
                <c:pt idx="6">
                  <c:v>Ahdistuneisuusoireet</c:v>
                </c:pt>
                <c:pt idx="7">
                  <c:v>Neuropsykiatriset oireet</c:v>
                </c:pt>
                <c:pt idx="8">
                  <c:v>Stressinhallintataidot</c:v>
                </c:pt>
                <c:pt idx="9">
                  <c:v>Tunnetaidot</c:v>
                </c:pt>
                <c:pt idx="10">
                  <c:v>Sosiaaliset- ja vuorovaikutustaidot</c:v>
                </c:pt>
                <c:pt idx="11">
                  <c:v>Arjen- ja/tai elämänhallintataidot</c:v>
                </c:pt>
                <c:pt idx="12">
                  <c:v>Opiskelutaidot</c:v>
                </c:pt>
                <c:pt idx="13">
                  <c:v>Yksinäisyys ja/tai kaverisuhteet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2</c:v>
                </c:pt>
                <c:pt idx="1">
                  <c:v>0</c:v>
                </c:pt>
                <c:pt idx="2">
                  <c:v>2</c:v>
                </c:pt>
                <c:pt idx="3">
                  <c:v>1</c:v>
                </c:pt>
                <c:pt idx="4">
                  <c:v>4</c:v>
                </c:pt>
                <c:pt idx="5">
                  <c:v>26</c:v>
                </c:pt>
                <c:pt idx="6">
                  <c:v>33</c:v>
                </c:pt>
                <c:pt idx="7">
                  <c:v>23</c:v>
                </c:pt>
                <c:pt idx="8">
                  <c:v>36</c:v>
                </c:pt>
                <c:pt idx="9">
                  <c:v>29</c:v>
                </c:pt>
                <c:pt idx="10">
                  <c:v>29</c:v>
                </c:pt>
                <c:pt idx="11">
                  <c:v>23</c:v>
                </c:pt>
                <c:pt idx="12">
                  <c:v>21</c:v>
                </c:pt>
                <c:pt idx="13">
                  <c:v>33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648A-4E6E-8FAD-9F005C64FD6B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8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Taul1!$A$2:$A$15</c:f>
              <c:strCache>
                <c:ptCount val="14"/>
                <c:pt idx="0">
                  <c:v>Muu</c:v>
                </c:pt>
                <c:pt idx="1">
                  <c:v>Traumaoireet</c:v>
                </c:pt>
                <c:pt idx="2">
                  <c:v>Toiminnalliset riippuvuudet</c:v>
                </c:pt>
                <c:pt idx="3">
                  <c:v>Päihdeongelmat</c:v>
                </c:pt>
                <c:pt idx="4">
                  <c:v>Käytösoireet</c:v>
                </c:pt>
                <c:pt idx="5">
                  <c:v>Mielialaoireet</c:v>
                </c:pt>
                <c:pt idx="6">
                  <c:v>Ahdistuneisuusoireet</c:v>
                </c:pt>
                <c:pt idx="7">
                  <c:v>Neuropsykiatriset oireet</c:v>
                </c:pt>
                <c:pt idx="8">
                  <c:v>Stressinhallintataidot</c:v>
                </c:pt>
                <c:pt idx="9">
                  <c:v>Tunnetaidot</c:v>
                </c:pt>
                <c:pt idx="10">
                  <c:v>Sosiaaliset- ja vuorovaikutustaidot</c:v>
                </c:pt>
                <c:pt idx="11">
                  <c:v>Arjen- ja/tai elämänhallintataidot</c:v>
                </c:pt>
                <c:pt idx="12">
                  <c:v>Opiskelutaidot</c:v>
                </c:pt>
                <c:pt idx="13">
                  <c:v>Yksinäisyys ja/tai kaverisuhteet</c:v>
                </c:pt>
              </c:strCache>
            </c:strRef>
          </c:cat>
          <c:val>
            <c:numRef>
              <c:f>Taul1!$D$2:$D$15</c:f>
              <c:numCache>
                <c:formatCode>General</c:formatCode>
                <c:ptCount val="14"/>
                <c:pt idx="0">
                  <c:v>1</c:v>
                </c:pt>
                <c:pt idx="1">
                  <c:v>4</c:v>
                </c:pt>
                <c:pt idx="2">
                  <c:v>8</c:v>
                </c:pt>
                <c:pt idx="3">
                  <c:v>10</c:v>
                </c:pt>
                <c:pt idx="4">
                  <c:v>6</c:v>
                </c:pt>
                <c:pt idx="5">
                  <c:v>33</c:v>
                </c:pt>
                <c:pt idx="6">
                  <c:v>33</c:v>
                </c:pt>
                <c:pt idx="7">
                  <c:v>22</c:v>
                </c:pt>
                <c:pt idx="8">
                  <c:v>33</c:v>
                </c:pt>
                <c:pt idx="9">
                  <c:v>24</c:v>
                </c:pt>
                <c:pt idx="10">
                  <c:v>24</c:v>
                </c:pt>
                <c:pt idx="11">
                  <c:v>31</c:v>
                </c:pt>
                <c:pt idx="12">
                  <c:v>14</c:v>
                </c:pt>
                <c:pt idx="13">
                  <c:v>31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648A-4E6E-8FAD-9F005C64FD6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42865328"/>
        <c:axId val="842864248"/>
      </c:barChart>
      <c:catAx>
        <c:axId val="84286532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2864248"/>
        <c:crosses val="autoZero"/>
        <c:auto val="1"/>
        <c:lblAlgn val="ctr"/>
        <c:lblOffset val="100"/>
        <c:noMultiLvlLbl val="0"/>
      </c:catAx>
      <c:valAx>
        <c:axId val="842864248"/>
        <c:scaling>
          <c:orientation val="minMax"/>
          <c:max val="4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4286532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35235245679083782"/>
          <c:y val="0.93464694209329635"/>
          <c:w val="0.3269513894143673"/>
          <c:h val="4.9899813107019207E-2"/>
        </c:manualLayout>
      </c:layout>
      <c:overlay val="1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 = 123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spPr>
            <a:ln>
              <a:noFill/>
            </a:ln>
          </c:spPr>
          <c:dPt>
            <c:idx val="0"/>
            <c:bubble3D val="0"/>
            <c:spPr>
              <a:solidFill>
                <a:schemeClr val="accent2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412-4354-A173-C38FD3FF38C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412-4354-A173-C38FD3FF38CC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412-4354-A173-C38FD3FF38CC}"/>
              </c:ext>
            </c:extLst>
          </c:dPt>
          <c:dPt>
            <c:idx val="3"/>
            <c:bubble3D val="0"/>
            <c:spPr>
              <a:solidFill>
                <a:schemeClr val="accent2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412-4354-A173-C38FD3FF38CC}"/>
              </c:ext>
            </c:extLst>
          </c:dPt>
          <c:dPt>
            <c:idx val="4"/>
            <c:bubble3D val="0"/>
            <c:spPr>
              <a:solidFill>
                <a:schemeClr val="accent4">
                  <a:lumMod val="60000"/>
                </a:schemeClr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6412-4354-A173-C38FD3FF38CC}"/>
              </c:ext>
            </c:extLst>
          </c:dPt>
          <c:dLbls>
            <c:dLbl>
              <c:idx val="0"/>
              <c:layout>
                <c:manualLayout>
                  <c:x val="2.1542755148822902E-2"/>
                  <c:y val="0.13418618778457236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6412-4354-A173-C38FD3FF38CC}"/>
                </c:ext>
              </c:extLst>
            </c:dLbl>
            <c:dLbl>
              <c:idx val="1"/>
              <c:layout>
                <c:manualLayout>
                  <c:x val="-2.8830292482518262E-2"/>
                  <c:y val="-4.8434974283614991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6412-4354-A173-C38FD3FF38CC}"/>
                </c:ext>
              </c:extLst>
            </c:dLbl>
            <c:dLbl>
              <c:idx val="2"/>
              <c:layout>
                <c:manualLayout>
                  <c:x val="-1.386271882775535E-2"/>
                  <c:y val="-1.3653693729136173E-5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6412-4354-A173-C38FD3FF38CC}"/>
                </c:ext>
              </c:extLst>
            </c:dLbl>
            <c:dLbl>
              <c:idx val="3"/>
              <c:layout>
                <c:manualLayout>
                  <c:x val="0.26061336312610445"/>
                  <c:y val="4.04378438734834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6412-4354-A173-C38FD3FF38CC}"/>
                </c:ext>
              </c:extLst>
            </c:dLbl>
            <c:dLbl>
              <c:idx val="4"/>
              <c:layout>
                <c:manualLayout>
                  <c:x val="0.15763645994222467"/>
                  <c:y val="2.473239338837237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197" b="0" i="0" u="none" strike="noStrike" kern="120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6412-4354-A173-C38FD3FF38C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Taul1!$A$2:$A$6</c:f>
              <c:strCache>
                <c:ptCount val="5"/>
                <c:pt idx="0">
                  <c:v>1-5 tapaamista</c:v>
                </c:pt>
                <c:pt idx="1">
                  <c:v>5-10 tapaamista</c:v>
                </c:pt>
                <c:pt idx="2">
                  <c:v>10-15 tapaamista</c:v>
                </c:pt>
                <c:pt idx="3">
                  <c:v>15-20 tapaamista</c:v>
                </c:pt>
                <c:pt idx="4">
                  <c:v>Yli 20 tapaamista</c:v>
                </c:pt>
              </c:strCache>
            </c:strRef>
          </c:cat>
          <c:val>
            <c:numRef>
              <c:f>Taul1!$B$2:$B$6</c:f>
              <c:numCache>
                <c:formatCode>General</c:formatCode>
                <c:ptCount val="5"/>
                <c:pt idx="0">
                  <c:v>106</c:v>
                </c:pt>
                <c:pt idx="1">
                  <c:v>72</c:v>
                </c:pt>
                <c:pt idx="2">
                  <c:v>9</c:v>
                </c:pt>
                <c:pt idx="3">
                  <c:v>0</c:v>
                </c:pt>
                <c:pt idx="4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17-4159-B08A-9E15523C83A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 = 123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Kuraattorit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Taul1!$A$2:$A$7</c:f>
              <c:strCache>
                <c:ptCount val="6"/>
                <c:pt idx="0">
                  <c:v>Muu</c:v>
                </c:pt>
                <c:pt idx="1">
                  <c:v>Yksilötapaamisten jälkeen</c:v>
                </c:pt>
                <c:pt idx="2">
                  <c:v>Yksilötapaamisten päättämisen yhteydessä</c:v>
                </c:pt>
                <c:pt idx="3">
                  <c:v>Yksilötapaamisten rinnalla lisätukena</c:v>
                </c:pt>
                <c:pt idx="4">
                  <c:v>Alkuarvion jälkeen</c:v>
                </c:pt>
                <c:pt idx="5">
                  <c:v>Ennen yksilötapaamisia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7</c:v>
                </c:pt>
                <c:pt idx="1">
                  <c:v>12</c:v>
                </c:pt>
                <c:pt idx="2">
                  <c:v>14</c:v>
                </c:pt>
                <c:pt idx="3">
                  <c:v>16</c:v>
                </c:pt>
                <c:pt idx="4">
                  <c:v>35</c:v>
                </c:pt>
                <c:pt idx="5">
                  <c:v>15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AEC-45F5-A0EE-B21CEC88B5F3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Psykologit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Taul1!$A$2:$A$7</c:f>
              <c:strCache>
                <c:ptCount val="6"/>
                <c:pt idx="0">
                  <c:v>Muu</c:v>
                </c:pt>
                <c:pt idx="1">
                  <c:v>Yksilötapaamisten jälkeen</c:v>
                </c:pt>
                <c:pt idx="2">
                  <c:v>Yksilötapaamisten päättämisen yhteydessä</c:v>
                </c:pt>
                <c:pt idx="3">
                  <c:v>Yksilötapaamisten rinnalla lisätukena</c:v>
                </c:pt>
                <c:pt idx="4">
                  <c:v>Alkuarvion jälkeen</c:v>
                </c:pt>
                <c:pt idx="5">
                  <c:v>Ennen yksilötapaamisia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2</c:v>
                </c:pt>
                <c:pt idx="1">
                  <c:v>19</c:v>
                </c:pt>
                <c:pt idx="2">
                  <c:v>13</c:v>
                </c:pt>
                <c:pt idx="3">
                  <c:v>16</c:v>
                </c:pt>
                <c:pt idx="4">
                  <c:v>37</c:v>
                </c:pt>
                <c:pt idx="5">
                  <c:v>11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97A-496F-8A1F-8155491FA3E6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Terveydenhoitajat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Taul1!$A$2:$A$7</c:f>
              <c:strCache>
                <c:ptCount val="6"/>
                <c:pt idx="0">
                  <c:v>Muu</c:v>
                </c:pt>
                <c:pt idx="1">
                  <c:v>Yksilötapaamisten jälkeen</c:v>
                </c:pt>
                <c:pt idx="2">
                  <c:v>Yksilötapaamisten päättämisen yhteydessä</c:v>
                </c:pt>
                <c:pt idx="3">
                  <c:v>Yksilötapaamisten rinnalla lisätukena</c:v>
                </c:pt>
                <c:pt idx="4">
                  <c:v>Alkuarvion jälkeen</c:v>
                </c:pt>
                <c:pt idx="5">
                  <c:v>Ennen yksilötapaamisia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  <c:pt idx="0">
                  <c:v>2</c:v>
                </c:pt>
                <c:pt idx="1">
                  <c:v>13</c:v>
                </c:pt>
                <c:pt idx="2">
                  <c:v>6</c:v>
                </c:pt>
                <c:pt idx="3">
                  <c:v>19</c:v>
                </c:pt>
                <c:pt idx="4">
                  <c:v>32</c:v>
                </c:pt>
                <c:pt idx="5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97A-496F-8A1F-8155491FA3E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39891032"/>
        <c:axId val="839890672"/>
      </c:barChart>
      <c:catAx>
        <c:axId val="839891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9890672"/>
        <c:crosses val="autoZero"/>
        <c:auto val="1"/>
        <c:lblAlgn val="ctr"/>
        <c:lblOffset val="100"/>
        <c:noMultiLvlLbl val="0"/>
      </c:catAx>
      <c:valAx>
        <c:axId val="839890672"/>
        <c:scaling>
          <c:orientation val="minMax"/>
          <c:max val="4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98910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 = 122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Kuraattorit 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Taul1!$A$2:$A$7</c:f>
              <c:strCache>
                <c:ptCount val="6"/>
                <c:pt idx="0">
                  <c:v>Muu</c:v>
                </c:pt>
                <c:pt idx="1">
                  <c:v>Kokemusasiantuntija</c:v>
                </c:pt>
                <c:pt idx="2">
                  <c:v>Nuorten mielenterveys- ja riippuvuushäiriöiden yksikön työntekijä</c:v>
                </c:pt>
                <c:pt idx="3">
                  <c:v>Perheneuvolan työntekijä</c:v>
                </c:pt>
                <c:pt idx="4">
                  <c:v>Koulun tai oppilaitoksen työntekijä</c:v>
                </c:pt>
                <c:pt idx="5">
                  <c:v>Toinen opiskeluhuollon asiantuntija</c:v>
                </c:pt>
              </c:strCache>
            </c:strRef>
          </c:cat>
          <c:val>
            <c:numRef>
              <c:f>Taul1!$B$2:$B$7</c:f>
              <c:numCache>
                <c:formatCode>General</c:formatCode>
                <c:ptCount val="6"/>
                <c:pt idx="0">
                  <c:v>12</c:v>
                </c:pt>
                <c:pt idx="1">
                  <c:v>21</c:v>
                </c:pt>
                <c:pt idx="2">
                  <c:v>33</c:v>
                </c:pt>
                <c:pt idx="3">
                  <c:v>26</c:v>
                </c:pt>
                <c:pt idx="4">
                  <c:v>32</c:v>
                </c:pt>
                <c:pt idx="5">
                  <c:v>42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F85-4D8E-9336-0B2C2CCCD8C8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Psykologit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Taul1!$A$2:$A$7</c:f>
              <c:strCache>
                <c:ptCount val="6"/>
                <c:pt idx="0">
                  <c:v>Muu</c:v>
                </c:pt>
                <c:pt idx="1">
                  <c:v>Kokemusasiantuntija</c:v>
                </c:pt>
                <c:pt idx="2">
                  <c:v>Nuorten mielenterveys- ja riippuvuushäiriöiden yksikön työntekijä</c:v>
                </c:pt>
                <c:pt idx="3">
                  <c:v>Perheneuvolan työntekijä</c:v>
                </c:pt>
                <c:pt idx="4">
                  <c:v>Koulun tai oppilaitoksen työntekijä</c:v>
                </c:pt>
                <c:pt idx="5">
                  <c:v>Toinen opiskeluhuollon asiantuntija</c:v>
                </c:pt>
              </c:strCache>
            </c:strRef>
          </c:cat>
          <c:val>
            <c:numRef>
              <c:f>Taul1!$C$2:$C$7</c:f>
              <c:numCache>
                <c:formatCode>General</c:formatCode>
                <c:ptCount val="6"/>
                <c:pt idx="0">
                  <c:v>0</c:v>
                </c:pt>
                <c:pt idx="1">
                  <c:v>9</c:v>
                </c:pt>
                <c:pt idx="2">
                  <c:v>27</c:v>
                </c:pt>
                <c:pt idx="3">
                  <c:v>23</c:v>
                </c:pt>
                <c:pt idx="4">
                  <c:v>29</c:v>
                </c:pt>
                <c:pt idx="5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30-45E8-9B6A-2C4BBCDB2D95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Terveydenhoitajat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Taul1!$A$2:$A$7</c:f>
              <c:strCache>
                <c:ptCount val="6"/>
                <c:pt idx="0">
                  <c:v>Muu</c:v>
                </c:pt>
                <c:pt idx="1">
                  <c:v>Kokemusasiantuntija</c:v>
                </c:pt>
                <c:pt idx="2">
                  <c:v>Nuorten mielenterveys- ja riippuvuushäiriöiden yksikön työntekijä</c:v>
                </c:pt>
                <c:pt idx="3">
                  <c:v>Perheneuvolan työntekijä</c:v>
                </c:pt>
                <c:pt idx="4">
                  <c:v>Koulun tai oppilaitoksen työntekijä</c:v>
                </c:pt>
                <c:pt idx="5">
                  <c:v>Toinen opiskeluhuollon asiantuntija</c:v>
                </c:pt>
              </c:strCache>
            </c:strRef>
          </c:cat>
          <c:val>
            <c:numRef>
              <c:f>Taul1!$D$2:$D$7</c:f>
              <c:numCache>
                <c:formatCode>General</c:formatCode>
                <c:ptCount val="6"/>
                <c:pt idx="0">
                  <c:v>0</c:v>
                </c:pt>
                <c:pt idx="1">
                  <c:v>18</c:v>
                </c:pt>
                <c:pt idx="2">
                  <c:v>32</c:v>
                </c:pt>
                <c:pt idx="3">
                  <c:v>19</c:v>
                </c:pt>
                <c:pt idx="4">
                  <c:v>17</c:v>
                </c:pt>
                <c:pt idx="5">
                  <c:v>41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B30-45E8-9B6A-2C4BBCDB2D9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39891032"/>
        <c:axId val="839890672"/>
      </c:barChart>
      <c:catAx>
        <c:axId val="83989103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9890672"/>
        <c:crosses val="autoZero"/>
        <c:auto val="1"/>
        <c:lblAlgn val="ctr"/>
        <c:lblOffset val="100"/>
        <c:noMultiLvlLbl val="0"/>
      </c:catAx>
      <c:valAx>
        <c:axId val="839890672"/>
        <c:scaling>
          <c:orientation val="minMax"/>
          <c:max val="4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989103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N = 43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terveydenhoitajat</a:t>
            </a:r>
          </a:p>
        </c:rich>
      </c:tx>
      <c:layout>
        <c:manualLayout>
          <c:xMode val="edge"/>
          <c:yMode val="edge"/>
          <c:x val="0.12444444444444444"/>
          <c:y val="4.833835938085793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0D61-4C91-B9AC-25E624E4E09B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0D61-4C91-B9AC-25E624E4E09B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FF8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0D61-4C91-B9AC-25E624E4E09B}"/>
                </c:ext>
              </c:extLst>
            </c:dLbl>
            <c:dLbl>
              <c:idx val="1"/>
              <c:layout>
                <c:manualLayout>
                  <c:x val="-3.617863199547771E-2"/>
                  <c:y val="-0.182218956649522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D61-4C91-B9AC-25E624E4E09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19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D61-4C91-B9AC-25E624E4E09B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psykologit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856-42FA-8DB3-D8A667571C2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856-42FA-8DB3-D8A667571C27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B856-42FA-8DB3-D8A667571C2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856-42FA-8DB3-D8A667571C2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856-42FA-8DB3-D8A667571C27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B856-42FA-8DB3-D8A667571C2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Ei</c:v>
                </c:pt>
                <c:pt idx="1">
                  <c:v>Kyllä</c:v>
                </c:pt>
                <c:pt idx="2">
                  <c:v>Muu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20</c:v>
                </c:pt>
                <c:pt idx="1">
                  <c:v>6</c:v>
                </c:pt>
                <c:pt idx="2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B856-42FA-8DB3-D8A667571C2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Psykologit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247-4588-8DB8-021EAFCD1CA7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247-4588-8DB8-021EAFCD1CA7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1247-4588-8DB8-021EAFCD1CA7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247-4588-8DB8-021EAFCD1CA7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21</c:v>
                </c:pt>
                <c:pt idx="1">
                  <c:v>18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1247-4588-8DB8-021EAFCD1CA7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kuraattorit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3C72-4366-8B16-90972DBC8D2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3C72-4366-8B16-90972DBC8D2F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3C72-4366-8B16-90972DBC8D2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3C72-4366-8B16-90972DBC8D2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3C72-4366-8B16-90972DBC8D2F}"/>
                </c:ext>
              </c:extLst>
            </c:dLbl>
            <c:dLbl>
              <c:idx val="2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5-3C72-4366-8B16-90972DBC8D2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Ei</c:v>
                </c:pt>
                <c:pt idx="1">
                  <c:v>Kyllä</c:v>
                </c:pt>
                <c:pt idx="2">
                  <c:v>Muu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20</c:v>
                </c:pt>
                <c:pt idx="1">
                  <c:v>17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3C72-4366-8B16-90972DBC8D2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N = 43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terveydenhoitajat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49DD-4661-B69C-31B9F1DDCB8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49DD-4661-B69C-31B9F1DDCB8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49DD-4661-B69C-31B9F1DDCB85}"/>
                </c:ext>
              </c:extLst>
            </c:dLbl>
            <c:dLbl>
              <c:idx val="1"/>
              <c:layout>
                <c:manualLayout>
                  <c:x val="-0.13313188536420495"/>
                  <c:y val="-8.5542148955986677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49DD-4661-B69C-31B9F1DDCB8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6</c:v>
                </c:pt>
                <c:pt idx="1">
                  <c:v>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49DD-4661-B69C-31B9F1DDCB8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psykologit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20120982966621398"/>
          <c:y val="0.2733591315537966"/>
          <c:w val="0.64942572484729644"/>
          <c:h val="0.64942547766482339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573-4076-B9FA-38B80F258D0C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573-4076-B9FA-38B80F258D0C}"/>
              </c:ext>
            </c:extLst>
          </c:dPt>
          <c:dLbls>
            <c:dLbl>
              <c:idx val="0"/>
              <c:layout>
                <c:manualLayout>
                  <c:x val="-4.8338377779267297E-3"/>
                  <c:y val="-7.157502741393964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573-4076-B9FA-38B80F258D0C}"/>
                </c:ext>
              </c:extLst>
            </c:dLbl>
            <c:dLbl>
              <c:idx val="1"/>
              <c:layout>
                <c:manualLayout>
                  <c:x val="-0.33693752397888033"/>
                  <c:y val="-0.1110255991577707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573-4076-B9FA-38B80F258D0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573-4076-B9FA-38B80F258D0C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kuraattorit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7220680299865415"/>
          <c:y val="0.22277217171009761"/>
          <c:w val="0.65820808491720817"/>
          <c:h val="0.65820808491720817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868B-45DE-9A4F-6E2515904F3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868B-45DE-9A4F-6E2515904F32}"/>
              </c:ext>
            </c:extLst>
          </c:dPt>
          <c:dLbls>
            <c:dLbl>
              <c:idx val="0"/>
              <c:layout>
                <c:manualLayout>
                  <c:x val="5.8006053335119698E-2"/>
                  <c:y val="2.4169188889633209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68B-45DE-9A4F-6E2515904F32}"/>
                </c:ext>
              </c:extLst>
            </c:dLbl>
            <c:dLbl>
              <c:idx val="1"/>
              <c:layout>
                <c:manualLayout>
                  <c:x val="-0.21827213517085142"/>
                  <c:y val="-9.7869609699951884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68B-45DE-9A4F-6E2515904F3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4</c:v>
                </c:pt>
                <c:pt idx="1">
                  <c:v>38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868B-45DE-9A4F-6E2515904F3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terveydenhoitajat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F8-4381-B4C5-13FDCA3B2674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F8-4381-B4C5-13FDCA3B2674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6F8-4381-B4C5-13FDCA3B2674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6F8-4381-B4C5-13FDCA3B267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16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F8-4381-B4C5-13FDCA3B2674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psykologit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BEF1-4F21-B173-440597B4A84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BEF1-4F21-B173-440597B4A84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BEF1-4F21-B173-440597B4A84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BEF1-4F21-B173-440597B4A84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24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EF1-4F21-B173-440597B4A84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kuraattorit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DDE8-4310-9391-3B1E25DBEF5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DDE8-4310-9391-3B1E25DBEF5A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DDE8-4310-9391-3B1E25DBEF5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DDE8-4310-9391-3B1E25DBEF5A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6</c:v>
                </c:pt>
                <c:pt idx="1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DDE8-4310-9391-3B1E25DBEF5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N = 124 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Kuraattorit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Taul1!$A$2:$A$9</c:f>
              <c:strCache>
                <c:ptCount val="8"/>
                <c:pt idx="0">
                  <c:v>Muu</c:v>
                </c:pt>
                <c:pt idx="1">
                  <c:v>En käytä mitään</c:v>
                </c:pt>
                <c:pt idx="2">
                  <c:v>Päihdelinkki</c:v>
                </c:pt>
                <c:pt idx="3">
                  <c:v>Chillaa -appi</c:v>
                </c:pt>
                <c:pt idx="4">
                  <c:v>Digimieli</c:v>
                </c:pt>
                <c:pt idx="5">
                  <c:v>Oivamieli.fi</c:v>
                </c:pt>
                <c:pt idx="6">
                  <c:v>Mielenterveystalo</c:v>
                </c:pt>
                <c:pt idx="7">
                  <c:v>Nuorten mielenterveystalo</c:v>
                </c:pt>
              </c:strCache>
            </c:strRef>
          </c:cat>
          <c:val>
            <c:numRef>
              <c:f>Taul1!$B$2:$B$9</c:f>
              <c:numCache>
                <c:formatCode>General</c:formatCode>
                <c:ptCount val="8"/>
                <c:pt idx="0">
                  <c:v>3</c:v>
                </c:pt>
                <c:pt idx="1">
                  <c:v>0</c:v>
                </c:pt>
                <c:pt idx="2">
                  <c:v>11</c:v>
                </c:pt>
                <c:pt idx="3">
                  <c:v>15</c:v>
                </c:pt>
                <c:pt idx="4">
                  <c:v>0</c:v>
                </c:pt>
                <c:pt idx="5">
                  <c:v>11</c:v>
                </c:pt>
                <c:pt idx="6">
                  <c:v>30</c:v>
                </c:pt>
                <c:pt idx="7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303-4126-BD41-32441B7DB33B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Psykologit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Taul1!$A$2:$A$9</c:f>
              <c:strCache>
                <c:ptCount val="8"/>
                <c:pt idx="0">
                  <c:v>Muu</c:v>
                </c:pt>
                <c:pt idx="1">
                  <c:v>En käytä mitään</c:v>
                </c:pt>
                <c:pt idx="2">
                  <c:v>Päihdelinkki</c:v>
                </c:pt>
                <c:pt idx="3">
                  <c:v>Chillaa -appi</c:v>
                </c:pt>
                <c:pt idx="4">
                  <c:v>Digimieli</c:v>
                </c:pt>
                <c:pt idx="5">
                  <c:v>Oivamieli.fi</c:v>
                </c:pt>
                <c:pt idx="6">
                  <c:v>Mielenterveystalo</c:v>
                </c:pt>
                <c:pt idx="7">
                  <c:v>Nuorten mielenterveystalo</c:v>
                </c:pt>
              </c:strCache>
            </c:strRef>
          </c:cat>
          <c:val>
            <c:numRef>
              <c:f>Taul1!$C$2:$C$9</c:f>
              <c:numCache>
                <c:formatCode>General</c:formatCode>
                <c:ptCount val="8"/>
                <c:pt idx="0">
                  <c:v>3</c:v>
                </c:pt>
                <c:pt idx="1">
                  <c:v>1</c:v>
                </c:pt>
                <c:pt idx="2">
                  <c:v>2</c:v>
                </c:pt>
                <c:pt idx="3">
                  <c:v>19</c:v>
                </c:pt>
                <c:pt idx="4">
                  <c:v>0</c:v>
                </c:pt>
                <c:pt idx="5">
                  <c:v>21</c:v>
                </c:pt>
                <c:pt idx="6">
                  <c:v>34</c:v>
                </c:pt>
                <c:pt idx="7">
                  <c:v>32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5FF-4268-A7B7-1EC480A6823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Terveydenhoitajat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Taul1!$A$2:$A$9</c:f>
              <c:strCache>
                <c:ptCount val="8"/>
                <c:pt idx="0">
                  <c:v>Muu</c:v>
                </c:pt>
                <c:pt idx="1">
                  <c:v>En käytä mitään</c:v>
                </c:pt>
                <c:pt idx="2">
                  <c:v>Päihdelinkki</c:v>
                </c:pt>
                <c:pt idx="3">
                  <c:v>Chillaa -appi</c:v>
                </c:pt>
                <c:pt idx="4">
                  <c:v>Digimieli</c:v>
                </c:pt>
                <c:pt idx="5">
                  <c:v>Oivamieli.fi</c:v>
                </c:pt>
                <c:pt idx="6">
                  <c:v>Mielenterveystalo</c:v>
                </c:pt>
                <c:pt idx="7">
                  <c:v>Nuorten mielenterveystalo</c:v>
                </c:pt>
              </c:strCache>
            </c:strRef>
          </c:cat>
          <c:val>
            <c:numRef>
              <c:f>Taul1!$D$2:$D$9</c:f>
              <c:numCache>
                <c:formatCode>General</c:formatCode>
                <c:ptCount val="8"/>
                <c:pt idx="0">
                  <c:v>4</c:v>
                </c:pt>
                <c:pt idx="1">
                  <c:v>3</c:v>
                </c:pt>
                <c:pt idx="2">
                  <c:v>15</c:v>
                </c:pt>
                <c:pt idx="3">
                  <c:v>14</c:v>
                </c:pt>
                <c:pt idx="4">
                  <c:v>0</c:v>
                </c:pt>
                <c:pt idx="5">
                  <c:v>8</c:v>
                </c:pt>
                <c:pt idx="6">
                  <c:v>28</c:v>
                </c:pt>
                <c:pt idx="7">
                  <c:v>36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E5FF-4268-A7B7-1EC480A6823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39888872"/>
        <c:axId val="839889592"/>
      </c:barChart>
      <c:catAx>
        <c:axId val="83988887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9889592"/>
        <c:crosses val="autoZero"/>
        <c:auto val="1"/>
        <c:lblAlgn val="ctr"/>
        <c:lblOffset val="100"/>
        <c:noMultiLvlLbl val="0"/>
      </c:catAx>
      <c:valAx>
        <c:axId val="839889592"/>
        <c:scaling>
          <c:orientation val="minMax"/>
          <c:max val="4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39888872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N = 43</a:t>
            </a:r>
            <a:r>
              <a:rPr lang="fi-FI" baseline="0" dirty="0"/>
              <a:t> 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kuraattorit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670D-49E5-BA1B-D45A64BF560F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670D-49E5-BA1B-D45A64BF560F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670D-49E5-BA1B-D45A64BF560F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670D-49E5-BA1B-D45A64BF560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13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670D-49E5-BA1B-D45A64BF560F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terveydenhoitajat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94-4E2D-B6CD-3FA08BE7ACED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94-4E2D-B6CD-3FA08BE7ACED}"/>
              </c:ext>
            </c:extLst>
          </c:dPt>
          <c:dLbls>
            <c:dLbl>
              <c:idx val="0"/>
              <c:layout>
                <c:manualLayout>
                  <c:x val="5.8790276992651214E-2"/>
                  <c:y val="-0.38501102130786186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7694-4E2D-B6CD-3FA08BE7ACED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7694-4E2D-B6CD-3FA08BE7ACE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31</c:v>
                </c:pt>
                <c:pt idx="1">
                  <c:v>12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694-4E2D-B6CD-3FA08BE7ACED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psykologit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3678809368662723"/>
          <c:y val="0.25644869872755932"/>
          <c:w val="0.65937353462398085"/>
          <c:h val="0.6593732836552022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8A0-4608-839F-26B7CFE4CF21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8A0-4608-839F-26B7CFE4CF21}"/>
              </c:ext>
            </c:extLst>
          </c:dPt>
          <c:dLbls>
            <c:dLbl>
              <c:idx val="0"/>
              <c:layout>
                <c:manualLayout>
                  <c:x val="0.24201427162057645"/>
                  <c:y val="-0.1111782265759732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8A0-4608-839F-26B7CFE4CF21}"/>
                </c:ext>
              </c:extLst>
            </c:dLbl>
            <c:dLbl>
              <c:idx val="1"/>
              <c:layout>
                <c:manualLayout>
                  <c:x val="-7.2507566668899626E-2"/>
                  <c:y val="3.8670687504686323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F8A0-4608-839F-26B7CFE4CF2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36</c:v>
                </c:pt>
                <c:pt idx="1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8A0-4608-839F-26B7CFE4CF21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kuraattorit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6579112035418708"/>
          <c:y val="0.22432280597051282"/>
          <c:w val="0.65937353462398085"/>
          <c:h val="0.65937353462398085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C339-47BC-9A69-CADEF890C9A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C339-47BC-9A69-CADEF890C9A2}"/>
              </c:ext>
            </c:extLst>
          </c:dPt>
          <c:dLbls>
            <c:dLbl>
              <c:idx val="0"/>
              <c:layout>
                <c:manualLayout>
                  <c:x val="7.5749010740531295E-2"/>
                  <c:y val="-0.3491912447805272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339-47BC-9A69-CADEF890C9A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C339-47BC-9A69-CADEF890C9A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33</c:v>
                </c:pt>
                <c:pt idx="1">
                  <c:v>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C339-47BC-9A69-CADEF890C9A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dirty="0"/>
              <a:t>N =  124</a:t>
            </a:r>
          </a:p>
        </c:rich>
      </c:tx>
      <c:layout>
        <c:manualLayout>
          <c:xMode val="edge"/>
          <c:yMode val="edge"/>
          <c:x val="0.42894290559638204"/>
          <c:y val="1.7634092578986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Kuraattorit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Muu</c:v>
                </c:pt>
                <c:pt idx="1">
                  <c:v>En näe tarvetta chat-palvelulle</c:v>
                </c:pt>
                <c:pt idx="2">
                  <c:v>Päihde- ja riippuvuusasiat</c:v>
                </c:pt>
                <c:pt idx="3">
                  <c:v>Mielenterveysasiat</c:v>
                </c:pt>
                <c:pt idx="4">
                  <c:v>Terveydellinen neuvonta ja ohjaus</c:v>
                </c:pt>
                <c:pt idx="5">
                  <c:v>Anonyymi keskustelutuki ja neuvonta</c:v>
                </c:pt>
                <c:pt idx="6">
                  <c:v>Henkilökohtaisten terveysasioiden ja ajanvarausten hoitaminen (vahva tunnistautuminen)</c:v>
                </c:pt>
              </c:strCache>
            </c:strRef>
          </c:cat>
          <c:val>
            <c:numRef>
              <c:f>Taul1!$B$2:$B$8</c:f>
              <c:numCache>
                <c:formatCode>General</c:formatCode>
                <c:ptCount val="7"/>
                <c:pt idx="0">
                  <c:v>6</c:v>
                </c:pt>
                <c:pt idx="1">
                  <c:v>13</c:v>
                </c:pt>
                <c:pt idx="2">
                  <c:v>12</c:v>
                </c:pt>
                <c:pt idx="3">
                  <c:v>20</c:v>
                </c:pt>
                <c:pt idx="4">
                  <c:v>11</c:v>
                </c:pt>
                <c:pt idx="5">
                  <c:v>29</c:v>
                </c:pt>
                <c:pt idx="6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6F5-4868-A569-DF0AA0C5BE19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Psykologit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Muu</c:v>
                </c:pt>
                <c:pt idx="1">
                  <c:v>En näe tarvetta chat-palvelulle</c:v>
                </c:pt>
                <c:pt idx="2">
                  <c:v>Päihde- ja riippuvuusasiat</c:v>
                </c:pt>
                <c:pt idx="3">
                  <c:v>Mielenterveysasiat</c:v>
                </c:pt>
                <c:pt idx="4">
                  <c:v>Terveydellinen neuvonta ja ohjaus</c:v>
                </c:pt>
                <c:pt idx="5">
                  <c:v>Anonyymi keskustelutuki ja neuvonta</c:v>
                </c:pt>
                <c:pt idx="6">
                  <c:v>Henkilökohtaisten terveysasioiden ja ajanvarausten hoitaminen (vahva tunnistautuminen)</c:v>
                </c:pt>
              </c:strCache>
            </c:strRef>
          </c:cat>
          <c:val>
            <c:numRef>
              <c:f>Taul1!$C$2:$C$8</c:f>
              <c:numCache>
                <c:formatCode>General</c:formatCode>
                <c:ptCount val="7"/>
                <c:pt idx="0">
                  <c:v>3</c:v>
                </c:pt>
                <c:pt idx="1">
                  <c:v>13</c:v>
                </c:pt>
                <c:pt idx="2">
                  <c:v>6</c:v>
                </c:pt>
                <c:pt idx="3">
                  <c:v>12</c:v>
                </c:pt>
                <c:pt idx="4">
                  <c:v>12</c:v>
                </c:pt>
                <c:pt idx="5">
                  <c:v>12</c:v>
                </c:pt>
                <c:pt idx="6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CCE-4F5D-9F38-4AE826E9BD78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Terveydenhoitajat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Taul1!$A$2:$A$8</c:f>
              <c:strCache>
                <c:ptCount val="7"/>
                <c:pt idx="0">
                  <c:v>Muu</c:v>
                </c:pt>
                <c:pt idx="1">
                  <c:v>En näe tarvetta chat-palvelulle</c:v>
                </c:pt>
                <c:pt idx="2">
                  <c:v>Päihde- ja riippuvuusasiat</c:v>
                </c:pt>
                <c:pt idx="3">
                  <c:v>Mielenterveysasiat</c:v>
                </c:pt>
                <c:pt idx="4">
                  <c:v>Terveydellinen neuvonta ja ohjaus</c:v>
                </c:pt>
                <c:pt idx="5">
                  <c:v>Anonyymi keskustelutuki ja neuvonta</c:v>
                </c:pt>
                <c:pt idx="6">
                  <c:v>Henkilökohtaisten terveysasioiden ja ajanvarausten hoitaminen (vahva tunnistautuminen)</c:v>
                </c:pt>
              </c:strCache>
            </c:strRef>
          </c:cat>
          <c:val>
            <c:numRef>
              <c:f>Taul1!$D$2:$D$8</c:f>
              <c:numCache>
                <c:formatCode>General</c:formatCode>
                <c:ptCount val="7"/>
                <c:pt idx="0">
                  <c:v>1</c:v>
                </c:pt>
                <c:pt idx="1">
                  <c:v>5</c:v>
                </c:pt>
                <c:pt idx="2">
                  <c:v>8</c:v>
                </c:pt>
                <c:pt idx="3">
                  <c:v>15</c:v>
                </c:pt>
                <c:pt idx="4">
                  <c:v>27</c:v>
                </c:pt>
                <c:pt idx="5">
                  <c:v>26</c:v>
                </c:pt>
                <c:pt idx="6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ACCE-4F5D-9F38-4AE826E9BD7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860762480"/>
        <c:axId val="860759960"/>
      </c:barChart>
      <c:catAx>
        <c:axId val="860762480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0759960"/>
        <c:crosses val="autoZero"/>
        <c:auto val="1"/>
        <c:lblAlgn val="ctr"/>
        <c:lblOffset val="100"/>
        <c:noMultiLvlLbl val="0"/>
      </c:catAx>
      <c:valAx>
        <c:axId val="860759960"/>
        <c:scaling>
          <c:orientation val="minMax"/>
          <c:max val="4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860762480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N = 43</a:t>
            </a:r>
            <a:r>
              <a:rPr lang="fi-FI" baseline="0" dirty="0"/>
              <a:t> 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  <c:userShapes r:id="rId4"/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terveydenhoitajat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944B-4F3E-A300-F3D5BF73840E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944B-4F3E-A300-F3D5BF73840E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944B-4F3E-A300-F3D5BF73840E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944B-4F3E-A300-F3D5BF73840E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16</c:v>
                </c:pt>
                <c:pt idx="1">
                  <c:v>27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944B-4F3E-A300-F3D5BF73840E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psykologit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E67B-4F3A-B33B-0A71F4B3CC9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E67B-4F3A-B33B-0A71F4B3CC99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E67B-4F3A-B33B-0A71F4B3CC99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E67B-4F3A-B33B-0A71F4B3CC9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23</c:v>
                </c:pt>
                <c:pt idx="1">
                  <c:v>16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E67B-4F3A-B33B-0A71F4B3CC9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kuraattorit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F5B2-4DEC-9B69-AE9C7AA310D2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F5B2-4DEC-9B69-AE9C7AA310D2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F5B2-4DEC-9B69-AE9C7AA310D2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F5B2-4DEC-9B69-AE9C7AA310D2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22</c:v>
                </c:pt>
                <c:pt idx="1">
                  <c:v>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F5B2-4DEC-9B69-AE9C7AA310D2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N = 55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Kuraattorit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Taul1!$A$2:$A$14</c:f>
              <c:strCache>
                <c:ptCount val="13"/>
                <c:pt idx="0">
                  <c:v>Muu *</c:v>
                </c:pt>
                <c:pt idx="1">
                  <c:v>Ryhmäterveysneuvonta</c:v>
                </c:pt>
                <c:pt idx="2">
                  <c:v>Yksinäisten ryhmät</c:v>
                </c:pt>
                <c:pt idx="3">
                  <c:v>Muualta muuttaneiden ryhmät</c:v>
                </c:pt>
                <c:pt idx="4">
                  <c:v>Nepsy-aiheiset ryhmät</c:v>
                </c:pt>
                <c:pt idx="5">
                  <c:v>Tunne- ja vuorovaikutusaiheidet ryhmät</c:v>
                </c:pt>
                <c:pt idx="6">
                  <c:v>Rentoutumisaiheiset ryhmät</c:v>
                </c:pt>
                <c:pt idx="7">
                  <c:v>Elämäntaitokurssi ammatillisessa koulutuksessa (Nyyti RY)</c:v>
                </c:pt>
                <c:pt idx="8">
                  <c:v>Ole oman elämäsi tähti! (Nyyti RY)</c:v>
                </c:pt>
                <c:pt idx="9">
                  <c:v>Jännittäjä-ryhmä (Martin)</c:v>
                </c:pt>
                <c:pt idx="10">
                  <c:v>TosiMinä-treeni</c:v>
                </c:pt>
                <c:pt idx="11">
                  <c:v>ART-menetelmä</c:v>
                </c:pt>
                <c:pt idx="12">
                  <c:v>Friends-menetelmä</c:v>
                </c:pt>
              </c:strCache>
            </c:strRef>
          </c:cat>
          <c:val>
            <c:numRef>
              <c:f>Taul1!$B$2:$B$14</c:f>
              <c:numCache>
                <c:formatCode>General</c:formatCode>
                <c:ptCount val="13"/>
                <c:pt idx="0">
                  <c:v>10</c:v>
                </c:pt>
                <c:pt idx="1">
                  <c:v>2</c:v>
                </c:pt>
                <c:pt idx="2">
                  <c:v>11</c:v>
                </c:pt>
                <c:pt idx="3">
                  <c:v>9</c:v>
                </c:pt>
                <c:pt idx="4">
                  <c:v>9</c:v>
                </c:pt>
                <c:pt idx="5">
                  <c:v>21</c:v>
                </c:pt>
                <c:pt idx="6">
                  <c:v>12</c:v>
                </c:pt>
                <c:pt idx="7">
                  <c:v>1</c:v>
                </c:pt>
                <c:pt idx="8">
                  <c:v>2</c:v>
                </c:pt>
                <c:pt idx="9">
                  <c:v>3</c:v>
                </c:pt>
                <c:pt idx="10" formatCode="0">
                  <c:v>0</c:v>
                </c:pt>
                <c:pt idx="11">
                  <c:v>4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E212-41BE-97D8-51D51B20B17D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Psykologit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Taul1!$A$2:$A$14</c:f>
              <c:strCache>
                <c:ptCount val="13"/>
                <c:pt idx="0">
                  <c:v>Muu *</c:v>
                </c:pt>
                <c:pt idx="1">
                  <c:v>Ryhmäterveysneuvonta</c:v>
                </c:pt>
                <c:pt idx="2">
                  <c:v>Yksinäisten ryhmät</c:v>
                </c:pt>
                <c:pt idx="3">
                  <c:v>Muualta muuttaneiden ryhmät</c:v>
                </c:pt>
                <c:pt idx="4">
                  <c:v>Nepsy-aiheiset ryhmät</c:v>
                </c:pt>
                <c:pt idx="5">
                  <c:v>Tunne- ja vuorovaikutusaiheidet ryhmät</c:v>
                </c:pt>
                <c:pt idx="6">
                  <c:v>Rentoutumisaiheiset ryhmät</c:v>
                </c:pt>
                <c:pt idx="7">
                  <c:v>Elämäntaitokurssi ammatillisessa koulutuksessa (Nyyti RY)</c:v>
                </c:pt>
                <c:pt idx="8">
                  <c:v>Ole oman elämäsi tähti! (Nyyti RY)</c:v>
                </c:pt>
                <c:pt idx="9">
                  <c:v>Jännittäjä-ryhmä (Martin)</c:v>
                </c:pt>
                <c:pt idx="10">
                  <c:v>TosiMinä-treeni</c:v>
                </c:pt>
                <c:pt idx="11">
                  <c:v>ART-menetelmä</c:v>
                </c:pt>
                <c:pt idx="12">
                  <c:v>Friends-menetelmä</c:v>
                </c:pt>
              </c:strCache>
            </c:strRef>
          </c:cat>
          <c:val>
            <c:numRef>
              <c:f>Taul1!$C$2:$C$14</c:f>
              <c:numCache>
                <c:formatCode>General</c:formatCode>
                <c:ptCount val="13"/>
                <c:pt idx="0">
                  <c:v>6</c:v>
                </c:pt>
                <c:pt idx="1">
                  <c:v>1</c:v>
                </c:pt>
                <c:pt idx="2">
                  <c:v>3</c:v>
                </c:pt>
                <c:pt idx="3">
                  <c:v>1</c:v>
                </c:pt>
                <c:pt idx="4">
                  <c:v>6</c:v>
                </c:pt>
                <c:pt idx="5">
                  <c:v>11</c:v>
                </c:pt>
                <c:pt idx="6">
                  <c:v>10</c:v>
                </c:pt>
                <c:pt idx="7">
                  <c:v>0</c:v>
                </c:pt>
                <c:pt idx="8">
                  <c:v>1</c:v>
                </c:pt>
                <c:pt idx="9">
                  <c:v>3</c:v>
                </c:pt>
                <c:pt idx="10">
                  <c:v>3</c:v>
                </c:pt>
                <c:pt idx="11">
                  <c:v>2</c:v>
                </c:pt>
                <c:pt idx="1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635-419E-BF76-16A85C955B82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Terveydenhoitajat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Taul1!$A$2:$A$14</c:f>
              <c:strCache>
                <c:ptCount val="13"/>
                <c:pt idx="0">
                  <c:v>Muu *</c:v>
                </c:pt>
                <c:pt idx="1">
                  <c:v>Ryhmäterveysneuvonta</c:v>
                </c:pt>
                <c:pt idx="2">
                  <c:v>Yksinäisten ryhmät</c:v>
                </c:pt>
                <c:pt idx="3">
                  <c:v>Muualta muuttaneiden ryhmät</c:v>
                </c:pt>
                <c:pt idx="4">
                  <c:v>Nepsy-aiheiset ryhmät</c:v>
                </c:pt>
                <c:pt idx="5">
                  <c:v>Tunne- ja vuorovaikutusaiheidet ryhmät</c:v>
                </c:pt>
                <c:pt idx="6">
                  <c:v>Rentoutumisaiheiset ryhmät</c:v>
                </c:pt>
                <c:pt idx="7">
                  <c:v>Elämäntaitokurssi ammatillisessa koulutuksessa (Nyyti RY)</c:v>
                </c:pt>
                <c:pt idx="8">
                  <c:v>Ole oman elämäsi tähti! (Nyyti RY)</c:v>
                </c:pt>
                <c:pt idx="9">
                  <c:v>Jännittäjä-ryhmä (Martin)</c:v>
                </c:pt>
                <c:pt idx="10">
                  <c:v>TosiMinä-treeni</c:v>
                </c:pt>
                <c:pt idx="11">
                  <c:v>ART-menetelmä</c:v>
                </c:pt>
                <c:pt idx="12">
                  <c:v>Friends-menetelmä</c:v>
                </c:pt>
              </c:strCache>
            </c:strRef>
          </c:cat>
          <c:val>
            <c:numRef>
              <c:f>Taul1!$D$2:$D$14</c:f>
              <c:numCache>
                <c:formatCode>General</c:formatCode>
                <c:ptCount val="13"/>
                <c:pt idx="0">
                  <c:v>1</c:v>
                </c:pt>
                <c:pt idx="1">
                  <c:v>8</c:v>
                </c:pt>
                <c:pt idx="2">
                  <c:v>1</c:v>
                </c:pt>
                <c:pt idx="3">
                  <c:v>0</c:v>
                </c:pt>
                <c:pt idx="4">
                  <c:v>2</c:v>
                </c:pt>
                <c:pt idx="5">
                  <c:v>1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635-419E-BF76-16A85C955B8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4102768"/>
        <c:axId val="614103128"/>
      </c:barChart>
      <c:catAx>
        <c:axId val="614102768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4103128"/>
        <c:crossesAt val="0"/>
        <c:auto val="1"/>
        <c:lblAlgn val="ctr"/>
        <c:lblOffset val="100"/>
        <c:noMultiLvlLbl val="0"/>
      </c:catAx>
      <c:valAx>
        <c:axId val="614103128"/>
        <c:scaling>
          <c:orientation val="minMax"/>
          <c:max val="45"/>
        </c:scaling>
        <c:delete val="0"/>
        <c:axPos val="b"/>
        <c:majorGridlines>
          <c:spPr>
            <a:ln w="9525" cap="flat" cmpd="sng" algn="ctr">
              <a:solidFill>
                <a:schemeClr val="bg1">
                  <a:lumMod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4102768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>
          <a:ln>
            <a:noFill/>
          </a:ln>
          <a:solidFill>
            <a:schemeClr val="tx1">
              <a:lumMod val="65000"/>
              <a:lumOff val="35000"/>
            </a:schemeClr>
          </a:solidFill>
        </a:defRPr>
      </a:pPr>
      <a:endParaRPr lang="fi-FI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62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dirty="0"/>
              <a:t>N =</a:t>
            </a:r>
            <a:r>
              <a:rPr lang="fi-FI" baseline="0" dirty="0"/>
              <a:t> 52</a:t>
            </a:r>
            <a:endParaRPr lang="fi-FI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62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Taul1!$B$1</c:f>
              <c:strCache>
                <c:ptCount val="1"/>
                <c:pt idx="0">
                  <c:v>Kuraattorit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Taul1!$A$2:$A$15</c:f>
              <c:strCache>
                <c:ptCount val="14"/>
                <c:pt idx="0">
                  <c:v>Muu * </c:v>
                </c:pt>
                <c:pt idx="1">
                  <c:v>En mitään</c:v>
                </c:pt>
                <c:pt idx="2">
                  <c:v>Ryhmäterveysneuvonta</c:v>
                </c:pt>
                <c:pt idx="3">
                  <c:v>Yksinäisten ryhmät</c:v>
                </c:pt>
                <c:pt idx="4">
                  <c:v>Muualta muuttaneiden ryhmät</c:v>
                </c:pt>
                <c:pt idx="5">
                  <c:v>Nepsy-aiheiset ryhmät</c:v>
                </c:pt>
                <c:pt idx="6">
                  <c:v>Tunne- ja vuorovaikutusaiheidet ryhmät</c:v>
                </c:pt>
                <c:pt idx="7">
                  <c:v>Rentoutumisaiheiset ryhmät</c:v>
                </c:pt>
                <c:pt idx="8">
                  <c:v>Elämäntaitokurssi ammatillisessa koulutuksessa (Nyyti RY)</c:v>
                </c:pt>
                <c:pt idx="9">
                  <c:v>Ole oman elämäsi tähti! (Nyyti RY)</c:v>
                </c:pt>
                <c:pt idx="10">
                  <c:v>Jännittäjä-ryhmä (Martin)</c:v>
                </c:pt>
                <c:pt idx="11">
                  <c:v>TosiMinä-treeni</c:v>
                </c:pt>
                <c:pt idx="12">
                  <c:v>ART-menetelmä</c:v>
                </c:pt>
                <c:pt idx="13">
                  <c:v>Friends-menetelmä</c:v>
                </c:pt>
              </c:strCache>
            </c:strRef>
          </c:cat>
          <c:val>
            <c:numRef>
              <c:f>Taul1!$B$2:$B$15</c:f>
              <c:numCache>
                <c:formatCode>General</c:formatCode>
                <c:ptCount val="14"/>
                <c:pt idx="0">
                  <c:v>5</c:v>
                </c:pt>
                <c:pt idx="1">
                  <c:v>13</c:v>
                </c:pt>
                <c:pt idx="2">
                  <c:v>2</c:v>
                </c:pt>
                <c:pt idx="3">
                  <c:v>3</c:v>
                </c:pt>
                <c:pt idx="4">
                  <c:v>2</c:v>
                </c:pt>
                <c:pt idx="5">
                  <c:v>2</c:v>
                </c:pt>
                <c:pt idx="6">
                  <c:v>13</c:v>
                </c:pt>
                <c:pt idx="7">
                  <c:v>3</c:v>
                </c:pt>
                <c:pt idx="8">
                  <c:v>0</c:v>
                </c:pt>
                <c:pt idx="9">
                  <c:v>0</c:v>
                </c:pt>
                <c:pt idx="10">
                  <c:v>1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B3-480A-8C7A-87B3FEB5E341}"/>
            </c:ext>
          </c:extLst>
        </c:ser>
        <c:ser>
          <c:idx val="1"/>
          <c:order val="1"/>
          <c:tx>
            <c:strRef>
              <c:f>Taul1!$C$1</c:f>
              <c:strCache>
                <c:ptCount val="1"/>
                <c:pt idx="0">
                  <c:v>Psykologit</c:v>
                </c:pt>
              </c:strCache>
            </c:strRef>
          </c:tx>
          <c:spPr>
            <a:solidFill>
              <a:schemeClr val="accent4"/>
            </a:solidFill>
            <a:ln>
              <a:noFill/>
            </a:ln>
            <a:effectLst/>
          </c:spPr>
          <c:invertIfNegative val="0"/>
          <c:cat>
            <c:strRef>
              <c:f>Taul1!$A$2:$A$15</c:f>
              <c:strCache>
                <c:ptCount val="14"/>
                <c:pt idx="0">
                  <c:v>Muu * </c:v>
                </c:pt>
                <c:pt idx="1">
                  <c:v>En mitään</c:v>
                </c:pt>
                <c:pt idx="2">
                  <c:v>Ryhmäterveysneuvonta</c:v>
                </c:pt>
                <c:pt idx="3">
                  <c:v>Yksinäisten ryhmät</c:v>
                </c:pt>
                <c:pt idx="4">
                  <c:v>Muualta muuttaneiden ryhmät</c:v>
                </c:pt>
                <c:pt idx="5">
                  <c:v>Nepsy-aiheiset ryhmät</c:v>
                </c:pt>
                <c:pt idx="6">
                  <c:v>Tunne- ja vuorovaikutusaiheidet ryhmät</c:v>
                </c:pt>
                <c:pt idx="7">
                  <c:v>Rentoutumisaiheiset ryhmät</c:v>
                </c:pt>
                <c:pt idx="8">
                  <c:v>Elämäntaitokurssi ammatillisessa koulutuksessa (Nyyti RY)</c:v>
                </c:pt>
                <c:pt idx="9">
                  <c:v>Ole oman elämäsi tähti! (Nyyti RY)</c:v>
                </c:pt>
                <c:pt idx="10">
                  <c:v>Jännittäjä-ryhmä (Martin)</c:v>
                </c:pt>
                <c:pt idx="11">
                  <c:v>TosiMinä-treeni</c:v>
                </c:pt>
                <c:pt idx="12">
                  <c:v>ART-menetelmä</c:v>
                </c:pt>
                <c:pt idx="13">
                  <c:v>Friends-menetelmä</c:v>
                </c:pt>
              </c:strCache>
            </c:strRef>
          </c:cat>
          <c:val>
            <c:numRef>
              <c:f>Taul1!$C$2:$C$15</c:f>
              <c:numCache>
                <c:formatCode>General</c:formatCode>
                <c:ptCount val="14"/>
                <c:pt idx="0">
                  <c:v>4</c:v>
                </c:pt>
                <c:pt idx="1">
                  <c:v>9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  <c:pt idx="13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A2B-4E7D-9F9A-F5CC1D98E214}"/>
            </c:ext>
          </c:extLst>
        </c:ser>
        <c:ser>
          <c:idx val="2"/>
          <c:order val="2"/>
          <c:tx>
            <c:strRef>
              <c:f>Taul1!$D$1</c:f>
              <c:strCache>
                <c:ptCount val="1"/>
                <c:pt idx="0">
                  <c:v>Terveydenhoitajat</c:v>
                </c:pt>
              </c:strCache>
            </c:strRef>
          </c:tx>
          <c:spPr>
            <a:solidFill>
              <a:schemeClr val="accent6"/>
            </a:solidFill>
            <a:ln>
              <a:noFill/>
            </a:ln>
            <a:effectLst/>
          </c:spPr>
          <c:invertIfNegative val="0"/>
          <c:cat>
            <c:strRef>
              <c:f>Taul1!$A$2:$A$15</c:f>
              <c:strCache>
                <c:ptCount val="14"/>
                <c:pt idx="0">
                  <c:v>Muu * </c:v>
                </c:pt>
                <c:pt idx="1">
                  <c:v>En mitään</c:v>
                </c:pt>
                <c:pt idx="2">
                  <c:v>Ryhmäterveysneuvonta</c:v>
                </c:pt>
                <c:pt idx="3">
                  <c:v>Yksinäisten ryhmät</c:v>
                </c:pt>
                <c:pt idx="4">
                  <c:v>Muualta muuttaneiden ryhmät</c:v>
                </c:pt>
                <c:pt idx="5">
                  <c:v>Nepsy-aiheiset ryhmät</c:v>
                </c:pt>
                <c:pt idx="6">
                  <c:v>Tunne- ja vuorovaikutusaiheidet ryhmät</c:v>
                </c:pt>
                <c:pt idx="7">
                  <c:v>Rentoutumisaiheiset ryhmät</c:v>
                </c:pt>
                <c:pt idx="8">
                  <c:v>Elämäntaitokurssi ammatillisessa koulutuksessa (Nyyti RY)</c:v>
                </c:pt>
                <c:pt idx="9">
                  <c:v>Ole oman elämäsi tähti! (Nyyti RY)</c:v>
                </c:pt>
                <c:pt idx="10">
                  <c:v>Jännittäjä-ryhmä (Martin)</c:v>
                </c:pt>
                <c:pt idx="11">
                  <c:v>TosiMinä-treeni</c:v>
                </c:pt>
                <c:pt idx="12">
                  <c:v>ART-menetelmä</c:v>
                </c:pt>
                <c:pt idx="13">
                  <c:v>Friends-menetelmä</c:v>
                </c:pt>
              </c:strCache>
            </c:strRef>
          </c:cat>
          <c:val>
            <c:numRef>
              <c:f>Taul1!$D$2:$D$14</c:f>
              <c:numCache>
                <c:formatCode>General</c:formatCode>
                <c:ptCount val="13"/>
                <c:pt idx="0">
                  <c:v>4</c:v>
                </c:pt>
                <c:pt idx="1">
                  <c:v>9</c:v>
                </c:pt>
                <c:pt idx="2">
                  <c:v>1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1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1</c:v>
                </c:pt>
                <c:pt idx="1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A2B-4E7D-9F9A-F5CC1D98E2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616192824"/>
        <c:axId val="616193544"/>
      </c:barChart>
      <c:catAx>
        <c:axId val="616192824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6193544"/>
        <c:crosses val="autoZero"/>
        <c:auto val="1"/>
        <c:lblAlgn val="ctr"/>
        <c:lblOffset val="100"/>
        <c:noMultiLvlLbl val="0"/>
      </c:catAx>
      <c:valAx>
        <c:axId val="616193544"/>
        <c:scaling>
          <c:orientation val="minMax"/>
          <c:max val="45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fi-FI"/>
          </a:p>
        </c:txPr>
        <c:crossAx val="616192824"/>
        <c:crosses val="autoZero"/>
        <c:crossBetween val="between"/>
        <c:majorUnit val="5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Terveydenhoitajat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8B7-493D-8F21-B9A7C2797270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8B7-493D-8F21-B9A7C2797270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8B7-493D-8F21-B9A7C2797270}"/>
              </c:ext>
            </c:extLst>
          </c:dPt>
          <c:dLbls>
            <c:dLbl>
              <c:idx val="0"/>
              <c:layout>
                <c:manualLayout>
                  <c:x val="-0.3534829302282359"/>
                  <c:y val="-0.6446068664068574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8B7-493D-8F21-B9A7C2797270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58B7-493D-8F21-B9A7C2797270}"/>
                </c:ext>
              </c:extLst>
            </c:dLbl>
            <c:dLbl>
              <c:idx val="2"/>
              <c:layout>
                <c:manualLayout>
                  <c:x val="0.20463538722442065"/>
                  <c:y val="4.11462160176340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8B7-493D-8F21-B9A7C279727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Ei</c:v>
                </c:pt>
                <c:pt idx="1">
                  <c:v>Kyllä</c:v>
                </c:pt>
                <c:pt idx="2">
                  <c:v>Muu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8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8B7-493D-8F21-B9A7C2797270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psykologit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1FFD-4D31-AD31-4451A3518BCA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1FFD-4D31-AD31-4451A3518BCA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1FFD-4D31-AD31-4451A3518BCA}"/>
              </c:ext>
            </c:extLst>
          </c:dPt>
          <c:dLbls>
            <c:dLbl>
              <c:idx val="0"/>
              <c:layout>
                <c:manualLayout>
                  <c:x val="-0.32271271931160062"/>
                  <c:y val="-0.6373561124997289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4258595857667453"/>
                      <c:h val="0.2121330804513965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1-1FFD-4D31-AD31-4451A3518BCA}"/>
                </c:ext>
              </c:extLst>
            </c:dLbl>
            <c:dLbl>
              <c:idx val="1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3-1FFD-4D31-AD31-4451A3518BCA}"/>
                </c:ext>
              </c:extLst>
            </c:dLbl>
            <c:dLbl>
              <c:idx val="2"/>
              <c:layout>
                <c:manualLayout>
                  <c:x val="0.20463538722442065"/>
                  <c:y val="4.1146216017634095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330" b="1" i="0" u="none" strike="noStrike" kern="1200" spc="0" baseline="0">
                      <a:solidFill>
                        <a:schemeClr val="bg1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1FFD-4D31-AD31-4451A3518BCA}"/>
                </c:ext>
              </c:extLst>
            </c:dLbl>
            <c:spPr>
              <a:noFill/>
              <a:ln>
                <a:noFill/>
              </a:ln>
              <a:effectLst/>
            </c:sp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Ei</c:v>
                </c:pt>
                <c:pt idx="1">
                  <c:v>Kyllä</c:v>
                </c:pt>
                <c:pt idx="2">
                  <c:v>Muu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7</c:v>
                </c:pt>
                <c:pt idx="1">
                  <c:v>0</c:v>
                </c:pt>
                <c:pt idx="2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1FFD-4D31-AD31-4451A3518BCA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kuraattorit</a:t>
            </a:r>
          </a:p>
        </c:rich>
      </c:tx>
      <c:layout>
        <c:manualLayout>
          <c:xMode val="edge"/>
          <c:yMode val="edge"/>
          <c:x val="0.24568831070029284"/>
          <c:y val="1.2302241110883903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>
        <c:manualLayout>
          <c:layoutTarget val="inner"/>
          <c:xMode val="edge"/>
          <c:yMode val="edge"/>
          <c:x val="0.16748183650956674"/>
          <c:y val="0.26479357517734997"/>
          <c:w val="0.67265928715432299"/>
          <c:h val="0.62670230972246677"/>
        </c:manualLayout>
      </c:layout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5B6B-4669-B78B-BBA8B8A7D989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5B6B-4669-B78B-BBA8B8A7D989}"/>
              </c:ext>
            </c:extLst>
          </c:dPt>
          <c:dPt>
            <c:idx val="2"/>
            <c:bubble3D val="0"/>
            <c:spPr>
              <a:solidFill>
                <a:schemeClr val="accent6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5-5B6B-4669-B78B-BBA8B8A7D989}"/>
              </c:ext>
            </c:extLst>
          </c:dPt>
          <c:dLbls>
            <c:dLbl>
              <c:idx val="0"/>
              <c:layout>
                <c:manualLayout>
                  <c:x val="-0.56140248773251167"/>
                  <c:y val="-0.53794590893529615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2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5B6B-4669-B78B-BBA8B8A7D989}"/>
                </c:ext>
              </c:extLst>
            </c:dLbl>
            <c:dLbl>
              <c:idx val="1"/>
              <c:layout>
                <c:manualLayout>
                  <c:x val="-4.1730381528395928E-2"/>
                  <c:y val="2.4154589371980676E-2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5B6B-4669-B78B-BBA8B8A7D989}"/>
                </c:ext>
              </c:extLst>
            </c:dLbl>
            <c:dLbl>
              <c:idx val="2"/>
              <c:layout>
                <c:manualLayout>
                  <c:x val="-1.4697569248162803E-2"/>
                  <c:y val="-7.4211799303165711E-3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6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5B6B-4669-B78B-BBA8B8A7D989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 cap="flat" cmpd="sng" algn="ctr">
                  <a:noFill/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Taul1!$A$2:$A$4</c:f>
              <c:strCache>
                <c:ptCount val="3"/>
                <c:pt idx="0">
                  <c:v>Ei</c:v>
                </c:pt>
                <c:pt idx="1">
                  <c:v>Kyllä</c:v>
                </c:pt>
                <c:pt idx="2">
                  <c:v>Muu</c:v>
                </c:pt>
              </c:strCache>
            </c:strRef>
          </c:cat>
          <c:val>
            <c:numRef>
              <c:f>Taul1!$B$2:$B$4</c:f>
              <c:numCache>
                <c:formatCode>General</c:formatCode>
                <c:ptCount val="3"/>
                <c:pt idx="0">
                  <c:v>26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5B6B-4669-B78B-BBA8B8A7D989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i-FI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128" b="1" i="0" u="none" strike="noStrike" kern="1200" cap="all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fi-FI" sz="1400" dirty="0"/>
              <a:t>terveydenhoitajat</a:t>
            </a:r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128" b="1" i="0" u="none" strike="noStrike" kern="1200" cap="all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fi-FI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Taul1!$B$1</c:f>
              <c:strCache>
                <c:ptCount val="1"/>
                <c:pt idx="0">
                  <c:v>Sarake1</c:v>
                </c:pt>
              </c:strCache>
            </c:strRef>
          </c:tx>
          <c:dPt>
            <c:idx val="0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CC5-465F-B96C-509EE07FBC05}"/>
              </c:ext>
            </c:extLst>
          </c:dPt>
          <c:dPt>
            <c:idx val="1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635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CC5-465F-B96C-509EE07FBC05}"/>
              </c:ext>
            </c:extLst>
          </c:dPt>
          <c:dLbls>
            <c:dLbl>
              <c:idx val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rgbClr val="FF8C00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outEnd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6="http://schemas.microsoft.com/office/drawing/2014/chart" uri="{C3380CC4-5D6E-409C-BE32-E72D297353CC}">
                  <c16:uniqueId val="{00000001-7CC5-465F-B96C-509EE07FBC05}"/>
                </c:ext>
              </c:extLst>
            </c:dLbl>
            <c:dLbl>
              <c:idx val="1"/>
              <c:layout>
                <c:manualLayout>
                  <c:x val="-3.617863199547771E-2"/>
                  <c:y val="-0.18221895664952251"/>
                </c:manualLayout>
              </c:layout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spAutoFit/>
                </a:bodyPr>
                <a:lstStyle/>
                <a:p>
                  <a:pPr>
                    <a:defRPr sz="1200" b="1" i="0" u="none" strike="noStrike" kern="1200" spc="0" baseline="0">
                      <a:solidFill>
                        <a:schemeClr val="accent4"/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fi-FI"/>
                </a:p>
              </c:txPr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7CC5-465F-B96C-509EE07FBC0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1" i="0" u="none" strike="noStrike" kern="1200" spc="0" baseline="0">
                    <a:solidFill>
                      <a:schemeClr val="accent2"/>
                    </a:solidFill>
                    <a:latin typeface="+mn-lt"/>
                    <a:ea typeface="+mn-ea"/>
                    <a:cs typeface="+mn-cs"/>
                  </a:defRPr>
                </a:pPr>
                <a:endParaRPr lang="fi-FI"/>
              </a:p>
            </c:txPr>
            <c:dLblPos val="outEnd"/>
            <c:showLegendKey val="0"/>
            <c:showVal val="0"/>
            <c:showCatName val="1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Taul1!$A$2:$A$3</c:f>
              <c:strCache>
                <c:ptCount val="2"/>
                <c:pt idx="0">
                  <c:v>Ei</c:v>
                </c:pt>
                <c:pt idx="1">
                  <c:v>Kyllä</c:v>
                </c:pt>
              </c:strCache>
            </c:strRef>
          </c:cat>
          <c:val>
            <c:numRef>
              <c:f>Taul1!$B$2:$B$3</c:f>
              <c:numCache>
                <c:formatCode>General</c:formatCode>
                <c:ptCount val="2"/>
                <c:pt idx="0">
                  <c:v>19</c:v>
                </c:pt>
                <c:pt idx="1">
                  <c:v>23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7CC5-465F-B96C-509EE07FBC05}"/>
            </c:ext>
          </c:extLst>
        </c:ser>
        <c:dLbls>
          <c:dLblPos val="outEnd"/>
          <c:showLegendKey val="0"/>
          <c:showVal val="0"/>
          <c:showCatName val="1"/>
          <c:showSerName val="0"/>
          <c:showPercent val="1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fi-FI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1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0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1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2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3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2">
  <a:schemeClr val="accent2"/>
  <a:schemeClr val="accent4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1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0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1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2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4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5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59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7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cs:styleClr val="auto"/>
    </cs:fontRef>
    <cs:defRPr sz="1330" b="1" i="0" u="none" strike="noStrike" kern="1200" spc="0" baseline="0"/>
  </cs:dataLabel>
  <cs:dataLabelCallout>
    <cs:lnRef idx="0">
      <cs:styleClr val="auto"/>
    </cs:lnRef>
    <cs:fillRef idx="0"/>
    <cs:effectRef idx="0"/>
    <cs:fontRef idx="minor">
      <cs:styleClr val="auto"/>
    </cs:fontRef>
    <cs:spPr>
      <a:solidFill>
        <a:schemeClr val="lt1"/>
      </a:solidFill>
      <a:ln>
        <a:solidFill>
          <a:schemeClr val="phClr"/>
        </a:solidFill>
      </a:ln>
    </cs:spPr>
    <cs:defRPr sz="1330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635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88900" sx="102000" sy="102000" algn="ctr" rotWithShape="0">
          <a:prstClr val="black">
            <a:alpha val="10000"/>
          </a:prstClr>
        </a:outerShdw>
      </a:effectLst>
      <a:scene3d>
        <a:camera prst="orthographicFront"/>
        <a:lightRig rig="threePt" dir="t"/>
      </a:scene3d>
      <a:sp3d>
        <a:bevelT w="127000" h="127000"/>
        <a:bevelB w="127000" h="127000"/>
      </a:sp3d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2128" b="1" kern="1200" cap="all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0.0641</cdr:x>
      <cdr:y>0.19997</cdr:y>
    </cdr:from>
    <cdr:to>
      <cdr:x>0.25641</cdr:x>
      <cdr:y>0.84987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76D9ACF0-3D72-6C73-5AA5-656A92825DA9}"/>
            </a:ext>
          </a:extLst>
        </cdr:cNvPr>
        <cdr:cNvSpPr txBox="1"/>
      </cdr:nvSpPr>
      <cdr:spPr>
        <a:xfrm xmlns:a="http://schemas.openxmlformats.org/drawingml/2006/main">
          <a:off x="720031" y="864121"/>
          <a:ext cx="2160240" cy="2808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2800" dirty="0">
            <a:solidFill>
              <a:srgbClr val="FF0000"/>
            </a:solidFill>
          </a:endParaRPr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0.0641</cdr:x>
      <cdr:y>0.19997</cdr:y>
    </cdr:from>
    <cdr:to>
      <cdr:x>0.25641</cdr:x>
      <cdr:y>0.84987</cdr:y>
    </cdr:to>
    <cdr:sp macro="" textlink="">
      <cdr:nvSpPr>
        <cdr:cNvPr id="2" name="Tekstiruutu 1">
          <a:extLst xmlns:a="http://schemas.openxmlformats.org/drawingml/2006/main">
            <a:ext uri="{FF2B5EF4-FFF2-40B4-BE49-F238E27FC236}">
              <a16:creationId xmlns:a16="http://schemas.microsoft.com/office/drawing/2014/main" id="{76D9ACF0-3D72-6C73-5AA5-656A92825DA9}"/>
            </a:ext>
          </a:extLst>
        </cdr:cNvPr>
        <cdr:cNvSpPr txBox="1"/>
      </cdr:nvSpPr>
      <cdr:spPr>
        <a:xfrm xmlns:a="http://schemas.openxmlformats.org/drawingml/2006/main">
          <a:off x="720031" y="864121"/>
          <a:ext cx="2160240" cy="2808312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endParaRPr lang="fi-FI" sz="2800" dirty="0">
            <a:solidFill>
              <a:srgbClr val="FF0000"/>
            </a:solidFill>
          </a:endParaRPr>
        </a:p>
      </cdr:txBody>
    </cdr: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0.15037</cdr:x>
      <cdr:y>0.46479</cdr:y>
    </cdr:from>
    <cdr:to>
      <cdr:x>1</cdr:x>
      <cdr:y>0.64051</cdr:y>
    </cdr:to>
    <cdr:sp macro="" textlink="">
      <cdr:nvSpPr>
        <cdr:cNvPr id="2" name="Tekstiruutu 2">
          <a:extLst xmlns:a="http://schemas.openxmlformats.org/drawingml/2006/main">
            <a:ext uri="{FF2B5EF4-FFF2-40B4-BE49-F238E27FC236}">
              <a16:creationId xmlns:a16="http://schemas.microsoft.com/office/drawing/2014/main" id="{6BCBAB9D-55EA-A1C9-3613-23274A0B452D}"/>
            </a:ext>
          </a:extLst>
        </cdr:cNvPr>
        <cdr:cNvSpPr txBox="1"/>
      </cdr:nvSpPr>
      <cdr:spPr>
        <a:xfrm xmlns:a="http://schemas.openxmlformats.org/drawingml/2006/main">
          <a:off x="1061115" y="1221151"/>
          <a:ext cx="5995669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400" dirty="0">
              <a:solidFill>
                <a:schemeClr val="tx1">
                  <a:lumMod val="50000"/>
                  <a:lumOff val="50000"/>
                </a:schemeClr>
              </a:solidFill>
            </a:rPr>
            <a:t>N = 124</a:t>
          </a:r>
        </a:p>
      </cdr:txBody>
    </cdr:sp>
  </cdr:relSizeAnchor>
</c:userShapes>
</file>

<file path=ppt/drawings/drawing4.xml><?xml version="1.0" encoding="utf-8"?>
<c:userShapes xmlns:c="http://schemas.openxmlformats.org/drawingml/2006/chart">
  <cdr:relSizeAnchor xmlns:cdr="http://schemas.openxmlformats.org/drawingml/2006/chartDrawing">
    <cdr:from>
      <cdr:x>0.45341</cdr:x>
      <cdr:y>0.6533</cdr:y>
    </cdr:from>
    <cdr:to>
      <cdr:x>0.67327</cdr:x>
      <cdr:y>0.94032</cdr:y>
    </cdr:to>
    <cdr:sp macro="" textlink="">
      <cdr:nvSpPr>
        <cdr:cNvPr id="2" name="Tekstiruutu 2">
          <a:extLst xmlns:a="http://schemas.openxmlformats.org/drawingml/2006/main">
            <a:ext uri="{FF2B5EF4-FFF2-40B4-BE49-F238E27FC236}">
              <a16:creationId xmlns:a16="http://schemas.microsoft.com/office/drawing/2014/main" id="{6BCBAB9D-55EA-A1C9-3613-23274A0B452D}"/>
            </a:ext>
          </a:extLst>
        </cdr:cNvPr>
        <cdr:cNvSpPr txBox="1"/>
      </cdr:nvSpPr>
      <cdr:spPr>
        <a:xfrm xmlns:a="http://schemas.openxmlformats.org/drawingml/2006/main">
          <a:off x="4603257" y="1050811"/>
          <a:ext cx="2232248" cy="461665"/>
        </a:xfrm>
        <a:prstGeom xmlns:a="http://schemas.openxmlformats.org/drawingml/2006/main" prst="rect">
          <a:avLst/>
        </a:prstGeom>
        <a:noFill xmlns:a="http://schemas.openxmlformats.org/drawingml/2006/main"/>
      </cdr:spPr>
      <cdr:txBody>
        <a:bodyPr xmlns:a="http://schemas.openxmlformats.org/drawingml/2006/main" wrap="square" rtlCol="0">
          <a:spAutoFit/>
        </a:bodyPr>
        <a:lstStyle xmlns:a="http://schemas.openxmlformats.org/drawingml/2006/main">
          <a:defPPr>
            <a:defRPr lang="fi-FI"/>
          </a:defPPr>
          <a:lvl1pPr marL="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1pPr>
          <a:lvl2pPr marL="457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2pPr>
          <a:lvl3pPr marL="914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3pPr>
          <a:lvl4pPr marL="1371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4pPr>
          <a:lvl5pPr marL="18288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5pPr>
          <a:lvl6pPr marL="22860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6pPr>
          <a:lvl7pPr marL="27432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7pPr>
          <a:lvl8pPr marL="32004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8pPr>
          <a:lvl9pPr marL="3657600" algn="l" defTabSz="914400" rtl="0" eaLnBrk="1" latinLnBrk="0" hangingPunct="1">
            <a:defRPr sz="1800" kern="1200">
              <a:solidFill>
                <a:schemeClr val="tx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fi-FI" sz="2400" dirty="0">
              <a:solidFill>
                <a:schemeClr val="tx1">
                  <a:lumMod val="50000"/>
                  <a:lumOff val="50000"/>
                </a:schemeClr>
              </a:solidFill>
            </a:rPr>
            <a:t>N </a:t>
          </a:r>
          <a:r>
            <a:rPr lang="fi-FI" sz="2400">
              <a:solidFill>
                <a:schemeClr val="tx1">
                  <a:lumMod val="50000"/>
                  <a:lumOff val="50000"/>
                </a:schemeClr>
              </a:solidFill>
            </a:rPr>
            <a:t>= 124</a:t>
          </a:r>
          <a:endParaRPr lang="fi-FI" sz="2400" dirty="0">
            <a:solidFill>
              <a:schemeClr val="tx1">
                <a:lumMod val="50000"/>
                <a:lumOff val="50000"/>
              </a:schemeClr>
            </a:solidFill>
          </a:endParaRPr>
        </a:p>
      </cdr:txBody>
    </cdr: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7F54BD-3701-42E0-95F8-6B5541F7A16A}" type="datetimeFigureOut">
              <a:rPr lang="fi-FI" smtClean="0"/>
              <a:t>15.5.2024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095AD-1777-4067-B046-A1A28382DA4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458627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emf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5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aotsikko 2">
            <a:extLst>
              <a:ext uri="{FF2B5EF4-FFF2-40B4-BE49-F238E27FC236}">
                <a16:creationId xmlns:a16="http://schemas.microsoft.com/office/drawing/2014/main" id="{E79FDE38-AB36-104A-134D-391C549C0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8" y="3644900"/>
            <a:ext cx="5184775" cy="2087810"/>
          </a:xfrm>
        </p:spPr>
        <p:txBody>
          <a:bodyPr/>
          <a:lstStyle>
            <a:lvl1pPr marL="0" indent="0" algn="l">
              <a:buNone/>
              <a:defRPr lang="fi-FI" sz="2000" kern="1200" dirty="0" err="1" smtClean="0">
                <a:solidFill>
                  <a:srgbClr val="10285E"/>
                </a:solidFill>
                <a:latin typeface="+mn-lt"/>
                <a:ea typeface="Inter" panose="02000503000000020004" pitchFamily="2" charset="0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GB" dirty="0"/>
          </a:p>
        </p:txBody>
      </p:sp>
      <p:pic>
        <p:nvPicPr>
          <p:cNvPr id="9" name="Kuva 8">
            <a:extLst>
              <a:ext uri="{FF2B5EF4-FFF2-40B4-BE49-F238E27FC236}">
                <a16:creationId xmlns:a16="http://schemas.microsoft.com/office/drawing/2014/main" id="{3FB70ACE-C88B-4462-956A-778C138753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8381" y="332867"/>
            <a:ext cx="4827170" cy="6264274"/>
          </a:xfrm>
          <a:prstGeom prst="rect">
            <a:avLst/>
          </a:prstGeom>
        </p:spPr>
      </p:pic>
      <p:pic>
        <p:nvPicPr>
          <p:cNvPr id="10" name="Kuva 9">
            <a:extLst>
              <a:ext uri="{FF2B5EF4-FFF2-40B4-BE49-F238E27FC236}">
                <a16:creationId xmlns:a16="http://schemas.microsoft.com/office/drawing/2014/main" id="{10919056-E79E-47D8-B0E3-43BAAF3E01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6888381" y="332867"/>
            <a:ext cx="4827170" cy="6264274"/>
          </a:xfrm>
          <a:prstGeom prst="rect">
            <a:avLst/>
          </a:prstGeom>
        </p:spPr>
      </p:pic>
      <p:pic>
        <p:nvPicPr>
          <p:cNvPr id="13" name="Kuva 12">
            <a:extLst>
              <a:ext uri="{FF2B5EF4-FFF2-40B4-BE49-F238E27FC236}">
                <a16:creationId xmlns:a16="http://schemas.microsoft.com/office/drawing/2014/main" id="{1053625D-16BF-44C7-8504-EE92C2BD79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21" name="Tekstin paikkamerkki 20">
            <a:extLst>
              <a:ext uri="{FF2B5EF4-FFF2-40B4-BE49-F238E27FC236}">
                <a16:creationId xmlns:a16="http://schemas.microsoft.com/office/drawing/2014/main" id="{B326C72A-CF20-4784-B191-D8224CD0823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055688" y="908719"/>
            <a:ext cx="5976937" cy="2304381"/>
          </a:xfrm>
        </p:spPr>
        <p:txBody>
          <a:bodyPr anchor="b"/>
          <a:lstStyle>
            <a:lvl1pPr marL="0" indent="0">
              <a:buNone/>
              <a:defRPr sz="4800" b="1">
                <a:solidFill>
                  <a:schemeClr val="tx2"/>
                </a:solidFill>
                <a:latin typeface="+mj-lt"/>
              </a:defRPr>
            </a:lvl1pPr>
            <a:lvl2pPr marL="144000" indent="0">
              <a:buNone/>
              <a:defRPr>
                <a:latin typeface="+mj-lt"/>
              </a:defRPr>
            </a:lvl2pPr>
            <a:lvl3pPr marL="324000" indent="0">
              <a:buNone/>
              <a:defRPr>
                <a:latin typeface="+mj-lt"/>
              </a:defRPr>
            </a:lvl3pPr>
            <a:lvl4pPr marL="504000" indent="0">
              <a:buNone/>
              <a:defRPr>
                <a:latin typeface="+mj-lt"/>
              </a:defRPr>
            </a:lvl4pPr>
            <a:lvl5pPr marL="684000" indent="0">
              <a:buNone/>
              <a:defRPr>
                <a:latin typeface="+mj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21589934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296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Sisällön paikkamerkki 8"/>
          <p:cNvSpPr>
            <a:spLocks noGrp="1"/>
          </p:cNvSpPr>
          <p:nvPr>
            <p:ph sz="quarter" idx="13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5679198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11233150" cy="935039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79425" y="1633538"/>
            <a:ext cx="5472113" cy="679338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79425" y="2505075"/>
            <a:ext cx="5472113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40463" y="1633538"/>
            <a:ext cx="5472112" cy="679338"/>
          </a:xfrm>
        </p:spPr>
        <p:txBody>
          <a:bodyPr anchor="b"/>
          <a:lstStyle>
            <a:lvl1pPr marL="0" indent="0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240463" y="2505075"/>
            <a:ext cx="5472112" cy="34448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19949343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</p:spTree>
    <p:extLst>
      <p:ext uri="{BB962C8B-B14F-4D97-AF65-F5344CB8AC3E}">
        <p14:creationId xmlns:p14="http://schemas.microsoft.com/office/powerpoint/2010/main" val="13282153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Loppudia_val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 userDrawn="1">
            <p:ph type="ctrTitle" hasCustomPrompt="1"/>
          </p:nvPr>
        </p:nvSpPr>
        <p:spPr>
          <a:xfrm>
            <a:off x="5959414" y="1270000"/>
            <a:ext cx="5753161" cy="1150887"/>
          </a:xfrm>
        </p:spPr>
        <p:txBody>
          <a:bodyPr anchor="b">
            <a:noAutofit/>
          </a:bodyPr>
          <a:lstStyle>
            <a:lvl1pPr algn="l">
              <a:defRPr sz="4400" b="1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Alaotsikko 2"/>
          <p:cNvSpPr>
            <a:spLocks noGrp="1"/>
          </p:cNvSpPr>
          <p:nvPr userDrawn="1">
            <p:ph type="subTitle" idx="1"/>
          </p:nvPr>
        </p:nvSpPr>
        <p:spPr>
          <a:xfrm>
            <a:off x="5959414" y="2636912"/>
            <a:ext cx="5753161" cy="3005364"/>
          </a:xfrm>
        </p:spPr>
        <p:txBody>
          <a:bodyPr lIns="0" tIns="0" rIns="0" bIns="0"/>
          <a:lstStyle>
            <a:lvl1pPr marL="0" indent="0" algn="l">
              <a:buNone/>
              <a:defRPr sz="1800">
                <a:solidFill>
                  <a:schemeClr val="accent1"/>
                </a:solidFill>
                <a:latin typeface="+mn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fi-FI" dirty="0"/>
          </a:p>
        </p:txBody>
      </p:sp>
      <p:pic>
        <p:nvPicPr>
          <p:cNvPr id="20" name="Kuva 1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322624" y="1270000"/>
            <a:ext cx="3369220" cy="4372276"/>
          </a:xfrm>
          <a:prstGeom prst="rect">
            <a:avLst/>
          </a:prstGeom>
        </p:spPr>
      </p:pic>
      <p:pic>
        <p:nvPicPr>
          <p:cNvPr id="32" name="Kuva 3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pic>
        <p:nvPicPr>
          <p:cNvPr id="17" name="Kuva 16">
            <a:extLst>
              <a:ext uri="{FF2B5EF4-FFF2-40B4-BE49-F238E27FC236}">
                <a16:creationId xmlns:a16="http://schemas.microsoft.com/office/drawing/2014/main" id="{DB37A8E0-51C7-42D4-AA59-2ED69BF982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5951538" y="6237288"/>
            <a:ext cx="215053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672618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6" name="Ku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89558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484188" y="1628775"/>
            <a:ext cx="5611812" cy="432117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67470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ke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  <a:prstGeom prst="rect">
            <a:avLst/>
          </a:prstGeo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tx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426960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purppura"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4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tx2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8" name="Kuva 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307148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orient="horz" pos="2558" userDrawn="1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40239" y="333375"/>
            <a:ext cx="5472338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8" name="Tekstin paikkamerkki 7"/>
          <p:cNvSpPr>
            <a:spLocks noGrp="1"/>
          </p:cNvSpPr>
          <p:nvPr>
            <p:ph type="body" sz="quarter" idx="14"/>
          </p:nvPr>
        </p:nvSpPr>
        <p:spPr>
          <a:xfrm>
            <a:off x="6240463" y="1628775"/>
            <a:ext cx="5472112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1091444" y="1268760"/>
            <a:ext cx="4353584" cy="4353584"/>
          </a:xfrm>
          <a:prstGeom prst="ellipse">
            <a:avLst/>
          </a:pr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11" name="Sisällön paikkamerkki 10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53031" y="1430348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35660608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purppur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2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4" cy="4435511"/>
          </a:xfrm>
          <a:solidFill>
            <a:schemeClr val="accent2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5" y="2358776"/>
              <a:ext cx="4312103" cy="2870246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43670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1pals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8" name="Sisällön paikkamerkki 7"/>
          <p:cNvSpPr>
            <a:spLocks noGrp="1"/>
          </p:cNvSpPr>
          <p:nvPr>
            <p:ph sz="quarter" idx="13"/>
          </p:nvPr>
        </p:nvSpPr>
        <p:spPr>
          <a:xfrm>
            <a:off x="479424" y="1628800"/>
            <a:ext cx="11233151" cy="4321175"/>
          </a:xfrm>
        </p:spPr>
        <p:txBody>
          <a:bodyPr/>
          <a:lstStyle>
            <a:lvl1pPr>
              <a:spcBef>
                <a:spcPts val="0"/>
              </a:spcBef>
              <a:spcAft>
                <a:spcPts val="1200"/>
              </a:spcAft>
              <a:defRPr sz="2800">
                <a:latin typeface="+mn-lt"/>
              </a:defRPr>
            </a:lvl1pPr>
            <a:lvl2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2pPr>
            <a:lvl3pPr>
              <a:spcBef>
                <a:spcPts val="0"/>
              </a:spcBef>
              <a:spcAft>
                <a:spcPts val="1200"/>
              </a:spcAft>
              <a:defRPr>
                <a:latin typeface="+mn-lt"/>
              </a:defRPr>
            </a:lvl3pPr>
            <a:lvl4pPr>
              <a:spcAft>
                <a:spcPts val="1200"/>
              </a:spcAft>
              <a:defRPr>
                <a:latin typeface="+mn-lt"/>
              </a:defRPr>
            </a:lvl4pPr>
            <a:lvl5pPr marL="684000" indent="0">
              <a:spcAft>
                <a:spcPts val="1200"/>
              </a:spcAft>
              <a:buNone/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361299997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sininen">
    <p:bg>
      <p:bgPr>
        <a:solidFill>
          <a:srgbClr val="E7E9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6" name="Kuva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18188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1pPr>
            <a:lvl2pPr marL="36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2pPr>
            <a:lvl3pPr marL="54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3pPr>
            <a:lvl4pPr marL="72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4pPr>
            <a:lvl5pPr marL="90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3" name="Oval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4206024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sinin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/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5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3941874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sityksen väliotsikko_roos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>
            <a:spLocks noGrp="1"/>
          </p:cNvSpPr>
          <p:nvPr>
            <p:ph type="title" hasCustomPrompt="1"/>
          </p:nvPr>
        </p:nvSpPr>
        <p:spPr>
          <a:xfrm>
            <a:off x="1055440" y="1621707"/>
            <a:ext cx="10081120" cy="2432026"/>
          </a:xfrm>
        </p:spPr>
        <p:txBody>
          <a:bodyPr anchor="b"/>
          <a:lstStyle>
            <a:lvl1pPr>
              <a:defRPr sz="4400">
                <a:solidFill>
                  <a:schemeClr val="accent1"/>
                </a:solidFill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6" name="Tekstin paikkamerkki 4"/>
          <p:cNvSpPr>
            <a:spLocks noGrp="1"/>
          </p:cNvSpPr>
          <p:nvPr>
            <p:ph type="body" sz="quarter" idx="10"/>
          </p:nvPr>
        </p:nvSpPr>
        <p:spPr>
          <a:xfrm>
            <a:off x="1055935" y="4430021"/>
            <a:ext cx="10080625" cy="1260140"/>
          </a:xfrm>
        </p:spPr>
        <p:txBody>
          <a:bodyPr/>
          <a:lstStyle>
            <a:lvl1pPr marL="0" indent="0">
              <a:buNone/>
              <a:defRPr>
                <a:solidFill>
                  <a:schemeClr val="accent1"/>
                </a:solidFill>
                <a:latin typeface="+mn-lt"/>
                <a:ea typeface="Inter" panose="02000503000000020004" pitchFamily="2" charset="0"/>
              </a:defRPr>
            </a:lvl1pPr>
            <a:lvl2pPr marL="144000" indent="0">
              <a:buNone/>
              <a:defRPr/>
            </a:lvl2pPr>
            <a:lvl3pPr marL="324000" indent="0">
              <a:buNone/>
              <a:defRPr/>
            </a:lvl3pPr>
            <a:lvl4pPr marL="504000" indent="0">
              <a:buNone/>
              <a:defRPr/>
            </a:lvl4pPr>
            <a:lvl5pPr marL="684000" indent="0">
              <a:buNone/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pic>
        <p:nvPicPr>
          <p:cNvPr id="4" name="Kuva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504108" y="332656"/>
            <a:ext cx="1208516" cy="13954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476254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llo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val 17"/>
          <p:cNvSpPr>
            <a:spLocks noChangeAspect="1" noChangeArrowheads="1"/>
          </p:cNvSpPr>
          <p:nvPr userDrawn="1"/>
        </p:nvSpPr>
        <p:spPr bwMode="auto">
          <a:xfrm>
            <a:off x="6782976" y="1628775"/>
            <a:ext cx="4353584" cy="4353584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fi-FI">
              <a:latin typeface="+mn-lt"/>
            </a:endParaRPr>
          </a:p>
        </p:txBody>
      </p:sp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 marL="216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800">
                <a:latin typeface="+mn-lt"/>
              </a:defRPr>
            </a:lvl1pPr>
            <a:lvl2pPr marL="36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400">
                <a:latin typeface="+mn-lt"/>
              </a:defRPr>
            </a:lvl2pPr>
            <a:lvl3pPr marL="54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2000">
                <a:latin typeface="+mn-lt"/>
              </a:defRPr>
            </a:lvl3pPr>
            <a:lvl4pPr marL="720000" indent="-216000">
              <a:buClr>
                <a:schemeClr val="tx2"/>
              </a:buClr>
              <a:buFont typeface="Arial" panose="020B0604020202020204" pitchFamily="34" charset="0"/>
              <a:buChar char="•"/>
              <a:defRPr sz="1800">
                <a:latin typeface="+mn-lt"/>
              </a:defRPr>
            </a:lvl4pPr>
            <a:lvl5pPr marL="900000" indent="-216000">
              <a:buClr>
                <a:schemeClr val="tx2"/>
              </a:buClr>
              <a:buFont typeface="Arial" panose="020B0604020202020204" pitchFamily="34" charset="0"/>
              <a:buChar char="•"/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11" name="Sisällön paikkamerkki 10"/>
          <p:cNvSpPr>
            <a:spLocks noGrp="1"/>
          </p:cNvSpPr>
          <p:nvPr>
            <p:ph sz="quarter" idx="13"/>
          </p:nvPr>
        </p:nvSpPr>
        <p:spPr>
          <a:xfrm>
            <a:off x="6944563" y="1790363"/>
            <a:ext cx="3996826" cy="3996826"/>
          </a:xfrm>
          <a:prstGeom prst="ellipse">
            <a:avLst/>
          </a:prstGeom>
        </p:spPr>
        <p:txBody>
          <a:bodyPr anchor="ctr"/>
          <a:lstStyle>
            <a:lvl1pPr marL="0" indent="0" algn="ctr">
              <a:buNone/>
              <a:defRPr sz="2800" b="1">
                <a:solidFill>
                  <a:schemeClr val="accent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</p:spTree>
    <p:extLst>
      <p:ext uri="{BB962C8B-B14F-4D97-AF65-F5344CB8AC3E}">
        <p14:creationId xmlns:p14="http://schemas.microsoft.com/office/powerpoint/2010/main" val="282160978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_sisältö_lainaus_roos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5" y="1628775"/>
            <a:ext cx="5472113" cy="4321175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 marL="684000" indent="0">
              <a:buNone/>
              <a:defRPr>
                <a:latin typeface="+mn-lt"/>
              </a:defRPr>
            </a:lvl5pPr>
          </a:lstStyle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9" name="Suorakulmio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 userDrawn="1"/>
        </p:nvSpPr>
        <p:spPr>
          <a:xfrm>
            <a:off x="6240462" y="0"/>
            <a:ext cx="5951537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latin typeface="+mn-lt"/>
            </a:endParaRPr>
          </a:p>
        </p:txBody>
      </p:sp>
      <p:sp>
        <p:nvSpPr>
          <p:cNvPr id="18" name="Sisällön paikkamerkki 10"/>
          <p:cNvSpPr>
            <a:spLocks noGrp="1"/>
          </p:cNvSpPr>
          <p:nvPr>
            <p:ph sz="quarter" idx="14"/>
          </p:nvPr>
        </p:nvSpPr>
        <p:spPr>
          <a:xfrm>
            <a:off x="7134358" y="1929522"/>
            <a:ext cx="4253796" cy="3024336"/>
          </a:xfrm>
          <a:prstGeom prst="rect">
            <a:avLst/>
          </a:prstGeom>
          <a:noFill/>
        </p:spPr>
        <p:txBody>
          <a:bodyPr anchor="ctr"/>
          <a:lstStyle>
            <a:lvl1pPr marL="0" indent="0" algn="l">
              <a:buNone/>
              <a:defRPr sz="4000" b="1">
                <a:solidFill>
                  <a:schemeClr val="bg1"/>
                </a:solidFill>
                <a:latin typeface="+mn-lt"/>
                <a:ea typeface="Inter SemiBold" panose="02000503000000020004" pitchFamily="2" charset="0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fi-FI" dirty="0"/>
              <a:t>Muokkaa tekstin perustyylejä</a:t>
            </a:r>
          </a:p>
        </p:txBody>
      </p:sp>
      <p:grpSp>
        <p:nvGrpSpPr>
          <p:cNvPr id="10" name="Ryhmä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10889753" y="5853643"/>
            <a:ext cx="920256" cy="748770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2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  <p:grpSp>
        <p:nvGrpSpPr>
          <p:cNvPr id="13" name="Ryhmä 12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6647437" y="429574"/>
            <a:ext cx="899062" cy="731525"/>
            <a:chOff x="6358656" y="1628777"/>
            <a:chExt cx="5451353" cy="4435511"/>
          </a:xfrm>
          <a:solidFill>
            <a:schemeClr val="accent1"/>
          </a:solidFill>
        </p:grpSpPr>
        <p:sp>
          <p:nvSpPr>
            <p:cNvPr id="14" name="Freeform 5"/>
            <p:cNvSpPr>
              <a:spLocks/>
            </p:cNvSpPr>
            <p:nvPr/>
          </p:nvSpPr>
          <p:spPr bwMode="auto">
            <a:xfrm rot="16200000" flipH="1">
              <a:off x="5617094" y="2370339"/>
              <a:ext cx="4435511" cy="2952388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  <p:sp>
          <p:nvSpPr>
            <p:cNvPr id="15" name="Freeform 5"/>
            <p:cNvSpPr>
              <a:spLocks/>
            </p:cNvSpPr>
            <p:nvPr/>
          </p:nvSpPr>
          <p:spPr bwMode="auto">
            <a:xfrm rot="16200000" flipH="1">
              <a:off x="8218837" y="2358778"/>
              <a:ext cx="4312101" cy="2870243"/>
            </a:xfrm>
            <a:custGeom>
              <a:avLst/>
              <a:gdLst>
                <a:gd name="T0" fmla="*/ 0 w 1061"/>
                <a:gd name="T1" fmla="*/ 352 h 704"/>
                <a:gd name="T2" fmla="*/ 354 w 1061"/>
                <a:gd name="T3" fmla="*/ 704 h 704"/>
                <a:gd name="T4" fmla="*/ 1061 w 1061"/>
                <a:gd name="T5" fmla="*/ 704 h 704"/>
                <a:gd name="T6" fmla="*/ 708 w 1061"/>
                <a:gd name="T7" fmla="*/ 352 h 704"/>
                <a:gd name="T8" fmla="*/ 354 w 1061"/>
                <a:gd name="T9" fmla="*/ 0 h 704"/>
                <a:gd name="T10" fmla="*/ 0 w 1061"/>
                <a:gd name="T11" fmla="*/ 352 h 7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061" h="704">
                  <a:moveTo>
                    <a:pt x="0" y="352"/>
                  </a:moveTo>
                  <a:cubicBezTo>
                    <a:pt x="0" y="546"/>
                    <a:pt x="158" y="704"/>
                    <a:pt x="354" y="704"/>
                  </a:cubicBezTo>
                  <a:cubicBezTo>
                    <a:pt x="1061" y="704"/>
                    <a:pt x="1061" y="704"/>
                    <a:pt x="1061" y="704"/>
                  </a:cubicBezTo>
                  <a:cubicBezTo>
                    <a:pt x="866" y="704"/>
                    <a:pt x="708" y="546"/>
                    <a:pt x="708" y="352"/>
                  </a:cubicBezTo>
                  <a:cubicBezTo>
                    <a:pt x="708" y="158"/>
                    <a:pt x="549" y="0"/>
                    <a:pt x="354" y="0"/>
                  </a:cubicBezTo>
                  <a:cubicBezTo>
                    <a:pt x="158" y="0"/>
                    <a:pt x="0" y="158"/>
                    <a:pt x="0" y="352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fi-FI">
                <a:latin typeface="+mn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09595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_2palst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479425" y="1628775"/>
            <a:ext cx="11233150" cy="4321175"/>
          </a:xfrm>
        </p:spPr>
        <p:txBody>
          <a:bodyPr numCol="2" spcCol="720000"/>
          <a:lstStyle>
            <a:lvl1pPr marL="216000" indent="-216000">
              <a:defRPr sz="2800">
                <a:latin typeface="+mn-lt"/>
              </a:defRPr>
            </a:lvl1pPr>
            <a:lvl2pPr indent="-216000">
              <a:defRPr>
                <a:latin typeface="+mn-lt"/>
              </a:defRPr>
            </a:lvl2pPr>
            <a:lvl3pPr indent="-216000">
              <a:defRPr>
                <a:latin typeface="+mn-lt"/>
              </a:defRPr>
            </a:lvl3pPr>
            <a:lvl4pPr indent="-216000">
              <a:defRPr>
                <a:latin typeface="+mn-lt"/>
              </a:defRPr>
            </a:lvl4pPr>
            <a:lvl5pPr indent="-216000"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3110389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4 kuvapaikka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15" name="Tekstin paikkamerkki 14"/>
          <p:cNvSpPr>
            <a:spLocks noGrp="1"/>
          </p:cNvSpPr>
          <p:nvPr>
            <p:ph type="body" sz="quarter" idx="17"/>
          </p:nvPr>
        </p:nvSpPr>
        <p:spPr>
          <a:xfrm>
            <a:off x="479425" y="1628775"/>
            <a:ext cx="5472113" cy="4311650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8" name="Kuvan paikkamerkki 7"/>
          <p:cNvSpPr>
            <a:spLocks noGrp="1" noChangeAspect="1"/>
          </p:cNvSpPr>
          <p:nvPr>
            <p:ph type="pic" sz="quarter" idx="13"/>
          </p:nvPr>
        </p:nvSpPr>
        <p:spPr>
          <a:xfrm>
            <a:off x="6240462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0" name="Kuvan paikkamerkki 7"/>
          <p:cNvSpPr>
            <a:spLocks noGrp="1" noChangeAspect="1"/>
          </p:cNvSpPr>
          <p:nvPr>
            <p:ph type="pic" sz="quarter" idx="14"/>
          </p:nvPr>
        </p:nvSpPr>
        <p:spPr>
          <a:xfrm>
            <a:off x="9192636" y="33265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1" name="Kuvan paikkamerkki 7"/>
          <p:cNvSpPr>
            <a:spLocks noGrp="1" noChangeAspect="1"/>
          </p:cNvSpPr>
          <p:nvPr>
            <p:ph type="pic" sz="quarter" idx="15"/>
          </p:nvPr>
        </p:nvSpPr>
        <p:spPr>
          <a:xfrm>
            <a:off x="6240462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sp>
        <p:nvSpPr>
          <p:cNvPr id="12" name="Kuvan paikkamerkki 7"/>
          <p:cNvSpPr>
            <a:spLocks noGrp="1" noChangeAspect="1"/>
          </p:cNvSpPr>
          <p:nvPr>
            <p:ph type="pic" sz="quarter" idx="16"/>
          </p:nvPr>
        </p:nvSpPr>
        <p:spPr>
          <a:xfrm>
            <a:off x="9192636" y="3312596"/>
            <a:ext cx="2628000" cy="2628000"/>
          </a:xfrm>
          <a:prstGeom prst="ellipse">
            <a:avLst/>
          </a:prstGeom>
          <a:solidFill>
            <a:schemeClr val="bg1">
              <a:lumMod val="95000"/>
            </a:schemeClr>
          </a:solidFill>
        </p:spPr>
        <p:txBody>
          <a:bodyPr anchor="ctr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030835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, sisältö, kuvapaikk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4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479424" y="1628775"/>
            <a:ext cx="5472114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>
          <a:xfrm>
            <a:off x="6240463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831523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6240510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15"/>
          </p:nvPr>
        </p:nvSpPr>
        <p:spPr>
          <a:xfrm>
            <a:off x="6240510" y="1628775"/>
            <a:ext cx="5472114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4" name="Kuvan paikkamerkki 3"/>
          <p:cNvSpPr>
            <a:spLocks noGrp="1"/>
          </p:cNvSpPr>
          <p:nvPr>
            <p:ph type="pic" sz="quarter" idx="16"/>
          </p:nvPr>
        </p:nvSpPr>
        <p:spPr>
          <a:xfrm>
            <a:off x="2" y="0"/>
            <a:ext cx="5951536" cy="6858000"/>
          </a:xfr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/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30FB90F6-6D35-4849-B924-ACF4E2E077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4913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Kuvan paikkamerkki 19"/>
          <p:cNvSpPr>
            <a:spLocks noGrp="1"/>
          </p:cNvSpPr>
          <p:nvPr>
            <p:ph type="pic" sz="quarter" idx="13"/>
          </p:nvPr>
        </p:nvSpPr>
        <p:spPr>
          <a:xfrm>
            <a:off x="-9291" y="0"/>
            <a:ext cx="5490303" cy="6858000"/>
          </a:xfrm>
          <a:custGeom>
            <a:avLst/>
            <a:gdLst>
              <a:gd name="connsiteX0" fmla="*/ 0 w 6853504"/>
              <a:gd name="connsiteY0" fmla="*/ 0 h 6853504"/>
              <a:gd name="connsiteX1" fmla="*/ 3426752 w 6853504"/>
              <a:gd name="connsiteY1" fmla="*/ 0 h 6853504"/>
              <a:gd name="connsiteX2" fmla="*/ 6853504 w 6853504"/>
              <a:gd name="connsiteY2" fmla="*/ 3426752 h 6853504"/>
              <a:gd name="connsiteX3" fmla="*/ 3426752 w 6853504"/>
              <a:gd name="connsiteY3" fmla="*/ 6853504 h 6853504"/>
              <a:gd name="connsiteX4" fmla="*/ 0 w 6853504"/>
              <a:gd name="connsiteY4" fmla="*/ 6853504 h 6853504"/>
              <a:gd name="connsiteX5" fmla="*/ 0 w 6853504"/>
              <a:gd name="connsiteY5" fmla="*/ 0 h 6853504"/>
              <a:gd name="connsiteX0" fmla="*/ 1347537 w 6853504"/>
              <a:gd name="connsiteY0" fmla="*/ 0 h 6865535"/>
              <a:gd name="connsiteX1" fmla="*/ 3426752 w 6853504"/>
              <a:gd name="connsiteY1" fmla="*/ 12031 h 6865535"/>
              <a:gd name="connsiteX2" fmla="*/ 6853504 w 6853504"/>
              <a:gd name="connsiteY2" fmla="*/ 3438783 h 6865535"/>
              <a:gd name="connsiteX3" fmla="*/ 3426752 w 6853504"/>
              <a:gd name="connsiteY3" fmla="*/ 6865535 h 6865535"/>
              <a:gd name="connsiteX4" fmla="*/ 0 w 6853504"/>
              <a:gd name="connsiteY4" fmla="*/ 6865535 h 6865535"/>
              <a:gd name="connsiteX5" fmla="*/ 1347537 w 6853504"/>
              <a:gd name="connsiteY5" fmla="*/ 0 h 6865535"/>
              <a:gd name="connsiteX0" fmla="*/ 0 w 5505967"/>
              <a:gd name="connsiteY0" fmla="*/ 0 h 6877567"/>
              <a:gd name="connsiteX1" fmla="*/ 2079215 w 5505967"/>
              <a:gd name="connsiteY1" fmla="*/ 12031 h 6877567"/>
              <a:gd name="connsiteX2" fmla="*/ 5505967 w 5505967"/>
              <a:gd name="connsiteY2" fmla="*/ 3438783 h 6877567"/>
              <a:gd name="connsiteX3" fmla="*/ 2079215 w 5505967"/>
              <a:gd name="connsiteY3" fmla="*/ 6865535 h 6877567"/>
              <a:gd name="connsiteX4" fmla="*/ 12031 w 5505967"/>
              <a:gd name="connsiteY4" fmla="*/ 6877567 h 6877567"/>
              <a:gd name="connsiteX5" fmla="*/ 0 w 5505967"/>
              <a:gd name="connsiteY5" fmla="*/ 0 h 68775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05967" h="6877567">
                <a:moveTo>
                  <a:pt x="0" y="0"/>
                </a:moveTo>
                <a:lnTo>
                  <a:pt x="2079215" y="12031"/>
                </a:lnTo>
                <a:cubicBezTo>
                  <a:pt x="3971758" y="12031"/>
                  <a:pt x="5505967" y="1546240"/>
                  <a:pt x="5505967" y="3438783"/>
                </a:cubicBezTo>
                <a:cubicBezTo>
                  <a:pt x="5505967" y="5331326"/>
                  <a:pt x="3971758" y="6865535"/>
                  <a:pt x="2079215" y="6865535"/>
                </a:cubicBezTo>
                <a:lnTo>
                  <a:pt x="12031" y="6877567"/>
                </a:lnTo>
                <a:cubicBezTo>
                  <a:pt x="8021" y="4585045"/>
                  <a:pt x="4010" y="2292522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9" name="Kuva 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  <p:sp>
        <p:nvSpPr>
          <p:cNvPr id="6" name="Otsikko 1">
            <a:extLst>
              <a:ext uri="{FF2B5EF4-FFF2-40B4-BE49-F238E27FC236}">
                <a16:creationId xmlns:a16="http://schemas.microsoft.com/office/drawing/2014/main" id="{7E4171C4-DD32-4377-8D67-FB1A197745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240463" y="333375"/>
            <a:ext cx="5472113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7" name="Tekstin paikkamerkki 10">
            <a:extLst>
              <a:ext uri="{FF2B5EF4-FFF2-40B4-BE49-F238E27FC236}">
                <a16:creationId xmlns:a16="http://schemas.microsoft.com/office/drawing/2014/main" id="{B9E7CB1E-D677-4A67-854A-864FFD0F813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464" y="1628775"/>
            <a:ext cx="5472112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</p:spTree>
    <p:extLst>
      <p:ext uri="{BB962C8B-B14F-4D97-AF65-F5344CB8AC3E}">
        <p14:creationId xmlns:p14="http://schemas.microsoft.com/office/powerpoint/2010/main" val="24024043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tsikko, sisältö, kuvapaikk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7248130" y="333375"/>
            <a:ext cx="4464446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11" name="Tekstin paikkamerkki 10"/>
          <p:cNvSpPr>
            <a:spLocks noGrp="1"/>
          </p:cNvSpPr>
          <p:nvPr>
            <p:ph type="body" sz="quarter" idx="14"/>
          </p:nvPr>
        </p:nvSpPr>
        <p:spPr>
          <a:xfrm>
            <a:off x="7248130" y="1628775"/>
            <a:ext cx="446444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9" name="Kuvan paikkamerkki 19"/>
          <p:cNvSpPr>
            <a:spLocks noGrp="1"/>
          </p:cNvSpPr>
          <p:nvPr>
            <p:ph type="pic" sz="quarter" idx="13"/>
          </p:nvPr>
        </p:nvSpPr>
        <p:spPr>
          <a:xfrm>
            <a:off x="0" y="4497"/>
            <a:ext cx="6853504" cy="6853504"/>
          </a:xfrm>
          <a:prstGeom prst="flowChartDelay">
            <a:avLst/>
          </a:prstGeom>
          <a:solidFill>
            <a:schemeClr val="bg1">
              <a:lumMod val="95000"/>
            </a:schemeClr>
          </a:solidFill>
        </p:spPr>
        <p:txBody>
          <a:bodyPr anchor="ctr" anchorCtr="0"/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  <p:pic>
        <p:nvPicPr>
          <p:cNvPr id="10" name="Kuva 9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272575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746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ja sisältö_pattern-kuvapaik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 hasCustomPrompt="1"/>
          </p:nvPr>
        </p:nvSpPr>
        <p:spPr>
          <a:xfrm>
            <a:off x="479425" y="333375"/>
            <a:ext cx="7524750" cy="923925"/>
          </a:xfr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r>
              <a:rPr lang="fi-FI" dirty="0"/>
              <a:t>Muokkaa perustyyliä napsauttamalla</a:t>
            </a:r>
          </a:p>
        </p:txBody>
      </p:sp>
      <p:sp>
        <p:nvSpPr>
          <p:cNvPr id="9" name="Tekstin paikkamerkki 8"/>
          <p:cNvSpPr>
            <a:spLocks noGrp="1"/>
          </p:cNvSpPr>
          <p:nvPr>
            <p:ph type="body" sz="quarter" idx="14"/>
          </p:nvPr>
        </p:nvSpPr>
        <p:spPr>
          <a:xfrm>
            <a:off x="479425" y="1628775"/>
            <a:ext cx="5616575" cy="4321175"/>
          </a:xfrm>
        </p:spPr>
        <p:txBody>
          <a:bodyPr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</p:txBody>
      </p:sp>
      <p:sp>
        <p:nvSpPr>
          <p:cNvPr id="7" name="Kuvan paikkamerkki 58"/>
          <p:cNvSpPr>
            <a:spLocks noGrp="1"/>
          </p:cNvSpPr>
          <p:nvPr>
            <p:ph type="pic" sz="quarter" idx="13"/>
          </p:nvPr>
        </p:nvSpPr>
        <p:spPr>
          <a:xfrm>
            <a:off x="6646461" y="-538"/>
            <a:ext cx="5546031" cy="6864730"/>
          </a:xfrm>
          <a:custGeom>
            <a:avLst/>
            <a:gdLst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9719 w 5545537"/>
              <a:gd name="connsiteY42" fmla="*/ 4149617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76000 h 6876000"/>
              <a:gd name="connsiteX19" fmla="*/ 1609779 w 5545537"/>
              <a:gd name="connsiteY19" fmla="*/ 6858537 h 6876000"/>
              <a:gd name="connsiteX20" fmla="*/ 1069719 w 5545537"/>
              <a:gd name="connsiteY20" fmla="*/ 6858537 h 6876000"/>
              <a:gd name="connsiteX21" fmla="*/ 1069719 w 5545537"/>
              <a:gd name="connsiteY21" fmla="*/ 6318334 h 6876000"/>
              <a:gd name="connsiteX22" fmla="*/ 1069720 w 5545537"/>
              <a:gd name="connsiteY22" fmla="*/ 6318321 h 6876000"/>
              <a:gd name="connsiteX23" fmla="*/ 1069719 w 5545537"/>
              <a:gd name="connsiteY23" fmla="*/ 6318310 h 6876000"/>
              <a:gd name="connsiteX24" fmla="*/ 1069719 w 5545537"/>
              <a:gd name="connsiteY24" fmla="*/ 6237825 h 6876000"/>
              <a:gd name="connsiteX25" fmla="*/ 1062618 w 5545537"/>
              <a:gd name="connsiteY25" fmla="*/ 6237825 h 6876000"/>
              <a:gd name="connsiteX26" fmla="*/ 1061010 w 5545537"/>
              <a:gd name="connsiteY26" fmla="*/ 6219603 h 6876000"/>
              <a:gd name="connsiteX27" fmla="*/ 624433 w 5545537"/>
              <a:gd name="connsiteY27" fmla="*/ 5771972 h 6876000"/>
              <a:gd name="connsiteX28" fmla="*/ 529659 w 5545537"/>
              <a:gd name="connsiteY28" fmla="*/ 5762418 h 6876000"/>
              <a:gd name="connsiteX29" fmla="*/ 529659 w 5545537"/>
              <a:gd name="connsiteY29" fmla="*/ 5760642 h 6876000"/>
              <a:gd name="connsiteX30" fmla="*/ 512040 w 5545537"/>
              <a:gd name="connsiteY30" fmla="*/ 5760642 h 6876000"/>
              <a:gd name="connsiteX31" fmla="*/ 512040 w 5545537"/>
              <a:gd name="connsiteY31" fmla="*/ 5743975 h 6876000"/>
              <a:gd name="connsiteX32" fmla="*/ 426816 w 5545537"/>
              <a:gd name="connsiteY32" fmla="*/ 5735384 h 6876000"/>
              <a:gd name="connsiteX33" fmla="*/ 9971 w 5545537"/>
              <a:gd name="connsiteY33" fmla="*/ 5223932 h 6876000"/>
              <a:gd name="connsiteX34" fmla="*/ 426816 w 5545537"/>
              <a:gd name="connsiteY34" fmla="*/ 4712481 h 6876000"/>
              <a:gd name="connsiteX35" fmla="*/ 512040 w 5545537"/>
              <a:gd name="connsiteY35" fmla="*/ 4703889 h 6876000"/>
              <a:gd name="connsiteX36" fmla="*/ 512040 w 5545537"/>
              <a:gd name="connsiteY36" fmla="*/ 4703511 h 6876000"/>
              <a:gd name="connsiteX37" fmla="*/ 423086 w 5545537"/>
              <a:gd name="connsiteY37" fmla="*/ 4694544 h 6876000"/>
              <a:gd name="connsiteX38" fmla="*/ 0 w 5545537"/>
              <a:gd name="connsiteY38" fmla="*/ 4175435 h 6876000"/>
              <a:gd name="connsiteX39" fmla="*/ 529874 w 5545537"/>
              <a:gd name="connsiteY39" fmla="*/ 3645561 h 6876000"/>
              <a:gd name="connsiteX40" fmla="*/ 1048983 w 5545537"/>
              <a:gd name="connsiteY40" fmla="*/ 4068647 h 6876000"/>
              <a:gd name="connsiteX41" fmla="*/ 1057146 w 5545537"/>
              <a:gd name="connsiteY41" fmla="*/ 4149617 h 6876000"/>
              <a:gd name="connsiteX42" fmla="*/ 1066307 w 5545537"/>
              <a:gd name="connsiteY42" fmla="*/ 4347509 h 6876000"/>
              <a:gd name="connsiteX43" fmla="*/ 1069719 w 5545537"/>
              <a:gd name="connsiteY43" fmla="*/ 4620012 h 6876000"/>
              <a:gd name="connsiteX44" fmla="*/ 1095113 w 5545537"/>
              <a:gd name="connsiteY44" fmla="*/ 4538207 h 6876000"/>
              <a:gd name="connsiteX45" fmla="*/ 1576145 w 5545537"/>
              <a:gd name="connsiteY45" fmla="*/ 4219357 h 6876000"/>
              <a:gd name="connsiteX46" fmla="*/ 1609779 w 5545537"/>
              <a:gd name="connsiteY46" fmla="*/ 4222748 h 6876000"/>
              <a:gd name="connsiteX47" fmla="*/ 1609779 w 5545537"/>
              <a:gd name="connsiteY47" fmla="*/ 4205666 h 6876000"/>
              <a:gd name="connsiteX48" fmla="*/ 1577115 w 5545537"/>
              <a:gd name="connsiteY48" fmla="*/ 4208959 h 6876000"/>
              <a:gd name="connsiteX49" fmla="*/ 1055057 w 5545537"/>
              <a:gd name="connsiteY49" fmla="*/ 3686901 h 6876000"/>
              <a:gd name="connsiteX50" fmla="*/ 1577115 w 5545537"/>
              <a:gd name="connsiteY50" fmla="*/ 3164843 h 6876000"/>
              <a:gd name="connsiteX51" fmla="*/ 2088567 w 5545537"/>
              <a:gd name="connsiteY51" fmla="*/ 3581688 h 6876000"/>
              <a:gd name="connsiteX52" fmla="*/ 2098635 w 5545537"/>
              <a:gd name="connsiteY52" fmla="*/ 3681565 h 6876000"/>
              <a:gd name="connsiteX53" fmla="*/ 2113837 w 5545537"/>
              <a:gd name="connsiteY53" fmla="*/ 3681565 h 6876000"/>
              <a:gd name="connsiteX54" fmla="*/ 2113837 w 5545537"/>
              <a:gd name="connsiteY54" fmla="*/ 2637449 h 6876000"/>
              <a:gd name="connsiteX55" fmla="*/ 2114775 w 5545537"/>
              <a:gd name="connsiteY55" fmla="*/ 2637449 h 6876000"/>
              <a:gd name="connsiteX56" fmla="*/ 2113835 w 5545537"/>
              <a:gd name="connsiteY56" fmla="*/ 2628122 h 6876000"/>
              <a:gd name="connsiteX57" fmla="*/ 2635893 w 5545537"/>
              <a:gd name="connsiteY57" fmla="*/ 2106064 h 6876000"/>
              <a:gd name="connsiteX58" fmla="*/ 2649648 w 5545537"/>
              <a:gd name="connsiteY58" fmla="*/ 2107451 h 6876000"/>
              <a:gd name="connsiteX59" fmla="*/ 2649648 w 5545537"/>
              <a:gd name="connsiteY59" fmla="*/ 2090015 h 6876000"/>
              <a:gd name="connsiteX60" fmla="*/ 2635894 w 5545537"/>
              <a:gd name="connsiteY60" fmla="*/ 2091401 h 6876000"/>
              <a:gd name="connsiteX61" fmla="*/ 2113836 w 5545537"/>
              <a:gd name="connsiteY61" fmla="*/ 1569343 h 6876000"/>
              <a:gd name="connsiteX62" fmla="*/ 2635894 w 5545537"/>
              <a:gd name="connsiteY62" fmla="*/ 1047285 h 6876000"/>
              <a:gd name="connsiteX63" fmla="*/ 2649648 w 5545537"/>
              <a:gd name="connsiteY63" fmla="*/ 1048672 h 6876000"/>
              <a:gd name="connsiteX64" fmla="*/ 2649648 w 5545537"/>
              <a:gd name="connsiteY64" fmla="*/ 1043268 h 6876000"/>
              <a:gd name="connsiteX65" fmla="*/ 2689899 w 5545537"/>
              <a:gd name="connsiteY65" fmla="*/ 1039210 h 6876000"/>
              <a:gd name="connsiteX66" fmla="*/ 2689899 w 5545537"/>
              <a:gd name="connsiteY66" fmla="*/ 1038672 h 6876000"/>
              <a:gd name="connsiteX67" fmla="*/ 2635893 w 5545537"/>
              <a:gd name="connsiteY67" fmla="*/ 1044116 h 6876000"/>
              <a:gd name="connsiteX68" fmla="*/ 2113835 w 5545537"/>
              <a:gd name="connsiteY68" fmla="*/ 522058 h 6876000"/>
              <a:gd name="connsiteX69" fmla="*/ 2635893 w 5545537"/>
              <a:gd name="connsiteY6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2617891 w 5545537"/>
              <a:gd name="connsiteY17" fmla="*/ 6876000 h 6876000"/>
              <a:gd name="connsiteX18" fmla="*/ 1609779 w 5545537"/>
              <a:gd name="connsiteY18" fmla="*/ 6858537 h 6876000"/>
              <a:gd name="connsiteX19" fmla="*/ 1069719 w 5545537"/>
              <a:gd name="connsiteY19" fmla="*/ 6858537 h 6876000"/>
              <a:gd name="connsiteX20" fmla="*/ 1069719 w 5545537"/>
              <a:gd name="connsiteY20" fmla="*/ 6318334 h 6876000"/>
              <a:gd name="connsiteX21" fmla="*/ 1069720 w 5545537"/>
              <a:gd name="connsiteY21" fmla="*/ 6318321 h 6876000"/>
              <a:gd name="connsiteX22" fmla="*/ 1069719 w 5545537"/>
              <a:gd name="connsiteY22" fmla="*/ 6318310 h 6876000"/>
              <a:gd name="connsiteX23" fmla="*/ 1069719 w 5545537"/>
              <a:gd name="connsiteY23" fmla="*/ 6237825 h 6876000"/>
              <a:gd name="connsiteX24" fmla="*/ 1062618 w 5545537"/>
              <a:gd name="connsiteY24" fmla="*/ 6237825 h 6876000"/>
              <a:gd name="connsiteX25" fmla="*/ 1061010 w 5545537"/>
              <a:gd name="connsiteY25" fmla="*/ 6219603 h 6876000"/>
              <a:gd name="connsiteX26" fmla="*/ 624433 w 5545537"/>
              <a:gd name="connsiteY26" fmla="*/ 5771972 h 6876000"/>
              <a:gd name="connsiteX27" fmla="*/ 529659 w 5545537"/>
              <a:gd name="connsiteY27" fmla="*/ 5762418 h 6876000"/>
              <a:gd name="connsiteX28" fmla="*/ 529659 w 5545537"/>
              <a:gd name="connsiteY28" fmla="*/ 5760642 h 6876000"/>
              <a:gd name="connsiteX29" fmla="*/ 512040 w 5545537"/>
              <a:gd name="connsiteY29" fmla="*/ 5760642 h 6876000"/>
              <a:gd name="connsiteX30" fmla="*/ 512040 w 5545537"/>
              <a:gd name="connsiteY30" fmla="*/ 5743975 h 6876000"/>
              <a:gd name="connsiteX31" fmla="*/ 426816 w 5545537"/>
              <a:gd name="connsiteY31" fmla="*/ 5735384 h 6876000"/>
              <a:gd name="connsiteX32" fmla="*/ 9971 w 5545537"/>
              <a:gd name="connsiteY32" fmla="*/ 5223932 h 6876000"/>
              <a:gd name="connsiteX33" fmla="*/ 426816 w 5545537"/>
              <a:gd name="connsiteY33" fmla="*/ 4712481 h 6876000"/>
              <a:gd name="connsiteX34" fmla="*/ 512040 w 5545537"/>
              <a:gd name="connsiteY34" fmla="*/ 4703889 h 6876000"/>
              <a:gd name="connsiteX35" fmla="*/ 512040 w 5545537"/>
              <a:gd name="connsiteY35" fmla="*/ 4703511 h 6876000"/>
              <a:gd name="connsiteX36" fmla="*/ 423086 w 5545537"/>
              <a:gd name="connsiteY36" fmla="*/ 4694544 h 6876000"/>
              <a:gd name="connsiteX37" fmla="*/ 0 w 5545537"/>
              <a:gd name="connsiteY37" fmla="*/ 4175435 h 6876000"/>
              <a:gd name="connsiteX38" fmla="*/ 529874 w 5545537"/>
              <a:gd name="connsiteY38" fmla="*/ 3645561 h 6876000"/>
              <a:gd name="connsiteX39" fmla="*/ 1048983 w 5545537"/>
              <a:gd name="connsiteY39" fmla="*/ 4068647 h 6876000"/>
              <a:gd name="connsiteX40" fmla="*/ 1057146 w 5545537"/>
              <a:gd name="connsiteY40" fmla="*/ 4149617 h 6876000"/>
              <a:gd name="connsiteX41" fmla="*/ 1066307 w 5545537"/>
              <a:gd name="connsiteY41" fmla="*/ 4347509 h 6876000"/>
              <a:gd name="connsiteX42" fmla="*/ 1069719 w 5545537"/>
              <a:gd name="connsiteY42" fmla="*/ 4620012 h 6876000"/>
              <a:gd name="connsiteX43" fmla="*/ 1095113 w 5545537"/>
              <a:gd name="connsiteY43" fmla="*/ 4538207 h 6876000"/>
              <a:gd name="connsiteX44" fmla="*/ 1576145 w 5545537"/>
              <a:gd name="connsiteY44" fmla="*/ 4219357 h 6876000"/>
              <a:gd name="connsiteX45" fmla="*/ 1609779 w 5545537"/>
              <a:gd name="connsiteY45" fmla="*/ 4222748 h 6876000"/>
              <a:gd name="connsiteX46" fmla="*/ 1609779 w 5545537"/>
              <a:gd name="connsiteY46" fmla="*/ 4205666 h 6876000"/>
              <a:gd name="connsiteX47" fmla="*/ 1577115 w 5545537"/>
              <a:gd name="connsiteY47" fmla="*/ 4208959 h 6876000"/>
              <a:gd name="connsiteX48" fmla="*/ 1055057 w 5545537"/>
              <a:gd name="connsiteY48" fmla="*/ 3686901 h 6876000"/>
              <a:gd name="connsiteX49" fmla="*/ 1577115 w 5545537"/>
              <a:gd name="connsiteY49" fmla="*/ 3164843 h 6876000"/>
              <a:gd name="connsiteX50" fmla="*/ 2088567 w 5545537"/>
              <a:gd name="connsiteY50" fmla="*/ 3581688 h 6876000"/>
              <a:gd name="connsiteX51" fmla="*/ 2098635 w 5545537"/>
              <a:gd name="connsiteY51" fmla="*/ 3681565 h 6876000"/>
              <a:gd name="connsiteX52" fmla="*/ 2113837 w 5545537"/>
              <a:gd name="connsiteY52" fmla="*/ 3681565 h 6876000"/>
              <a:gd name="connsiteX53" fmla="*/ 2113837 w 5545537"/>
              <a:gd name="connsiteY53" fmla="*/ 2637449 h 6876000"/>
              <a:gd name="connsiteX54" fmla="*/ 2114775 w 5545537"/>
              <a:gd name="connsiteY54" fmla="*/ 2637449 h 6876000"/>
              <a:gd name="connsiteX55" fmla="*/ 2113835 w 5545537"/>
              <a:gd name="connsiteY55" fmla="*/ 2628122 h 6876000"/>
              <a:gd name="connsiteX56" fmla="*/ 2635893 w 5545537"/>
              <a:gd name="connsiteY56" fmla="*/ 2106064 h 6876000"/>
              <a:gd name="connsiteX57" fmla="*/ 2649648 w 5545537"/>
              <a:gd name="connsiteY57" fmla="*/ 2107451 h 6876000"/>
              <a:gd name="connsiteX58" fmla="*/ 2649648 w 5545537"/>
              <a:gd name="connsiteY58" fmla="*/ 2090015 h 6876000"/>
              <a:gd name="connsiteX59" fmla="*/ 2635894 w 5545537"/>
              <a:gd name="connsiteY59" fmla="*/ 2091401 h 6876000"/>
              <a:gd name="connsiteX60" fmla="*/ 2113836 w 5545537"/>
              <a:gd name="connsiteY60" fmla="*/ 1569343 h 6876000"/>
              <a:gd name="connsiteX61" fmla="*/ 2635894 w 5545537"/>
              <a:gd name="connsiteY61" fmla="*/ 1047285 h 6876000"/>
              <a:gd name="connsiteX62" fmla="*/ 2649648 w 5545537"/>
              <a:gd name="connsiteY62" fmla="*/ 1048672 h 6876000"/>
              <a:gd name="connsiteX63" fmla="*/ 2649648 w 5545537"/>
              <a:gd name="connsiteY63" fmla="*/ 1043268 h 6876000"/>
              <a:gd name="connsiteX64" fmla="*/ 2689899 w 5545537"/>
              <a:gd name="connsiteY64" fmla="*/ 1039210 h 6876000"/>
              <a:gd name="connsiteX65" fmla="*/ 2689899 w 5545537"/>
              <a:gd name="connsiteY65" fmla="*/ 1038672 h 6876000"/>
              <a:gd name="connsiteX66" fmla="*/ 2635893 w 5545537"/>
              <a:gd name="connsiteY66" fmla="*/ 1044116 h 6876000"/>
              <a:gd name="connsiteX67" fmla="*/ 2113835 w 5545537"/>
              <a:gd name="connsiteY67" fmla="*/ 522058 h 6876000"/>
              <a:gd name="connsiteX68" fmla="*/ 2635893 w 5545537"/>
              <a:gd name="connsiteY6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76000 h 6876000"/>
              <a:gd name="connsiteX15" fmla="*/ 2649648 w 5545537"/>
              <a:gd name="connsiteY15" fmla="*/ 6858537 h 6876000"/>
              <a:gd name="connsiteX16" fmla="*/ 2617891 w 5545537"/>
              <a:gd name="connsiteY16" fmla="*/ 6858537 h 6876000"/>
              <a:gd name="connsiteX17" fmla="*/ 1609779 w 5545537"/>
              <a:gd name="connsiteY17" fmla="*/ 6858537 h 6876000"/>
              <a:gd name="connsiteX18" fmla="*/ 1069719 w 5545537"/>
              <a:gd name="connsiteY18" fmla="*/ 6858537 h 6876000"/>
              <a:gd name="connsiteX19" fmla="*/ 1069719 w 5545537"/>
              <a:gd name="connsiteY19" fmla="*/ 6318334 h 6876000"/>
              <a:gd name="connsiteX20" fmla="*/ 1069720 w 5545537"/>
              <a:gd name="connsiteY20" fmla="*/ 6318321 h 6876000"/>
              <a:gd name="connsiteX21" fmla="*/ 1069719 w 5545537"/>
              <a:gd name="connsiteY21" fmla="*/ 6318310 h 6876000"/>
              <a:gd name="connsiteX22" fmla="*/ 1069719 w 5545537"/>
              <a:gd name="connsiteY22" fmla="*/ 6237825 h 6876000"/>
              <a:gd name="connsiteX23" fmla="*/ 1062618 w 5545537"/>
              <a:gd name="connsiteY23" fmla="*/ 6237825 h 6876000"/>
              <a:gd name="connsiteX24" fmla="*/ 1061010 w 5545537"/>
              <a:gd name="connsiteY24" fmla="*/ 6219603 h 6876000"/>
              <a:gd name="connsiteX25" fmla="*/ 624433 w 5545537"/>
              <a:gd name="connsiteY25" fmla="*/ 5771972 h 6876000"/>
              <a:gd name="connsiteX26" fmla="*/ 529659 w 5545537"/>
              <a:gd name="connsiteY26" fmla="*/ 5762418 h 6876000"/>
              <a:gd name="connsiteX27" fmla="*/ 529659 w 5545537"/>
              <a:gd name="connsiteY27" fmla="*/ 5760642 h 6876000"/>
              <a:gd name="connsiteX28" fmla="*/ 512040 w 5545537"/>
              <a:gd name="connsiteY28" fmla="*/ 5760642 h 6876000"/>
              <a:gd name="connsiteX29" fmla="*/ 512040 w 5545537"/>
              <a:gd name="connsiteY29" fmla="*/ 5743975 h 6876000"/>
              <a:gd name="connsiteX30" fmla="*/ 426816 w 5545537"/>
              <a:gd name="connsiteY30" fmla="*/ 5735384 h 6876000"/>
              <a:gd name="connsiteX31" fmla="*/ 9971 w 5545537"/>
              <a:gd name="connsiteY31" fmla="*/ 5223932 h 6876000"/>
              <a:gd name="connsiteX32" fmla="*/ 426816 w 5545537"/>
              <a:gd name="connsiteY32" fmla="*/ 4712481 h 6876000"/>
              <a:gd name="connsiteX33" fmla="*/ 512040 w 5545537"/>
              <a:gd name="connsiteY33" fmla="*/ 4703889 h 6876000"/>
              <a:gd name="connsiteX34" fmla="*/ 512040 w 5545537"/>
              <a:gd name="connsiteY34" fmla="*/ 4703511 h 6876000"/>
              <a:gd name="connsiteX35" fmla="*/ 423086 w 5545537"/>
              <a:gd name="connsiteY35" fmla="*/ 4694544 h 6876000"/>
              <a:gd name="connsiteX36" fmla="*/ 0 w 5545537"/>
              <a:gd name="connsiteY36" fmla="*/ 4175435 h 6876000"/>
              <a:gd name="connsiteX37" fmla="*/ 529874 w 5545537"/>
              <a:gd name="connsiteY37" fmla="*/ 3645561 h 6876000"/>
              <a:gd name="connsiteX38" fmla="*/ 1048983 w 5545537"/>
              <a:gd name="connsiteY38" fmla="*/ 4068647 h 6876000"/>
              <a:gd name="connsiteX39" fmla="*/ 1057146 w 5545537"/>
              <a:gd name="connsiteY39" fmla="*/ 4149617 h 6876000"/>
              <a:gd name="connsiteX40" fmla="*/ 1066307 w 5545537"/>
              <a:gd name="connsiteY40" fmla="*/ 4347509 h 6876000"/>
              <a:gd name="connsiteX41" fmla="*/ 1069719 w 5545537"/>
              <a:gd name="connsiteY41" fmla="*/ 4620012 h 6876000"/>
              <a:gd name="connsiteX42" fmla="*/ 1095113 w 5545537"/>
              <a:gd name="connsiteY42" fmla="*/ 4538207 h 6876000"/>
              <a:gd name="connsiteX43" fmla="*/ 1576145 w 5545537"/>
              <a:gd name="connsiteY43" fmla="*/ 4219357 h 6876000"/>
              <a:gd name="connsiteX44" fmla="*/ 1609779 w 5545537"/>
              <a:gd name="connsiteY44" fmla="*/ 4222748 h 6876000"/>
              <a:gd name="connsiteX45" fmla="*/ 1609779 w 5545537"/>
              <a:gd name="connsiteY45" fmla="*/ 4205666 h 6876000"/>
              <a:gd name="connsiteX46" fmla="*/ 1577115 w 5545537"/>
              <a:gd name="connsiteY46" fmla="*/ 4208959 h 6876000"/>
              <a:gd name="connsiteX47" fmla="*/ 1055057 w 5545537"/>
              <a:gd name="connsiteY47" fmla="*/ 3686901 h 6876000"/>
              <a:gd name="connsiteX48" fmla="*/ 1577115 w 5545537"/>
              <a:gd name="connsiteY48" fmla="*/ 3164843 h 6876000"/>
              <a:gd name="connsiteX49" fmla="*/ 2088567 w 5545537"/>
              <a:gd name="connsiteY49" fmla="*/ 3581688 h 6876000"/>
              <a:gd name="connsiteX50" fmla="*/ 2098635 w 5545537"/>
              <a:gd name="connsiteY50" fmla="*/ 3681565 h 6876000"/>
              <a:gd name="connsiteX51" fmla="*/ 2113837 w 5545537"/>
              <a:gd name="connsiteY51" fmla="*/ 3681565 h 6876000"/>
              <a:gd name="connsiteX52" fmla="*/ 2113837 w 5545537"/>
              <a:gd name="connsiteY52" fmla="*/ 2637449 h 6876000"/>
              <a:gd name="connsiteX53" fmla="*/ 2114775 w 5545537"/>
              <a:gd name="connsiteY53" fmla="*/ 2637449 h 6876000"/>
              <a:gd name="connsiteX54" fmla="*/ 2113835 w 5545537"/>
              <a:gd name="connsiteY54" fmla="*/ 2628122 h 6876000"/>
              <a:gd name="connsiteX55" fmla="*/ 2635893 w 5545537"/>
              <a:gd name="connsiteY55" fmla="*/ 2106064 h 6876000"/>
              <a:gd name="connsiteX56" fmla="*/ 2649648 w 5545537"/>
              <a:gd name="connsiteY56" fmla="*/ 2107451 h 6876000"/>
              <a:gd name="connsiteX57" fmla="*/ 2649648 w 5545537"/>
              <a:gd name="connsiteY57" fmla="*/ 2090015 h 6876000"/>
              <a:gd name="connsiteX58" fmla="*/ 2635894 w 5545537"/>
              <a:gd name="connsiteY58" fmla="*/ 2091401 h 6876000"/>
              <a:gd name="connsiteX59" fmla="*/ 2113836 w 5545537"/>
              <a:gd name="connsiteY59" fmla="*/ 1569343 h 6876000"/>
              <a:gd name="connsiteX60" fmla="*/ 2635894 w 5545537"/>
              <a:gd name="connsiteY60" fmla="*/ 1047285 h 6876000"/>
              <a:gd name="connsiteX61" fmla="*/ 2649648 w 5545537"/>
              <a:gd name="connsiteY61" fmla="*/ 1048672 h 6876000"/>
              <a:gd name="connsiteX62" fmla="*/ 2649648 w 5545537"/>
              <a:gd name="connsiteY62" fmla="*/ 1043268 h 6876000"/>
              <a:gd name="connsiteX63" fmla="*/ 2689899 w 5545537"/>
              <a:gd name="connsiteY63" fmla="*/ 1039210 h 6876000"/>
              <a:gd name="connsiteX64" fmla="*/ 2689899 w 5545537"/>
              <a:gd name="connsiteY64" fmla="*/ 1038672 h 6876000"/>
              <a:gd name="connsiteX65" fmla="*/ 2635893 w 5545537"/>
              <a:gd name="connsiteY65" fmla="*/ 1044116 h 6876000"/>
              <a:gd name="connsiteX66" fmla="*/ 2113835 w 5545537"/>
              <a:gd name="connsiteY66" fmla="*/ 522058 h 6876000"/>
              <a:gd name="connsiteX67" fmla="*/ 2635893 w 5545537"/>
              <a:gd name="connsiteY6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2618 w 5545537"/>
              <a:gd name="connsiteY22" fmla="*/ 6237825 h 6876000"/>
              <a:gd name="connsiteX23" fmla="*/ 1061010 w 5545537"/>
              <a:gd name="connsiteY23" fmla="*/ 6219603 h 6876000"/>
              <a:gd name="connsiteX24" fmla="*/ 624433 w 5545537"/>
              <a:gd name="connsiteY24" fmla="*/ 5771972 h 6876000"/>
              <a:gd name="connsiteX25" fmla="*/ 529659 w 5545537"/>
              <a:gd name="connsiteY25" fmla="*/ 5762418 h 6876000"/>
              <a:gd name="connsiteX26" fmla="*/ 529659 w 5545537"/>
              <a:gd name="connsiteY26" fmla="*/ 5760642 h 6876000"/>
              <a:gd name="connsiteX27" fmla="*/ 512040 w 5545537"/>
              <a:gd name="connsiteY27" fmla="*/ 5760642 h 6876000"/>
              <a:gd name="connsiteX28" fmla="*/ 512040 w 5545537"/>
              <a:gd name="connsiteY28" fmla="*/ 5743975 h 6876000"/>
              <a:gd name="connsiteX29" fmla="*/ 426816 w 5545537"/>
              <a:gd name="connsiteY29" fmla="*/ 5735384 h 6876000"/>
              <a:gd name="connsiteX30" fmla="*/ 9971 w 5545537"/>
              <a:gd name="connsiteY30" fmla="*/ 5223932 h 6876000"/>
              <a:gd name="connsiteX31" fmla="*/ 426816 w 5545537"/>
              <a:gd name="connsiteY31" fmla="*/ 4712481 h 6876000"/>
              <a:gd name="connsiteX32" fmla="*/ 512040 w 5545537"/>
              <a:gd name="connsiteY32" fmla="*/ 4703889 h 6876000"/>
              <a:gd name="connsiteX33" fmla="*/ 512040 w 5545537"/>
              <a:gd name="connsiteY33" fmla="*/ 4703511 h 6876000"/>
              <a:gd name="connsiteX34" fmla="*/ 423086 w 5545537"/>
              <a:gd name="connsiteY34" fmla="*/ 4694544 h 6876000"/>
              <a:gd name="connsiteX35" fmla="*/ 0 w 5545537"/>
              <a:gd name="connsiteY35" fmla="*/ 4175435 h 6876000"/>
              <a:gd name="connsiteX36" fmla="*/ 529874 w 5545537"/>
              <a:gd name="connsiteY36" fmla="*/ 3645561 h 6876000"/>
              <a:gd name="connsiteX37" fmla="*/ 1048983 w 5545537"/>
              <a:gd name="connsiteY37" fmla="*/ 4068647 h 6876000"/>
              <a:gd name="connsiteX38" fmla="*/ 1057146 w 5545537"/>
              <a:gd name="connsiteY38" fmla="*/ 4149617 h 6876000"/>
              <a:gd name="connsiteX39" fmla="*/ 1066307 w 5545537"/>
              <a:gd name="connsiteY39" fmla="*/ 4347509 h 6876000"/>
              <a:gd name="connsiteX40" fmla="*/ 1069719 w 5545537"/>
              <a:gd name="connsiteY40" fmla="*/ 4620012 h 6876000"/>
              <a:gd name="connsiteX41" fmla="*/ 1095113 w 5545537"/>
              <a:gd name="connsiteY41" fmla="*/ 4538207 h 6876000"/>
              <a:gd name="connsiteX42" fmla="*/ 1576145 w 5545537"/>
              <a:gd name="connsiteY42" fmla="*/ 4219357 h 6876000"/>
              <a:gd name="connsiteX43" fmla="*/ 1609779 w 5545537"/>
              <a:gd name="connsiteY43" fmla="*/ 4222748 h 6876000"/>
              <a:gd name="connsiteX44" fmla="*/ 1609779 w 5545537"/>
              <a:gd name="connsiteY44" fmla="*/ 4205666 h 6876000"/>
              <a:gd name="connsiteX45" fmla="*/ 1577115 w 5545537"/>
              <a:gd name="connsiteY45" fmla="*/ 4208959 h 6876000"/>
              <a:gd name="connsiteX46" fmla="*/ 1055057 w 5545537"/>
              <a:gd name="connsiteY46" fmla="*/ 3686901 h 6876000"/>
              <a:gd name="connsiteX47" fmla="*/ 1577115 w 5545537"/>
              <a:gd name="connsiteY47" fmla="*/ 3164843 h 6876000"/>
              <a:gd name="connsiteX48" fmla="*/ 2088567 w 5545537"/>
              <a:gd name="connsiteY48" fmla="*/ 3581688 h 6876000"/>
              <a:gd name="connsiteX49" fmla="*/ 2098635 w 5545537"/>
              <a:gd name="connsiteY49" fmla="*/ 3681565 h 6876000"/>
              <a:gd name="connsiteX50" fmla="*/ 2113837 w 5545537"/>
              <a:gd name="connsiteY50" fmla="*/ 3681565 h 6876000"/>
              <a:gd name="connsiteX51" fmla="*/ 2113837 w 5545537"/>
              <a:gd name="connsiteY51" fmla="*/ 2637449 h 6876000"/>
              <a:gd name="connsiteX52" fmla="*/ 2114775 w 5545537"/>
              <a:gd name="connsiteY52" fmla="*/ 2637449 h 6876000"/>
              <a:gd name="connsiteX53" fmla="*/ 2113835 w 5545537"/>
              <a:gd name="connsiteY53" fmla="*/ 2628122 h 6876000"/>
              <a:gd name="connsiteX54" fmla="*/ 2635893 w 5545537"/>
              <a:gd name="connsiteY54" fmla="*/ 2106064 h 6876000"/>
              <a:gd name="connsiteX55" fmla="*/ 2649648 w 5545537"/>
              <a:gd name="connsiteY55" fmla="*/ 2107451 h 6876000"/>
              <a:gd name="connsiteX56" fmla="*/ 2649648 w 5545537"/>
              <a:gd name="connsiteY56" fmla="*/ 2090015 h 6876000"/>
              <a:gd name="connsiteX57" fmla="*/ 2635894 w 5545537"/>
              <a:gd name="connsiteY57" fmla="*/ 2091401 h 6876000"/>
              <a:gd name="connsiteX58" fmla="*/ 2113836 w 5545537"/>
              <a:gd name="connsiteY58" fmla="*/ 1569343 h 6876000"/>
              <a:gd name="connsiteX59" fmla="*/ 2635894 w 5545537"/>
              <a:gd name="connsiteY59" fmla="*/ 1047285 h 6876000"/>
              <a:gd name="connsiteX60" fmla="*/ 2649648 w 5545537"/>
              <a:gd name="connsiteY60" fmla="*/ 1048672 h 6876000"/>
              <a:gd name="connsiteX61" fmla="*/ 2649648 w 5545537"/>
              <a:gd name="connsiteY61" fmla="*/ 1043268 h 6876000"/>
              <a:gd name="connsiteX62" fmla="*/ 2689899 w 5545537"/>
              <a:gd name="connsiteY62" fmla="*/ 1039210 h 6876000"/>
              <a:gd name="connsiteX63" fmla="*/ 2689899 w 5545537"/>
              <a:gd name="connsiteY63" fmla="*/ 1038672 h 6876000"/>
              <a:gd name="connsiteX64" fmla="*/ 2635893 w 5545537"/>
              <a:gd name="connsiteY64" fmla="*/ 1044116 h 6876000"/>
              <a:gd name="connsiteX65" fmla="*/ 2113835 w 5545537"/>
              <a:gd name="connsiteY65" fmla="*/ 522058 h 6876000"/>
              <a:gd name="connsiteX66" fmla="*/ 2635893 w 5545537"/>
              <a:gd name="connsiteY6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9719 w 5545537"/>
              <a:gd name="connsiteY21" fmla="*/ 6237825 h 6876000"/>
              <a:gd name="connsiteX22" fmla="*/ 1061010 w 5545537"/>
              <a:gd name="connsiteY22" fmla="*/ 6219603 h 6876000"/>
              <a:gd name="connsiteX23" fmla="*/ 624433 w 5545537"/>
              <a:gd name="connsiteY23" fmla="*/ 5771972 h 6876000"/>
              <a:gd name="connsiteX24" fmla="*/ 529659 w 5545537"/>
              <a:gd name="connsiteY24" fmla="*/ 5762418 h 6876000"/>
              <a:gd name="connsiteX25" fmla="*/ 529659 w 5545537"/>
              <a:gd name="connsiteY25" fmla="*/ 5760642 h 6876000"/>
              <a:gd name="connsiteX26" fmla="*/ 512040 w 5545537"/>
              <a:gd name="connsiteY26" fmla="*/ 5760642 h 6876000"/>
              <a:gd name="connsiteX27" fmla="*/ 512040 w 5545537"/>
              <a:gd name="connsiteY27" fmla="*/ 5743975 h 6876000"/>
              <a:gd name="connsiteX28" fmla="*/ 426816 w 5545537"/>
              <a:gd name="connsiteY28" fmla="*/ 5735384 h 6876000"/>
              <a:gd name="connsiteX29" fmla="*/ 9971 w 5545537"/>
              <a:gd name="connsiteY29" fmla="*/ 5223932 h 6876000"/>
              <a:gd name="connsiteX30" fmla="*/ 426816 w 5545537"/>
              <a:gd name="connsiteY30" fmla="*/ 4712481 h 6876000"/>
              <a:gd name="connsiteX31" fmla="*/ 512040 w 5545537"/>
              <a:gd name="connsiteY31" fmla="*/ 4703889 h 6876000"/>
              <a:gd name="connsiteX32" fmla="*/ 512040 w 5545537"/>
              <a:gd name="connsiteY32" fmla="*/ 4703511 h 6876000"/>
              <a:gd name="connsiteX33" fmla="*/ 423086 w 5545537"/>
              <a:gd name="connsiteY33" fmla="*/ 4694544 h 6876000"/>
              <a:gd name="connsiteX34" fmla="*/ 0 w 5545537"/>
              <a:gd name="connsiteY34" fmla="*/ 4175435 h 6876000"/>
              <a:gd name="connsiteX35" fmla="*/ 529874 w 5545537"/>
              <a:gd name="connsiteY35" fmla="*/ 3645561 h 6876000"/>
              <a:gd name="connsiteX36" fmla="*/ 1048983 w 5545537"/>
              <a:gd name="connsiteY36" fmla="*/ 4068647 h 6876000"/>
              <a:gd name="connsiteX37" fmla="*/ 1057146 w 5545537"/>
              <a:gd name="connsiteY37" fmla="*/ 4149617 h 6876000"/>
              <a:gd name="connsiteX38" fmla="*/ 1066307 w 5545537"/>
              <a:gd name="connsiteY38" fmla="*/ 4347509 h 6876000"/>
              <a:gd name="connsiteX39" fmla="*/ 1069719 w 5545537"/>
              <a:gd name="connsiteY39" fmla="*/ 4620012 h 6876000"/>
              <a:gd name="connsiteX40" fmla="*/ 1095113 w 5545537"/>
              <a:gd name="connsiteY40" fmla="*/ 4538207 h 6876000"/>
              <a:gd name="connsiteX41" fmla="*/ 1576145 w 5545537"/>
              <a:gd name="connsiteY41" fmla="*/ 4219357 h 6876000"/>
              <a:gd name="connsiteX42" fmla="*/ 1609779 w 5545537"/>
              <a:gd name="connsiteY42" fmla="*/ 4222748 h 6876000"/>
              <a:gd name="connsiteX43" fmla="*/ 1609779 w 5545537"/>
              <a:gd name="connsiteY43" fmla="*/ 4205666 h 6876000"/>
              <a:gd name="connsiteX44" fmla="*/ 1577115 w 5545537"/>
              <a:gd name="connsiteY44" fmla="*/ 4208959 h 6876000"/>
              <a:gd name="connsiteX45" fmla="*/ 1055057 w 5545537"/>
              <a:gd name="connsiteY45" fmla="*/ 3686901 h 6876000"/>
              <a:gd name="connsiteX46" fmla="*/ 1577115 w 5545537"/>
              <a:gd name="connsiteY46" fmla="*/ 3164843 h 6876000"/>
              <a:gd name="connsiteX47" fmla="*/ 2088567 w 5545537"/>
              <a:gd name="connsiteY47" fmla="*/ 3581688 h 6876000"/>
              <a:gd name="connsiteX48" fmla="*/ 2098635 w 5545537"/>
              <a:gd name="connsiteY48" fmla="*/ 3681565 h 6876000"/>
              <a:gd name="connsiteX49" fmla="*/ 2113837 w 5545537"/>
              <a:gd name="connsiteY49" fmla="*/ 3681565 h 6876000"/>
              <a:gd name="connsiteX50" fmla="*/ 2113837 w 5545537"/>
              <a:gd name="connsiteY50" fmla="*/ 2637449 h 6876000"/>
              <a:gd name="connsiteX51" fmla="*/ 2114775 w 5545537"/>
              <a:gd name="connsiteY51" fmla="*/ 2637449 h 6876000"/>
              <a:gd name="connsiteX52" fmla="*/ 2113835 w 5545537"/>
              <a:gd name="connsiteY52" fmla="*/ 2628122 h 6876000"/>
              <a:gd name="connsiteX53" fmla="*/ 2635893 w 5545537"/>
              <a:gd name="connsiteY53" fmla="*/ 2106064 h 6876000"/>
              <a:gd name="connsiteX54" fmla="*/ 2649648 w 5545537"/>
              <a:gd name="connsiteY54" fmla="*/ 2107451 h 6876000"/>
              <a:gd name="connsiteX55" fmla="*/ 2649648 w 5545537"/>
              <a:gd name="connsiteY55" fmla="*/ 2090015 h 6876000"/>
              <a:gd name="connsiteX56" fmla="*/ 2635894 w 5545537"/>
              <a:gd name="connsiteY56" fmla="*/ 2091401 h 6876000"/>
              <a:gd name="connsiteX57" fmla="*/ 2113836 w 5545537"/>
              <a:gd name="connsiteY57" fmla="*/ 1569343 h 6876000"/>
              <a:gd name="connsiteX58" fmla="*/ 2635894 w 5545537"/>
              <a:gd name="connsiteY58" fmla="*/ 1047285 h 6876000"/>
              <a:gd name="connsiteX59" fmla="*/ 2649648 w 5545537"/>
              <a:gd name="connsiteY59" fmla="*/ 1048672 h 6876000"/>
              <a:gd name="connsiteX60" fmla="*/ 2649648 w 5545537"/>
              <a:gd name="connsiteY60" fmla="*/ 1043268 h 6876000"/>
              <a:gd name="connsiteX61" fmla="*/ 2689899 w 5545537"/>
              <a:gd name="connsiteY61" fmla="*/ 1039210 h 6876000"/>
              <a:gd name="connsiteX62" fmla="*/ 2689899 w 5545537"/>
              <a:gd name="connsiteY62" fmla="*/ 1038672 h 6876000"/>
              <a:gd name="connsiteX63" fmla="*/ 2635893 w 5545537"/>
              <a:gd name="connsiteY63" fmla="*/ 1044116 h 6876000"/>
              <a:gd name="connsiteX64" fmla="*/ 2113835 w 5545537"/>
              <a:gd name="connsiteY64" fmla="*/ 522058 h 6876000"/>
              <a:gd name="connsiteX65" fmla="*/ 2635893 w 5545537"/>
              <a:gd name="connsiteY65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60642 h 6876000"/>
              <a:gd name="connsiteX26" fmla="*/ 512040 w 5545537"/>
              <a:gd name="connsiteY26" fmla="*/ 5743975 h 6876000"/>
              <a:gd name="connsiteX27" fmla="*/ 426816 w 5545537"/>
              <a:gd name="connsiteY27" fmla="*/ 5735384 h 6876000"/>
              <a:gd name="connsiteX28" fmla="*/ 9971 w 5545537"/>
              <a:gd name="connsiteY28" fmla="*/ 5223932 h 6876000"/>
              <a:gd name="connsiteX29" fmla="*/ 426816 w 5545537"/>
              <a:gd name="connsiteY29" fmla="*/ 4712481 h 6876000"/>
              <a:gd name="connsiteX30" fmla="*/ 512040 w 5545537"/>
              <a:gd name="connsiteY30" fmla="*/ 4703889 h 6876000"/>
              <a:gd name="connsiteX31" fmla="*/ 512040 w 5545537"/>
              <a:gd name="connsiteY31" fmla="*/ 4703511 h 6876000"/>
              <a:gd name="connsiteX32" fmla="*/ 423086 w 5545537"/>
              <a:gd name="connsiteY32" fmla="*/ 4694544 h 6876000"/>
              <a:gd name="connsiteX33" fmla="*/ 0 w 5545537"/>
              <a:gd name="connsiteY33" fmla="*/ 4175435 h 6876000"/>
              <a:gd name="connsiteX34" fmla="*/ 529874 w 5545537"/>
              <a:gd name="connsiteY34" fmla="*/ 3645561 h 6876000"/>
              <a:gd name="connsiteX35" fmla="*/ 1048983 w 5545537"/>
              <a:gd name="connsiteY35" fmla="*/ 4068647 h 6876000"/>
              <a:gd name="connsiteX36" fmla="*/ 1057146 w 5545537"/>
              <a:gd name="connsiteY36" fmla="*/ 4149617 h 6876000"/>
              <a:gd name="connsiteX37" fmla="*/ 1066307 w 5545537"/>
              <a:gd name="connsiteY37" fmla="*/ 4347509 h 6876000"/>
              <a:gd name="connsiteX38" fmla="*/ 1069719 w 5545537"/>
              <a:gd name="connsiteY38" fmla="*/ 4620012 h 6876000"/>
              <a:gd name="connsiteX39" fmla="*/ 1095113 w 5545537"/>
              <a:gd name="connsiteY39" fmla="*/ 4538207 h 6876000"/>
              <a:gd name="connsiteX40" fmla="*/ 1576145 w 5545537"/>
              <a:gd name="connsiteY40" fmla="*/ 4219357 h 6876000"/>
              <a:gd name="connsiteX41" fmla="*/ 1609779 w 5545537"/>
              <a:gd name="connsiteY41" fmla="*/ 4222748 h 6876000"/>
              <a:gd name="connsiteX42" fmla="*/ 1609779 w 5545537"/>
              <a:gd name="connsiteY42" fmla="*/ 4205666 h 6876000"/>
              <a:gd name="connsiteX43" fmla="*/ 1577115 w 5545537"/>
              <a:gd name="connsiteY43" fmla="*/ 4208959 h 6876000"/>
              <a:gd name="connsiteX44" fmla="*/ 1055057 w 5545537"/>
              <a:gd name="connsiteY44" fmla="*/ 3686901 h 6876000"/>
              <a:gd name="connsiteX45" fmla="*/ 1577115 w 5545537"/>
              <a:gd name="connsiteY45" fmla="*/ 3164843 h 6876000"/>
              <a:gd name="connsiteX46" fmla="*/ 2088567 w 5545537"/>
              <a:gd name="connsiteY46" fmla="*/ 3581688 h 6876000"/>
              <a:gd name="connsiteX47" fmla="*/ 2098635 w 5545537"/>
              <a:gd name="connsiteY47" fmla="*/ 3681565 h 6876000"/>
              <a:gd name="connsiteX48" fmla="*/ 2113837 w 5545537"/>
              <a:gd name="connsiteY48" fmla="*/ 3681565 h 6876000"/>
              <a:gd name="connsiteX49" fmla="*/ 2113837 w 5545537"/>
              <a:gd name="connsiteY49" fmla="*/ 2637449 h 6876000"/>
              <a:gd name="connsiteX50" fmla="*/ 2114775 w 5545537"/>
              <a:gd name="connsiteY50" fmla="*/ 2637449 h 6876000"/>
              <a:gd name="connsiteX51" fmla="*/ 2113835 w 5545537"/>
              <a:gd name="connsiteY51" fmla="*/ 2628122 h 6876000"/>
              <a:gd name="connsiteX52" fmla="*/ 2635893 w 5545537"/>
              <a:gd name="connsiteY52" fmla="*/ 2106064 h 6876000"/>
              <a:gd name="connsiteX53" fmla="*/ 2649648 w 5545537"/>
              <a:gd name="connsiteY53" fmla="*/ 2107451 h 6876000"/>
              <a:gd name="connsiteX54" fmla="*/ 2649648 w 5545537"/>
              <a:gd name="connsiteY54" fmla="*/ 2090015 h 6876000"/>
              <a:gd name="connsiteX55" fmla="*/ 2635894 w 5545537"/>
              <a:gd name="connsiteY55" fmla="*/ 2091401 h 6876000"/>
              <a:gd name="connsiteX56" fmla="*/ 2113836 w 5545537"/>
              <a:gd name="connsiteY56" fmla="*/ 1569343 h 6876000"/>
              <a:gd name="connsiteX57" fmla="*/ 2635894 w 5545537"/>
              <a:gd name="connsiteY57" fmla="*/ 1047285 h 6876000"/>
              <a:gd name="connsiteX58" fmla="*/ 2649648 w 5545537"/>
              <a:gd name="connsiteY58" fmla="*/ 1048672 h 6876000"/>
              <a:gd name="connsiteX59" fmla="*/ 2649648 w 5545537"/>
              <a:gd name="connsiteY59" fmla="*/ 1043268 h 6876000"/>
              <a:gd name="connsiteX60" fmla="*/ 2689899 w 5545537"/>
              <a:gd name="connsiteY60" fmla="*/ 1039210 h 6876000"/>
              <a:gd name="connsiteX61" fmla="*/ 2689899 w 5545537"/>
              <a:gd name="connsiteY61" fmla="*/ 1038672 h 6876000"/>
              <a:gd name="connsiteX62" fmla="*/ 2635893 w 5545537"/>
              <a:gd name="connsiteY62" fmla="*/ 1044116 h 6876000"/>
              <a:gd name="connsiteX63" fmla="*/ 2113835 w 5545537"/>
              <a:gd name="connsiteY63" fmla="*/ 522058 h 6876000"/>
              <a:gd name="connsiteX64" fmla="*/ 2635893 w 5545537"/>
              <a:gd name="connsiteY64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29659 w 5545537"/>
              <a:gd name="connsiteY24" fmla="*/ 5760642 h 6876000"/>
              <a:gd name="connsiteX25" fmla="*/ 512040 w 5545537"/>
              <a:gd name="connsiteY25" fmla="*/ 5743975 h 6876000"/>
              <a:gd name="connsiteX26" fmla="*/ 426816 w 5545537"/>
              <a:gd name="connsiteY26" fmla="*/ 5735384 h 6876000"/>
              <a:gd name="connsiteX27" fmla="*/ 9971 w 5545537"/>
              <a:gd name="connsiteY27" fmla="*/ 5223932 h 6876000"/>
              <a:gd name="connsiteX28" fmla="*/ 426816 w 5545537"/>
              <a:gd name="connsiteY28" fmla="*/ 4712481 h 6876000"/>
              <a:gd name="connsiteX29" fmla="*/ 512040 w 5545537"/>
              <a:gd name="connsiteY29" fmla="*/ 4703889 h 6876000"/>
              <a:gd name="connsiteX30" fmla="*/ 512040 w 5545537"/>
              <a:gd name="connsiteY30" fmla="*/ 4703511 h 6876000"/>
              <a:gd name="connsiteX31" fmla="*/ 423086 w 5545537"/>
              <a:gd name="connsiteY31" fmla="*/ 4694544 h 6876000"/>
              <a:gd name="connsiteX32" fmla="*/ 0 w 5545537"/>
              <a:gd name="connsiteY32" fmla="*/ 4175435 h 6876000"/>
              <a:gd name="connsiteX33" fmla="*/ 529874 w 5545537"/>
              <a:gd name="connsiteY33" fmla="*/ 3645561 h 6876000"/>
              <a:gd name="connsiteX34" fmla="*/ 1048983 w 5545537"/>
              <a:gd name="connsiteY34" fmla="*/ 4068647 h 6876000"/>
              <a:gd name="connsiteX35" fmla="*/ 1057146 w 5545537"/>
              <a:gd name="connsiteY35" fmla="*/ 4149617 h 6876000"/>
              <a:gd name="connsiteX36" fmla="*/ 1066307 w 5545537"/>
              <a:gd name="connsiteY36" fmla="*/ 4347509 h 6876000"/>
              <a:gd name="connsiteX37" fmla="*/ 1069719 w 5545537"/>
              <a:gd name="connsiteY37" fmla="*/ 4620012 h 6876000"/>
              <a:gd name="connsiteX38" fmla="*/ 1095113 w 5545537"/>
              <a:gd name="connsiteY38" fmla="*/ 4538207 h 6876000"/>
              <a:gd name="connsiteX39" fmla="*/ 1576145 w 5545537"/>
              <a:gd name="connsiteY39" fmla="*/ 4219357 h 6876000"/>
              <a:gd name="connsiteX40" fmla="*/ 1609779 w 5545537"/>
              <a:gd name="connsiteY40" fmla="*/ 4222748 h 6876000"/>
              <a:gd name="connsiteX41" fmla="*/ 1609779 w 5545537"/>
              <a:gd name="connsiteY41" fmla="*/ 4205666 h 6876000"/>
              <a:gd name="connsiteX42" fmla="*/ 1577115 w 5545537"/>
              <a:gd name="connsiteY42" fmla="*/ 4208959 h 6876000"/>
              <a:gd name="connsiteX43" fmla="*/ 1055057 w 5545537"/>
              <a:gd name="connsiteY43" fmla="*/ 3686901 h 6876000"/>
              <a:gd name="connsiteX44" fmla="*/ 1577115 w 5545537"/>
              <a:gd name="connsiteY44" fmla="*/ 3164843 h 6876000"/>
              <a:gd name="connsiteX45" fmla="*/ 2088567 w 5545537"/>
              <a:gd name="connsiteY45" fmla="*/ 3581688 h 6876000"/>
              <a:gd name="connsiteX46" fmla="*/ 2098635 w 5545537"/>
              <a:gd name="connsiteY46" fmla="*/ 3681565 h 6876000"/>
              <a:gd name="connsiteX47" fmla="*/ 2113837 w 5545537"/>
              <a:gd name="connsiteY47" fmla="*/ 3681565 h 6876000"/>
              <a:gd name="connsiteX48" fmla="*/ 2113837 w 5545537"/>
              <a:gd name="connsiteY48" fmla="*/ 2637449 h 6876000"/>
              <a:gd name="connsiteX49" fmla="*/ 2114775 w 5545537"/>
              <a:gd name="connsiteY49" fmla="*/ 2637449 h 6876000"/>
              <a:gd name="connsiteX50" fmla="*/ 2113835 w 5545537"/>
              <a:gd name="connsiteY50" fmla="*/ 2628122 h 6876000"/>
              <a:gd name="connsiteX51" fmla="*/ 2635893 w 5545537"/>
              <a:gd name="connsiteY51" fmla="*/ 2106064 h 6876000"/>
              <a:gd name="connsiteX52" fmla="*/ 2649648 w 5545537"/>
              <a:gd name="connsiteY52" fmla="*/ 2107451 h 6876000"/>
              <a:gd name="connsiteX53" fmla="*/ 2649648 w 5545537"/>
              <a:gd name="connsiteY53" fmla="*/ 2090015 h 6876000"/>
              <a:gd name="connsiteX54" fmla="*/ 2635894 w 5545537"/>
              <a:gd name="connsiteY54" fmla="*/ 2091401 h 6876000"/>
              <a:gd name="connsiteX55" fmla="*/ 2113836 w 5545537"/>
              <a:gd name="connsiteY55" fmla="*/ 1569343 h 6876000"/>
              <a:gd name="connsiteX56" fmla="*/ 2635894 w 5545537"/>
              <a:gd name="connsiteY56" fmla="*/ 1047285 h 6876000"/>
              <a:gd name="connsiteX57" fmla="*/ 2649648 w 5545537"/>
              <a:gd name="connsiteY57" fmla="*/ 1048672 h 6876000"/>
              <a:gd name="connsiteX58" fmla="*/ 2649648 w 5545537"/>
              <a:gd name="connsiteY58" fmla="*/ 1043268 h 6876000"/>
              <a:gd name="connsiteX59" fmla="*/ 2689899 w 5545537"/>
              <a:gd name="connsiteY59" fmla="*/ 1039210 h 6876000"/>
              <a:gd name="connsiteX60" fmla="*/ 2689899 w 5545537"/>
              <a:gd name="connsiteY60" fmla="*/ 1038672 h 6876000"/>
              <a:gd name="connsiteX61" fmla="*/ 2635893 w 5545537"/>
              <a:gd name="connsiteY61" fmla="*/ 1044116 h 6876000"/>
              <a:gd name="connsiteX62" fmla="*/ 2113835 w 5545537"/>
              <a:gd name="connsiteY62" fmla="*/ 522058 h 6876000"/>
              <a:gd name="connsiteX63" fmla="*/ 2635893 w 5545537"/>
              <a:gd name="connsiteY63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512040 w 5545537"/>
              <a:gd name="connsiteY24" fmla="*/ 5743975 h 6876000"/>
              <a:gd name="connsiteX25" fmla="*/ 426816 w 5545537"/>
              <a:gd name="connsiteY25" fmla="*/ 5735384 h 6876000"/>
              <a:gd name="connsiteX26" fmla="*/ 9971 w 5545537"/>
              <a:gd name="connsiteY26" fmla="*/ 5223932 h 6876000"/>
              <a:gd name="connsiteX27" fmla="*/ 426816 w 5545537"/>
              <a:gd name="connsiteY27" fmla="*/ 4712481 h 6876000"/>
              <a:gd name="connsiteX28" fmla="*/ 512040 w 5545537"/>
              <a:gd name="connsiteY28" fmla="*/ 4703889 h 6876000"/>
              <a:gd name="connsiteX29" fmla="*/ 512040 w 5545537"/>
              <a:gd name="connsiteY29" fmla="*/ 4703511 h 6876000"/>
              <a:gd name="connsiteX30" fmla="*/ 423086 w 5545537"/>
              <a:gd name="connsiteY30" fmla="*/ 4694544 h 6876000"/>
              <a:gd name="connsiteX31" fmla="*/ 0 w 5545537"/>
              <a:gd name="connsiteY31" fmla="*/ 4175435 h 6876000"/>
              <a:gd name="connsiteX32" fmla="*/ 529874 w 5545537"/>
              <a:gd name="connsiteY32" fmla="*/ 3645561 h 6876000"/>
              <a:gd name="connsiteX33" fmla="*/ 1048983 w 5545537"/>
              <a:gd name="connsiteY33" fmla="*/ 4068647 h 6876000"/>
              <a:gd name="connsiteX34" fmla="*/ 1057146 w 5545537"/>
              <a:gd name="connsiteY34" fmla="*/ 4149617 h 6876000"/>
              <a:gd name="connsiteX35" fmla="*/ 1066307 w 5545537"/>
              <a:gd name="connsiteY35" fmla="*/ 4347509 h 6876000"/>
              <a:gd name="connsiteX36" fmla="*/ 1069719 w 5545537"/>
              <a:gd name="connsiteY36" fmla="*/ 4620012 h 6876000"/>
              <a:gd name="connsiteX37" fmla="*/ 1095113 w 5545537"/>
              <a:gd name="connsiteY37" fmla="*/ 4538207 h 6876000"/>
              <a:gd name="connsiteX38" fmla="*/ 1576145 w 5545537"/>
              <a:gd name="connsiteY38" fmla="*/ 4219357 h 6876000"/>
              <a:gd name="connsiteX39" fmla="*/ 1609779 w 5545537"/>
              <a:gd name="connsiteY39" fmla="*/ 4222748 h 6876000"/>
              <a:gd name="connsiteX40" fmla="*/ 1609779 w 5545537"/>
              <a:gd name="connsiteY40" fmla="*/ 4205666 h 6876000"/>
              <a:gd name="connsiteX41" fmla="*/ 1577115 w 5545537"/>
              <a:gd name="connsiteY41" fmla="*/ 4208959 h 6876000"/>
              <a:gd name="connsiteX42" fmla="*/ 1055057 w 5545537"/>
              <a:gd name="connsiteY42" fmla="*/ 3686901 h 6876000"/>
              <a:gd name="connsiteX43" fmla="*/ 1577115 w 5545537"/>
              <a:gd name="connsiteY43" fmla="*/ 3164843 h 6876000"/>
              <a:gd name="connsiteX44" fmla="*/ 2088567 w 5545537"/>
              <a:gd name="connsiteY44" fmla="*/ 3581688 h 6876000"/>
              <a:gd name="connsiteX45" fmla="*/ 2098635 w 5545537"/>
              <a:gd name="connsiteY45" fmla="*/ 3681565 h 6876000"/>
              <a:gd name="connsiteX46" fmla="*/ 2113837 w 5545537"/>
              <a:gd name="connsiteY46" fmla="*/ 3681565 h 6876000"/>
              <a:gd name="connsiteX47" fmla="*/ 2113837 w 5545537"/>
              <a:gd name="connsiteY47" fmla="*/ 2637449 h 6876000"/>
              <a:gd name="connsiteX48" fmla="*/ 2114775 w 5545537"/>
              <a:gd name="connsiteY48" fmla="*/ 2637449 h 6876000"/>
              <a:gd name="connsiteX49" fmla="*/ 2113835 w 5545537"/>
              <a:gd name="connsiteY49" fmla="*/ 2628122 h 6876000"/>
              <a:gd name="connsiteX50" fmla="*/ 2635893 w 5545537"/>
              <a:gd name="connsiteY50" fmla="*/ 2106064 h 6876000"/>
              <a:gd name="connsiteX51" fmla="*/ 2649648 w 5545537"/>
              <a:gd name="connsiteY51" fmla="*/ 2107451 h 6876000"/>
              <a:gd name="connsiteX52" fmla="*/ 2649648 w 5545537"/>
              <a:gd name="connsiteY52" fmla="*/ 2090015 h 6876000"/>
              <a:gd name="connsiteX53" fmla="*/ 2635894 w 5545537"/>
              <a:gd name="connsiteY53" fmla="*/ 2091401 h 6876000"/>
              <a:gd name="connsiteX54" fmla="*/ 2113836 w 5545537"/>
              <a:gd name="connsiteY54" fmla="*/ 1569343 h 6876000"/>
              <a:gd name="connsiteX55" fmla="*/ 2635894 w 5545537"/>
              <a:gd name="connsiteY55" fmla="*/ 1047285 h 6876000"/>
              <a:gd name="connsiteX56" fmla="*/ 2649648 w 5545537"/>
              <a:gd name="connsiteY56" fmla="*/ 1048672 h 6876000"/>
              <a:gd name="connsiteX57" fmla="*/ 2649648 w 5545537"/>
              <a:gd name="connsiteY57" fmla="*/ 1043268 h 6876000"/>
              <a:gd name="connsiteX58" fmla="*/ 2689899 w 5545537"/>
              <a:gd name="connsiteY58" fmla="*/ 1039210 h 6876000"/>
              <a:gd name="connsiteX59" fmla="*/ 2689899 w 5545537"/>
              <a:gd name="connsiteY59" fmla="*/ 1038672 h 6876000"/>
              <a:gd name="connsiteX60" fmla="*/ 2635893 w 5545537"/>
              <a:gd name="connsiteY60" fmla="*/ 1044116 h 6876000"/>
              <a:gd name="connsiteX61" fmla="*/ 2113835 w 5545537"/>
              <a:gd name="connsiteY61" fmla="*/ 522058 h 6876000"/>
              <a:gd name="connsiteX62" fmla="*/ 2635893 w 5545537"/>
              <a:gd name="connsiteY62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6307 w 5545537"/>
              <a:gd name="connsiteY34" fmla="*/ 4347509 h 6876000"/>
              <a:gd name="connsiteX35" fmla="*/ 1069719 w 5545537"/>
              <a:gd name="connsiteY35" fmla="*/ 4620012 h 6876000"/>
              <a:gd name="connsiteX36" fmla="*/ 1095113 w 5545537"/>
              <a:gd name="connsiteY36" fmla="*/ 4538207 h 6876000"/>
              <a:gd name="connsiteX37" fmla="*/ 1576145 w 5545537"/>
              <a:gd name="connsiteY37" fmla="*/ 4219357 h 6876000"/>
              <a:gd name="connsiteX38" fmla="*/ 1609779 w 5545537"/>
              <a:gd name="connsiteY38" fmla="*/ 4222748 h 6876000"/>
              <a:gd name="connsiteX39" fmla="*/ 1609779 w 5545537"/>
              <a:gd name="connsiteY39" fmla="*/ 4205666 h 6876000"/>
              <a:gd name="connsiteX40" fmla="*/ 1577115 w 5545537"/>
              <a:gd name="connsiteY40" fmla="*/ 4208959 h 6876000"/>
              <a:gd name="connsiteX41" fmla="*/ 1055057 w 5545537"/>
              <a:gd name="connsiteY41" fmla="*/ 3686901 h 6876000"/>
              <a:gd name="connsiteX42" fmla="*/ 1577115 w 5545537"/>
              <a:gd name="connsiteY42" fmla="*/ 3164843 h 6876000"/>
              <a:gd name="connsiteX43" fmla="*/ 2088567 w 5545537"/>
              <a:gd name="connsiteY43" fmla="*/ 3581688 h 6876000"/>
              <a:gd name="connsiteX44" fmla="*/ 2098635 w 5545537"/>
              <a:gd name="connsiteY44" fmla="*/ 3681565 h 6876000"/>
              <a:gd name="connsiteX45" fmla="*/ 2113837 w 5545537"/>
              <a:gd name="connsiteY45" fmla="*/ 3681565 h 6876000"/>
              <a:gd name="connsiteX46" fmla="*/ 2113837 w 5545537"/>
              <a:gd name="connsiteY46" fmla="*/ 2637449 h 6876000"/>
              <a:gd name="connsiteX47" fmla="*/ 2114775 w 5545537"/>
              <a:gd name="connsiteY47" fmla="*/ 2637449 h 6876000"/>
              <a:gd name="connsiteX48" fmla="*/ 2113835 w 5545537"/>
              <a:gd name="connsiteY48" fmla="*/ 2628122 h 6876000"/>
              <a:gd name="connsiteX49" fmla="*/ 2635893 w 5545537"/>
              <a:gd name="connsiteY49" fmla="*/ 2106064 h 6876000"/>
              <a:gd name="connsiteX50" fmla="*/ 2649648 w 5545537"/>
              <a:gd name="connsiteY50" fmla="*/ 2107451 h 6876000"/>
              <a:gd name="connsiteX51" fmla="*/ 2649648 w 5545537"/>
              <a:gd name="connsiteY51" fmla="*/ 2090015 h 6876000"/>
              <a:gd name="connsiteX52" fmla="*/ 2635894 w 5545537"/>
              <a:gd name="connsiteY52" fmla="*/ 2091401 h 6876000"/>
              <a:gd name="connsiteX53" fmla="*/ 2113836 w 5545537"/>
              <a:gd name="connsiteY53" fmla="*/ 1569343 h 6876000"/>
              <a:gd name="connsiteX54" fmla="*/ 2635894 w 5545537"/>
              <a:gd name="connsiteY54" fmla="*/ 1047285 h 6876000"/>
              <a:gd name="connsiteX55" fmla="*/ 2649648 w 5545537"/>
              <a:gd name="connsiteY55" fmla="*/ 1048672 h 6876000"/>
              <a:gd name="connsiteX56" fmla="*/ 2649648 w 5545537"/>
              <a:gd name="connsiteY56" fmla="*/ 1043268 h 6876000"/>
              <a:gd name="connsiteX57" fmla="*/ 2689899 w 5545537"/>
              <a:gd name="connsiteY57" fmla="*/ 1039210 h 6876000"/>
              <a:gd name="connsiteX58" fmla="*/ 2689899 w 5545537"/>
              <a:gd name="connsiteY58" fmla="*/ 1038672 h 6876000"/>
              <a:gd name="connsiteX59" fmla="*/ 2635893 w 5545537"/>
              <a:gd name="connsiteY59" fmla="*/ 1044116 h 6876000"/>
              <a:gd name="connsiteX60" fmla="*/ 2113835 w 5545537"/>
              <a:gd name="connsiteY60" fmla="*/ 522058 h 6876000"/>
              <a:gd name="connsiteX61" fmla="*/ 2635893 w 5545537"/>
              <a:gd name="connsiteY61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529659 w 5545537"/>
              <a:gd name="connsiteY23" fmla="*/ 5762418 h 6876000"/>
              <a:gd name="connsiteX24" fmla="*/ 426816 w 5545537"/>
              <a:gd name="connsiteY24" fmla="*/ 5735384 h 6876000"/>
              <a:gd name="connsiteX25" fmla="*/ 9971 w 5545537"/>
              <a:gd name="connsiteY25" fmla="*/ 5223932 h 6876000"/>
              <a:gd name="connsiteX26" fmla="*/ 426816 w 5545537"/>
              <a:gd name="connsiteY26" fmla="*/ 4712481 h 6876000"/>
              <a:gd name="connsiteX27" fmla="*/ 512040 w 5545537"/>
              <a:gd name="connsiteY27" fmla="*/ 4703889 h 6876000"/>
              <a:gd name="connsiteX28" fmla="*/ 512040 w 5545537"/>
              <a:gd name="connsiteY28" fmla="*/ 4703511 h 6876000"/>
              <a:gd name="connsiteX29" fmla="*/ 423086 w 5545537"/>
              <a:gd name="connsiteY29" fmla="*/ 4694544 h 6876000"/>
              <a:gd name="connsiteX30" fmla="*/ 0 w 5545537"/>
              <a:gd name="connsiteY30" fmla="*/ 4175435 h 6876000"/>
              <a:gd name="connsiteX31" fmla="*/ 529874 w 5545537"/>
              <a:gd name="connsiteY31" fmla="*/ 3645561 h 6876000"/>
              <a:gd name="connsiteX32" fmla="*/ 1048983 w 5545537"/>
              <a:gd name="connsiteY32" fmla="*/ 4068647 h 6876000"/>
              <a:gd name="connsiteX33" fmla="*/ 1057146 w 5545537"/>
              <a:gd name="connsiteY33" fmla="*/ 4149617 h 6876000"/>
              <a:gd name="connsiteX34" fmla="*/ 1069719 w 5545537"/>
              <a:gd name="connsiteY34" fmla="*/ 4620012 h 6876000"/>
              <a:gd name="connsiteX35" fmla="*/ 1095113 w 5545537"/>
              <a:gd name="connsiteY35" fmla="*/ 4538207 h 6876000"/>
              <a:gd name="connsiteX36" fmla="*/ 1576145 w 5545537"/>
              <a:gd name="connsiteY36" fmla="*/ 4219357 h 6876000"/>
              <a:gd name="connsiteX37" fmla="*/ 1609779 w 5545537"/>
              <a:gd name="connsiteY37" fmla="*/ 4222748 h 6876000"/>
              <a:gd name="connsiteX38" fmla="*/ 1609779 w 5545537"/>
              <a:gd name="connsiteY38" fmla="*/ 4205666 h 6876000"/>
              <a:gd name="connsiteX39" fmla="*/ 1577115 w 5545537"/>
              <a:gd name="connsiteY39" fmla="*/ 4208959 h 6876000"/>
              <a:gd name="connsiteX40" fmla="*/ 1055057 w 5545537"/>
              <a:gd name="connsiteY40" fmla="*/ 3686901 h 6876000"/>
              <a:gd name="connsiteX41" fmla="*/ 1577115 w 5545537"/>
              <a:gd name="connsiteY41" fmla="*/ 3164843 h 6876000"/>
              <a:gd name="connsiteX42" fmla="*/ 2088567 w 5545537"/>
              <a:gd name="connsiteY42" fmla="*/ 3581688 h 6876000"/>
              <a:gd name="connsiteX43" fmla="*/ 2098635 w 5545537"/>
              <a:gd name="connsiteY43" fmla="*/ 3681565 h 6876000"/>
              <a:gd name="connsiteX44" fmla="*/ 2113837 w 5545537"/>
              <a:gd name="connsiteY44" fmla="*/ 3681565 h 6876000"/>
              <a:gd name="connsiteX45" fmla="*/ 2113837 w 5545537"/>
              <a:gd name="connsiteY45" fmla="*/ 2637449 h 6876000"/>
              <a:gd name="connsiteX46" fmla="*/ 2114775 w 5545537"/>
              <a:gd name="connsiteY46" fmla="*/ 2637449 h 6876000"/>
              <a:gd name="connsiteX47" fmla="*/ 2113835 w 5545537"/>
              <a:gd name="connsiteY47" fmla="*/ 2628122 h 6876000"/>
              <a:gd name="connsiteX48" fmla="*/ 2635893 w 5545537"/>
              <a:gd name="connsiteY48" fmla="*/ 2106064 h 6876000"/>
              <a:gd name="connsiteX49" fmla="*/ 2649648 w 5545537"/>
              <a:gd name="connsiteY49" fmla="*/ 2107451 h 6876000"/>
              <a:gd name="connsiteX50" fmla="*/ 2649648 w 5545537"/>
              <a:gd name="connsiteY50" fmla="*/ 2090015 h 6876000"/>
              <a:gd name="connsiteX51" fmla="*/ 2635894 w 5545537"/>
              <a:gd name="connsiteY51" fmla="*/ 2091401 h 6876000"/>
              <a:gd name="connsiteX52" fmla="*/ 2113836 w 5545537"/>
              <a:gd name="connsiteY52" fmla="*/ 1569343 h 6876000"/>
              <a:gd name="connsiteX53" fmla="*/ 2635894 w 5545537"/>
              <a:gd name="connsiteY53" fmla="*/ 1047285 h 6876000"/>
              <a:gd name="connsiteX54" fmla="*/ 2649648 w 5545537"/>
              <a:gd name="connsiteY54" fmla="*/ 1048672 h 6876000"/>
              <a:gd name="connsiteX55" fmla="*/ 2649648 w 5545537"/>
              <a:gd name="connsiteY55" fmla="*/ 1043268 h 6876000"/>
              <a:gd name="connsiteX56" fmla="*/ 2689899 w 5545537"/>
              <a:gd name="connsiteY56" fmla="*/ 1039210 h 6876000"/>
              <a:gd name="connsiteX57" fmla="*/ 2689899 w 5545537"/>
              <a:gd name="connsiteY57" fmla="*/ 1038672 h 6876000"/>
              <a:gd name="connsiteX58" fmla="*/ 2635893 w 5545537"/>
              <a:gd name="connsiteY58" fmla="*/ 1044116 h 6876000"/>
              <a:gd name="connsiteX59" fmla="*/ 2113835 w 5545537"/>
              <a:gd name="connsiteY59" fmla="*/ 522058 h 6876000"/>
              <a:gd name="connsiteX60" fmla="*/ 2635893 w 5545537"/>
              <a:gd name="connsiteY60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49648 w 5545537"/>
              <a:gd name="connsiteY14" fmla="*/ 6858537 h 6876000"/>
              <a:gd name="connsiteX15" fmla="*/ 2617891 w 5545537"/>
              <a:gd name="connsiteY15" fmla="*/ 6858537 h 6876000"/>
              <a:gd name="connsiteX16" fmla="*/ 1609779 w 5545537"/>
              <a:gd name="connsiteY16" fmla="*/ 6858537 h 6876000"/>
              <a:gd name="connsiteX17" fmla="*/ 1069719 w 5545537"/>
              <a:gd name="connsiteY17" fmla="*/ 6858537 h 6876000"/>
              <a:gd name="connsiteX18" fmla="*/ 1069719 w 5545537"/>
              <a:gd name="connsiteY18" fmla="*/ 6318334 h 6876000"/>
              <a:gd name="connsiteX19" fmla="*/ 1069720 w 5545537"/>
              <a:gd name="connsiteY19" fmla="*/ 6318321 h 6876000"/>
              <a:gd name="connsiteX20" fmla="*/ 1069719 w 5545537"/>
              <a:gd name="connsiteY20" fmla="*/ 6318310 h 6876000"/>
              <a:gd name="connsiteX21" fmla="*/ 1061010 w 5545537"/>
              <a:gd name="connsiteY21" fmla="*/ 6219603 h 6876000"/>
              <a:gd name="connsiteX22" fmla="*/ 624433 w 5545537"/>
              <a:gd name="connsiteY22" fmla="*/ 5771972 h 6876000"/>
              <a:gd name="connsiteX23" fmla="*/ 426816 w 5545537"/>
              <a:gd name="connsiteY23" fmla="*/ 5735384 h 6876000"/>
              <a:gd name="connsiteX24" fmla="*/ 9971 w 5545537"/>
              <a:gd name="connsiteY24" fmla="*/ 5223932 h 6876000"/>
              <a:gd name="connsiteX25" fmla="*/ 426816 w 5545537"/>
              <a:gd name="connsiteY25" fmla="*/ 4712481 h 6876000"/>
              <a:gd name="connsiteX26" fmla="*/ 512040 w 5545537"/>
              <a:gd name="connsiteY26" fmla="*/ 4703889 h 6876000"/>
              <a:gd name="connsiteX27" fmla="*/ 512040 w 5545537"/>
              <a:gd name="connsiteY27" fmla="*/ 4703511 h 6876000"/>
              <a:gd name="connsiteX28" fmla="*/ 423086 w 5545537"/>
              <a:gd name="connsiteY28" fmla="*/ 4694544 h 6876000"/>
              <a:gd name="connsiteX29" fmla="*/ 0 w 5545537"/>
              <a:gd name="connsiteY29" fmla="*/ 4175435 h 6876000"/>
              <a:gd name="connsiteX30" fmla="*/ 529874 w 5545537"/>
              <a:gd name="connsiteY30" fmla="*/ 3645561 h 6876000"/>
              <a:gd name="connsiteX31" fmla="*/ 1048983 w 5545537"/>
              <a:gd name="connsiteY31" fmla="*/ 4068647 h 6876000"/>
              <a:gd name="connsiteX32" fmla="*/ 1057146 w 5545537"/>
              <a:gd name="connsiteY32" fmla="*/ 4149617 h 6876000"/>
              <a:gd name="connsiteX33" fmla="*/ 1069719 w 5545537"/>
              <a:gd name="connsiteY33" fmla="*/ 4620012 h 6876000"/>
              <a:gd name="connsiteX34" fmla="*/ 1095113 w 5545537"/>
              <a:gd name="connsiteY34" fmla="*/ 4538207 h 6876000"/>
              <a:gd name="connsiteX35" fmla="*/ 1576145 w 5545537"/>
              <a:gd name="connsiteY35" fmla="*/ 4219357 h 6876000"/>
              <a:gd name="connsiteX36" fmla="*/ 1609779 w 5545537"/>
              <a:gd name="connsiteY36" fmla="*/ 4222748 h 6876000"/>
              <a:gd name="connsiteX37" fmla="*/ 1609779 w 5545537"/>
              <a:gd name="connsiteY37" fmla="*/ 4205666 h 6876000"/>
              <a:gd name="connsiteX38" fmla="*/ 1577115 w 5545537"/>
              <a:gd name="connsiteY38" fmla="*/ 4208959 h 6876000"/>
              <a:gd name="connsiteX39" fmla="*/ 1055057 w 5545537"/>
              <a:gd name="connsiteY39" fmla="*/ 3686901 h 6876000"/>
              <a:gd name="connsiteX40" fmla="*/ 1577115 w 5545537"/>
              <a:gd name="connsiteY40" fmla="*/ 3164843 h 6876000"/>
              <a:gd name="connsiteX41" fmla="*/ 2088567 w 5545537"/>
              <a:gd name="connsiteY41" fmla="*/ 3581688 h 6876000"/>
              <a:gd name="connsiteX42" fmla="*/ 2098635 w 5545537"/>
              <a:gd name="connsiteY42" fmla="*/ 3681565 h 6876000"/>
              <a:gd name="connsiteX43" fmla="*/ 2113837 w 5545537"/>
              <a:gd name="connsiteY43" fmla="*/ 3681565 h 6876000"/>
              <a:gd name="connsiteX44" fmla="*/ 2113837 w 5545537"/>
              <a:gd name="connsiteY44" fmla="*/ 2637449 h 6876000"/>
              <a:gd name="connsiteX45" fmla="*/ 2114775 w 5545537"/>
              <a:gd name="connsiteY45" fmla="*/ 2637449 h 6876000"/>
              <a:gd name="connsiteX46" fmla="*/ 2113835 w 5545537"/>
              <a:gd name="connsiteY46" fmla="*/ 2628122 h 6876000"/>
              <a:gd name="connsiteX47" fmla="*/ 2635893 w 5545537"/>
              <a:gd name="connsiteY47" fmla="*/ 2106064 h 6876000"/>
              <a:gd name="connsiteX48" fmla="*/ 2649648 w 5545537"/>
              <a:gd name="connsiteY48" fmla="*/ 2107451 h 6876000"/>
              <a:gd name="connsiteX49" fmla="*/ 2649648 w 5545537"/>
              <a:gd name="connsiteY49" fmla="*/ 2090015 h 6876000"/>
              <a:gd name="connsiteX50" fmla="*/ 2635894 w 5545537"/>
              <a:gd name="connsiteY50" fmla="*/ 2091401 h 6876000"/>
              <a:gd name="connsiteX51" fmla="*/ 2113836 w 5545537"/>
              <a:gd name="connsiteY51" fmla="*/ 1569343 h 6876000"/>
              <a:gd name="connsiteX52" fmla="*/ 2635894 w 5545537"/>
              <a:gd name="connsiteY52" fmla="*/ 1047285 h 6876000"/>
              <a:gd name="connsiteX53" fmla="*/ 2649648 w 5545537"/>
              <a:gd name="connsiteY53" fmla="*/ 1048672 h 6876000"/>
              <a:gd name="connsiteX54" fmla="*/ 2649648 w 5545537"/>
              <a:gd name="connsiteY54" fmla="*/ 1043268 h 6876000"/>
              <a:gd name="connsiteX55" fmla="*/ 2689899 w 5545537"/>
              <a:gd name="connsiteY55" fmla="*/ 1039210 h 6876000"/>
              <a:gd name="connsiteX56" fmla="*/ 2689899 w 5545537"/>
              <a:gd name="connsiteY56" fmla="*/ 1038672 h 6876000"/>
              <a:gd name="connsiteX57" fmla="*/ 2635893 w 5545537"/>
              <a:gd name="connsiteY57" fmla="*/ 1044116 h 6876000"/>
              <a:gd name="connsiteX58" fmla="*/ 2113835 w 5545537"/>
              <a:gd name="connsiteY58" fmla="*/ 522058 h 6876000"/>
              <a:gd name="connsiteX59" fmla="*/ 2635893 w 5545537"/>
              <a:gd name="connsiteY59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2617891 w 5545537"/>
              <a:gd name="connsiteY14" fmla="*/ 6858537 h 6876000"/>
              <a:gd name="connsiteX15" fmla="*/ 1609779 w 5545537"/>
              <a:gd name="connsiteY15" fmla="*/ 6858537 h 6876000"/>
              <a:gd name="connsiteX16" fmla="*/ 1069719 w 5545537"/>
              <a:gd name="connsiteY16" fmla="*/ 6858537 h 6876000"/>
              <a:gd name="connsiteX17" fmla="*/ 1069719 w 5545537"/>
              <a:gd name="connsiteY17" fmla="*/ 6318334 h 6876000"/>
              <a:gd name="connsiteX18" fmla="*/ 1069720 w 5545537"/>
              <a:gd name="connsiteY18" fmla="*/ 6318321 h 6876000"/>
              <a:gd name="connsiteX19" fmla="*/ 1069719 w 5545537"/>
              <a:gd name="connsiteY19" fmla="*/ 6318310 h 6876000"/>
              <a:gd name="connsiteX20" fmla="*/ 1061010 w 5545537"/>
              <a:gd name="connsiteY20" fmla="*/ 6219603 h 6876000"/>
              <a:gd name="connsiteX21" fmla="*/ 624433 w 5545537"/>
              <a:gd name="connsiteY21" fmla="*/ 5771972 h 6876000"/>
              <a:gd name="connsiteX22" fmla="*/ 426816 w 5545537"/>
              <a:gd name="connsiteY22" fmla="*/ 5735384 h 6876000"/>
              <a:gd name="connsiteX23" fmla="*/ 9971 w 5545537"/>
              <a:gd name="connsiteY23" fmla="*/ 5223932 h 6876000"/>
              <a:gd name="connsiteX24" fmla="*/ 426816 w 5545537"/>
              <a:gd name="connsiteY24" fmla="*/ 4712481 h 6876000"/>
              <a:gd name="connsiteX25" fmla="*/ 512040 w 5545537"/>
              <a:gd name="connsiteY25" fmla="*/ 4703889 h 6876000"/>
              <a:gd name="connsiteX26" fmla="*/ 512040 w 5545537"/>
              <a:gd name="connsiteY26" fmla="*/ 4703511 h 6876000"/>
              <a:gd name="connsiteX27" fmla="*/ 423086 w 5545537"/>
              <a:gd name="connsiteY27" fmla="*/ 4694544 h 6876000"/>
              <a:gd name="connsiteX28" fmla="*/ 0 w 5545537"/>
              <a:gd name="connsiteY28" fmla="*/ 4175435 h 6876000"/>
              <a:gd name="connsiteX29" fmla="*/ 529874 w 5545537"/>
              <a:gd name="connsiteY29" fmla="*/ 3645561 h 6876000"/>
              <a:gd name="connsiteX30" fmla="*/ 1048983 w 5545537"/>
              <a:gd name="connsiteY30" fmla="*/ 4068647 h 6876000"/>
              <a:gd name="connsiteX31" fmla="*/ 1057146 w 5545537"/>
              <a:gd name="connsiteY31" fmla="*/ 4149617 h 6876000"/>
              <a:gd name="connsiteX32" fmla="*/ 1069719 w 5545537"/>
              <a:gd name="connsiteY32" fmla="*/ 4620012 h 6876000"/>
              <a:gd name="connsiteX33" fmla="*/ 1095113 w 5545537"/>
              <a:gd name="connsiteY33" fmla="*/ 4538207 h 6876000"/>
              <a:gd name="connsiteX34" fmla="*/ 1576145 w 5545537"/>
              <a:gd name="connsiteY34" fmla="*/ 4219357 h 6876000"/>
              <a:gd name="connsiteX35" fmla="*/ 1609779 w 5545537"/>
              <a:gd name="connsiteY35" fmla="*/ 4222748 h 6876000"/>
              <a:gd name="connsiteX36" fmla="*/ 1609779 w 5545537"/>
              <a:gd name="connsiteY36" fmla="*/ 4205666 h 6876000"/>
              <a:gd name="connsiteX37" fmla="*/ 1577115 w 5545537"/>
              <a:gd name="connsiteY37" fmla="*/ 4208959 h 6876000"/>
              <a:gd name="connsiteX38" fmla="*/ 1055057 w 5545537"/>
              <a:gd name="connsiteY38" fmla="*/ 3686901 h 6876000"/>
              <a:gd name="connsiteX39" fmla="*/ 1577115 w 5545537"/>
              <a:gd name="connsiteY39" fmla="*/ 3164843 h 6876000"/>
              <a:gd name="connsiteX40" fmla="*/ 2088567 w 5545537"/>
              <a:gd name="connsiteY40" fmla="*/ 3581688 h 6876000"/>
              <a:gd name="connsiteX41" fmla="*/ 2098635 w 5545537"/>
              <a:gd name="connsiteY41" fmla="*/ 3681565 h 6876000"/>
              <a:gd name="connsiteX42" fmla="*/ 2113837 w 5545537"/>
              <a:gd name="connsiteY42" fmla="*/ 3681565 h 6876000"/>
              <a:gd name="connsiteX43" fmla="*/ 2113837 w 5545537"/>
              <a:gd name="connsiteY43" fmla="*/ 2637449 h 6876000"/>
              <a:gd name="connsiteX44" fmla="*/ 2114775 w 5545537"/>
              <a:gd name="connsiteY44" fmla="*/ 2637449 h 6876000"/>
              <a:gd name="connsiteX45" fmla="*/ 2113835 w 5545537"/>
              <a:gd name="connsiteY45" fmla="*/ 2628122 h 6876000"/>
              <a:gd name="connsiteX46" fmla="*/ 2635893 w 5545537"/>
              <a:gd name="connsiteY46" fmla="*/ 2106064 h 6876000"/>
              <a:gd name="connsiteX47" fmla="*/ 2649648 w 5545537"/>
              <a:gd name="connsiteY47" fmla="*/ 2107451 h 6876000"/>
              <a:gd name="connsiteX48" fmla="*/ 2649648 w 5545537"/>
              <a:gd name="connsiteY48" fmla="*/ 2090015 h 6876000"/>
              <a:gd name="connsiteX49" fmla="*/ 2635894 w 5545537"/>
              <a:gd name="connsiteY49" fmla="*/ 2091401 h 6876000"/>
              <a:gd name="connsiteX50" fmla="*/ 2113836 w 5545537"/>
              <a:gd name="connsiteY50" fmla="*/ 1569343 h 6876000"/>
              <a:gd name="connsiteX51" fmla="*/ 2635894 w 5545537"/>
              <a:gd name="connsiteY51" fmla="*/ 1047285 h 6876000"/>
              <a:gd name="connsiteX52" fmla="*/ 2649648 w 5545537"/>
              <a:gd name="connsiteY52" fmla="*/ 1048672 h 6876000"/>
              <a:gd name="connsiteX53" fmla="*/ 2649648 w 5545537"/>
              <a:gd name="connsiteY53" fmla="*/ 1043268 h 6876000"/>
              <a:gd name="connsiteX54" fmla="*/ 2689899 w 5545537"/>
              <a:gd name="connsiteY54" fmla="*/ 1039210 h 6876000"/>
              <a:gd name="connsiteX55" fmla="*/ 2689899 w 5545537"/>
              <a:gd name="connsiteY55" fmla="*/ 1038672 h 6876000"/>
              <a:gd name="connsiteX56" fmla="*/ 2635893 w 5545537"/>
              <a:gd name="connsiteY56" fmla="*/ 1044116 h 6876000"/>
              <a:gd name="connsiteX57" fmla="*/ 2113835 w 5545537"/>
              <a:gd name="connsiteY57" fmla="*/ 522058 h 6876000"/>
              <a:gd name="connsiteX58" fmla="*/ 2635893 w 5545537"/>
              <a:gd name="connsiteY58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609779 w 5545537"/>
              <a:gd name="connsiteY14" fmla="*/ 6858537 h 6876000"/>
              <a:gd name="connsiteX15" fmla="*/ 1069719 w 5545537"/>
              <a:gd name="connsiteY15" fmla="*/ 6858537 h 6876000"/>
              <a:gd name="connsiteX16" fmla="*/ 1069719 w 5545537"/>
              <a:gd name="connsiteY16" fmla="*/ 6318334 h 6876000"/>
              <a:gd name="connsiteX17" fmla="*/ 1069720 w 5545537"/>
              <a:gd name="connsiteY17" fmla="*/ 6318321 h 6876000"/>
              <a:gd name="connsiteX18" fmla="*/ 1069719 w 5545537"/>
              <a:gd name="connsiteY18" fmla="*/ 6318310 h 6876000"/>
              <a:gd name="connsiteX19" fmla="*/ 1061010 w 5545537"/>
              <a:gd name="connsiteY19" fmla="*/ 6219603 h 6876000"/>
              <a:gd name="connsiteX20" fmla="*/ 624433 w 5545537"/>
              <a:gd name="connsiteY20" fmla="*/ 5771972 h 6876000"/>
              <a:gd name="connsiteX21" fmla="*/ 426816 w 5545537"/>
              <a:gd name="connsiteY21" fmla="*/ 5735384 h 6876000"/>
              <a:gd name="connsiteX22" fmla="*/ 9971 w 5545537"/>
              <a:gd name="connsiteY22" fmla="*/ 5223932 h 6876000"/>
              <a:gd name="connsiteX23" fmla="*/ 426816 w 5545537"/>
              <a:gd name="connsiteY23" fmla="*/ 4712481 h 6876000"/>
              <a:gd name="connsiteX24" fmla="*/ 512040 w 5545537"/>
              <a:gd name="connsiteY24" fmla="*/ 4703889 h 6876000"/>
              <a:gd name="connsiteX25" fmla="*/ 512040 w 5545537"/>
              <a:gd name="connsiteY25" fmla="*/ 4703511 h 6876000"/>
              <a:gd name="connsiteX26" fmla="*/ 423086 w 5545537"/>
              <a:gd name="connsiteY26" fmla="*/ 4694544 h 6876000"/>
              <a:gd name="connsiteX27" fmla="*/ 0 w 5545537"/>
              <a:gd name="connsiteY27" fmla="*/ 4175435 h 6876000"/>
              <a:gd name="connsiteX28" fmla="*/ 529874 w 5545537"/>
              <a:gd name="connsiteY28" fmla="*/ 3645561 h 6876000"/>
              <a:gd name="connsiteX29" fmla="*/ 1048983 w 5545537"/>
              <a:gd name="connsiteY29" fmla="*/ 4068647 h 6876000"/>
              <a:gd name="connsiteX30" fmla="*/ 1057146 w 5545537"/>
              <a:gd name="connsiteY30" fmla="*/ 4149617 h 6876000"/>
              <a:gd name="connsiteX31" fmla="*/ 1069719 w 5545537"/>
              <a:gd name="connsiteY31" fmla="*/ 4620012 h 6876000"/>
              <a:gd name="connsiteX32" fmla="*/ 1095113 w 5545537"/>
              <a:gd name="connsiteY32" fmla="*/ 4538207 h 6876000"/>
              <a:gd name="connsiteX33" fmla="*/ 1576145 w 5545537"/>
              <a:gd name="connsiteY33" fmla="*/ 4219357 h 6876000"/>
              <a:gd name="connsiteX34" fmla="*/ 1609779 w 5545537"/>
              <a:gd name="connsiteY34" fmla="*/ 4222748 h 6876000"/>
              <a:gd name="connsiteX35" fmla="*/ 1609779 w 5545537"/>
              <a:gd name="connsiteY35" fmla="*/ 4205666 h 6876000"/>
              <a:gd name="connsiteX36" fmla="*/ 1577115 w 5545537"/>
              <a:gd name="connsiteY36" fmla="*/ 4208959 h 6876000"/>
              <a:gd name="connsiteX37" fmla="*/ 1055057 w 5545537"/>
              <a:gd name="connsiteY37" fmla="*/ 3686901 h 6876000"/>
              <a:gd name="connsiteX38" fmla="*/ 1577115 w 5545537"/>
              <a:gd name="connsiteY38" fmla="*/ 3164843 h 6876000"/>
              <a:gd name="connsiteX39" fmla="*/ 2088567 w 5545537"/>
              <a:gd name="connsiteY39" fmla="*/ 3581688 h 6876000"/>
              <a:gd name="connsiteX40" fmla="*/ 2098635 w 5545537"/>
              <a:gd name="connsiteY40" fmla="*/ 3681565 h 6876000"/>
              <a:gd name="connsiteX41" fmla="*/ 2113837 w 5545537"/>
              <a:gd name="connsiteY41" fmla="*/ 3681565 h 6876000"/>
              <a:gd name="connsiteX42" fmla="*/ 2113837 w 5545537"/>
              <a:gd name="connsiteY42" fmla="*/ 2637449 h 6876000"/>
              <a:gd name="connsiteX43" fmla="*/ 2114775 w 5545537"/>
              <a:gd name="connsiteY43" fmla="*/ 2637449 h 6876000"/>
              <a:gd name="connsiteX44" fmla="*/ 2113835 w 5545537"/>
              <a:gd name="connsiteY44" fmla="*/ 2628122 h 6876000"/>
              <a:gd name="connsiteX45" fmla="*/ 2635893 w 5545537"/>
              <a:gd name="connsiteY45" fmla="*/ 2106064 h 6876000"/>
              <a:gd name="connsiteX46" fmla="*/ 2649648 w 5545537"/>
              <a:gd name="connsiteY46" fmla="*/ 2107451 h 6876000"/>
              <a:gd name="connsiteX47" fmla="*/ 2649648 w 5545537"/>
              <a:gd name="connsiteY47" fmla="*/ 2090015 h 6876000"/>
              <a:gd name="connsiteX48" fmla="*/ 2635894 w 5545537"/>
              <a:gd name="connsiteY48" fmla="*/ 2091401 h 6876000"/>
              <a:gd name="connsiteX49" fmla="*/ 2113836 w 5545537"/>
              <a:gd name="connsiteY49" fmla="*/ 1569343 h 6876000"/>
              <a:gd name="connsiteX50" fmla="*/ 2635894 w 5545537"/>
              <a:gd name="connsiteY50" fmla="*/ 1047285 h 6876000"/>
              <a:gd name="connsiteX51" fmla="*/ 2649648 w 5545537"/>
              <a:gd name="connsiteY51" fmla="*/ 1048672 h 6876000"/>
              <a:gd name="connsiteX52" fmla="*/ 2649648 w 5545537"/>
              <a:gd name="connsiteY52" fmla="*/ 1043268 h 6876000"/>
              <a:gd name="connsiteX53" fmla="*/ 2689899 w 5545537"/>
              <a:gd name="connsiteY53" fmla="*/ 1039210 h 6876000"/>
              <a:gd name="connsiteX54" fmla="*/ 2689899 w 5545537"/>
              <a:gd name="connsiteY54" fmla="*/ 1038672 h 6876000"/>
              <a:gd name="connsiteX55" fmla="*/ 2635893 w 5545537"/>
              <a:gd name="connsiteY55" fmla="*/ 1044116 h 6876000"/>
              <a:gd name="connsiteX56" fmla="*/ 2113835 w 5545537"/>
              <a:gd name="connsiteY56" fmla="*/ 522058 h 6876000"/>
              <a:gd name="connsiteX57" fmla="*/ 2635893 w 5545537"/>
              <a:gd name="connsiteY57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9719 w 5545537"/>
              <a:gd name="connsiteY14" fmla="*/ 6858537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922831"/>
              <a:gd name="connsiteX1" fmla="*/ 2099173 w 5545537"/>
              <a:gd name="connsiteY1" fmla="*/ 2628122 h 6922831"/>
              <a:gd name="connsiteX2" fmla="*/ 1577115 w 5545537"/>
              <a:gd name="connsiteY2" fmla="*/ 3150180 h 6922831"/>
              <a:gd name="connsiteX3" fmla="*/ 1055057 w 5545537"/>
              <a:gd name="connsiteY3" fmla="*/ 2628122 h 6922831"/>
              <a:gd name="connsiteX4" fmla="*/ 1577115 w 5545537"/>
              <a:gd name="connsiteY4" fmla="*/ 2106064 h 6922831"/>
              <a:gd name="connsiteX5" fmla="*/ 2635893 w 5545537"/>
              <a:gd name="connsiteY5" fmla="*/ 0 h 6922831"/>
              <a:gd name="connsiteX6" fmla="*/ 2649648 w 5545537"/>
              <a:gd name="connsiteY6" fmla="*/ 1387 h 6922831"/>
              <a:gd name="connsiteX7" fmla="*/ 2649648 w 5545537"/>
              <a:gd name="connsiteY7" fmla="*/ 537 h 6922831"/>
              <a:gd name="connsiteX8" fmla="*/ 2689899 w 5545537"/>
              <a:gd name="connsiteY8" fmla="*/ 537 h 6922831"/>
              <a:gd name="connsiteX9" fmla="*/ 2689899 w 5545537"/>
              <a:gd name="connsiteY9" fmla="*/ 0 h 6922831"/>
              <a:gd name="connsiteX10" fmla="*/ 3846766 w 5545537"/>
              <a:gd name="connsiteY10" fmla="*/ 0 h 6922831"/>
              <a:gd name="connsiteX11" fmla="*/ 3846766 w 5545537"/>
              <a:gd name="connsiteY11" fmla="*/ 537 h 6922831"/>
              <a:gd name="connsiteX12" fmla="*/ 5545537 w 5545537"/>
              <a:gd name="connsiteY12" fmla="*/ 537 h 6922831"/>
              <a:gd name="connsiteX13" fmla="*/ 5545537 w 5545537"/>
              <a:gd name="connsiteY13" fmla="*/ 6876000 h 6922831"/>
              <a:gd name="connsiteX14" fmla="*/ 1067337 w 5545537"/>
              <a:gd name="connsiteY14" fmla="*/ 6922831 h 6922831"/>
              <a:gd name="connsiteX15" fmla="*/ 1069719 w 5545537"/>
              <a:gd name="connsiteY15" fmla="*/ 6318334 h 6922831"/>
              <a:gd name="connsiteX16" fmla="*/ 1069720 w 5545537"/>
              <a:gd name="connsiteY16" fmla="*/ 6318321 h 6922831"/>
              <a:gd name="connsiteX17" fmla="*/ 1069719 w 5545537"/>
              <a:gd name="connsiteY17" fmla="*/ 6318310 h 6922831"/>
              <a:gd name="connsiteX18" fmla="*/ 1061010 w 5545537"/>
              <a:gd name="connsiteY18" fmla="*/ 6219603 h 6922831"/>
              <a:gd name="connsiteX19" fmla="*/ 624433 w 5545537"/>
              <a:gd name="connsiteY19" fmla="*/ 5771972 h 6922831"/>
              <a:gd name="connsiteX20" fmla="*/ 426816 w 5545537"/>
              <a:gd name="connsiteY20" fmla="*/ 5735384 h 6922831"/>
              <a:gd name="connsiteX21" fmla="*/ 9971 w 5545537"/>
              <a:gd name="connsiteY21" fmla="*/ 5223932 h 6922831"/>
              <a:gd name="connsiteX22" fmla="*/ 426816 w 5545537"/>
              <a:gd name="connsiteY22" fmla="*/ 4712481 h 6922831"/>
              <a:gd name="connsiteX23" fmla="*/ 512040 w 5545537"/>
              <a:gd name="connsiteY23" fmla="*/ 4703889 h 6922831"/>
              <a:gd name="connsiteX24" fmla="*/ 512040 w 5545537"/>
              <a:gd name="connsiteY24" fmla="*/ 4703511 h 6922831"/>
              <a:gd name="connsiteX25" fmla="*/ 423086 w 5545537"/>
              <a:gd name="connsiteY25" fmla="*/ 4694544 h 6922831"/>
              <a:gd name="connsiteX26" fmla="*/ 0 w 5545537"/>
              <a:gd name="connsiteY26" fmla="*/ 4175435 h 6922831"/>
              <a:gd name="connsiteX27" fmla="*/ 529874 w 5545537"/>
              <a:gd name="connsiteY27" fmla="*/ 3645561 h 6922831"/>
              <a:gd name="connsiteX28" fmla="*/ 1048983 w 5545537"/>
              <a:gd name="connsiteY28" fmla="*/ 4068647 h 6922831"/>
              <a:gd name="connsiteX29" fmla="*/ 1057146 w 5545537"/>
              <a:gd name="connsiteY29" fmla="*/ 4149617 h 6922831"/>
              <a:gd name="connsiteX30" fmla="*/ 1069719 w 5545537"/>
              <a:gd name="connsiteY30" fmla="*/ 4620012 h 6922831"/>
              <a:gd name="connsiteX31" fmla="*/ 1095113 w 5545537"/>
              <a:gd name="connsiteY31" fmla="*/ 4538207 h 6922831"/>
              <a:gd name="connsiteX32" fmla="*/ 1576145 w 5545537"/>
              <a:gd name="connsiteY32" fmla="*/ 4219357 h 6922831"/>
              <a:gd name="connsiteX33" fmla="*/ 1609779 w 5545537"/>
              <a:gd name="connsiteY33" fmla="*/ 4222748 h 6922831"/>
              <a:gd name="connsiteX34" fmla="*/ 1609779 w 5545537"/>
              <a:gd name="connsiteY34" fmla="*/ 4205666 h 6922831"/>
              <a:gd name="connsiteX35" fmla="*/ 1577115 w 5545537"/>
              <a:gd name="connsiteY35" fmla="*/ 4208959 h 6922831"/>
              <a:gd name="connsiteX36" fmla="*/ 1055057 w 5545537"/>
              <a:gd name="connsiteY36" fmla="*/ 3686901 h 6922831"/>
              <a:gd name="connsiteX37" fmla="*/ 1577115 w 5545537"/>
              <a:gd name="connsiteY37" fmla="*/ 3164843 h 6922831"/>
              <a:gd name="connsiteX38" fmla="*/ 2088567 w 5545537"/>
              <a:gd name="connsiteY38" fmla="*/ 3581688 h 6922831"/>
              <a:gd name="connsiteX39" fmla="*/ 2098635 w 5545537"/>
              <a:gd name="connsiteY39" fmla="*/ 3681565 h 6922831"/>
              <a:gd name="connsiteX40" fmla="*/ 2113837 w 5545537"/>
              <a:gd name="connsiteY40" fmla="*/ 3681565 h 6922831"/>
              <a:gd name="connsiteX41" fmla="*/ 2113837 w 5545537"/>
              <a:gd name="connsiteY41" fmla="*/ 2637449 h 6922831"/>
              <a:gd name="connsiteX42" fmla="*/ 2114775 w 5545537"/>
              <a:gd name="connsiteY42" fmla="*/ 2637449 h 6922831"/>
              <a:gd name="connsiteX43" fmla="*/ 2113835 w 5545537"/>
              <a:gd name="connsiteY43" fmla="*/ 2628122 h 6922831"/>
              <a:gd name="connsiteX44" fmla="*/ 2635893 w 5545537"/>
              <a:gd name="connsiteY44" fmla="*/ 2106064 h 6922831"/>
              <a:gd name="connsiteX45" fmla="*/ 2649648 w 5545537"/>
              <a:gd name="connsiteY45" fmla="*/ 2107451 h 6922831"/>
              <a:gd name="connsiteX46" fmla="*/ 2649648 w 5545537"/>
              <a:gd name="connsiteY46" fmla="*/ 2090015 h 6922831"/>
              <a:gd name="connsiteX47" fmla="*/ 2635894 w 5545537"/>
              <a:gd name="connsiteY47" fmla="*/ 2091401 h 6922831"/>
              <a:gd name="connsiteX48" fmla="*/ 2113836 w 5545537"/>
              <a:gd name="connsiteY48" fmla="*/ 1569343 h 6922831"/>
              <a:gd name="connsiteX49" fmla="*/ 2635894 w 5545537"/>
              <a:gd name="connsiteY49" fmla="*/ 1047285 h 6922831"/>
              <a:gd name="connsiteX50" fmla="*/ 2649648 w 5545537"/>
              <a:gd name="connsiteY50" fmla="*/ 1048672 h 6922831"/>
              <a:gd name="connsiteX51" fmla="*/ 2649648 w 5545537"/>
              <a:gd name="connsiteY51" fmla="*/ 1043268 h 6922831"/>
              <a:gd name="connsiteX52" fmla="*/ 2689899 w 5545537"/>
              <a:gd name="connsiteY52" fmla="*/ 1039210 h 6922831"/>
              <a:gd name="connsiteX53" fmla="*/ 2689899 w 5545537"/>
              <a:gd name="connsiteY53" fmla="*/ 1038672 h 6922831"/>
              <a:gd name="connsiteX54" fmla="*/ 2635893 w 5545537"/>
              <a:gd name="connsiteY54" fmla="*/ 1044116 h 6922831"/>
              <a:gd name="connsiteX55" fmla="*/ 2113835 w 5545537"/>
              <a:gd name="connsiteY55" fmla="*/ 522058 h 6922831"/>
              <a:gd name="connsiteX56" fmla="*/ 2635893 w 5545537"/>
              <a:gd name="connsiteY56" fmla="*/ 0 h 6922831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00"/>
              <a:gd name="connsiteX1" fmla="*/ 2099173 w 5545537"/>
              <a:gd name="connsiteY1" fmla="*/ 2628122 h 6876000"/>
              <a:gd name="connsiteX2" fmla="*/ 1577115 w 5545537"/>
              <a:gd name="connsiteY2" fmla="*/ 3150180 h 6876000"/>
              <a:gd name="connsiteX3" fmla="*/ 1055057 w 5545537"/>
              <a:gd name="connsiteY3" fmla="*/ 2628122 h 6876000"/>
              <a:gd name="connsiteX4" fmla="*/ 1577115 w 5545537"/>
              <a:gd name="connsiteY4" fmla="*/ 2106064 h 6876000"/>
              <a:gd name="connsiteX5" fmla="*/ 2635893 w 5545537"/>
              <a:gd name="connsiteY5" fmla="*/ 0 h 6876000"/>
              <a:gd name="connsiteX6" fmla="*/ 2649648 w 5545537"/>
              <a:gd name="connsiteY6" fmla="*/ 1387 h 6876000"/>
              <a:gd name="connsiteX7" fmla="*/ 2649648 w 5545537"/>
              <a:gd name="connsiteY7" fmla="*/ 537 h 6876000"/>
              <a:gd name="connsiteX8" fmla="*/ 2689899 w 5545537"/>
              <a:gd name="connsiteY8" fmla="*/ 537 h 6876000"/>
              <a:gd name="connsiteX9" fmla="*/ 2689899 w 5545537"/>
              <a:gd name="connsiteY9" fmla="*/ 0 h 6876000"/>
              <a:gd name="connsiteX10" fmla="*/ 3846766 w 5545537"/>
              <a:gd name="connsiteY10" fmla="*/ 0 h 6876000"/>
              <a:gd name="connsiteX11" fmla="*/ 3846766 w 5545537"/>
              <a:gd name="connsiteY11" fmla="*/ 537 h 6876000"/>
              <a:gd name="connsiteX12" fmla="*/ 5545537 w 5545537"/>
              <a:gd name="connsiteY12" fmla="*/ 537 h 6876000"/>
              <a:gd name="connsiteX13" fmla="*/ 5545537 w 5545537"/>
              <a:gd name="connsiteY13" fmla="*/ 6876000 h 6876000"/>
              <a:gd name="connsiteX14" fmla="*/ 1067337 w 5545537"/>
              <a:gd name="connsiteY14" fmla="*/ 6863300 h 6876000"/>
              <a:gd name="connsiteX15" fmla="*/ 1069719 w 5545537"/>
              <a:gd name="connsiteY15" fmla="*/ 6318334 h 6876000"/>
              <a:gd name="connsiteX16" fmla="*/ 1069720 w 5545537"/>
              <a:gd name="connsiteY16" fmla="*/ 6318321 h 6876000"/>
              <a:gd name="connsiteX17" fmla="*/ 1069719 w 5545537"/>
              <a:gd name="connsiteY17" fmla="*/ 6318310 h 6876000"/>
              <a:gd name="connsiteX18" fmla="*/ 1061010 w 5545537"/>
              <a:gd name="connsiteY18" fmla="*/ 6219603 h 6876000"/>
              <a:gd name="connsiteX19" fmla="*/ 624433 w 5545537"/>
              <a:gd name="connsiteY19" fmla="*/ 5771972 h 6876000"/>
              <a:gd name="connsiteX20" fmla="*/ 426816 w 5545537"/>
              <a:gd name="connsiteY20" fmla="*/ 5735384 h 6876000"/>
              <a:gd name="connsiteX21" fmla="*/ 9971 w 5545537"/>
              <a:gd name="connsiteY21" fmla="*/ 5223932 h 6876000"/>
              <a:gd name="connsiteX22" fmla="*/ 426816 w 5545537"/>
              <a:gd name="connsiteY22" fmla="*/ 4712481 h 6876000"/>
              <a:gd name="connsiteX23" fmla="*/ 512040 w 5545537"/>
              <a:gd name="connsiteY23" fmla="*/ 4703889 h 6876000"/>
              <a:gd name="connsiteX24" fmla="*/ 512040 w 5545537"/>
              <a:gd name="connsiteY24" fmla="*/ 4703511 h 6876000"/>
              <a:gd name="connsiteX25" fmla="*/ 423086 w 5545537"/>
              <a:gd name="connsiteY25" fmla="*/ 4694544 h 6876000"/>
              <a:gd name="connsiteX26" fmla="*/ 0 w 5545537"/>
              <a:gd name="connsiteY26" fmla="*/ 4175435 h 6876000"/>
              <a:gd name="connsiteX27" fmla="*/ 529874 w 5545537"/>
              <a:gd name="connsiteY27" fmla="*/ 3645561 h 6876000"/>
              <a:gd name="connsiteX28" fmla="*/ 1048983 w 5545537"/>
              <a:gd name="connsiteY28" fmla="*/ 4068647 h 6876000"/>
              <a:gd name="connsiteX29" fmla="*/ 1057146 w 5545537"/>
              <a:gd name="connsiteY29" fmla="*/ 4149617 h 6876000"/>
              <a:gd name="connsiteX30" fmla="*/ 1069719 w 5545537"/>
              <a:gd name="connsiteY30" fmla="*/ 4620012 h 6876000"/>
              <a:gd name="connsiteX31" fmla="*/ 1095113 w 5545537"/>
              <a:gd name="connsiteY31" fmla="*/ 4538207 h 6876000"/>
              <a:gd name="connsiteX32" fmla="*/ 1576145 w 5545537"/>
              <a:gd name="connsiteY32" fmla="*/ 4219357 h 6876000"/>
              <a:gd name="connsiteX33" fmla="*/ 1609779 w 5545537"/>
              <a:gd name="connsiteY33" fmla="*/ 4222748 h 6876000"/>
              <a:gd name="connsiteX34" fmla="*/ 1609779 w 5545537"/>
              <a:gd name="connsiteY34" fmla="*/ 4205666 h 6876000"/>
              <a:gd name="connsiteX35" fmla="*/ 1577115 w 5545537"/>
              <a:gd name="connsiteY35" fmla="*/ 4208959 h 6876000"/>
              <a:gd name="connsiteX36" fmla="*/ 1055057 w 5545537"/>
              <a:gd name="connsiteY36" fmla="*/ 3686901 h 6876000"/>
              <a:gd name="connsiteX37" fmla="*/ 1577115 w 5545537"/>
              <a:gd name="connsiteY37" fmla="*/ 3164843 h 6876000"/>
              <a:gd name="connsiteX38" fmla="*/ 2088567 w 5545537"/>
              <a:gd name="connsiteY38" fmla="*/ 3581688 h 6876000"/>
              <a:gd name="connsiteX39" fmla="*/ 2098635 w 5545537"/>
              <a:gd name="connsiteY39" fmla="*/ 3681565 h 6876000"/>
              <a:gd name="connsiteX40" fmla="*/ 2113837 w 5545537"/>
              <a:gd name="connsiteY40" fmla="*/ 3681565 h 6876000"/>
              <a:gd name="connsiteX41" fmla="*/ 2113837 w 5545537"/>
              <a:gd name="connsiteY41" fmla="*/ 2637449 h 6876000"/>
              <a:gd name="connsiteX42" fmla="*/ 2114775 w 5545537"/>
              <a:gd name="connsiteY42" fmla="*/ 2637449 h 6876000"/>
              <a:gd name="connsiteX43" fmla="*/ 2113835 w 5545537"/>
              <a:gd name="connsiteY43" fmla="*/ 2628122 h 6876000"/>
              <a:gd name="connsiteX44" fmla="*/ 2635893 w 5545537"/>
              <a:gd name="connsiteY44" fmla="*/ 2106064 h 6876000"/>
              <a:gd name="connsiteX45" fmla="*/ 2649648 w 5545537"/>
              <a:gd name="connsiteY45" fmla="*/ 2107451 h 6876000"/>
              <a:gd name="connsiteX46" fmla="*/ 2649648 w 5545537"/>
              <a:gd name="connsiteY46" fmla="*/ 2090015 h 6876000"/>
              <a:gd name="connsiteX47" fmla="*/ 2635894 w 5545537"/>
              <a:gd name="connsiteY47" fmla="*/ 2091401 h 6876000"/>
              <a:gd name="connsiteX48" fmla="*/ 2113836 w 5545537"/>
              <a:gd name="connsiteY48" fmla="*/ 1569343 h 6876000"/>
              <a:gd name="connsiteX49" fmla="*/ 2635894 w 5545537"/>
              <a:gd name="connsiteY49" fmla="*/ 1047285 h 6876000"/>
              <a:gd name="connsiteX50" fmla="*/ 2649648 w 5545537"/>
              <a:gd name="connsiteY50" fmla="*/ 1048672 h 6876000"/>
              <a:gd name="connsiteX51" fmla="*/ 2649648 w 5545537"/>
              <a:gd name="connsiteY51" fmla="*/ 1043268 h 6876000"/>
              <a:gd name="connsiteX52" fmla="*/ 2689899 w 5545537"/>
              <a:gd name="connsiteY52" fmla="*/ 1039210 h 6876000"/>
              <a:gd name="connsiteX53" fmla="*/ 2689899 w 5545537"/>
              <a:gd name="connsiteY53" fmla="*/ 1038672 h 6876000"/>
              <a:gd name="connsiteX54" fmla="*/ 2635893 w 5545537"/>
              <a:gd name="connsiteY54" fmla="*/ 1044116 h 6876000"/>
              <a:gd name="connsiteX55" fmla="*/ 2113835 w 5545537"/>
              <a:gd name="connsiteY55" fmla="*/ 522058 h 6876000"/>
              <a:gd name="connsiteX56" fmla="*/ 2635893 w 5545537"/>
              <a:gd name="connsiteY56" fmla="*/ 0 h 6876000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03"/>
              <a:gd name="connsiteX1" fmla="*/ 2099173 w 5545537"/>
              <a:gd name="connsiteY1" fmla="*/ 2628122 h 6876003"/>
              <a:gd name="connsiteX2" fmla="*/ 1577115 w 5545537"/>
              <a:gd name="connsiteY2" fmla="*/ 3150180 h 6876003"/>
              <a:gd name="connsiteX3" fmla="*/ 1055057 w 5545537"/>
              <a:gd name="connsiteY3" fmla="*/ 2628122 h 6876003"/>
              <a:gd name="connsiteX4" fmla="*/ 1577115 w 5545537"/>
              <a:gd name="connsiteY4" fmla="*/ 2106064 h 6876003"/>
              <a:gd name="connsiteX5" fmla="*/ 2635893 w 5545537"/>
              <a:gd name="connsiteY5" fmla="*/ 0 h 6876003"/>
              <a:gd name="connsiteX6" fmla="*/ 2649648 w 5545537"/>
              <a:gd name="connsiteY6" fmla="*/ 1387 h 6876003"/>
              <a:gd name="connsiteX7" fmla="*/ 2649648 w 5545537"/>
              <a:gd name="connsiteY7" fmla="*/ 537 h 6876003"/>
              <a:gd name="connsiteX8" fmla="*/ 2689899 w 5545537"/>
              <a:gd name="connsiteY8" fmla="*/ 537 h 6876003"/>
              <a:gd name="connsiteX9" fmla="*/ 2689899 w 5545537"/>
              <a:gd name="connsiteY9" fmla="*/ 0 h 6876003"/>
              <a:gd name="connsiteX10" fmla="*/ 3846766 w 5545537"/>
              <a:gd name="connsiteY10" fmla="*/ 0 h 6876003"/>
              <a:gd name="connsiteX11" fmla="*/ 3846766 w 5545537"/>
              <a:gd name="connsiteY11" fmla="*/ 537 h 6876003"/>
              <a:gd name="connsiteX12" fmla="*/ 5545537 w 5545537"/>
              <a:gd name="connsiteY12" fmla="*/ 537 h 6876003"/>
              <a:gd name="connsiteX13" fmla="*/ 5545537 w 5545537"/>
              <a:gd name="connsiteY13" fmla="*/ 6876000 h 6876003"/>
              <a:gd name="connsiteX14" fmla="*/ 1064761 w 5545537"/>
              <a:gd name="connsiteY14" fmla="*/ 6804058 h 6876003"/>
              <a:gd name="connsiteX15" fmla="*/ 1069719 w 5545537"/>
              <a:gd name="connsiteY15" fmla="*/ 6318334 h 6876003"/>
              <a:gd name="connsiteX16" fmla="*/ 1069720 w 5545537"/>
              <a:gd name="connsiteY16" fmla="*/ 6318321 h 6876003"/>
              <a:gd name="connsiteX17" fmla="*/ 1069719 w 5545537"/>
              <a:gd name="connsiteY17" fmla="*/ 6318310 h 6876003"/>
              <a:gd name="connsiteX18" fmla="*/ 1061010 w 5545537"/>
              <a:gd name="connsiteY18" fmla="*/ 6219603 h 6876003"/>
              <a:gd name="connsiteX19" fmla="*/ 624433 w 5545537"/>
              <a:gd name="connsiteY19" fmla="*/ 5771972 h 6876003"/>
              <a:gd name="connsiteX20" fmla="*/ 426816 w 5545537"/>
              <a:gd name="connsiteY20" fmla="*/ 5735384 h 6876003"/>
              <a:gd name="connsiteX21" fmla="*/ 9971 w 5545537"/>
              <a:gd name="connsiteY21" fmla="*/ 5223932 h 6876003"/>
              <a:gd name="connsiteX22" fmla="*/ 426816 w 5545537"/>
              <a:gd name="connsiteY22" fmla="*/ 4712481 h 6876003"/>
              <a:gd name="connsiteX23" fmla="*/ 512040 w 5545537"/>
              <a:gd name="connsiteY23" fmla="*/ 4703889 h 6876003"/>
              <a:gd name="connsiteX24" fmla="*/ 512040 w 5545537"/>
              <a:gd name="connsiteY24" fmla="*/ 4703511 h 6876003"/>
              <a:gd name="connsiteX25" fmla="*/ 423086 w 5545537"/>
              <a:gd name="connsiteY25" fmla="*/ 4694544 h 6876003"/>
              <a:gd name="connsiteX26" fmla="*/ 0 w 5545537"/>
              <a:gd name="connsiteY26" fmla="*/ 4175435 h 6876003"/>
              <a:gd name="connsiteX27" fmla="*/ 529874 w 5545537"/>
              <a:gd name="connsiteY27" fmla="*/ 3645561 h 6876003"/>
              <a:gd name="connsiteX28" fmla="*/ 1048983 w 5545537"/>
              <a:gd name="connsiteY28" fmla="*/ 4068647 h 6876003"/>
              <a:gd name="connsiteX29" fmla="*/ 1057146 w 5545537"/>
              <a:gd name="connsiteY29" fmla="*/ 4149617 h 6876003"/>
              <a:gd name="connsiteX30" fmla="*/ 1069719 w 5545537"/>
              <a:gd name="connsiteY30" fmla="*/ 4620012 h 6876003"/>
              <a:gd name="connsiteX31" fmla="*/ 1095113 w 5545537"/>
              <a:gd name="connsiteY31" fmla="*/ 4538207 h 6876003"/>
              <a:gd name="connsiteX32" fmla="*/ 1576145 w 5545537"/>
              <a:gd name="connsiteY32" fmla="*/ 4219357 h 6876003"/>
              <a:gd name="connsiteX33" fmla="*/ 1609779 w 5545537"/>
              <a:gd name="connsiteY33" fmla="*/ 4222748 h 6876003"/>
              <a:gd name="connsiteX34" fmla="*/ 1609779 w 5545537"/>
              <a:gd name="connsiteY34" fmla="*/ 4205666 h 6876003"/>
              <a:gd name="connsiteX35" fmla="*/ 1577115 w 5545537"/>
              <a:gd name="connsiteY35" fmla="*/ 4208959 h 6876003"/>
              <a:gd name="connsiteX36" fmla="*/ 1055057 w 5545537"/>
              <a:gd name="connsiteY36" fmla="*/ 3686901 h 6876003"/>
              <a:gd name="connsiteX37" fmla="*/ 1577115 w 5545537"/>
              <a:gd name="connsiteY37" fmla="*/ 3164843 h 6876003"/>
              <a:gd name="connsiteX38" fmla="*/ 2088567 w 5545537"/>
              <a:gd name="connsiteY38" fmla="*/ 3581688 h 6876003"/>
              <a:gd name="connsiteX39" fmla="*/ 2098635 w 5545537"/>
              <a:gd name="connsiteY39" fmla="*/ 3681565 h 6876003"/>
              <a:gd name="connsiteX40" fmla="*/ 2113837 w 5545537"/>
              <a:gd name="connsiteY40" fmla="*/ 3681565 h 6876003"/>
              <a:gd name="connsiteX41" fmla="*/ 2113837 w 5545537"/>
              <a:gd name="connsiteY41" fmla="*/ 2637449 h 6876003"/>
              <a:gd name="connsiteX42" fmla="*/ 2114775 w 5545537"/>
              <a:gd name="connsiteY42" fmla="*/ 2637449 h 6876003"/>
              <a:gd name="connsiteX43" fmla="*/ 2113835 w 5545537"/>
              <a:gd name="connsiteY43" fmla="*/ 2628122 h 6876003"/>
              <a:gd name="connsiteX44" fmla="*/ 2635893 w 5545537"/>
              <a:gd name="connsiteY44" fmla="*/ 2106064 h 6876003"/>
              <a:gd name="connsiteX45" fmla="*/ 2649648 w 5545537"/>
              <a:gd name="connsiteY45" fmla="*/ 2107451 h 6876003"/>
              <a:gd name="connsiteX46" fmla="*/ 2649648 w 5545537"/>
              <a:gd name="connsiteY46" fmla="*/ 2090015 h 6876003"/>
              <a:gd name="connsiteX47" fmla="*/ 2635894 w 5545537"/>
              <a:gd name="connsiteY47" fmla="*/ 2091401 h 6876003"/>
              <a:gd name="connsiteX48" fmla="*/ 2113836 w 5545537"/>
              <a:gd name="connsiteY48" fmla="*/ 1569343 h 6876003"/>
              <a:gd name="connsiteX49" fmla="*/ 2635894 w 5545537"/>
              <a:gd name="connsiteY49" fmla="*/ 1047285 h 6876003"/>
              <a:gd name="connsiteX50" fmla="*/ 2649648 w 5545537"/>
              <a:gd name="connsiteY50" fmla="*/ 1048672 h 6876003"/>
              <a:gd name="connsiteX51" fmla="*/ 2649648 w 5545537"/>
              <a:gd name="connsiteY51" fmla="*/ 1043268 h 6876003"/>
              <a:gd name="connsiteX52" fmla="*/ 2689899 w 5545537"/>
              <a:gd name="connsiteY52" fmla="*/ 1039210 h 6876003"/>
              <a:gd name="connsiteX53" fmla="*/ 2689899 w 5545537"/>
              <a:gd name="connsiteY53" fmla="*/ 1038672 h 6876003"/>
              <a:gd name="connsiteX54" fmla="*/ 2635893 w 5545537"/>
              <a:gd name="connsiteY54" fmla="*/ 1044116 h 6876003"/>
              <a:gd name="connsiteX55" fmla="*/ 2113835 w 5545537"/>
              <a:gd name="connsiteY55" fmla="*/ 522058 h 6876003"/>
              <a:gd name="connsiteX56" fmla="*/ 2635893 w 5545537"/>
              <a:gd name="connsiteY56" fmla="*/ 0 h 6876003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4761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72488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876022"/>
              <a:gd name="connsiteX1" fmla="*/ 2099173 w 5545537"/>
              <a:gd name="connsiteY1" fmla="*/ 2628122 h 6876022"/>
              <a:gd name="connsiteX2" fmla="*/ 1577115 w 5545537"/>
              <a:gd name="connsiteY2" fmla="*/ 3150180 h 6876022"/>
              <a:gd name="connsiteX3" fmla="*/ 1055057 w 5545537"/>
              <a:gd name="connsiteY3" fmla="*/ 2628122 h 6876022"/>
              <a:gd name="connsiteX4" fmla="*/ 1577115 w 5545537"/>
              <a:gd name="connsiteY4" fmla="*/ 2106064 h 6876022"/>
              <a:gd name="connsiteX5" fmla="*/ 2635893 w 5545537"/>
              <a:gd name="connsiteY5" fmla="*/ 0 h 6876022"/>
              <a:gd name="connsiteX6" fmla="*/ 2649648 w 5545537"/>
              <a:gd name="connsiteY6" fmla="*/ 1387 h 6876022"/>
              <a:gd name="connsiteX7" fmla="*/ 2649648 w 5545537"/>
              <a:gd name="connsiteY7" fmla="*/ 537 h 6876022"/>
              <a:gd name="connsiteX8" fmla="*/ 2689899 w 5545537"/>
              <a:gd name="connsiteY8" fmla="*/ 537 h 6876022"/>
              <a:gd name="connsiteX9" fmla="*/ 2689899 w 5545537"/>
              <a:gd name="connsiteY9" fmla="*/ 0 h 6876022"/>
              <a:gd name="connsiteX10" fmla="*/ 3846766 w 5545537"/>
              <a:gd name="connsiteY10" fmla="*/ 0 h 6876022"/>
              <a:gd name="connsiteX11" fmla="*/ 3846766 w 5545537"/>
              <a:gd name="connsiteY11" fmla="*/ 537 h 6876022"/>
              <a:gd name="connsiteX12" fmla="*/ 5545537 w 5545537"/>
              <a:gd name="connsiteY12" fmla="*/ 537 h 6876022"/>
              <a:gd name="connsiteX13" fmla="*/ 5545537 w 5545537"/>
              <a:gd name="connsiteY13" fmla="*/ 6876000 h 6876022"/>
              <a:gd name="connsiteX14" fmla="*/ 1067337 w 5545537"/>
              <a:gd name="connsiteY14" fmla="*/ 6863300 h 6876022"/>
              <a:gd name="connsiteX15" fmla="*/ 1069719 w 5545537"/>
              <a:gd name="connsiteY15" fmla="*/ 6318334 h 6876022"/>
              <a:gd name="connsiteX16" fmla="*/ 1069720 w 5545537"/>
              <a:gd name="connsiteY16" fmla="*/ 6318321 h 6876022"/>
              <a:gd name="connsiteX17" fmla="*/ 1069719 w 5545537"/>
              <a:gd name="connsiteY17" fmla="*/ 6318310 h 6876022"/>
              <a:gd name="connsiteX18" fmla="*/ 1061010 w 5545537"/>
              <a:gd name="connsiteY18" fmla="*/ 6219603 h 6876022"/>
              <a:gd name="connsiteX19" fmla="*/ 624433 w 5545537"/>
              <a:gd name="connsiteY19" fmla="*/ 5771972 h 6876022"/>
              <a:gd name="connsiteX20" fmla="*/ 426816 w 5545537"/>
              <a:gd name="connsiteY20" fmla="*/ 5735384 h 6876022"/>
              <a:gd name="connsiteX21" fmla="*/ 9971 w 5545537"/>
              <a:gd name="connsiteY21" fmla="*/ 5223932 h 6876022"/>
              <a:gd name="connsiteX22" fmla="*/ 426816 w 5545537"/>
              <a:gd name="connsiteY22" fmla="*/ 4712481 h 6876022"/>
              <a:gd name="connsiteX23" fmla="*/ 512040 w 5545537"/>
              <a:gd name="connsiteY23" fmla="*/ 4703889 h 6876022"/>
              <a:gd name="connsiteX24" fmla="*/ 512040 w 5545537"/>
              <a:gd name="connsiteY24" fmla="*/ 4703511 h 6876022"/>
              <a:gd name="connsiteX25" fmla="*/ 423086 w 5545537"/>
              <a:gd name="connsiteY25" fmla="*/ 4694544 h 6876022"/>
              <a:gd name="connsiteX26" fmla="*/ 0 w 5545537"/>
              <a:gd name="connsiteY26" fmla="*/ 4175435 h 6876022"/>
              <a:gd name="connsiteX27" fmla="*/ 529874 w 5545537"/>
              <a:gd name="connsiteY27" fmla="*/ 3645561 h 6876022"/>
              <a:gd name="connsiteX28" fmla="*/ 1048983 w 5545537"/>
              <a:gd name="connsiteY28" fmla="*/ 4068647 h 6876022"/>
              <a:gd name="connsiteX29" fmla="*/ 1057146 w 5545537"/>
              <a:gd name="connsiteY29" fmla="*/ 4149617 h 6876022"/>
              <a:gd name="connsiteX30" fmla="*/ 1069719 w 5545537"/>
              <a:gd name="connsiteY30" fmla="*/ 4620012 h 6876022"/>
              <a:gd name="connsiteX31" fmla="*/ 1095113 w 5545537"/>
              <a:gd name="connsiteY31" fmla="*/ 4538207 h 6876022"/>
              <a:gd name="connsiteX32" fmla="*/ 1576145 w 5545537"/>
              <a:gd name="connsiteY32" fmla="*/ 4219357 h 6876022"/>
              <a:gd name="connsiteX33" fmla="*/ 1609779 w 5545537"/>
              <a:gd name="connsiteY33" fmla="*/ 4222748 h 6876022"/>
              <a:gd name="connsiteX34" fmla="*/ 1609779 w 5545537"/>
              <a:gd name="connsiteY34" fmla="*/ 4205666 h 6876022"/>
              <a:gd name="connsiteX35" fmla="*/ 1577115 w 5545537"/>
              <a:gd name="connsiteY35" fmla="*/ 4208959 h 6876022"/>
              <a:gd name="connsiteX36" fmla="*/ 1055057 w 5545537"/>
              <a:gd name="connsiteY36" fmla="*/ 3686901 h 6876022"/>
              <a:gd name="connsiteX37" fmla="*/ 1577115 w 5545537"/>
              <a:gd name="connsiteY37" fmla="*/ 3164843 h 6876022"/>
              <a:gd name="connsiteX38" fmla="*/ 2088567 w 5545537"/>
              <a:gd name="connsiteY38" fmla="*/ 3581688 h 6876022"/>
              <a:gd name="connsiteX39" fmla="*/ 2098635 w 5545537"/>
              <a:gd name="connsiteY39" fmla="*/ 3681565 h 6876022"/>
              <a:gd name="connsiteX40" fmla="*/ 2113837 w 5545537"/>
              <a:gd name="connsiteY40" fmla="*/ 3681565 h 6876022"/>
              <a:gd name="connsiteX41" fmla="*/ 2113837 w 5545537"/>
              <a:gd name="connsiteY41" fmla="*/ 2637449 h 6876022"/>
              <a:gd name="connsiteX42" fmla="*/ 2114775 w 5545537"/>
              <a:gd name="connsiteY42" fmla="*/ 2637449 h 6876022"/>
              <a:gd name="connsiteX43" fmla="*/ 2113835 w 5545537"/>
              <a:gd name="connsiteY43" fmla="*/ 2628122 h 6876022"/>
              <a:gd name="connsiteX44" fmla="*/ 2635893 w 5545537"/>
              <a:gd name="connsiteY44" fmla="*/ 2106064 h 6876022"/>
              <a:gd name="connsiteX45" fmla="*/ 2649648 w 5545537"/>
              <a:gd name="connsiteY45" fmla="*/ 2107451 h 6876022"/>
              <a:gd name="connsiteX46" fmla="*/ 2649648 w 5545537"/>
              <a:gd name="connsiteY46" fmla="*/ 2090015 h 6876022"/>
              <a:gd name="connsiteX47" fmla="*/ 2635894 w 5545537"/>
              <a:gd name="connsiteY47" fmla="*/ 2091401 h 6876022"/>
              <a:gd name="connsiteX48" fmla="*/ 2113836 w 5545537"/>
              <a:gd name="connsiteY48" fmla="*/ 1569343 h 6876022"/>
              <a:gd name="connsiteX49" fmla="*/ 2635894 w 5545537"/>
              <a:gd name="connsiteY49" fmla="*/ 1047285 h 6876022"/>
              <a:gd name="connsiteX50" fmla="*/ 2649648 w 5545537"/>
              <a:gd name="connsiteY50" fmla="*/ 1048672 h 6876022"/>
              <a:gd name="connsiteX51" fmla="*/ 2649648 w 5545537"/>
              <a:gd name="connsiteY51" fmla="*/ 1043268 h 6876022"/>
              <a:gd name="connsiteX52" fmla="*/ 2689899 w 5545537"/>
              <a:gd name="connsiteY52" fmla="*/ 1039210 h 6876022"/>
              <a:gd name="connsiteX53" fmla="*/ 2689899 w 5545537"/>
              <a:gd name="connsiteY53" fmla="*/ 1038672 h 6876022"/>
              <a:gd name="connsiteX54" fmla="*/ 2635893 w 5545537"/>
              <a:gd name="connsiteY54" fmla="*/ 1044116 h 6876022"/>
              <a:gd name="connsiteX55" fmla="*/ 2113835 w 5545537"/>
              <a:gd name="connsiteY55" fmla="*/ 522058 h 6876022"/>
              <a:gd name="connsiteX56" fmla="*/ 2635893 w 5545537"/>
              <a:gd name="connsiteY56" fmla="*/ 0 h 6876022"/>
              <a:gd name="connsiteX0" fmla="*/ 1577115 w 5545537"/>
              <a:gd name="connsiteY0" fmla="*/ 2106064 h 6942972"/>
              <a:gd name="connsiteX1" fmla="*/ 2099173 w 5545537"/>
              <a:gd name="connsiteY1" fmla="*/ 2628122 h 6942972"/>
              <a:gd name="connsiteX2" fmla="*/ 1577115 w 5545537"/>
              <a:gd name="connsiteY2" fmla="*/ 3150180 h 6942972"/>
              <a:gd name="connsiteX3" fmla="*/ 1055057 w 5545537"/>
              <a:gd name="connsiteY3" fmla="*/ 2628122 h 6942972"/>
              <a:gd name="connsiteX4" fmla="*/ 1577115 w 5545537"/>
              <a:gd name="connsiteY4" fmla="*/ 2106064 h 6942972"/>
              <a:gd name="connsiteX5" fmla="*/ 2635893 w 5545537"/>
              <a:gd name="connsiteY5" fmla="*/ 0 h 6942972"/>
              <a:gd name="connsiteX6" fmla="*/ 2649648 w 5545537"/>
              <a:gd name="connsiteY6" fmla="*/ 1387 h 6942972"/>
              <a:gd name="connsiteX7" fmla="*/ 2649648 w 5545537"/>
              <a:gd name="connsiteY7" fmla="*/ 537 h 6942972"/>
              <a:gd name="connsiteX8" fmla="*/ 2689899 w 5545537"/>
              <a:gd name="connsiteY8" fmla="*/ 537 h 6942972"/>
              <a:gd name="connsiteX9" fmla="*/ 2689899 w 5545537"/>
              <a:gd name="connsiteY9" fmla="*/ 0 h 6942972"/>
              <a:gd name="connsiteX10" fmla="*/ 3846766 w 5545537"/>
              <a:gd name="connsiteY10" fmla="*/ 0 h 6942972"/>
              <a:gd name="connsiteX11" fmla="*/ 3846766 w 5545537"/>
              <a:gd name="connsiteY11" fmla="*/ 537 h 6942972"/>
              <a:gd name="connsiteX12" fmla="*/ 5545537 w 5545537"/>
              <a:gd name="connsiteY12" fmla="*/ 537 h 6942972"/>
              <a:gd name="connsiteX13" fmla="*/ 5540385 w 5545537"/>
              <a:gd name="connsiteY13" fmla="*/ 6942970 h 6942972"/>
              <a:gd name="connsiteX14" fmla="*/ 1067337 w 5545537"/>
              <a:gd name="connsiteY14" fmla="*/ 6863300 h 6942972"/>
              <a:gd name="connsiteX15" fmla="*/ 1069719 w 5545537"/>
              <a:gd name="connsiteY15" fmla="*/ 6318334 h 6942972"/>
              <a:gd name="connsiteX16" fmla="*/ 1069720 w 5545537"/>
              <a:gd name="connsiteY16" fmla="*/ 6318321 h 6942972"/>
              <a:gd name="connsiteX17" fmla="*/ 1069719 w 5545537"/>
              <a:gd name="connsiteY17" fmla="*/ 6318310 h 6942972"/>
              <a:gd name="connsiteX18" fmla="*/ 1061010 w 5545537"/>
              <a:gd name="connsiteY18" fmla="*/ 6219603 h 6942972"/>
              <a:gd name="connsiteX19" fmla="*/ 624433 w 5545537"/>
              <a:gd name="connsiteY19" fmla="*/ 5771972 h 6942972"/>
              <a:gd name="connsiteX20" fmla="*/ 426816 w 5545537"/>
              <a:gd name="connsiteY20" fmla="*/ 5735384 h 6942972"/>
              <a:gd name="connsiteX21" fmla="*/ 9971 w 5545537"/>
              <a:gd name="connsiteY21" fmla="*/ 5223932 h 6942972"/>
              <a:gd name="connsiteX22" fmla="*/ 426816 w 5545537"/>
              <a:gd name="connsiteY22" fmla="*/ 4712481 h 6942972"/>
              <a:gd name="connsiteX23" fmla="*/ 512040 w 5545537"/>
              <a:gd name="connsiteY23" fmla="*/ 4703889 h 6942972"/>
              <a:gd name="connsiteX24" fmla="*/ 512040 w 5545537"/>
              <a:gd name="connsiteY24" fmla="*/ 4703511 h 6942972"/>
              <a:gd name="connsiteX25" fmla="*/ 423086 w 5545537"/>
              <a:gd name="connsiteY25" fmla="*/ 4694544 h 6942972"/>
              <a:gd name="connsiteX26" fmla="*/ 0 w 5545537"/>
              <a:gd name="connsiteY26" fmla="*/ 4175435 h 6942972"/>
              <a:gd name="connsiteX27" fmla="*/ 529874 w 5545537"/>
              <a:gd name="connsiteY27" fmla="*/ 3645561 h 6942972"/>
              <a:gd name="connsiteX28" fmla="*/ 1048983 w 5545537"/>
              <a:gd name="connsiteY28" fmla="*/ 4068647 h 6942972"/>
              <a:gd name="connsiteX29" fmla="*/ 1057146 w 5545537"/>
              <a:gd name="connsiteY29" fmla="*/ 4149617 h 6942972"/>
              <a:gd name="connsiteX30" fmla="*/ 1069719 w 5545537"/>
              <a:gd name="connsiteY30" fmla="*/ 4620012 h 6942972"/>
              <a:gd name="connsiteX31" fmla="*/ 1095113 w 5545537"/>
              <a:gd name="connsiteY31" fmla="*/ 4538207 h 6942972"/>
              <a:gd name="connsiteX32" fmla="*/ 1576145 w 5545537"/>
              <a:gd name="connsiteY32" fmla="*/ 4219357 h 6942972"/>
              <a:gd name="connsiteX33" fmla="*/ 1609779 w 5545537"/>
              <a:gd name="connsiteY33" fmla="*/ 4222748 h 6942972"/>
              <a:gd name="connsiteX34" fmla="*/ 1609779 w 5545537"/>
              <a:gd name="connsiteY34" fmla="*/ 4205666 h 6942972"/>
              <a:gd name="connsiteX35" fmla="*/ 1577115 w 5545537"/>
              <a:gd name="connsiteY35" fmla="*/ 4208959 h 6942972"/>
              <a:gd name="connsiteX36" fmla="*/ 1055057 w 5545537"/>
              <a:gd name="connsiteY36" fmla="*/ 3686901 h 6942972"/>
              <a:gd name="connsiteX37" fmla="*/ 1577115 w 5545537"/>
              <a:gd name="connsiteY37" fmla="*/ 3164843 h 6942972"/>
              <a:gd name="connsiteX38" fmla="*/ 2088567 w 5545537"/>
              <a:gd name="connsiteY38" fmla="*/ 3581688 h 6942972"/>
              <a:gd name="connsiteX39" fmla="*/ 2098635 w 5545537"/>
              <a:gd name="connsiteY39" fmla="*/ 3681565 h 6942972"/>
              <a:gd name="connsiteX40" fmla="*/ 2113837 w 5545537"/>
              <a:gd name="connsiteY40" fmla="*/ 3681565 h 6942972"/>
              <a:gd name="connsiteX41" fmla="*/ 2113837 w 5545537"/>
              <a:gd name="connsiteY41" fmla="*/ 2637449 h 6942972"/>
              <a:gd name="connsiteX42" fmla="*/ 2114775 w 5545537"/>
              <a:gd name="connsiteY42" fmla="*/ 2637449 h 6942972"/>
              <a:gd name="connsiteX43" fmla="*/ 2113835 w 5545537"/>
              <a:gd name="connsiteY43" fmla="*/ 2628122 h 6942972"/>
              <a:gd name="connsiteX44" fmla="*/ 2635893 w 5545537"/>
              <a:gd name="connsiteY44" fmla="*/ 2106064 h 6942972"/>
              <a:gd name="connsiteX45" fmla="*/ 2649648 w 5545537"/>
              <a:gd name="connsiteY45" fmla="*/ 2107451 h 6942972"/>
              <a:gd name="connsiteX46" fmla="*/ 2649648 w 5545537"/>
              <a:gd name="connsiteY46" fmla="*/ 2090015 h 6942972"/>
              <a:gd name="connsiteX47" fmla="*/ 2635894 w 5545537"/>
              <a:gd name="connsiteY47" fmla="*/ 2091401 h 6942972"/>
              <a:gd name="connsiteX48" fmla="*/ 2113836 w 5545537"/>
              <a:gd name="connsiteY48" fmla="*/ 1569343 h 6942972"/>
              <a:gd name="connsiteX49" fmla="*/ 2635894 w 5545537"/>
              <a:gd name="connsiteY49" fmla="*/ 1047285 h 6942972"/>
              <a:gd name="connsiteX50" fmla="*/ 2649648 w 5545537"/>
              <a:gd name="connsiteY50" fmla="*/ 1048672 h 6942972"/>
              <a:gd name="connsiteX51" fmla="*/ 2649648 w 5545537"/>
              <a:gd name="connsiteY51" fmla="*/ 1043268 h 6942972"/>
              <a:gd name="connsiteX52" fmla="*/ 2689899 w 5545537"/>
              <a:gd name="connsiteY52" fmla="*/ 1039210 h 6942972"/>
              <a:gd name="connsiteX53" fmla="*/ 2689899 w 5545537"/>
              <a:gd name="connsiteY53" fmla="*/ 1038672 h 6942972"/>
              <a:gd name="connsiteX54" fmla="*/ 2635893 w 5545537"/>
              <a:gd name="connsiteY54" fmla="*/ 1044116 h 6942972"/>
              <a:gd name="connsiteX55" fmla="*/ 2113835 w 5545537"/>
              <a:gd name="connsiteY55" fmla="*/ 522058 h 6942972"/>
              <a:gd name="connsiteX56" fmla="*/ 2635893 w 5545537"/>
              <a:gd name="connsiteY56" fmla="*/ 0 h 6942972"/>
              <a:gd name="connsiteX0" fmla="*/ 1577115 w 5545537"/>
              <a:gd name="connsiteY0" fmla="*/ 2106064 h 6863435"/>
              <a:gd name="connsiteX1" fmla="*/ 2099173 w 5545537"/>
              <a:gd name="connsiteY1" fmla="*/ 2628122 h 6863435"/>
              <a:gd name="connsiteX2" fmla="*/ 1577115 w 5545537"/>
              <a:gd name="connsiteY2" fmla="*/ 3150180 h 6863435"/>
              <a:gd name="connsiteX3" fmla="*/ 1055057 w 5545537"/>
              <a:gd name="connsiteY3" fmla="*/ 2628122 h 6863435"/>
              <a:gd name="connsiteX4" fmla="*/ 1577115 w 5545537"/>
              <a:gd name="connsiteY4" fmla="*/ 2106064 h 6863435"/>
              <a:gd name="connsiteX5" fmla="*/ 2635893 w 5545537"/>
              <a:gd name="connsiteY5" fmla="*/ 0 h 6863435"/>
              <a:gd name="connsiteX6" fmla="*/ 2649648 w 5545537"/>
              <a:gd name="connsiteY6" fmla="*/ 1387 h 6863435"/>
              <a:gd name="connsiteX7" fmla="*/ 2649648 w 5545537"/>
              <a:gd name="connsiteY7" fmla="*/ 537 h 6863435"/>
              <a:gd name="connsiteX8" fmla="*/ 2689899 w 5545537"/>
              <a:gd name="connsiteY8" fmla="*/ 537 h 6863435"/>
              <a:gd name="connsiteX9" fmla="*/ 2689899 w 5545537"/>
              <a:gd name="connsiteY9" fmla="*/ 0 h 6863435"/>
              <a:gd name="connsiteX10" fmla="*/ 3846766 w 5545537"/>
              <a:gd name="connsiteY10" fmla="*/ 0 h 6863435"/>
              <a:gd name="connsiteX11" fmla="*/ 3846766 w 5545537"/>
              <a:gd name="connsiteY11" fmla="*/ 537 h 6863435"/>
              <a:gd name="connsiteX12" fmla="*/ 5545537 w 5545537"/>
              <a:gd name="connsiteY12" fmla="*/ 537 h 6863435"/>
              <a:gd name="connsiteX13" fmla="*/ 5452809 w 5545537"/>
              <a:gd name="connsiteY13" fmla="*/ 6770393 h 6863435"/>
              <a:gd name="connsiteX14" fmla="*/ 1067337 w 5545537"/>
              <a:gd name="connsiteY14" fmla="*/ 6863300 h 6863435"/>
              <a:gd name="connsiteX15" fmla="*/ 1069719 w 5545537"/>
              <a:gd name="connsiteY15" fmla="*/ 6318334 h 6863435"/>
              <a:gd name="connsiteX16" fmla="*/ 1069720 w 5545537"/>
              <a:gd name="connsiteY16" fmla="*/ 6318321 h 6863435"/>
              <a:gd name="connsiteX17" fmla="*/ 1069719 w 5545537"/>
              <a:gd name="connsiteY17" fmla="*/ 6318310 h 6863435"/>
              <a:gd name="connsiteX18" fmla="*/ 1061010 w 5545537"/>
              <a:gd name="connsiteY18" fmla="*/ 6219603 h 6863435"/>
              <a:gd name="connsiteX19" fmla="*/ 624433 w 5545537"/>
              <a:gd name="connsiteY19" fmla="*/ 5771972 h 6863435"/>
              <a:gd name="connsiteX20" fmla="*/ 426816 w 5545537"/>
              <a:gd name="connsiteY20" fmla="*/ 5735384 h 6863435"/>
              <a:gd name="connsiteX21" fmla="*/ 9971 w 5545537"/>
              <a:gd name="connsiteY21" fmla="*/ 5223932 h 6863435"/>
              <a:gd name="connsiteX22" fmla="*/ 426816 w 5545537"/>
              <a:gd name="connsiteY22" fmla="*/ 4712481 h 6863435"/>
              <a:gd name="connsiteX23" fmla="*/ 512040 w 5545537"/>
              <a:gd name="connsiteY23" fmla="*/ 4703889 h 6863435"/>
              <a:gd name="connsiteX24" fmla="*/ 512040 w 5545537"/>
              <a:gd name="connsiteY24" fmla="*/ 4703511 h 6863435"/>
              <a:gd name="connsiteX25" fmla="*/ 423086 w 5545537"/>
              <a:gd name="connsiteY25" fmla="*/ 4694544 h 6863435"/>
              <a:gd name="connsiteX26" fmla="*/ 0 w 5545537"/>
              <a:gd name="connsiteY26" fmla="*/ 4175435 h 6863435"/>
              <a:gd name="connsiteX27" fmla="*/ 529874 w 5545537"/>
              <a:gd name="connsiteY27" fmla="*/ 3645561 h 6863435"/>
              <a:gd name="connsiteX28" fmla="*/ 1048983 w 5545537"/>
              <a:gd name="connsiteY28" fmla="*/ 4068647 h 6863435"/>
              <a:gd name="connsiteX29" fmla="*/ 1057146 w 5545537"/>
              <a:gd name="connsiteY29" fmla="*/ 4149617 h 6863435"/>
              <a:gd name="connsiteX30" fmla="*/ 1069719 w 5545537"/>
              <a:gd name="connsiteY30" fmla="*/ 4620012 h 6863435"/>
              <a:gd name="connsiteX31" fmla="*/ 1095113 w 5545537"/>
              <a:gd name="connsiteY31" fmla="*/ 4538207 h 6863435"/>
              <a:gd name="connsiteX32" fmla="*/ 1576145 w 5545537"/>
              <a:gd name="connsiteY32" fmla="*/ 4219357 h 6863435"/>
              <a:gd name="connsiteX33" fmla="*/ 1609779 w 5545537"/>
              <a:gd name="connsiteY33" fmla="*/ 4222748 h 6863435"/>
              <a:gd name="connsiteX34" fmla="*/ 1609779 w 5545537"/>
              <a:gd name="connsiteY34" fmla="*/ 4205666 h 6863435"/>
              <a:gd name="connsiteX35" fmla="*/ 1577115 w 5545537"/>
              <a:gd name="connsiteY35" fmla="*/ 4208959 h 6863435"/>
              <a:gd name="connsiteX36" fmla="*/ 1055057 w 5545537"/>
              <a:gd name="connsiteY36" fmla="*/ 3686901 h 6863435"/>
              <a:gd name="connsiteX37" fmla="*/ 1577115 w 5545537"/>
              <a:gd name="connsiteY37" fmla="*/ 3164843 h 6863435"/>
              <a:gd name="connsiteX38" fmla="*/ 2088567 w 5545537"/>
              <a:gd name="connsiteY38" fmla="*/ 3581688 h 6863435"/>
              <a:gd name="connsiteX39" fmla="*/ 2098635 w 5545537"/>
              <a:gd name="connsiteY39" fmla="*/ 3681565 h 6863435"/>
              <a:gd name="connsiteX40" fmla="*/ 2113837 w 5545537"/>
              <a:gd name="connsiteY40" fmla="*/ 3681565 h 6863435"/>
              <a:gd name="connsiteX41" fmla="*/ 2113837 w 5545537"/>
              <a:gd name="connsiteY41" fmla="*/ 2637449 h 6863435"/>
              <a:gd name="connsiteX42" fmla="*/ 2114775 w 5545537"/>
              <a:gd name="connsiteY42" fmla="*/ 2637449 h 6863435"/>
              <a:gd name="connsiteX43" fmla="*/ 2113835 w 5545537"/>
              <a:gd name="connsiteY43" fmla="*/ 2628122 h 6863435"/>
              <a:gd name="connsiteX44" fmla="*/ 2635893 w 5545537"/>
              <a:gd name="connsiteY44" fmla="*/ 2106064 h 6863435"/>
              <a:gd name="connsiteX45" fmla="*/ 2649648 w 5545537"/>
              <a:gd name="connsiteY45" fmla="*/ 2107451 h 6863435"/>
              <a:gd name="connsiteX46" fmla="*/ 2649648 w 5545537"/>
              <a:gd name="connsiteY46" fmla="*/ 2090015 h 6863435"/>
              <a:gd name="connsiteX47" fmla="*/ 2635894 w 5545537"/>
              <a:gd name="connsiteY47" fmla="*/ 2091401 h 6863435"/>
              <a:gd name="connsiteX48" fmla="*/ 2113836 w 5545537"/>
              <a:gd name="connsiteY48" fmla="*/ 1569343 h 6863435"/>
              <a:gd name="connsiteX49" fmla="*/ 2635894 w 5545537"/>
              <a:gd name="connsiteY49" fmla="*/ 1047285 h 6863435"/>
              <a:gd name="connsiteX50" fmla="*/ 2649648 w 5545537"/>
              <a:gd name="connsiteY50" fmla="*/ 1048672 h 6863435"/>
              <a:gd name="connsiteX51" fmla="*/ 2649648 w 5545537"/>
              <a:gd name="connsiteY51" fmla="*/ 1043268 h 6863435"/>
              <a:gd name="connsiteX52" fmla="*/ 2689899 w 5545537"/>
              <a:gd name="connsiteY52" fmla="*/ 1039210 h 6863435"/>
              <a:gd name="connsiteX53" fmla="*/ 2689899 w 5545537"/>
              <a:gd name="connsiteY53" fmla="*/ 1038672 h 6863435"/>
              <a:gd name="connsiteX54" fmla="*/ 2635893 w 5545537"/>
              <a:gd name="connsiteY54" fmla="*/ 1044116 h 6863435"/>
              <a:gd name="connsiteX55" fmla="*/ 2113835 w 5545537"/>
              <a:gd name="connsiteY55" fmla="*/ 522058 h 6863435"/>
              <a:gd name="connsiteX56" fmla="*/ 2635893 w 5545537"/>
              <a:gd name="connsiteY56" fmla="*/ 0 h 6863435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2689899 w 5546031"/>
              <a:gd name="connsiteY9" fmla="*/ 0 h 6864730"/>
              <a:gd name="connsiteX10" fmla="*/ 3846766 w 5546031"/>
              <a:gd name="connsiteY10" fmla="*/ 0 h 6864730"/>
              <a:gd name="connsiteX11" fmla="*/ 3846766 w 5546031"/>
              <a:gd name="connsiteY11" fmla="*/ 537 h 6864730"/>
              <a:gd name="connsiteX12" fmla="*/ 5545537 w 5546031"/>
              <a:gd name="connsiteY12" fmla="*/ 537 h 6864730"/>
              <a:gd name="connsiteX13" fmla="*/ 5545536 w 5546031"/>
              <a:gd name="connsiteY13" fmla="*/ 6860545 h 6864730"/>
              <a:gd name="connsiteX14" fmla="*/ 1067337 w 5546031"/>
              <a:gd name="connsiteY14" fmla="*/ 6863300 h 6864730"/>
              <a:gd name="connsiteX15" fmla="*/ 1069719 w 5546031"/>
              <a:gd name="connsiteY15" fmla="*/ 6318334 h 6864730"/>
              <a:gd name="connsiteX16" fmla="*/ 1069720 w 5546031"/>
              <a:gd name="connsiteY16" fmla="*/ 6318321 h 6864730"/>
              <a:gd name="connsiteX17" fmla="*/ 1069719 w 5546031"/>
              <a:gd name="connsiteY17" fmla="*/ 6318310 h 6864730"/>
              <a:gd name="connsiteX18" fmla="*/ 1061010 w 5546031"/>
              <a:gd name="connsiteY18" fmla="*/ 6219603 h 6864730"/>
              <a:gd name="connsiteX19" fmla="*/ 624433 w 5546031"/>
              <a:gd name="connsiteY19" fmla="*/ 5771972 h 6864730"/>
              <a:gd name="connsiteX20" fmla="*/ 426816 w 5546031"/>
              <a:gd name="connsiteY20" fmla="*/ 5735384 h 6864730"/>
              <a:gd name="connsiteX21" fmla="*/ 9971 w 5546031"/>
              <a:gd name="connsiteY21" fmla="*/ 5223932 h 6864730"/>
              <a:gd name="connsiteX22" fmla="*/ 426816 w 5546031"/>
              <a:gd name="connsiteY22" fmla="*/ 4712481 h 6864730"/>
              <a:gd name="connsiteX23" fmla="*/ 512040 w 5546031"/>
              <a:gd name="connsiteY23" fmla="*/ 4703889 h 6864730"/>
              <a:gd name="connsiteX24" fmla="*/ 512040 w 5546031"/>
              <a:gd name="connsiteY24" fmla="*/ 4703511 h 6864730"/>
              <a:gd name="connsiteX25" fmla="*/ 423086 w 5546031"/>
              <a:gd name="connsiteY25" fmla="*/ 4694544 h 6864730"/>
              <a:gd name="connsiteX26" fmla="*/ 0 w 5546031"/>
              <a:gd name="connsiteY26" fmla="*/ 4175435 h 6864730"/>
              <a:gd name="connsiteX27" fmla="*/ 529874 w 5546031"/>
              <a:gd name="connsiteY27" fmla="*/ 3645561 h 6864730"/>
              <a:gd name="connsiteX28" fmla="*/ 1048983 w 5546031"/>
              <a:gd name="connsiteY28" fmla="*/ 4068647 h 6864730"/>
              <a:gd name="connsiteX29" fmla="*/ 1057146 w 5546031"/>
              <a:gd name="connsiteY29" fmla="*/ 4149617 h 6864730"/>
              <a:gd name="connsiteX30" fmla="*/ 1069719 w 5546031"/>
              <a:gd name="connsiteY30" fmla="*/ 4620012 h 6864730"/>
              <a:gd name="connsiteX31" fmla="*/ 1095113 w 5546031"/>
              <a:gd name="connsiteY31" fmla="*/ 4538207 h 6864730"/>
              <a:gd name="connsiteX32" fmla="*/ 1576145 w 5546031"/>
              <a:gd name="connsiteY32" fmla="*/ 4219357 h 6864730"/>
              <a:gd name="connsiteX33" fmla="*/ 1609779 w 5546031"/>
              <a:gd name="connsiteY33" fmla="*/ 4222748 h 6864730"/>
              <a:gd name="connsiteX34" fmla="*/ 1609779 w 5546031"/>
              <a:gd name="connsiteY34" fmla="*/ 4205666 h 6864730"/>
              <a:gd name="connsiteX35" fmla="*/ 1577115 w 5546031"/>
              <a:gd name="connsiteY35" fmla="*/ 4208959 h 6864730"/>
              <a:gd name="connsiteX36" fmla="*/ 1055057 w 5546031"/>
              <a:gd name="connsiteY36" fmla="*/ 3686901 h 6864730"/>
              <a:gd name="connsiteX37" fmla="*/ 1577115 w 5546031"/>
              <a:gd name="connsiteY37" fmla="*/ 3164843 h 6864730"/>
              <a:gd name="connsiteX38" fmla="*/ 2088567 w 5546031"/>
              <a:gd name="connsiteY38" fmla="*/ 3581688 h 6864730"/>
              <a:gd name="connsiteX39" fmla="*/ 2098635 w 5546031"/>
              <a:gd name="connsiteY39" fmla="*/ 3681565 h 6864730"/>
              <a:gd name="connsiteX40" fmla="*/ 2113837 w 5546031"/>
              <a:gd name="connsiteY40" fmla="*/ 3681565 h 6864730"/>
              <a:gd name="connsiteX41" fmla="*/ 2113837 w 5546031"/>
              <a:gd name="connsiteY41" fmla="*/ 2637449 h 6864730"/>
              <a:gd name="connsiteX42" fmla="*/ 2114775 w 5546031"/>
              <a:gd name="connsiteY42" fmla="*/ 2637449 h 6864730"/>
              <a:gd name="connsiteX43" fmla="*/ 2113835 w 5546031"/>
              <a:gd name="connsiteY43" fmla="*/ 2628122 h 6864730"/>
              <a:gd name="connsiteX44" fmla="*/ 2635893 w 5546031"/>
              <a:gd name="connsiteY44" fmla="*/ 2106064 h 6864730"/>
              <a:gd name="connsiteX45" fmla="*/ 2649648 w 5546031"/>
              <a:gd name="connsiteY45" fmla="*/ 2107451 h 6864730"/>
              <a:gd name="connsiteX46" fmla="*/ 2649648 w 5546031"/>
              <a:gd name="connsiteY46" fmla="*/ 2090015 h 6864730"/>
              <a:gd name="connsiteX47" fmla="*/ 2635894 w 5546031"/>
              <a:gd name="connsiteY47" fmla="*/ 2091401 h 6864730"/>
              <a:gd name="connsiteX48" fmla="*/ 2113836 w 5546031"/>
              <a:gd name="connsiteY48" fmla="*/ 1569343 h 6864730"/>
              <a:gd name="connsiteX49" fmla="*/ 2635894 w 5546031"/>
              <a:gd name="connsiteY49" fmla="*/ 1047285 h 6864730"/>
              <a:gd name="connsiteX50" fmla="*/ 2649648 w 5546031"/>
              <a:gd name="connsiteY50" fmla="*/ 1048672 h 6864730"/>
              <a:gd name="connsiteX51" fmla="*/ 2649648 w 5546031"/>
              <a:gd name="connsiteY51" fmla="*/ 1043268 h 6864730"/>
              <a:gd name="connsiteX52" fmla="*/ 2689899 w 5546031"/>
              <a:gd name="connsiteY52" fmla="*/ 1039210 h 6864730"/>
              <a:gd name="connsiteX53" fmla="*/ 2689899 w 5546031"/>
              <a:gd name="connsiteY53" fmla="*/ 1038672 h 6864730"/>
              <a:gd name="connsiteX54" fmla="*/ 2635893 w 5546031"/>
              <a:gd name="connsiteY54" fmla="*/ 1044116 h 6864730"/>
              <a:gd name="connsiteX55" fmla="*/ 2113835 w 5546031"/>
              <a:gd name="connsiteY55" fmla="*/ 522058 h 6864730"/>
              <a:gd name="connsiteX56" fmla="*/ 2635893 w 5546031"/>
              <a:gd name="connsiteY56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2689899 w 5546031"/>
              <a:gd name="connsiteY8" fmla="*/ 537 h 6864730"/>
              <a:gd name="connsiteX9" fmla="*/ 3846766 w 5546031"/>
              <a:gd name="connsiteY9" fmla="*/ 0 h 6864730"/>
              <a:gd name="connsiteX10" fmla="*/ 3846766 w 5546031"/>
              <a:gd name="connsiteY10" fmla="*/ 537 h 6864730"/>
              <a:gd name="connsiteX11" fmla="*/ 5545537 w 5546031"/>
              <a:gd name="connsiteY11" fmla="*/ 537 h 6864730"/>
              <a:gd name="connsiteX12" fmla="*/ 5545536 w 5546031"/>
              <a:gd name="connsiteY12" fmla="*/ 6860545 h 6864730"/>
              <a:gd name="connsiteX13" fmla="*/ 1067337 w 5546031"/>
              <a:gd name="connsiteY13" fmla="*/ 6863300 h 6864730"/>
              <a:gd name="connsiteX14" fmla="*/ 1069719 w 5546031"/>
              <a:gd name="connsiteY14" fmla="*/ 6318334 h 6864730"/>
              <a:gd name="connsiteX15" fmla="*/ 1069720 w 5546031"/>
              <a:gd name="connsiteY15" fmla="*/ 6318321 h 6864730"/>
              <a:gd name="connsiteX16" fmla="*/ 1069719 w 5546031"/>
              <a:gd name="connsiteY16" fmla="*/ 6318310 h 6864730"/>
              <a:gd name="connsiteX17" fmla="*/ 1061010 w 5546031"/>
              <a:gd name="connsiteY17" fmla="*/ 6219603 h 6864730"/>
              <a:gd name="connsiteX18" fmla="*/ 624433 w 5546031"/>
              <a:gd name="connsiteY18" fmla="*/ 5771972 h 6864730"/>
              <a:gd name="connsiteX19" fmla="*/ 426816 w 5546031"/>
              <a:gd name="connsiteY19" fmla="*/ 5735384 h 6864730"/>
              <a:gd name="connsiteX20" fmla="*/ 9971 w 5546031"/>
              <a:gd name="connsiteY20" fmla="*/ 5223932 h 6864730"/>
              <a:gd name="connsiteX21" fmla="*/ 426816 w 5546031"/>
              <a:gd name="connsiteY21" fmla="*/ 4712481 h 6864730"/>
              <a:gd name="connsiteX22" fmla="*/ 512040 w 5546031"/>
              <a:gd name="connsiteY22" fmla="*/ 4703889 h 6864730"/>
              <a:gd name="connsiteX23" fmla="*/ 512040 w 5546031"/>
              <a:gd name="connsiteY23" fmla="*/ 4703511 h 6864730"/>
              <a:gd name="connsiteX24" fmla="*/ 423086 w 5546031"/>
              <a:gd name="connsiteY24" fmla="*/ 4694544 h 6864730"/>
              <a:gd name="connsiteX25" fmla="*/ 0 w 5546031"/>
              <a:gd name="connsiteY25" fmla="*/ 4175435 h 6864730"/>
              <a:gd name="connsiteX26" fmla="*/ 529874 w 5546031"/>
              <a:gd name="connsiteY26" fmla="*/ 3645561 h 6864730"/>
              <a:gd name="connsiteX27" fmla="*/ 1048983 w 5546031"/>
              <a:gd name="connsiteY27" fmla="*/ 4068647 h 6864730"/>
              <a:gd name="connsiteX28" fmla="*/ 1057146 w 5546031"/>
              <a:gd name="connsiteY28" fmla="*/ 4149617 h 6864730"/>
              <a:gd name="connsiteX29" fmla="*/ 1069719 w 5546031"/>
              <a:gd name="connsiteY29" fmla="*/ 4620012 h 6864730"/>
              <a:gd name="connsiteX30" fmla="*/ 1095113 w 5546031"/>
              <a:gd name="connsiteY30" fmla="*/ 4538207 h 6864730"/>
              <a:gd name="connsiteX31" fmla="*/ 1576145 w 5546031"/>
              <a:gd name="connsiteY31" fmla="*/ 4219357 h 6864730"/>
              <a:gd name="connsiteX32" fmla="*/ 1609779 w 5546031"/>
              <a:gd name="connsiteY32" fmla="*/ 4222748 h 6864730"/>
              <a:gd name="connsiteX33" fmla="*/ 1609779 w 5546031"/>
              <a:gd name="connsiteY33" fmla="*/ 4205666 h 6864730"/>
              <a:gd name="connsiteX34" fmla="*/ 1577115 w 5546031"/>
              <a:gd name="connsiteY34" fmla="*/ 4208959 h 6864730"/>
              <a:gd name="connsiteX35" fmla="*/ 1055057 w 5546031"/>
              <a:gd name="connsiteY35" fmla="*/ 3686901 h 6864730"/>
              <a:gd name="connsiteX36" fmla="*/ 1577115 w 5546031"/>
              <a:gd name="connsiteY36" fmla="*/ 3164843 h 6864730"/>
              <a:gd name="connsiteX37" fmla="*/ 2088567 w 5546031"/>
              <a:gd name="connsiteY37" fmla="*/ 3581688 h 6864730"/>
              <a:gd name="connsiteX38" fmla="*/ 2098635 w 5546031"/>
              <a:gd name="connsiteY38" fmla="*/ 3681565 h 6864730"/>
              <a:gd name="connsiteX39" fmla="*/ 2113837 w 5546031"/>
              <a:gd name="connsiteY39" fmla="*/ 3681565 h 6864730"/>
              <a:gd name="connsiteX40" fmla="*/ 2113837 w 5546031"/>
              <a:gd name="connsiteY40" fmla="*/ 2637449 h 6864730"/>
              <a:gd name="connsiteX41" fmla="*/ 2114775 w 5546031"/>
              <a:gd name="connsiteY41" fmla="*/ 2637449 h 6864730"/>
              <a:gd name="connsiteX42" fmla="*/ 2113835 w 5546031"/>
              <a:gd name="connsiteY42" fmla="*/ 2628122 h 6864730"/>
              <a:gd name="connsiteX43" fmla="*/ 2635893 w 5546031"/>
              <a:gd name="connsiteY43" fmla="*/ 2106064 h 6864730"/>
              <a:gd name="connsiteX44" fmla="*/ 2649648 w 5546031"/>
              <a:gd name="connsiteY44" fmla="*/ 2107451 h 6864730"/>
              <a:gd name="connsiteX45" fmla="*/ 2649648 w 5546031"/>
              <a:gd name="connsiteY45" fmla="*/ 2090015 h 6864730"/>
              <a:gd name="connsiteX46" fmla="*/ 2635894 w 5546031"/>
              <a:gd name="connsiteY46" fmla="*/ 2091401 h 6864730"/>
              <a:gd name="connsiteX47" fmla="*/ 2113836 w 5546031"/>
              <a:gd name="connsiteY47" fmla="*/ 1569343 h 6864730"/>
              <a:gd name="connsiteX48" fmla="*/ 2635894 w 5546031"/>
              <a:gd name="connsiteY48" fmla="*/ 1047285 h 6864730"/>
              <a:gd name="connsiteX49" fmla="*/ 2649648 w 5546031"/>
              <a:gd name="connsiteY49" fmla="*/ 1048672 h 6864730"/>
              <a:gd name="connsiteX50" fmla="*/ 2649648 w 5546031"/>
              <a:gd name="connsiteY50" fmla="*/ 1043268 h 6864730"/>
              <a:gd name="connsiteX51" fmla="*/ 2689899 w 5546031"/>
              <a:gd name="connsiteY51" fmla="*/ 1039210 h 6864730"/>
              <a:gd name="connsiteX52" fmla="*/ 2689899 w 5546031"/>
              <a:gd name="connsiteY52" fmla="*/ 1038672 h 6864730"/>
              <a:gd name="connsiteX53" fmla="*/ 2635893 w 5546031"/>
              <a:gd name="connsiteY53" fmla="*/ 1044116 h 6864730"/>
              <a:gd name="connsiteX54" fmla="*/ 2113835 w 5546031"/>
              <a:gd name="connsiteY54" fmla="*/ 522058 h 6864730"/>
              <a:gd name="connsiteX55" fmla="*/ 2635893 w 5546031"/>
              <a:gd name="connsiteY55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89899 w 5546031"/>
              <a:gd name="connsiteY51" fmla="*/ 1038672 h 6864730"/>
              <a:gd name="connsiteX52" fmla="*/ 2635893 w 5546031"/>
              <a:gd name="connsiteY52" fmla="*/ 1044116 h 6864730"/>
              <a:gd name="connsiteX53" fmla="*/ 2113835 w 5546031"/>
              <a:gd name="connsiteY53" fmla="*/ 522058 h 6864730"/>
              <a:gd name="connsiteX54" fmla="*/ 2635893 w 5546031"/>
              <a:gd name="connsiteY54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89899 w 5546031"/>
              <a:gd name="connsiteY50" fmla="*/ 1039210 h 6864730"/>
              <a:gd name="connsiteX51" fmla="*/ 2635893 w 5546031"/>
              <a:gd name="connsiteY51" fmla="*/ 1044116 h 6864730"/>
              <a:gd name="connsiteX52" fmla="*/ 2113835 w 5546031"/>
              <a:gd name="connsiteY52" fmla="*/ 522058 h 6864730"/>
              <a:gd name="connsiteX53" fmla="*/ 2635893 w 5546031"/>
              <a:gd name="connsiteY53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3846766 w 5546031"/>
              <a:gd name="connsiteY9" fmla="*/ 537 h 6864730"/>
              <a:gd name="connsiteX10" fmla="*/ 5545537 w 5546031"/>
              <a:gd name="connsiteY10" fmla="*/ 537 h 6864730"/>
              <a:gd name="connsiteX11" fmla="*/ 5545536 w 5546031"/>
              <a:gd name="connsiteY11" fmla="*/ 6860545 h 6864730"/>
              <a:gd name="connsiteX12" fmla="*/ 1067337 w 5546031"/>
              <a:gd name="connsiteY12" fmla="*/ 6863300 h 6864730"/>
              <a:gd name="connsiteX13" fmla="*/ 1069719 w 5546031"/>
              <a:gd name="connsiteY13" fmla="*/ 6318334 h 6864730"/>
              <a:gd name="connsiteX14" fmla="*/ 1069720 w 5546031"/>
              <a:gd name="connsiteY14" fmla="*/ 6318321 h 6864730"/>
              <a:gd name="connsiteX15" fmla="*/ 1069719 w 5546031"/>
              <a:gd name="connsiteY15" fmla="*/ 6318310 h 6864730"/>
              <a:gd name="connsiteX16" fmla="*/ 1061010 w 5546031"/>
              <a:gd name="connsiteY16" fmla="*/ 6219603 h 6864730"/>
              <a:gd name="connsiteX17" fmla="*/ 624433 w 5546031"/>
              <a:gd name="connsiteY17" fmla="*/ 5771972 h 6864730"/>
              <a:gd name="connsiteX18" fmla="*/ 426816 w 5546031"/>
              <a:gd name="connsiteY18" fmla="*/ 5735384 h 6864730"/>
              <a:gd name="connsiteX19" fmla="*/ 9971 w 5546031"/>
              <a:gd name="connsiteY19" fmla="*/ 5223932 h 6864730"/>
              <a:gd name="connsiteX20" fmla="*/ 426816 w 5546031"/>
              <a:gd name="connsiteY20" fmla="*/ 4712481 h 6864730"/>
              <a:gd name="connsiteX21" fmla="*/ 512040 w 5546031"/>
              <a:gd name="connsiteY21" fmla="*/ 4703889 h 6864730"/>
              <a:gd name="connsiteX22" fmla="*/ 512040 w 5546031"/>
              <a:gd name="connsiteY22" fmla="*/ 4703511 h 6864730"/>
              <a:gd name="connsiteX23" fmla="*/ 423086 w 5546031"/>
              <a:gd name="connsiteY23" fmla="*/ 4694544 h 6864730"/>
              <a:gd name="connsiteX24" fmla="*/ 0 w 5546031"/>
              <a:gd name="connsiteY24" fmla="*/ 4175435 h 6864730"/>
              <a:gd name="connsiteX25" fmla="*/ 529874 w 5546031"/>
              <a:gd name="connsiteY25" fmla="*/ 3645561 h 6864730"/>
              <a:gd name="connsiteX26" fmla="*/ 1048983 w 5546031"/>
              <a:gd name="connsiteY26" fmla="*/ 4068647 h 6864730"/>
              <a:gd name="connsiteX27" fmla="*/ 1057146 w 5546031"/>
              <a:gd name="connsiteY27" fmla="*/ 4149617 h 6864730"/>
              <a:gd name="connsiteX28" fmla="*/ 1069719 w 5546031"/>
              <a:gd name="connsiteY28" fmla="*/ 4620012 h 6864730"/>
              <a:gd name="connsiteX29" fmla="*/ 1095113 w 5546031"/>
              <a:gd name="connsiteY29" fmla="*/ 4538207 h 6864730"/>
              <a:gd name="connsiteX30" fmla="*/ 1576145 w 5546031"/>
              <a:gd name="connsiteY30" fmla="*/ 4219357 h 6864730"/>
              <a:gd name="connsiteX31" fmla="*/ 1609779 w 5546031"/>
              <a:gd name="connsiteY31" fmla="*/ 4222748 h 6864730"/>
              <a:gd name="connsiteX32" fmla="*/ 1609779 w 5546031"/>
              <a:gd name="connsiteY32" fmla="*/ 4205666 h 6864730"/>
              <a:gd name="connsiteX33" fmla="*/ 1577115 w 5546031"/>
              <a:gd name="connsiteY33" fmla="*/ 4208959 h 6864730"/>
              <a:gd name="connsiteX34" fmla="*/ 1055057 w 5546031"/>
              <a:gd name="connsiteY34" fmla="*/ 3686901 h 6864730"/>
              <a:gd name="connsiteX35" fmla="*/ 1577115 w 5546031"/>
              <a:gd name="connsiteY35" fmla="*/ 3164843 h 6864730"/>
              <a:gd name="connsiteX36" fmla="*/ 2088567 w 5546031"/>
              <a:gd name="connsiteY36" fmla="*/ 3581688 h 6864730"/>
              <a:gd name="connsiteX37" fmla="*/ 2098635 w 5546031"/>
              <a:gd name="connsiteY37" fmla="*/ 3681565 h 6864730"/>
              <a:gd name="connsiteX38" fmla="*/ 2113837 w 5546031"/>
              <a:gd name="connsiteY38" fmla="*/ 3681565 h 6864730"/>
              <a:gd name="connsiteX39" fmla="*/ 2113837 w 5546031"/>
              <a:gd name="connsiteY39" fmla="*/ 2637449 h 6864730"/>
              <a:gd name="connsiteX40" fmla="*/ 2114775 w 5546031"/>
              <a:gd name="connsiteY40" fmla="*/ 2637449 h 6864730"/>
              <a:gd name="connsiteX41" fmla="*/ 2113835 w 5546031"/>
              <a:gd name="connsiteY41" fmla="*/ 2628122 h 6864730"/>
              <a:gd name="connsiteX42" fmla="*/ 2635893 w 5546031"/>
              <a:gd name="connsiteY42" fmla="*/ 2106064 h 6864730"/>
              <a:gd name="connsiteX43" fmla="*/ 2649648 w 5546031"/>
              <a:gd name="connsiteY43" fmla="*/ 2107451 h 6864730"/>
              <a:gd name="connsiteX44" fmla="*/ 2649648 w 5546031"/>
              <a:gd name="connsiteY44" fmla="*/ 2090015 h 6864730"/>
              <a:gd name="connsiteX45" fmla="*/ 2635894 w 5546031"/>
              <a:gd name="connsiteY45" fmla="*/ 2091401 h 6864730"/>
              <a:gd name="connsiteX46" fmla="*/ 2113836 w 5546031"/>
              <a:gd name="connsiteY46" fmla="*/ 1569343 h 6864730"/>
              <a:gd name="connsiteX47" fmla="*/ 2635894 w 5546031"/>
              <a:gd name="connsiteY47" fmla="*/ 1047285 h 6864730"/>
              <a:gd name="connsiteX48" fmla="*/ 2649648 w 5546031"/>
              <a:gd name="connsiteY48" fmla="*/ 1048672 h 6864730"/>
              <a:gd name="connsiteX49" fmla="*/ 2649648 w 5546031"/>
              <a:gd name="connsiteY49" fmla="*/ 1043268 h 6864730"/>
              <a:gd name="connsiteX50" fmla="*/ 2635893 w 5546031"/>
              <a:gd name="connsiteY50" fmla="*/ 1044116 h 6864730"/>
              <a:gd name="connsiteX51" fmla="*/ 2113835 w 5546031"/>
              <a:gd name="connsiteY51" fmla="*/ 522058 h 6864730"/>
              <a:gd name="connsiteX52" fmla="*/ 2635893 w 5546031"/>
              <a:gd name="connsiteY52" fmla="*/ 0 h 6864730"/>
              <a:gd name="connsiteX0" fmla="*/ 1577115 w 5546031"/>
              <a:gd name="connsiteY0" fmla="*/ 2106064 h 6864730"/>
              <a:gd name="connsiteX1" fmla="*/ 2099173 w 5546031"/>
              <a:gd name="connsiteY1" fmla="*/ 2628122 h 6864730"/>
              <a:gd name="connsiteX2" fmla="*/ 1577115 w 5546031"/>
              <a:gd name="connsiteY2" fmla="*/ 3150180 h 6864730"/>
              <a:gd name="connsiteX3" fmla="*/ 1055057 w 5546031"/>
              <a:gd name="connsiteY3" fmla="*/ 2628122 h 6864730"/>
              <a:gd name="connsiteX4" fmla="*/ 1577115 w 5546031"/>
              <a:gd name="connsiteY4" fmla="*/ 2106064 h 6864730"/>
              <a:gd name="connsiteX5" fmla="*/ 2635893 w 5546031"/>
              <a:gd name="connsiteY5" fmla="*/ 0 h 6864730"/>
              <a:gd name="connsiteX6" fmla="*/ 2649648 w 5546031"/>
              <a:gd name="connsiteY6" fmla="*/ 1387 h 6864730"/>
              <a:gd name="connsiteX7" fmla="*/ 2649648 w 5546031"/>
              <a:gd name="connsiteY7" fmla="*/ 537 h 6864730"/>
              <a:gd name="connsiteX8" fmla="*/ 3846766 w 5546031"/>
              <a:gd name="connsiteY8" fmla="*/ 0 h 6864730"/>
              <a:gd name="connsiteX9" fmla="*/ 5545537 w 5546031"/>
              <a:gd name="connsiteY9" fmla="*/ 537 h 6864730"/>
              <a:gd name="connsiteX10" fmla="*/ 5545536 w 5546031"/>
              <a:gd name="connsiteY10" fmla="*/ 6860545 h 6864730"/>
              <a:gd name="connsiteX11" fmla="*/ 1067337 w 5546031"/>
              <a:gd name="connsiteY11" fmla="*/ 6863300 h 6864730"/>
              <a:gd name="connsiteX12" fmla="*/ 1069719 w 5546031"/>
              <a:gd name="connsiteY12" fmla="*/ 6318334 h 6864730"/>
              <a:gd name="connsiteX13" fmla="*/ 1069720 w 5546031"/>
              <a:gd name="connsiteY13" fmla="*/ 6318321 h 6864730"/>
              <a:gd name="connsiteX14" fmla="*/ 1069719 w 5546031"/>
              <a:gd name="connsiteY14" fmla="*/ 6318310 h 6864730"/>
              <a:gd name="connsiteX15" fmla="*/ 1061010 w 5546031"/>
              <a:gd name="connsiteY15" fmla="*/ 6219603 h 6864730"/>
              <a:gd name="connsiteX16" fmla="*/ 624433 w 5546031"/>
              <a:gd name="connsiteY16" fmla="*/ 5771972 h 6864730"/>
              <a:gd name="connsiteX17" fmla="*/ 426816 w 5546031"/>
              <a:gd name="connsiteY17" fmla="*/ 5735384 h 6864730"/>
              <a:gd name="connsiteX18" fmla="*/ 9971 w 5546031"/>
              <a:gd name="connsiteY18" fmla="*/ 5223932 h 6864730"/>
              <a:gd name="connsiteX19" fmla="*/ 426816 w 5546031"/>
              <a:gd name="connsiteY19" fmla="*/ 4712481 h 6864730"/>
              <a:gd name="connsiteX20" fmla="*/ 512040 w 5546031"/>
              <a:gd name="connsiteY20" fmla="*/ 4703889 h 6864730"/>
              <a:gd name="connsiteX21" fmla="*/ 512040 w 5546031"/>
              <a:gd name="connsiteY21" fmla="*/ 4703511 h 6864730"/>
              <a:gd name="connsiteX22" fmla="*/ 423086 w 5546031"/>
              <a:gd name="connsiteY22" fmla="*/ 4694544 h 6864730"/>
              <a:gd name="connsiteX23" fmla="*/ 0 w 5546031"/>
              <a:gd name="connsiteY23" fmla="*/ 4175435 h 6864730"/>
              <a:gd name="connsiteX24" fmla="*/ 529874 w 5546031"/>
              <a:gd name="connsiteY24" fmla="*/ 3645561 h 6864730"/>
              <a:gd name="connsiteX25" fmla="*/ 1048983 w 5546031"/>
              <a:gd name="connsiteY25" fmla="*/ 4068647 h 6864730"/>
              <a:gd name="connsiteX26" fmla="*/ 1057146 w 5546031"/>
              <a:gd name="connsiteY26" fmla="*/ 4149617 h 6864730"/>
              <a:gd name="connsiteX27" fmla="*/ 1069719 w 5546031"/>
              <a:gd name="connsiteY27" fmla="*/ 4620012 h 6864730"/>
              <a:gd name="connsiteX28" fmla="*/ 1095113 w 5546031"/>
              <a:gd name="connsiteY28" fmla="*/ 4538207 h 6864730"/>
              <a:gd name="connsiteX29" fmla="*/ 1576145 w 5546031"/>
              <a:gd name="connsiteY29" fmla="*/ 4219357 h 6864730"/>
              <a:gd name="connsiteX30" fmla="*/ 1609779 w 5546031"/>
              <a:gd name="connsiteY30" fmla="*/ 4222748 h 6864730"/>
              <a:gd name="connsiteX31" fmla="*/ 1609779 w 5546031"/>
              <a:gd name="connsiteY31" fmla="*/ 4205666 h 6864730"/>
              <a:gd name="connsiteX32" fmla="*/ 1577115 w 5546031"/>
              <a:gd name="connsiteY32" fmla="*/ 4208959 h 6864730"/>
              <a:gd name="connsiteX33" fmla="*/ 1055057 w 5546031"/>
              <a:gd name="connsiteY33" fmla="*/ 3686901 h 6864730"/>
              <a:gd name="connsiteX34" fmla="*/ 1577115 w 5546031"/>
              <a:gd name="connsiteY34" fmla="*/ 3164843 h 6864730"/>
              <a:gd name="connsiteX35" fmla="*/ 2088567 w 5546031"/>
              <a:gd name="connsiteY35" fmla="*/ 3581688 h 6864730"/>
              <a:gd name="connsiteX36" fmla="*/ 2098635 w 5546031"/>
              <a:gd name="connsiteY36" fmla="*/ 3681565 h 6864730"/>
              <a:gd name="connsiteX37" fmla="*/ 2113837 w 5546031"/>
              <a:gd name="connsiteY37" fmla="*/ 3681565 h 6864730"/>
              <a:gd name="connsiteX38" fmla="*/ 2113837 w 5546031"/>
              <a:gd name="connsiteY38" fmla="*/ 2637449 h 6864730"/>
              <a:gd name="connsiteX39" fmla="*/ 2114775 w 5546031"/>
              <a:gd name="connsiteY39" fmla="*/ 2637449 h 6864730"/>
              <a:gd name="connsiteX40" fmla="*/ 2113835 w 5546031"/>
              <a:gd name="connsiteY40" fmla="*/ 2628122 h 6864730"/>
              <a:gd name="connsiteX41" fmla="*/ 2635893 w 5546031"/>
              <a:gd name="connsiteY41" fmla="*/ 2106064 h 6864730"/>
              <a:gd name="connsiteX42" fmla="*/ 2649648 w 5546031"/>
              <a:gd name="connsiteY42" fmla="*/ 2107451 h 6864730"/>
              <a:gd name="connsiteX43" fmla="*/ 2649648 w 5546031"/>
              <a:gd name="connsiteY43" fmla="*/ 2090015 h 6864730"/>
              <a:gd name="connsiteX44" fmla="*/ 2635894 w 5546031"/>
              <a:gd name="connsiteY44" fmla="*/ 2091401 h 6864730"/>
              <a:gd name="connsiteX45" fmla="*/ 2113836 w 5546031"/>
              <a:gd name="connsiteY45" fmla="*/ 1569343 h 6864730"/>
              <a:gd name="connsiteX46" fmla="*/ 2635894 w 5546031"/>
              <a:gd name="connsiteY46" fmla="*/ 1047285 h 6864730"/>
              <a:gd name="connsiteX47" fmla="*/ 2649648 w 5546031"/>
              <a:gd name="connsiteY47" fmla="*/ 1048672 h 6864730"/>
              <a:gd name="connsiteX48" fmla="*/ 2649648 w 5546031"/>
              <a:gd name="connsiteY48" fmla="*/ 1043268 h 6864730"/>
              <a:gd name="connsiteX49" fmla="*/ 2635893 w 5546031"/>
              <a:gd name="connsiteY49" fmla="*/ 1044116 h 6864730"/>
              <a:gd name="connsiteX50" fmla="*/ 2113835 w 5546031"/>
              <a:gd name="connsiteY50" fmla="*/ 522058 h 6864730"/>
              <a:gd name="connsiteX51" fmla="*/ 2635893 w 5546031"/>
              <a:gd name="connsiteY51" fmla="*/ 0 h 68647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</a:cxnLst>
            <a:rect l="l" t="t" r="r" b="b"/>
            <a:pathLst>
              <a:path w="5546031" h="6864730">
                <a:moveTo>
                  <a:pt x="1577115" y="2106064"/>
                </a:moveTo>
                <a:cubicBezTo>
                  <a:pt x="1865440" y="2106064"/>
                  <a:pt x="2099173" y="2339797"/>
                  <a:pt x="2099173" y="2628122"/>
                </a:cubicBezTo>
                <a:cubicBezTo>
                  <a:pt x="2099173" y="2916447"/>
                  <a:pt x="1865440" y="3150180"/>
                  <a:pt x="1577115" y="3150180"/>
                </a:cubicBezTo>
                <a:cubicBezTo>
                  <a:pt x="1288790" y="3150180"/>
                  <a:pt x="1055057" y="2916447"/>
                  <a:pt x="1055057" y="2628122"/>
                </a:cubicBezTo>
                <a:cubicBezTo>
                  <a:pt x="1055057" y="2339797"/>
                  <a:pt x="1288790" y="2106064"/>
                  <a:pt x="1577115" y="2106064"/>
                </a:cubicBezTo>
                <a:close/>
                <a:moveTo>
                  <a:pt x="2635893" y="0"/>
                </a:moveTo>
                <a:lnTo>
                  <a:pt x="2649648" y="1387"/>
                </a:lnTo>
                <a:lnTo>
                  <a:pt x="2649648" y="537"/>
                </a:lnTo>
                <a:lnTo>
                  <a:pt x="3846766" y="0"/>
                </a:lnTo>
                <a:lnTo>
                  <a:pt x="5545537" y="537"/>
                </a:lnTo>
                <a:cubicBezTo>
                  <a:pt x="5543820" y="2314681"/>
                  <a:pt x="5547253" y="4546401"/>
                  <a:pt x="5545536" y="6860545"/>
                </a:cubicBezTo>
                <a:cubicBezTo>
                  <a:pt x="5545847" y="6861075"/>
                  <a:pt x="2560070" y="6867533"/>
                  <a:pt x="1067337" y="6863300"/>
                </a:cubicBezTo>
                <a:cubicBezTo>
                  <a:pt x="1068990" y="6701392"/>
                  <a:pt x="1068066" y="6480242"/>
                  <a:pt x="1069719" y="6318334"/>
                </a:cubicBezTo>
                <a:cubicBezTo>
                  <a:pt x="1069719" y="6318330"/>
                  <a:pt x="1069720" y="6318325"/>
                  <a:pt x="1069720" y="6318321"/>
                </a:cubicBezTo>
                <a:cubicBezTo>
                  <a:pt x="1069720" y="6318317"/>
                  <a:pt x="1069719" y="6318314"/>
                  <a:pt x="1069719" y="6318310"/>
                </a:cubicBezTo>
                <a:lnTo>
                  <a:pt x="1061010" y="6219603"/>
                </a:lnTo>
                <a:cubicBezTo>
                  <a:pt x="1020946" y="5995312"/>
                  <a:pt x="846793" y="5817474"/>
                  <a:pt x="624433" y="5771972"/>
                </a:cubicBezTo>
                <a:lnTo>
                  <a:pt x="426816" y="5735384"/>
                </a:lnTo>
                <a:cubicBezTo>
                  <a:pt x="188923" y="5686704"/>
                  <a:pt x="9971" y="5476217"/>
                  <a:pt x="9971" y="5223932"/>
                </a:cubicBezTo>
                <a:cubicBezTo>
                  <a:pt x="9971" y="4971648"/>
                  <a:pt x="188923" y="4761160"/>
                  <a:pt x="426816" y="4712481"/>
                </a:cubicBezTo>
                <a:lnTo>
                  <a:pt x="512040" y="4703889"/>
                </a:lnTo>
                <a:lnTo>
                  <a:pt x="512040" y="4703511"/>
                </a:lnTo>
                <a:lnTo>
                  <a:pt x="423086" y="4694544"/>
                </a:lnTo>
                <a:cubicBezTo>
                  <a:pt x="181632" y="4645135"/>
                  <a:pt x="0" y="4431496"/>
                  <a:pt x="0" y="4175435"/>
                </a:cubicBezTo>
                <a:cubicBezTo>
                  <a:pt x="0" y="3882794"/>
                  <a:pt x="237233" y="3645561"/>
                  <a:pt x="529874" y="3645561"/>
                </a:cubicBezTo>
                <a:cubicBezTo>
                  <a:pt x="785935" y="3645561"/>
                  <a:pt x="999574" y="3827193"/>
                  <a:pt x="1048983" y="4068647"/>
                </a:cubicBezTo>
                <a:lnTo>
                  <a:pt x="1057146" y="4149617"/>
                </a:lnTo>
                <a:cubicBezTo>
                  <a:pt x="1060602" y="4241511"/>
                  <a:pt x="1063391" y="4555247"/>
                  <a:pt x="1069719" y="4620012"/>
                </a:cubicBezTo>
                <a:lnTo>
                  <a:pt x="1095113" y="4538207"/>
                </a:lnTo>
                <a:cubicBezTo>
                  <a:pt x="1174366" y="4350832"/>
                  <a:pt x="1359902" y="4219357"/>
                  <a:pt x="1576145" y="4219357"/>
                </a:cubicBezTo>
                <a:lnTo>
                  <a:pt x="1609779" y="4222748"/>
                </a:lnTo>
                <a:lnTo>
                  <a:pt x="1609779" y="4205666"/>
                </a:lnTo>
                <a:lnTo>
                  <a:pt x="1577115" y="4208959"/>
                </a:lnTo>
                <a:cubicBezTo>
                  <a:pt x="1288790" y="4208959"/>
                  <a:pt x="1055057" y="3975226"/>
                  <a:pt x="1055057" y="3686901"/>
                </a:cubicBezTo>
                <a:cubicBezTo>
                  <a:pt x="1055057" y="3398576"/>
                  <a:pt x="1288790" y="3164843"/>
                  <a:pt x="1577115" y="3164843"/>
                </a:cubicBezTo>
                <a:cubicBezTo>
                  <a:pt x="1829399" y="3164843"/>
                  <a:pt x="2039887" y="3343795"/>
                  <a:pt x="2088567" y="3581688"/>
                </a:cubicBezTo>
                <a:lnTo>
                  <a:pt x="2098635" y="3681565"/>
                </a:lnTo>
                <a:lnTo>
                  <a:pt x="2113837" y="3681565"/>
                </a:lnTo>
                <a:lnTo>
                  <a:pt x="2113837" y="2637449"/>
                </a:lnTo>
                <a:lnTo>
                  <a:pt x="2114775" y="2637449"/>
                </a:lnTo>
                <a:cubicBezTo>
                  <a:pt x="2114462" y="2634340"/>
                  <a:pt x="2114148" y="2631231"/>
                  <a:pt x="2113835" y="2628122"/>
                </a:cubicBezTo>
                <a:cubicBezTo>
                  <a:pt x="2113835" y="2339797"/>
                  <a:pt x="2347568" y="2106064"/>
                  <a:pt x="2635893" y="2106064"/>
                </a:cubicBezTo>
                <a:lnTo>
                  <a:pt x="2649648" y="2107451"/>
                </a:lnTo>
                <a:lnTo>
                  <a:pt x="2649648" y="2090015"/>
                </a:lnTo>
                <a:lnTo>
                  <a:pt x="2635894" y="2091401"/>
                </a:lnTo>
                <a:cubicBezTo>
                  <a:pt x="2347569" y="2091401"/>
                  <a:pt x="2113836" y="1857668"/>
                  <a:pt x="2113836" y="1569343"/>
                </a:cubicBezTo>
                <a:cubicBezTo>
                  <a:pt x="2113836" y="1281018"/>
                  <a:pt x="2347569" y="1047285"/>
                  <a:pt x="2635894" y="1047285"/>
                </a:cubicBezTo>
                <a:lnTo>
                  <a:pt x="2649648" y="1048672"/>
                </a:lnTo>
                <a:lnTo>
                  <a:pt x="2649648" y="1043268"/>
                </a:lnTo>
                <a:lnTo>
                  <a:pt x="2635893" y="1044116"/>
                </a:lnTo>
                <a:cubicBezTo>
                  <a:pt x="2347568" y="1044116"/>
                  <a:pt x="2113835" y="810383"/>
                  <a:pt x="2113835" y="522058"/>
                </a:cubicBezTo>
                <a:cubicBezTo>
                  <a:pt x="2113835" y="233733"/>
                  <a:pt x="2347568" y="0"/>
                  <a:pt x="2635893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>
                <a:latin typeface="+mn-lt"/>
              </a:defRPr>
            </a:lvl1pPr>
          </a:lstStyle>
          <a:p>
            <a:r>
              <a:rPr lang="fi-FI"/>
              <a:t>Lisää kuva napsauttamalla kuvaketta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09495105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e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.emf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9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.emf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" Type="http://schemas.openxmlformats.org/officeDocument/2006/relationships/slideLayout" Target="../slideLayouts/slideLayout20.xml"/><Relationship Id="rId5" Type="http://schemas.openxmlformats.org/officeDocument/2006/relationships/image" Target="../media/image1.emf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5" Type="http://schemas.openxmlformats.org/officeDocument/2006/relationships/image" Target="../media/image1.emf"/><Relationship Id="rId4" Type="http://schemas.openxmlformats.org/officeDocument/2006/relationships/theme" Target="../theme/theme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15.5.2024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507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3" r:id="rId1"/>
    <p:sldLayoutId id="2147483673" r:id="rId2"/>
    <p:sldLayoutId id="2147483662" r:id="rId3"/>
    <p:sldLayoutId id="2147483723" r:id="rId4"/>
    <p:sldLayoutId id="2147483731" r:id="rId5"/>
    <p:sldLayoutId id="2147483914" r:id="rId6"/>
    <p:sldLayoutId id="2147483684" r:id="rId7"/>
    <p:sldLayoutId id="2147483726" r:id="rId8"/>
    <p:sldLayoutId id="2147483892" r:id="rId9"/>
    <p:sldLayoutId id="2147483664" r:id="rId10"/>
    <p:sldLayoutId id="2147483665" r:id="rId11"/>
    <p:sldLayoutId id="2147483666" r:id="rId12"/>
    <p:sldLayoutId id="2147483912" r:id="rId1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 userDrawn="1">
          <p15:clr>
            <a:srgbClr val="F26B43"/>
          </p15:clr>
        </p15:guide>
        <p15:guide id="16" orient="horz" pos="2160" userDrawn="1">
          <p15:clr>
            <a:srgbClr val="F26B43"/>
          </p15:clr>
        </p15:guide>
        <p15:guide id="17" pos="7378" userDrawn="1">
          <p15:clr>
            <a:srgbClr val="F26B43"/>
          </p15:clr>
        </p15:guide>
        <p15:guide id="19" orient="horz" pos="210" userDrawn="1">
          <p15:clr>
            <a:srgbClr val="F26B43"/>
          </p15:clr>
        </p15:guide>
        <p15:guide id="20" orient="horz" pos="3929" userDrawn="1">
          <p15:clr>
            <a:srgbClr val="F26B43"/>
          </p15:clr>
        </p15:guide>
        <p15:guide id="21" orient="horz" pos="799" userDrawn="1">
          <p15:clr>
            <a:srgbClr val="F26B43"/>
          </p15:clr>
        </p15:guide>
        <p15:guide id="22" orient="horz" pos="1026" userDrawn="1">
          <p15:clr>
            <a:srgbClr val="F26B43"/>
          </p15:clr>
        </p15:guide>
        <p15:guide id="23" pos="1436" userDrawn="1">
          <p15:clr>
            <a:srgbClr val="F26B43"/>
          </p15:clr>
        </p15:guide>
        <p15:guide id="24" orient="horz" pos="3748" userDrawn="1">
          <p15:clr>
            <a:srgbClr val="F26B43"/>
          </p15:clr>
        </p15:guide>
        <p15:guide id="25" orient="horz" pos="4156" userDrawn="1">
          <p15:clr>
            <a:srgbClr val="F26B43"/>
          </p15:clr>
        </p15:guide>
        <p15:guide id="26" pos="2638" userDrawn="1">
          <p15:clr>
            <a:srgbClr val="F26B43"/>
          </p15:clr>
        </p15:guide>
        <p15:guide id="27" pos="5042" userDrawn="1">
          <p15:clr>
            <a:srgbClr val="F26B43"/>
          </p15:clr>
        </p15:guide>
        <p15:guide id="28" pos="6244" userDrawn="1">
          <p15:clr>
            <a:srgbClr val="F26B43"/>
          </p15:clr>
        </p15:guide>
        <p15:guide id="29" pos="3931" userDrawn="1">
          <p15:clr>
            <a:srgbClr val="F26B43"/>
          </p15:clr>
        </p15:guide>
        <p15:guide id="30" pos="302" userDrawn="1">
          <p15:clr>
            <a:srgbClr val="F26B43"/>
          </p15:clr>
        </p15:guide>
        <p15:guide id="31" pos="3840" userDrawn="1">
          <p15:clr>
            <a:srgbClr val="F26B43"/>
          </p15:clr>
        </p15:guide>
        <p15:guide id="32" pos="665" userDrawn="1">
          <p15:clr>
            <a:srgbClr val="F26B43"/>
          </p15:clr>
        </p15:guide>
        <p15:guide id="33" orient="horz" pos="2024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15.5.2024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01629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4" r:id="rId1"/>
    <p:sldLayoutId id="2147483868" r:id="rId2"/>
    <p:sldLayoutId id="2147483880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15.5.2024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4392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5" r:id="rId1"/>
    <p:sldLayoutId id="2147483810" r:id="rId2"/>
    <p:sldLayoutId id="2147483818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 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15.5.2024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56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4" r:id="rId1"/>
    <p:sldLayoutId id="2147483842" r:id="rId2"/>
    <p:sldLayoutId id="2147483849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84188" y="333375"/>
            <a:ext cx="11228387" cy="923925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r>
              <a:rPr lang="fi-FI" dirty="0"/>
              <a:t>Muokkaa perustyyliä</a:t>
            </a:r>
            <a:br>
              <a:rPr lang="fi-FI" dirty="0"/>
            </a:br>
            <a:r>
              <a:rPr lang="fi-FI" dirty="0"/>
              <a:t>napsauttamalla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84188" y="1628775"/>
            <a:ext cx="11228388" cy="43211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fi-FI" dirty="0"/>
              <a:t>Muokkaa tekstin perustyylejä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</p:txBody>
      </p:sp>
      <p:sp>
        <p:nvSpPr>
          <p:cNvPr id="4" name="Päivämäärän paikkamerkki 3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765592" y="6237288"/>
            <a:ext cx="110240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6D0B9357-9661-48F7-A1F2-C31C785BF849}" type="datetime1">
              <a:rPr lang="fi-FI" smtClean="0"/>
              <a:pPr/>
              <a:t>15.5.2024</a:t>
            </a:fld>
            <a:endParaRPr lang="fi-FI" dirty="0"/>
          </a:p>
        </p:txBody>
      </p:sp>
      <p:sp>
        <p:nvSpPr>
          <p:cNvPr id="5" name="Alatunnisteen paikkamerkki 4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588774" y="6238368"/>
            <a:ext cx="536459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r>
              <a:rPr lang="fi-FI"/>
              <a:t>Etunimi Sukunimi</a:t>
            </a:r>
            <a:endParaRPr lang="fi-FI" dirty="0"/>
          </a:p>
        </p:txBody>
      </p:sp>
      <p:sp>
        <p:nvSpPr>
          <p:cNvPr id="6" name="Dian numeron paikkamerkki 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674147" y="6237288"/>
            <a:ext cx="104426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fld id="{74579C77-9DC3-4139-BDA4-AA8FE7814479}" type="slidenum">
              <a:rPr lang="fi-FI" smtClean="0"/>
              <a:pPr/>
              <a:t>‹#›</a:t>
            </a:fld>
            <a:endParaRPr lang="fi-FI" dirty="0"/>
          </a:p>
        </p:txBody>
      </p:sp>
      <p:pic>
        <p:nvPicPr>
          <p:cNvPr id="12" name="Kuva 11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474799" y="6237288"/>
            <a:ext cx="1440000" cy="425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12036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9" r:id="rId2"/>
    <p:sldLayoutId id="2147483798" r:id="rId3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chemeClr val="tx2"/>
          </a:solidFill>
          <a:latin typeface="+mj-lt"/>
          <a:ea typeface="Inter SemiBold" panose="02000503000000020004" pitchFamily="2" charset="0"/>
          <a:cs typeface="+mj-cs"/>
        </a:defRPr>
      </a:lvl1pPr>
    </p:titleStyle>
    <p:bodyStyle>
      <a:lvl1pPr marL="216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1pPr>
      <a:lvl2pPr marL="36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2pPr>
      <a:lvl3pPr marL="54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3pPr>
      <a:lvl4pPr marL="72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4pPr>
      <a:lvl5pPr marL="900000" indent="-21600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tx2"/>
        </a:buClr>
        <a:buFont typeface="Arial" panose="020B0604020202020204" pitchFamily="34" charset="0"/>
        <a:buChar char="•"/>
        <a:defRPr lang="fi-FI" sz="1600" kern="1200" dirty="0" smtClean="0">
          <a:solidFill>
            <a:schemeClr val="tx1"/>
          </a:solidFill>
          <a:latin typeface="+mn-lt"/>
          <a:ea typeface="Inter" panose="02000503000000020004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5" pos="3749">
          <p15:clr>
            <a:srgbClr val="F26B43"/>
          </p15:clr>
        </p15:guide>
        <p15:guide id="16" orient="horz" pos="2160">
          <p15:clr>
            <a:srgbClr val="F26B43"/>
          </p15:clr>
        </p15:guide>
        <p15:guide id="17" pos="7378">
          <p15:clr>
            <a:srgbClr val="F26B43"/>
          </p15:clr>
        </p15:guide>
        <p15:guide id="19" orient="horz" pos="210">
          <p15:clr>
            <a:srgbClr val="F26B43"/>
          </p15:clr>
        </p15:guide>
        <p15:guide id="20" orient="horz" pos="3929">
          <p15:clr>
            <a:srgbClr val="F26B43"/>
          </p15:clr>
        </p15:guide>
        <p15:guide id="21" orient="horz" pos="799">
          <p15:clr>
            <a:srgbClr val="F26B43"/>
          </p15:clr>
        </p15:guide>
        <p15:guide id="22" orient="horz" pos="1026">
          <p15:clr>
            <a:srgbClr val="F26B43"/>
          </p15:clr>
        </p15:guide>
        <p15:guide id="23" pos="1436">
          <p15:clr>
            <a:srgbClr val="F26B43"/>
          </p15:clr>
        </p15:guide>
        <p15:guide id="24" orient="horz" pos="3748">
          <p15:clr>
            <a:srgbClr val="F26B43"/>
          </p15:clr>
        </p15:guide>
        <p15:guide id="25" orient="horz" pos="4156">
          <p15:clr>
            <a:srgbClr val="F26B43"/>
          </p15:clr>
        </p15:guide>
        <p15:guide id="26" pos="2638">
          <p15:clr>
            <a:srgbClr val="F26B43"/>
          </p15:clr>
        </p15:guide>
        <p15:guide id="27" pos="5042">
          <p15:clr>
            <a:srgbClr val="F26B43"/>
          </p15:clr>
        </p15:guide>
        <p15:guide id="28" pos="6244">
          <p15:clr>
            <a:srgbClr val="F26B43"/>
          </p15:clr>
        </p15:guide>
        <p15:guide id="29" pos="3931">
          <p15:clr>
            <a:srgbClr val="F26B43"/>
          </p15:clr>
        </p15:guide>
        <p15:guide id="30" pos="302">
          <p15:clr>
            <a:srgbClr val="F26B43"/>
          </p15:clr>
        </p15:guide>
        <p15:guide id="31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8.xml"/><Relationship Id="rId2" Type="http://schemas.openxmlformats.org/officeDocument/2006/relationships/chart" Target="../charts/chart17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0.xml"/><Relationship Id="rId4" Type="http://schemas.openxmlformats.org/officeDocument/2006/relationships/chart" Target="../charts/chart19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2.xml"/><Relationship Id="rId2" Type="http://schemas.openxmlformats.org/officeDocument/2006/relationships/chart" Target="../charts/chart21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24.xml"/><Relationship Id="rId4" Type="http://schemas.openxmlformats.org/officeDocument/2006/relationships/chart" Target="../charts/chart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2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0.xml"/><Relationship Id="rId2" Type="http://schemas.openxmlformats.org/officeDocument/2006/relationships/chart" Target="../charts/chart29.xml"/><Relationship Id="rId1" Type="http://schemas.openxmlformats.org/officeDocument/2006/relationships/slideLayout" Target="../slideLayouts/slideLayout4.xml"/><Relationship Id="rId5" Type="http://schemas.openxmlformats.org/officeDocument/2006/relationships/chart" Target="../charts/chart32.xml"/><Relationship Id="rId4" Type="http://schemas.openxmlformats.org/officeDocument/2006/relationships/chart" Target="../charts/chart3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5.xml"/><Relationship Id="rId2" Type="http://schemas.openxmlformats.org/officeDocument/2006/relationships/chart" Target="../charts/chart34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8.xml"/><Relationship Id="rId5" Type="http://schemas.openxmlformats.org/officeDocument/2006/relationships/chart" Target="../charts/chart37.xml"/><Relationship Id="rId4" Type="http://schemas.openxmlformats.org/officeDocument/2006/relationships/chart" Target="../charts/chart3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etunimi.sukunimi@pirha.fi" TargetMode="Externa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0.xml"/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4.xml"/><Relationship Id="rId4" Type="http://schemas.openxmlformats.org/officeDocument/2006/relationships/chart" Target="../charts/chart1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129A9108-D180-4E1D-9721-4AB61420034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055688" y="908050"/>
            <a:ext cx="5976937" cy="2305050"/>
          </a:xfrm>
          <a:prstGeom prst="rect">
            <a:avLst/>
          </a:prstGeom>
          <a:noFill/>
          <a:ln>
            <a:noFill/>
            <a:prstDash/>
          </a:ln>
          <a:effectLst/>
        </p:spPr>
        <p:txBody>
          <a:bodyPr rot="0" spcFirstLastPara="0" vertOverflow="overflow" horzOverflow="overflow" vert="horz" wrap="square" lIns="0" tIns="0" rIns="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Clr>
                <a:schemeClr val="tx2"/>
              </a:buClr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i-FI" sz="4800" b="1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Inter" panose="02000503000000020004" pitchFamily="2" charset="0"/>
                <a:cs typeface="+mn-cs"/>
              </a:rPr>
              <a:t>Opiskeluhuollon digipalvelu- ja menetelmäkartoitus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903AF556-C4B0-2581-C87A-17570C5B9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5688" y="3644901"/>
            <a:ext cx="5184775" cy="2087810"/>
          </a:xfrm>
        </p:spPr>
        <p:txBody>
          <a:bodyPr/>
          <a:lstStyle/>
          <a:p>
            <a:endParaRPr lang="fi-FI" dirty="0"/>
          </a:p>
        </p:txBody>
      </p:sp>
      <p:pic>
        <p:nvPicPr>
          <p:cNvPr id="4" name="Kuva 3" descr="Kuva, joka sisältää kohteen teksti, Fontti, kuvakaappaus, Sähkönsininen&#10;&#10;Kuvaus luotu automaattisesti">
            <a:extLst>
              <a:ext uri="{FF2B5EF4-FFF2-40B4-BE49-F238E27FC236}">
                <a16:creationId xmlns:a16="http://schemas.microsoft.com/office/drawing/2014/main" id="{2C25E14E-02C5-F296-3BF4-C0F5F423DF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1344" y="5965067"/>
            <a:ext cx="2423592" cy="609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6036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E228BA-36E3-C469-6F09-E788BD35AA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Minkä mittaiset ryhmät mielestäsi sopisivat opiskeluhuoltoon?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F4DAD97-E388-F5F3-94C8-42E86952394C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51490487"/>
              </p:ext>
            </p:extLst>
          </p:nvPr>
        </p:nvGraphicFramePr>
        <p:xfrm>
          <a:off x="479425" y="1628775"/>
          <a:ext cx="11233150" cy="43211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8350147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9C2833-0F17-A2AA-ED04-7E261200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Missä vaiheessa opiskeluhuollon asiakkuutta ryhmätoiminta olisi mielestäsi tarkoituksenmukaista?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A92CB35A-90B2-6201-4BCC-AEC349D1FA7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46076793"/>
              </p:ext>
            </p:extLst>
          </p:nvPr>
        </p:nvGraphicFramePr>
        <p:xfrm>
          <a:off x="479425" y="1628775"/>
          <a:ext cx="11233150" cy="475255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6490854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79C2833-0F17-A2AA-ED04-7E2612004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Kuka voisi toimia ryhmässä työparina opiskeluhuollon työntekijälle?</a:t>
            </a:r>
          </a:p>
        </p:txBody>
      </p:sp>
      <p:graphicFrame>
        <p:nvGraphicFramePr>
          <p:cNvPr id="4" name="Sisällön paikkamerkki 5">
            <a:extLst>
              <a:ext uri="{FF2B5EF4-FFF2-40B4-BE49-F238E27FC236}">
                <a16:creationId xmlns:a16="http://schemas.microsoft.com/office/drawing/2014/main" id="{1503D6F7-54D6-622F-B56F-8CFC92AEC5A8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1103900264"/>
              </p:ext>
            </p:extLst>
          </p:nvPr>
        </p:nvGraphicFramePr>
        <p:xfrm>
          <a:off x="479425" y="1628775"/>
          <a:ext cx="1123315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0633337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6A9C70-7BF6-0AA8-FC6C-280F3377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50" y="705201"/>
            <a:ext cx="10585127" cy="923925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Voiko ryhmiä mielestäsi järjestää etänä verkon välityksellä?</a:t>
            </a:r>
          </a:p>
        </p:txBody>
      </p:sp>
      <p:sp>
        <p:nvSpPr>
          <p:cNvPr id="13" name="Tekstin paikkamerkki 12">
            <a:extLst>
              <a:ext uri="{FF2B5EF4-FFF2-40B4-BE49-F238E27FC236}">
                <a16:creationId xmlns:a16="http://schemas.microsoft.com/office/drawing/2014/main" id="{3AF8E399-E46D-B8A7-DD95-C85FA6D026A9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61963" y="2102655"/>
            <a:ext cx="5472113" cy="431165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  </a:t>
            </a:r>
          </a:p>
        </p:txBody>
      </p:sp>
      <p:graphicFrame>
        <p:nvGraphicFramePr>
          <p:cNvPr id="4" name="Sisällön paikkamerkki 5">
            <a:extLst>
              <a:ext uri="{FF2B5EF4-FFF2-40B4-BE49-F238E27FC236}">
                <a16:creationId xmlns:a16="http://schemas.microsoft.com/office/drawing/2014/main" id="{F4B99421-7695-4AFB-9766-251459A270B3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551508144"/>
              </p:ext>
            </p:extLst>
          </p:nvPr>
        </p:nvGraphicFramePr>
        <p:xfrm>
          <a:off x="6257926" y="435742"/>
          <a:ext cx="2627312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2E22E668-1156-AC61-FE9C-E27826D15816}"/>
              </a:ext>
            </a:extLst>
          </p:cNvPr>
          <p:cNvSpPr txBox="1"/>
          <p:nvPr/>
        </p:nvSpPr>
        <p:spPr>
          <a:xfrm>
            <a:off x="3719736" y="6058924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Muu: soveltuvin osin</a:t>
            </a:r>
          </a:p>
        </p:txBody>
      </p:sp>
      <p:graphicFrame>
        <p:nvGraphicFramePr>
          <p:cNvPr id="14" name="Sisällön paikkamerkki 5">
            <a:extLst>
              <a:ext uri="{FF2B5EF4-FFF2-40B4-BE49-F238E27FC236}">
                <a16:creationId xmlns:a16="http://schemas.microsoft.com/office/drawing/2014/main" id="{AF2860E6-4113-1DFE-FBB4-9700A3F3D1D0}"/>
              </a:ext>
            </a:extLst>
          </p:cNvPr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2441802627"/>
              </p:ext>
            </p:extLst>
          </p:nvPr>
        </p:nvGraphicFramePr>
        <p:xfrm>
          <a:off x="721520" y="2343876"/>
          <a:ext cx="2628900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5" name="Sisällön paikkamerkki 5">
            <a:extLst>
              <a:ext uri="{FF2B5EF4-FFF2-40B4-BE49-F238E27FC236}">
                <a16:creationId xmlns:a16="http://schemas.microsoft.com/office/drawing/2014/main" id="{9DDB68C6-D9EE-DF02-9E1F-6874B4E91ABB}"/>
              </a:ext>
            </a:extLst>
          </p:cNvPr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1833656505"/>
              </p:ext>
            </p:extLst>
          </p:nvPr>
        </p:nvGraphicFramePr>
        <p:xfrm>
          <a:off x="4767255" y="2340096"/>
          <a:ext cx="2627313" cy="262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Sisällön paikkamerkki 5">
            <a:extLst>
              <a:ext uri="{FF2B5EF4-FFF2-40B4-BE49-F238E27FC236}">
                <a16:creationId xmlns:a16="http://schemas.microsoft.com/office/drawing/2014/main" id="{8C45FCCA-4CDD-9B21-B94C-F08F0147F943}"/>
              </a:ext>
            </a:extLst>
          </p:cNvPr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3864402243"/>
              </p:ext>
            </p:extLst>
          </p:nvPr>
        </p:nvGraphicFramePr>
        <p:xfrm>
          <a:off x="8688288" y="2340096"/>
          <a:ext cx="2627312" cy="262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A5B22C0D-F701-8608-18A4-3C2C74681E9D}"/>
              </a:ext>
            </a:extLst>
          </p:cNvPr>
          <p:cNvSpPr txBox="1"/>
          <p:nvPr/>
        </p:nvSpPr>
        <p:spPr>
          <a:xfrm>
            <a:off x="5249193" y="178688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 = 124</a:t>
            </a:r>
          </a:p>
        </p:txBody>
      </p:sp>
    </p:spTree>
    <p:extLst>
      <p:ext uri="{BB962C8B-B14F-4D97-AF65-F5344CB8AC3E}">
        <p14:creationId xmlns:p14="http://schemas.microsoft.com/office/powerpoint/2010/main" val="24751566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9BDFE9-2551-0E77-9904-EA76214A85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Miksi ryhmiä ei mielestäsi voi järjestää etänä verkon välityksellä?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0AE50D6-E8B2-E77D-B03B-1CFA12F12510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N = 81</a:t>
            </a:r>
          </a:p>
          <a:p>
            <a:r>
              <a:rPr lang="fi-FI" dirty="0"/>
              <a:t>Osallistujien läsnäolo, kohtaaminen, luottamus ja vertaistuki jää ohuemmaksi kuin liveryhmissä</a:t>
            </a:r>
          </a:p>
          <a:p>
            <a:r>
              <a:rPr lang="fi-FI" dirty="0"/>
              <a:t>Ruutuaika lisääntyy</a:t>
            </a:r>
          </a:p>
          <a:p>
            <a:r>
              <a:rPr lang="fi-FI" dirty="0"/>
              <a:t>Harjoitukset vaikeita toteuttaa</a:t>
            </a:r>
          </a:p>
          <a:p>
            <a:r>
              <a:rPr lang="fi-FI" dirty="0"/>
              <a:t>Tietosuoja- ja salassapitokysymykset haasteellisia</a:t>
            </a:r>
          </a:p>
          <a:p>
            <a:r>
              <a:rPr lang="fi-FI" dirty="0"/>
              <a:t>Vaikuttavuus heikompaa</a:t>
            </a:r>
          </a:p>
          <a:p>
            <a:r>
              <a:rPr lang="fi-FI" dirty="0"/>
              <a:t>Aikatauluhaasteet: opiskelijat koulussa ryhmien aikaan</a:t>
            </a:r>
          </a:p>
        </p:txBody>
      </p:sp>
    </p:spTree>
    <p:extLst>
      <p:ext uri="{BB962C8B-B14F-4D97-AF65-F5344CB8AC3E}">
        <p14:creationId xmlns:p14="http://schemas.microsoft.com/office/powerpoint/2010/main" val="11958967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12055A7-CE13-0197-4523-E216202871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688491"/>
            <a:ext cx="10873159" cy="923925"/>
          </a:xfrm>
        </p:spPr>
        <p:txBody>
          <a:bodyPr/>
          <a:lstStyle/>
          <a:p>
            <a:r>
              <a:rPr lang="fi-FI" dirty="0"/>
              <a:t>Voiko ryhmiä järjestää yli koulu- ja oppilaitosrajojen?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0EEA16F6-8620-B653-6C98-F6C04BC46BE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graphicFrame>
        <p:nvGraphicFramePr>
          <p:cNvPr id="4" name="Sisällön paikkamerkki 5">
            <a:extLst>
              <a:ext uri="{FF2B5EF4-FFF2-40B4-BE49-F238E27FC236}">
                <a16:creationId xmlns:a16="http://schemas.microsoft.com/office/drawing/2014/main" id="{D7BCBED6-969C-BE4C-DB84-2445C100D6FE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250074049"/>
              </p:ext>
            </p:extLst>
          </p:nvPr>
        </p:nvGraphicFramePr>
        <p:xfrm>
          <a:off x="4635053" y="315118"/>
          <a:ext cx="2627312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isällön paikkamerkki 5">
            <a:extLst>
              <a:ext uri="{FF2B5EF4-FFF2-40B4-BE49-F238E27FC236}">
                <a16:creationId xmlns:a16="http://schemas.microsoft.com/office/drawing/2014/main" id="{75AEE782-73F6-0583-5863-9476B08454E7}"/>
              </a:ext>
            </a:extLst>
          </p:cNvPr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4008735329"/>
              </p:ext>
            </p:extLst>
          </p:nvPr>
        </p:nvGraphicFramePr>
        <p:xfrm>
          <a:off x="983432" y="2115343"/>
          <a:ext cx="2627312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0" name="Sisällön paikkamerkki 5">
            <a:extLst>
              <a:ext uri="{FF2B5EF4-FFF2-40B4-BE49-F238E27FC236}">
                <a16:creationId xmlns:a16="http://schemas.microsoft.com/office/drawing/2014/main" id="{B960DC7A-9A68-67AF-6AD8-CF2F9EF87F4D}"/>
              </a:ext>
            </a:extLst>
          </p:cNvPr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3962911086"/>
              </p:ext>
            </p:extLst>
          </p:nvPr>
        </p:nvGraphicFramePr>
        <p:xfrm>
          <a:off x="4114751" y="2115343"/>
          <a:ext cx="2627312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1" name="Sisällön paikkamerkki 5">
            <a:extLst>
              <a:ext uri="{FF2B5EF4-FFF2-40B4-BE49-F238E27FC236}">
                <a16:creationId xmlns:a16="http://schemas.microsoft.com/office/drawing/2014/main" id="{163624A3-F933-6F23-14FF-3F0F369F4D26}"/>
              </a:ext>
            </a:extLst>
          </p:cNvPr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1905638499"/>
              </p:ext>
            </p:extLst>
          </p:nvPr>
        </p:nvGraphicFramePr>
        <p:xfrm>
          <a:off x="7255964" y="2115343"/>
          <a:ext cx="2627312" cy="262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94856450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818EFA-4DD0-6C2D-380A-D180823F3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1806" y="908720"/>
            <a:ext cx="11228387" cy="923925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Miksi ryhmiä ei mielestäsi voi järjestää yli koulu- ja oppilaitosrajojen?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DB16C15C-87AC-68AE-A67F-76A98EE7569E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51384" y="2420888"/>
            <a:ext cx="11233151" cy="4321175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N = 11</a:t>
            </a:r>
          </a:p>
          <a:p>
            <a:r>
              <a:rPr lang="fi-FI" dirty="0"/>
              <a:t>Kohdennetut, luokkatasoiset interventiot vaikuttavampia</a:t>
            </a:r>
          </a:p>
          <a:p>
            <a:r>
              <a:rPr lang="fi-FI" dirty="0"/>
              <a:t>Organisointi hankalaa</a:t>
            </a:r>
          </a:p>
          <a:p>
            <a:r>
              <a:rPr lang="fi-FI" dirty="0"/>
              <a:t>Asiakkaiden saaminen ryhmiin haastavaa</a:t>
            </a:r>
          </a:p>
        </p:txBody>
      </p:sp>
    </p:spTree>
    <p:extLst>
      <p:ext uri="{BB962C8B-B14F-4D97-AF65-F5344CB8AC3E}">
        <p14:creationId xmlns:p14="http://schemas.microsoft.com/office/powerpoint/2010/main" val="278885587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2F7E564-66F2-5A27-3507-80701819A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5812" y="806678"/>
            <a:ext cx="11377215" cy="923925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Oletko ohjannut asiakkaita järjestöjen ryhmätoimintoihin?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2ACFDDFA-A339-A696-EEE8-973892ADB0E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9425" y="1988840"/>
            <a:ext cx="5472113" cy="431165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graphicFrame>
        <p:nvGraphicFramePr>
          <p:cNvPr id="11" name="Sisällön paikkamerkki 5">
            <a:extLst>
              <a:ext uri="{FF2B5EF4-FFF2-40B4-BE49-F238E27FC236}">
                <a16:creationId xmlns:a16="http://schemas.microsoft.com/office/drawing/2014/main" id="{43D19C2E-F37E-7F71-EBFA-AB01A8FE469E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587301433"/>
              </p:ext>
            </p:extLst>
          </p:nvPr>
        </p:nvGraphicFramePr>
        <p:xfrm>
          <a:off x="475812" y="2492896"/>
          <a:ext cx="2627312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Sisällön paikkamerkki 5">
            <a:extLst>
              <a:ext uri="{FF2B5EF4-FFF2-40B4-BE49-F238E27FC236}">
                <a16:creationId xmlns:a16="http://schemas.microsoft.com/office/drawing/2014/main" id="{16336631-DB51-1E2E-DFE5-F9B719ED0F9A}"/>
              </a:ext>
            </a:extLst>
          </p:cNvPr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317168597"/>
              </p:ext>
            </p:extLst>
          </p:nvPr>
        </p:nvGraphicFramePr>
        <p:xfrm>
          <a:off x="3749683" y="2496071"/>
          <a:ext cx="2627312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Sisällön paikkamerkki 5">
            <a:extLst>
              <a:ext uri="{FF2B5EF4-FFF2-40B4-BE49-F238E27FC236}">
                <a16:creationId xmlns:a16="http://schemas.microsoft.com/office/drawing/2014/main" id="{F8CD19B7-FAD5-A72B-24DC-85392E453E0B}"/>
              </a:ext>
            </a:extLst>
          </p:cNvPr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1794230487"/>
              </p:ext>
            </p:extLst>
          </p:nvPr>
        </p:nvGraphicFramePr>
        <p:xfrm>
          <a:off x="7019941" y="2492896"/>
          <a:ext cx="2627312" cy="262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9546B998-2243-5E8C-4B15-D6561C4730D3}"/>
              </a:ext>
            </a:extLst>
          </p:cNvPr>
          <p:cNvSpPr txBox="1"/>
          <p:nvPr/>
        </p:nvSpPr>
        <p:spPr>
          <a:xfrm>
            <a:off x="5249193" y="178688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 = 121</a:t>
            </a:r>
          </a:p>
        </p:txBody>
      </p:sp>
    </p:spTree>
    <p:extLst>
      <p:ext uri="{BB962C8B-B14F-4D97-AF65-F5344CB8AC3E}">
        <p14:creationId xmlns:p14="http://schemas.microsoft.com/office/powerpoint/2010/main" val="34009227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B14DC2F-F336-E3B7-2B2D-C9349B6556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2447" y="698245"/>
            <a:ext cx="11228387" cy="923925"/>
          </a:xfrm>
        </p:spPr>
        <p:txBody>
          <a:bodyPr/>
          <a:lstStyle/>
          <a:p>
            <a:r>
              <a:rPr lang="fi-FI" dirty="0"/>
              <a:t>Onko sinulla mielessä ryhmämenetelmiä tai ryhmätoimintamalleja nuorille, joille olisi tarvetta opiskeluhuollossa? Listaa havaitsemasi tarpeet.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EB9D3411-9C92-3D5B-1CE4-5EC10FAAE11F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N = 32</a:t>
            </a:r>
          </a:p>
          <a:p>
            <a:r>
              <a:rPr lang="fi-FI" dirty="0"/>
              <a:t>ART</a:t>
            </a:r>
          </a:p>
          <a:p>
            <a:r>
              <a:rPr lang="fi-FI" dirty="0"/>
              <a:t>Erilaiset mielenterveyden haasteet riittävän varhaisessa vaiheessa </a:t>
            </a:r>
          </a:p>
          <a:p>
            <a:r>
              <a:rPr lang="fi-FI" dirty="0"/>
              <a:t>Kaveritaidot, sosiaaliset taidot</a:t>
            </a:r>
          </a:p>
        </p:txBody>
      </p:sp>
    </p:spTree>
    <p:extLst>
      <p:ext uri="{BB962C8B-B14F-4D97-AF65-F5344CB8AC3E}">
        <p14:creationId xmlns:p14="http://schemas.microsoft.com/office/powerpoint/2010/main" val="34601925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B1D211CB-B398-FB1B-49F4-1C159D15B5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br>
              <a:rPr lang="fi-FI" dirty="0"/>
            </a:br>
            <a:r>
              <a:rPr lang="fi-FI" dirty="0"/>
              <a:t>Käytätkö työssäsi keskustelukäyntien tukena digitaalisia palveluita? Valitse palvelut, joita käytät.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93D129CC-F35E-C6BA-799F-D6DCE3499F53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142629319"/>
              </p:ext>
            </p:extLst>
          </p:nvPr>
        </p:nvGraphicFramePr>
        <p:xfrm>
          <a:off x="479425" y="1628775"/>
          <a:ext cx="11233150" cy="482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1563938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F4C37C-6424-D04A-EF61-9ACD468C94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  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9E1435FA-F336-1492-1B6E-2B3428DB14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6240465" y="908720"/>
            <a:ext cx="5472112" cy="4321175"/>
          </a:xfrm>
        </p:spPr>
        <p:txBody>
          <a:bodyPr/>
          <a:lstStyle/>
          <a:p>
            <a:r>
              <a:rPr lang="fi-FI" sz="2200" dirty="0"/>
              <a:t>Kysely toteutettiin 02/2024</a:t>
            </a:r>
          </a:p>
          <a:p>
            <a:r>
              <a:rPr lang="fi-FI" sz="2200" dirty="0"/>
              <a:t>Vastaajat pystytään tarvittaessa yksilöimään</a:t>
            </a:r>
          </a:p>
          <a:p>
            <a:r>
              <a:rPr lang="fi-FI" sz="2200" dirty="0"/>
              <a:t>Dioista jätetty pois kysymysten 20-24 vastaukset, jotka käsitellään eri projektissa (IPC-kysymykset)</a:t>
            </a:r>
          </a:p>
          <a:p>
            <a:r>
              <a:rPr lang="fi-FI" sz="2200" dirty="0"/>
              <a:t>Kyselyyn vastasi:</a:t>
            </a:r>
          </a:p>
          <a:p>
            <a:pPr lvl="1"/>
            <a:r>
              <a:rPr lang="fi-FI" sz="1800" dirty="0"/>
              <a:t>39 psykologia</a:t>
            </a:r>
          </a:p>
          <a:p>
            <a:pPr lvl="1"/>
            <a:r>
              <a:rPr lang="fi-FI" sz="1800" dirty="0"/>
              <a:t>42 kuraattoria </a:t>
            </a:r>
          </a:p>
          <a:p>
            <a:pPr lvl="1"/>
            <a:r>
              <a:rPr lang="fi-FI" sz="1800" dirty="0"/>
              <a:t>43 terveydenhoitajaa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DAFDFB7A-01D2-5532-1DF1-DED203C9CDD1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fi-FI" dirty="0"/>
              <a:t>124 opiskeluhuollon työntekijää vastasi kyselyyn.</a:t>
            </a:r>
          </a:p>
        </p:txBody>
      </p:sp>
    </p:spTree>
    <p:extLst>
      <p:ext uri="{BB962C8B-B14F-4D97-AF65-F5344CB8AC3E}">
        <p14:creationId xmlns:p14="http://schemas.microsoft.com/office/powerpoint/2010/main" val="103192928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8484087-6B9D-CF6B-0941-70D3A72FC3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825289"/>
            <a:ext cx="10441111" cy="923925"/>
          </a:xfrm>
        </p:spPr>
        <p:txBody>
          <a:bodyPr/>
          <a:lstStyle/>
          <a:p>
            <a:br>
              <a:rPr lang="fi-FI" dirty="0"/>
            </a:br>
            <a:br>
              <a:rPr lang="fi-FI" dirty="0"/>
            </a:br>
            <a:r>
              <a:rPr lang="fi-FI" dirty="0"/>
              <a:t>Onko sinulla kokemusta chatista työmuotona?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ED12C63A-9E07-E7C9-6CDC-EDCD86BD0FF8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graphicFrame>
        <p:nvGraphicFramePr>
          <p:cNvPr id="5" name="Sisällön paikkamerkki 5">
            <a:extLst>
              <a:ext uri="{FF2B5EF4-FFF2-40B4-BE49-F238E27FC236}">
                <a16:creationId xmlns:a16="http://schemas.microsoft.com/office/drawing/2014/main" id="{A0410068-CC2E-22E4-BF4B-CB6CA4172A45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132295862"/>
              </p:ext>
            </p:extLst>
          </p:nvPr>
        </p:nvGraphicFramePr>
        <p:xfrm>
          <a:off x="6241150" y="548680"/>
          <a:ext cx="2627312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isällön paikkamerkki 5">
            <a:extLst>
              <a:ext uri="{FF2B5EF4-FFF2-40B4-BE49-F238E27FC236}">
                <a16:creationId xmlns:a16="http://schemas.microsoft.com/office/drawing/2014/main" id="{BF360F2C-A2A6-573F-6FB6-FF52923E2863}"/>
              </a:ext>
            </a:extLst>
          </p:cNvPr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77676108"/>
              </p:ext>
            </p:extLst>
          </p:nvPr>
        </p:nvGraphicFramePr>
        <p:xfrm>
          <a:off x="767408" y="2204864"/>
          <a:ext cx="2628900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isällön paikkamerkki 5">
            <a:extLst>
              <a:ext uri="{FF2B5EF4-FFF2-40B4-BE49-F238E27FC236}">
                <a16:creationId xmlns:a16="http://schemas.microsoft.com/office/drawing/2014/main" id="{B32A16C8-B543-6C49-9981-DC9EAC783AFE}"/>
              </a:ext>
            </a:extLst>
          </p:cNvPr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1517591489"/>
              </p:ext>
            </p:extLst>
          </p:nvPr>
        </p:nvGraphicFramePr>
        <p:xfrm>
          <a:off x="4295800" y="2115343"/>
          <a:ext cx="2627312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Sisällön paikkamerkki 5">
            <a:extLst>
              <a:ext uri="{FF2B5EF4-FFF2-40B4-BE49-F238E27FC236}">
                <a16:creationId xmlns:a16="http://schemas.microsoft.com/office/drawing/2014/main" id="{04B8E71B-8ABC-8094-E54F-823E0102BEC5}"/>
              </a:ext>
            </a:extLst>
          </p:cNvPr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983326097"/>
              </p:ext>
            </p:extLst>
          </p:nvPr>
        </p:nvGraphicFramePr>
        <p:xfrm>
          <a:off x="7680176" y="2204864"/>
          <a:ext cx="2627312" cy="262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A206307A-7264-94EE-424E-7C479032F5DB}"/>
              </a:ext>
            </a:extLst>
          </p:cNvPr>
          <p:cNvSpPr txBox="1"/>
          <p:nvPr/>
        </p:nvSpPr>
        <p:spPr>
          <a:xfrm>
            <a:off x="5282069" y="1688121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 = 124</a:t>
            </a:r>
          </a:p>
        </p:txBody>
      </p:sp>
    </p:spTree>
    <p:extLst>
      <p:ext uri="{BB962C8B-B14F-4D97-AF65-F5344CB8AC3E}">
        <p14:creationId xmlns:p14="http://schemas.microsoft.com/office/powerpoint/2010/main" val="148592753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A36A32E-875D-8DCB-61EE-421A77431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4" y="1166837"/>
            <a:ext cx="11228387" cy="923925"/>
          </a:xfrm>
        </p:spPr>
        <p:txBody>
          <a:bodyPr/>
          <a:lstStyle/>
          <a:p>
            <a:r>
              <a:rPr lang="fi-FI" dirty="0"/>
              <a:t>Kerro vapaasti kokemuksista chat-vastaajana.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74B058E-2012-F7ED-DC26-E204FB491C5A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r>
              <a:rPr lang="fi-FI" dirty="0"/>
              <a:t>N = 20</a:t>
            </a:r>
          </a:p>
          <a:p>
            <a:r>
              <a:rPr lang="fi-FI" dirty="0"/>
              <a:t>Vastaajilla pääosin hyviä kokemuksia </a:t>
            </a:r>
          </a:p>
          <a:p>
            <a:r>
              <a:rPr lang="fi-FI" dirty="0"/>
              <a:t>Palvelua käytetty erityisesti korona-aikana melko vähän</a:t>
            </a:r>
          </a:p>
          <a:p>
            <a:r>
              <a:rPr lang="fi-FI" dirty="0"/>
              <a:t>Yhteydenottojen syy vaihtelee, täytyy olla valmis monenlaiseen</a:t>
            </a:r>
          </a:p>
          <a:p>
            <a:r>
              <a:rPr lang="fi-FI" dirty="0"/>
              <a:t>Anonyymiys ei toimi</a:t>
            </a:r>
          </a:p>
        </p:txBody>
      </p:sp>
    </p:spTree>
    <p:extLst>
      <p:ext uri="{BB962C8B-B14F-4D97-AF65-F5344CB8AC3E}">
        <p14:creationId xmlns:p14="http://schemas.microsoft.com/office/powerpoint/2010/main" val="263556075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58B2734-5C69-326E-5FBB-BE85F49A87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Millaista tarvetta näet chat-palvelulle opiskeluhuollossa?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EA7978A3-EB6D-8939-0F76-D6914C17D5CA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776601972"/>
              </p:ext>
            </p:extLst>
          </p:nvPr>
        </p:nvGraphicFramePr>
        <p:xfrm>
          <a:off x="479425" y="1628775"/>
          <a:ext cx="11233150" cy="48245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5083628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F2B3AD0-74C3-031D-9213-E5BEBD7DA6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824542"/>
            <a:ext cx="10873159" cy="923925"/>
          </a:xfrm>
        </p:spPr>
        <p:txBody>
          <a:bodyPr/>
          <a:lstStyle/>
          <a:p>
            <a:br>
              <a:rPr lang="fi-FI" dirty="0"/>
            </a:br>
            <a:r>
              <a:rPr lang="fi-FI" dirty="0"/>
              <a:t>Olisitko halukas toimimaan chat-vastaajana osana omaa tehtävääsi?</a:t>
            </a:r>
          </a:p>
        </p:txBody>
      </p:sp>
      <p:sp>
        <p:nvSpPr>
          <p:cNvPr id="8" name="Tekstin paikkamerkki 7">
            <a:extLst>
              <a:ext uri="{FF2B5EF4-FFF2-40B4-BE49-F238E27FC236}">
                <a16:creationId xmlns:a16="http://schemas.microsoft.com/office/drawing/2014/main" id="{A6CA1E21-81B8-9537-19BF-F3E735509C5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DD98B7EE-4C3B-B7DC-380F-75992C6F0669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3479738811"/>
              </p:ext>
            </p:extLst>
          </p:nvPr>
        </p:nvGraphicFramePr>
        <p:xfrm>
          <a:off x="6240463" y="692696"/>
          <a:ext cx="2627312" cy="22679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Sisällön paikkamerkki 5">
            <a:extLst>
              <a:ext uri="{FF2B5EF4-FFF2-40B4-BE49-F238E27FC236}">
                <a16:creationId xmlns:a16="http://schemas.microsoft.com/office/drawing/2014/main" id="{91CD6D44-B8D6-84DA-B3C5-03ED9CA064E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565652094"/>
              </p:ext>
            </p:extLst>
          </p:nvPr>
        </p:nvGraphicFramePr>
        <p:xfrm>
          <a:off x="479425" y="944233"/>
          <a:ext cx="10152632" cy="160846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9" name="Sisällön paikkamerkki 5">
            <a:extLst>
              <a:ext uri="{FF2B5EF4-FFF2-40B4-BE49-F238E27FC236}">
                <a16:creationId xmlns:a16="http://schemas.microsoft.com/office/drawing/2014/main" id="{85E3CD97-BA6F-51B5-42DE-43A3B5840F30}"/>
              </a:ext>
            </a:extLst>
          </p:cNvPr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1869067328"/>
              </p:ext>
            </p:extLst>
          </p:nvPr>
        </p:nvGraphicFramePr>
        <p:xfrm>
          <a:off x="476405" y="2794471"/>
          <a:ext cx="2628900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0" name="Sisällön paikkamerkki 5">
            <a:extLst>
              <a:ext uri="{FF2B5EF4-FFF2-40B4-BE49-F238E27FC236}">
                <a16:creationId xmlns:a16="http://schemas.microsoft.com/office/drawing/2014/main" id="{5F61F604-A624-B10A-0562-ACCADB6F4109}"/>
              </a:ext>
            </a:extLst>
          </p:cNvPr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1435277498"/>
              </p:ext>
            </p:extLst>
          </p:nvPr>
        </p:nvGraphicFramePr>
        <p:xfrm>
          <a:off x="3773489" y="2794470"/>
          <a:ext cx="2627312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Sisällön paikkamerkki 5">
            <a:extLst>
              <a:ext uri="{FF2B5EF4-FFF2-40B4-BE49-F238E27FC236}">
                <a16:creationId xmlns:a16="http://schemas.microsoft.com/office/drawing/2014/main" id="{5EA87686-7F5E-5309-A931-84B6F0DA6365}"/>
              </a:ext>
            </a:extLst>
          </p:cNvPr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3204735134"/>
              </p:ext>
            </p:extLst>
          </p:nvPr>
        </p:nvGraphicFramePr>
        <p:xfrm>
          <a:off x="7122604" y="2808197"/>
          <a:ext cx="2627312" cy="262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11373732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tsikko 5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b="1" dirty="0">
                <a:latin typeface="+mj-lt"/>
              </a:rPr>
              <a:t>Yhteystiedot</a:t>
            </a:r>
          </a:p>
        </p:txBody>
      </p:sp>
      <p:sp>
        <p:nvSpPr>
          <p:cNvPr id="7" name="Sisällön paikkamerkki 6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sz="2000" dirty="0"/>
              <a:t>Krista Krekola</a:t>
            </a:r>
            <a:br>
              <a:rPr lang="fi-FI" dirty="0"/>
            </a:br>
            <a:r>
              <a:rPr lang="fi-FI" dirty="0"/>
              <a:t>Projektisuunnittelija</a:t>
            </a:r>
            <a:br>
              <a:rPr lang="fi-FI" dirty="0"/>
            </a:br>
            <a:endParaRPr lang="fi-FI" dirty="0"/>
          </a:p>
          <a:p>
            <a:r>
              <a:rPr lang="fi-FI" dirty="0"/>
              <a:t>Nuorten ja nuorten aikuisten mielenterveys- ja päihdepalvelut</a:t>
            </a:r>
            <a:br>
              <a:rPr lang="fi-FI" dirty="0"/>
            </a:br>
            <a:r>
              <a:rPr lang="fi-FI" dirty="0"/>
              <a:t>040 664 7839</a:t>
            </a:r>
            <a:br>
              <a:rPr lang="fi-FI" dirty="0"/>
            </a:br>
            <a:r>
              <a:rPr lang="fi-FI" dirty="0">
                <a:hlinkClick r:id="rId2"/>
              </a:rPr>
              <a:t>etunimi.sukunimi@pirha.fi</a:t>
            </a:r>
            <a:br>
              <a:rPr lang="fi-FI" dirty="0"/>
            </a:br>
            <a:r>
              <a:rPr lang="fi-FI" dirty="0"/>
              <a:t>pirha.fi</a:t>
            </a:r>
            <a:br>
              <a:rPr lang="fi-FI" dirty="0"/>
            </a:br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53076605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B5ED78C-13F0-FCBE-6969-518BBC329F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333375"/>
            <a:ext cx="10873159" cy="923925"/>
          </a:xfrm>
        </p:spPr>
        <p:txBody>
          <a:bodyPr/>
          <a:lstStyle/>
          <a:p>
            <a:r>
              <a:rPr lang="fi-FI" dirty="0"/>
              <a:t>Onko sinulla valmiuksia tai koulutusta toteuttaa ryhmätoimintaa tällä hetkellä? </a:t>
            </a:r>
          </a:p>
        </p:txBody>
      </p:sp>
      <p:sp>
        <p:nvSpPr>
          <p:cNvPr id="7" name="Tekstin paikkamerkki 6">
            <a:extLst>
              <a:ext uri="{FF2B5EF4-FFF2-40B4-BE49-F238E27FC236}">
                <a16:creationId xmlns:a16="http://schemas.microsoft.com/office/drawing/2014/main" id="{3C478166-FA07-95A1-D1CB-3CCE9094CDA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9425" y="1628775"/>
            <a:ext cx="11233150" cy="4311650"/>
          </a:xfrm>
        </p:spPr>
        <p:txBody>
          <a:bodyPr/>
          <a:lstStyle/>
          <a:p>
            <a:pPr marL="0" indent="0" algn="ctr">
              <a:buNone/>
            </a:pPr>
            <a:r>
              <a:rPr lang="fi-F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 = 124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017B1265-C990-8EAA-D0A6-98337F621F24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272458521"/>
              </p:ext>
            </p:extLst>
          </p:nvPr>
        </p:nvGraphicFramePr>
        <p:xfrm>
          <a:off x="479425" y="2470943"/>
          <a:ext cx="2520231" cy="262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Sisällön paikkamerkki 5">
            <a:extLst>
              <a:ext uri="{FF2B5EF4-FFF2-40B4-BE49-F238E27FC236}">
                <a16:creationId xmlns:a16="http://schemas.microsoft.com/office/drawing/2014/main" id="{5D467A68-7A65-BC2D-6A7C-A404AD3390F5}"/>
              </a:ext>
            </a:extLst>
          </p:cNvPr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3879050053"/>
              </p:ext>
            </p:extLst>
          </p:nvPr>
        </p:nvGraphicFramePr>
        <p:xfrm>
          <a:off x="3935760" y="2470943"/>
          <a:ext cx="2627312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2" name="Sisällön paikkamerkki 5">
            <a:extLst>
              <a:ext uri="{FF2B5EF4-FFF2-40B4-BE49-F238E27FC236}">
                <a16:creationId xmlns:a16="http://schemas.microsoft.com/office/drawing/2014/main" id="{1F424E7F-EDDD-01FE-AAAE-44B71B8CB936}"/>
              </a:ext>
            </a:extLst>
          </p:cNvPr>
          <p:cNvGraphicFramePr>
            <a:graphicFrameLocks noGrp="1"/>
          </p:cNvGraphicFramePr>
          <p:nvPr>
            <p:ph type="pic" sz="quarter" idx="16"/>
            <p:extLst>
              <p:ext uri="{D42A27DB-BD31-4B8C-83A1-F6EECF244321}">
                <p14:modId xmlns:p14="http://schemas.microsoft.com/office/powerpoint/2010/main" val="902155318"/>
              </p:ext>
            </p:extLst>
          </p:nvPr>
        </p:nvGraphicFramePr>
        <p:xfrm>
          <a:off x="7680176" y="2470943"/>
          <a:ext cx="2627312" cy="26273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6732661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8EB0387-74DF-F82C-E9E5-B63E81755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Mitä ryhmiä sinulla on valmiudet tai koulutus toteuttaa? 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0915E3C-0D02-D656-668F-C22F0A57BC2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09275200"/>
              </p:ext>
            </p:extLst>
          </p:nvPr>
        </p:nvGraphicFramePr>
        <p:xfrm>
          <a:off x="474662" y="1269334"/>
          <a:ext cx="11233150" cy="52552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63103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EDEC4C-B8A5-2DD7-0D78-F6C2575863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446087"/>
            <a:ext cx="11228387" cy="923925"/>
          </a:xfrm>
        </p:spPr>
        <p:txBody>
          <a:bodyPr/>
          <a:lstStyle/>
          <a:p>
            <a:r>
              <a:rPr lang="fi-FI" dirty="0"/>
              <a:t>Mitä ryhmiä toteutat vuosittain?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3A4A28B0-3C92-3125-3759-4D108B6B7975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807172536"/>
              </p:ext>
            </p:extLst>
          </p:nvPr>
        </p:nvGraphicFramePr>
        <p:xfrm>
          <a:off x="479425" y="1370012"/>
          <a:ext cx="11233150" cy="504190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9704585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6A9C70-7BF6-0AA8-FC6C-280F3377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93204" y="917575"/>
            <a:ext cx="5472113" cy="923925"/>
          </a:xfrm>
        </p:spPr>
        <p:txBody>
          <a:bodyPr/>
          <a:lstStyle/>
          <a:p>
            <a:r>
              <a:rPr lang="fi-FI" dirty="0"/>
              <a:t>Toteutatko ryhmiä etänä?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B83A020E-6FA7-7D08-D469-AC1B1086DA3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79425" y="1628775"/>
            <a:ext cx="11390490" cy="4311650"/>
          </a:xfrm>
        </p:spPr>
        <p:txBody>
          <a:bodyPr/>
          <a:lstStyle/>
          <a:p>
            <a:pPr marL="0" indent="0">
              <a:buNone/>
            </a:pPr>
            <a:r>
              <a:rPr lang="fi-FI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 </a:t>
            </a:r>
          </a:p>
        </p:txBody>
      </p:sp>
      <p:graphicFrame>
        <p:nvGraphicFramePr>
          <p:cNvPr id="11" name="Sisällön paikkamerkki 5">
            <a:extLst>
              <a:ext uri="{FF2B5EF4-FFF2-40B4-BE49-F238E27FC236}">
                <a16:creationId xmlns:a16="http://schemas.microsoft.com/office/drawing/2014/main" id="{73948E83-D44B-3B60-0954-771F08EC8580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1650790706"/>
              </p:ext>
            </p:extLst>
          </p:nvPr>
        </p:nvGraphicFramePr>
        <p:xfrm>
          <a:off x="322085" y="2470943"/>
          <a:ext cx="2916237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Sisällön paikkamerkki 5">
            <a:extLst>
              <a:ext uri="{FF2B5EF4-FFF2-40B4-BE49-F238E27FC236}">
                <a16:creationId xmlns:a16="http://schemas.microsoft.com/office/drawing/2014/main" id="{75D5C1E7-C923-03D3-891D-F7200F5A8C05}"/>
              </a:ext>
            </a:extLst>
          </p:cNvPr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704927711"/>
              </p:ext>
            </p:extLst>
          </p:nvPr>
        </p:nvGraphicFramePr>
        <p:xfrm>
          <a:off x="4151784" y="2599082"/>
          <a:ext cx="2627312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3" name="Sisällön paikkamerkki 5">
            <a:extLst>
              <a:ext uri="{FF2B5EF4-FFF2-40B4-BE49-F238E27FC236}">
                <a16:creationId xmlns:a16="http://schemas.microsoft.com/office/drawing/2014/main" id="{A89C8E17-ED0B-CE18-ED00-AEF1470D5D6B}"/>
              </a:ext>
            </a:extLst>
          </p:cNvPr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1713501551"/>
              </p:ext>
            </p:extLst>
          </p:nvPr>
        </p:nvGraphicFramePr>
        <p:xfrm>
          <a:off x="8184232" y="2599082"/>
          <a:ext cx="2628900" cy="28216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6BCBAB9D-55EA-A1C9-3613-23274A0B452D}"/>
              </a:ext>
            </a:extLst>
          </p:cNvPr>
          <p:cNvSpPr txBox="1"/>
          <p:nvPr/>
        </p:nvSpPr>
        <p:spPr>
          <a:xfrm>
            <a:off x="5249193" y="178688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 = 53</a:t>
            </a:r>
          </a:p>
        </p:txBody>
      </p:sp>
    </p:spTree>
    <p:extLst>
      <p:ext uri="{BB962C8B-B14F-4D97-AF65-F5344CB8AC3E}">
        <p14:creationId xmlns:p14="http://schemas.microsoft.com/office/powerpoint/2010/main" val="268264487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26A9C70-7BF6-0AA8-FC6C-280F337762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425" y="917575"/>
            <a:ext cx="10873159" cy="923925"/>
          </a:xfrm>
        </p:spPr>
        <p:txBody>
          <a:bodyPr/>
          <a:lstStyle/>
          <a:p>
            <a:r>
              <a:rPr lang="fi-FI" dirty="0"/>
              <a:t>Olisitko halukas vetämään ryhmiä, mikäli tarvittava perehdytys tai koulutus, tilat ja työpari järjestyisivät?</a:t>
            </a:r>
          </a:p>
        </p:txBody>
      </p:sp>
      <p:sp>
        <p:nvSpPr>
          <p:cNvPr id="10" name="Tekstin paikkamerkki 9">
            <a:extLst>
              <a:ext uri="{FF2B5EF4-FFF2-40B4-BE49-F238E27FC236}">
                <a16:creationId xmlns:a16="http://schemas.microsoft.com/office/drawing/2014/main" id="{01D3294B-D89D-639B-50BC-0D90A619EDDE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>
          <a:xfrm>
            <a:off x="417372" y="2546350"/>
            <a:ext cx="5472113" cy="4311650"/>
          </a:xfrm>
        </p:spPr>
        <p:txBody>
          <a:bodyPr/>
          <a:lstStyle/>
          <a:p>
            <a:pPr marL="0" indent="0">
              <a:buNone/>
            </a:pPr>
            <a:r>
              <a:rPr lang="fi-FI" dirty="0"/>
              <a:t>   </a:t>
            </a:r>
          </a:p>
        </p:txBody>
      </p:sp>
      <p:graphicFrame>
        <p:nvGraphicFramePr>
          <p:cNvPr id="11" name="Sisällön paikkamerkki 5">
            <a:extLst>
              <a:ext uri="{FF2B5EF4-FFF2-40B4-BE49-F238E27FC236}">
                <a16:creationId xmlns:a16="http://schemas.microsoft.com/office/drawing/2014/main" id="{B077F153-071D-77C5-2EB8-F8A86AC7EA7D}"/>
              </a:ext>
            </a:extLst>
          </p:cNvPr>
          <p:cNvGraphicFramePr>
            <a:graphicFrameLocks noGrp="1"/>
          </p:cNvGraphicFramePr>
          <p:nvPr>
            <p:ph type="pic" sz="quarter" idx="13"/>
            <p:extLst>
              <p:ext uri="{D42A27DB-BD31-4B8C-83A1-F6EECF244321}">
                <p14:modId xmlns:p14="http://schemas.microsoft.com/office/powerpoint/2010/main" val="2675480666"/>
              </p:ext>
            </p:extLst>
          </p:nvPr>
        </p:nvGraphicFramePr>
        <p:xfrm>
          <a:off x="371475" y="2708920"/>
          <a:ext cx="2627312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6" name="Sisällön paikkamerkki 5">
            <a:extLst>
              <a:ext uri="{FF2B5EF4-FFF2-40B4-BE49-F238E27FC236}">
                <a16:creationId xmlns:a16="http://schemas.microsoft.com/office/drawing/2014/main" id="{BF20B6B8-A9DC-B687-86EE-A446E274A215}"/>
              </a:ext>
            </a:extLst>
          </p:cNvPr>
          <p:cNvGraphicFramePr>
            <a:graphicFrameLocks noGrp="1"/>
          </p:cNvGraphicFramePr>
          <p:nvPr>
            <p:ph type="pic" sz="quarter" idx="14"/>
            <p:extLst>
              <p:ext uri="{D42A27DB-BD31-4B8C-83A1-F6EECF244321}">
                <p14:modId xmlns:p14="http://schemas.microsoft.com/office/powerpoint/2010/main" val="999801878"/>
              </p:ext>
            </p:extLst>
          </p:nvPr>
        </p:nvGraphicFramePr>
        <p:xfrm>
          <a:off x="4079776" y="2708920"/>
          <a:ext cx="2627312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7" name="Sisällön paikkamerkki 5">
            <a:extLst>
              <a:ext uri="{FF2B5EF4-FFF2-40B4-BE49-F238E27FC236}">
                <a16:creationId xmlns:a16="http://schemas.microsoft.com/office/drawing/2014/main" id="{C845C7EB-668B-5787-0799-F065F8087EDB}"/>
              </a:ext>
            </a:extLst>
          </p:cNvPr>
          <p:cNvGraphicFramePr>
            <a:graphicFrameLocks noGrp="1"/>
          </p:cNvGraphicFramePr>
          <p:nvPr>
            <p:ph type="pic" sz="quarter" idx="15"/>
            <p:extLst>
              <p:ext uri="{D42A27DB-BD31-4B8C-83A1-F6EECF244321}">
                <p14:modId xmlns:p14="http://schemas.microsoft.com/office/powerpoint/2010/main" val="1391641209"/>
              </p:ext>
            </p:extLst>
          </p:nvPr>
        </p:nvGraphicFramePr>
        <p:xfrm>
          <a:off x="7968208" y="2708920"/>
          <a:ext cx="2627312" cy="26273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" name="Tekstiruutu 2">
            <a:extLst>
              <a:ext uri="{FF2B5EF4-FFF2-40B4-BE49-F238E27FC236}">
                <a16:creationId xmlns:a16="http://schemas.microsoft.com/office/drawing/2014/main" id="{345174E6-7C7A-E948-91CA-AACD9C54A728}"/>
              </a:ext>
            </a:extLst>
          </p:cNvPr>
          <p:cNvSpPr txBox="1"/>
          <p:nvPr/>
        </p:nvSpPr>
        <p:spPr>
          <a:xfrm>
            <a:off x="4979876" y="2015549"/>
            <a:ext cx="22322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N = 121</a:t>
            </a:r>
          </a:p>
        </p:txBody>
      </p:sp>
    </p:spTree>
    <p:extLst>
      <p:ext uri="{BB962C8B-B14F-4D97-AF65-F5344CB8AC3E}">
        <p14:creationId xmlns:p14="http://schemas.microsoft.com/office/powerpoint/2010/main" val="15716401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C4A27-183D-EEDA-D4A4-B635DFF8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Millaisille ryhmille näet tarvetta opiskeluhuollossa?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8ECEAC3B-9451-E334-796D-F236AB0D47FE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3508155703"/>
              </p:ext>
            </p:extLst>
          </p:nvPr>
        </p:nvGraphicFramePr>
        <p:xfrm>
          <a:off x="479425" y="1124745"/>
          <a:ext cx="11233150" cy="53998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900508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0DC4A27-183D-EEDA-D4A4-B635DFF804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Millaisiin taitoihin tai oireiluun liittyen näkisit ryhmätoiminnan opiskeluhuollossa tarkoituksenmukaisena?</a:t>
            </a:r>
          </a:p>
        </p:txBody>
      </p:sp>
      <p:graphicFrame>
        <p:nvGraphicFramePr>
          <p:cNvPr id="6" name="Sisällön paikkamerkki 5">
            <a:extLst>
              <a:ext uri="{FF2B5EF4-FFF2-40B4-BE49-F238E27FC236}">
                <a16:creationId xmlns:a16="http://schemas.microsoft.com/office/drawing/2014/main" id="{718AAF1C-ABCD-2AE1-0D25-295F234275F6}"/>
              </a:ext>
            </a:extLst>
          </p:cNvPr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928524339"/>
              </p:ext>
            </p:extLst>
          </p:nvPr>
        </p:nvGraphicFramePr>
        <p:xfrm>
          <a:off x="479425" y="1628775"/>
          <a:ext cx="11233150" cy="4895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54161287"/>
      </p:ext>
    </p:extLst>
  </p:cSld>
  <p:clrMapOvr>
    <a:masterClrMapping/>
  </p:clrMapOvr>
</p:sld>
</file>

<file path=ppt/theme/theme1.xml><?xml version="1.0" encoding="utf-8"?>
<a:theme xmlns:a="http://schemas.openxmlformats.org/drawingml/2006/main" name="Pirkanmaan hyvinvointialue_perus">
  <a:themeElements>
    <a:clrScheme name="PHA_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284A96"/>
      </a:hlink>
      <a:folHlink>
        <a:srgbClr val="284A96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Hienovaraisen yhtenäinen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en diapohja.pptx" id="{B91867CD-1841-4F05-8897-BB792AFFF0CA}" vid="{FC008C9C-B079-422B-8979-D72162C97BA8}"/>
    </a:ext>
  </a:extLst>
</a:theme>
</file>

<file path=ppt/theme/theme2.xml><?xml version="1.0" encoding="utf-8"?>
<a:theme xmlns:a="http://schemas.openxmlformats.org/drawingml/2006/main" name="PHA_keltainen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en diapohja.pptx" id="{B91867CD-1841-4F05-8897-BB792AFFF0CA}" vid="{644724E0-62B2-4203-A765-50FB6229E79C}"/>
    </a:ext>
  </a:extLst>
</a:theme>
</file>

<file path=ppt/theme/theme3.xml><?xml version="1.0" encoding="utf-8"?>
<a:theme xmlns:a="http://schemas.openxmlformats.org/drawingml/2006/main" name="PHA_purppura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en diapohja.pptx" id="{B91867CD-1841-4F05-8897-BB792AFFF0CA}" vid="{A87D5561-4C80-468B-AFF5-30F6316346FB}"/>
    </a:ext>
  </a:extLst>
</a:theme>
</file>

<file path=ppt/theme/theme4.xml><?xml version="1.0" encoding="utf-8"?>
<a:theme xmlns:a="http://schemas.openxmlformats.org/drawingml/2006/main" name="PHA_sininen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en diapohja.pptx" id="{B91867CD-1841-4F05-8897-BB792AFFF0CA}" vid="{7403B2DC-08A2-4912-BB4A-69AAD558D642}"/>
    </a:ext>
  </a:extLst>
</a:theme>
</file>

<file path=ppt/theme/theme5.xml><?xml version="1.0" encoding="utf-8"?>
<a:theme xmlns:a="http://schemas.openxmlformats.org/drawingml/2006/main" name="PHA_roosa">
  <a:themeElements>
    <a:clrScheme name="PHA_22082022">
      <a:dk1>
        <a:srgbClr val="000000"/>
      </a:dk1>
      <a:lt1>
        <a:srgbClr val="FFFFFF"/>
      </a:lt1>
      <a:dk2>
        <a:srgbClr val="721465"/>
      </a:dk2>
      <a:lt2>
        <a:srgbClr val="FFDEE6"/>
      </a:lt2>
      <a:accent1>
        <a:srgbClr val="10285E"/>
      </a:accent1>
      <a:accent2>
        <a:srgbClr val="FF8C00"/>
      </a:accent2>
      <a:accent3>
        <a:srgbClr val="F4D11F"/>
      </a:accent3>
      <a:accent4>
        <a:srgbClr val="FF5982"/>
      </a:accent4>
      <a:accent5>
        <a:srgbClr val="9F93D8"/>
      </a:accent5>
      <a:accent6>
        <a:srgbClr val="31A7D7"/>
      </a:accent6>
      <a:hlink>
        <a:srgbClr val="31A7D7"/>
      </a:hlink>
      <a:folHlink>
        <a:srgbClr val="DD3FC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irkanmaan hyvinvointialueen diapohja.pptx" id="{B91867CD-1841-4F05-8897-BB792AFFF0CA}" vid="{69F8CF10-8062-4ACF-962F-7664B675EAF6}"/>
    </a:ext>
  </a:extLst>
</a:theme>
</file>

<file path=ppt/theme/theme6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Pirkanmaan hyvinvointialueen_PP.malli</Template>
  <TotalTime>1319</TotalTime>
  <Words>446</Words>
  <Application>Microsoft Office PowerPoint</Application>
  <PresentationFormat>Laajakuva</PresentationFormat>
  <Paragraphs>109</Paragraphs>
  <Slides>24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2</vt:i4>
      </vt:variant>
      <vt:variant>
        <vt:lpstr>Teema</vt:lpstr>
      </vt:variant>
      <vt:variant>
        <vt:i4>5</vt:i4>
      </vt:variant>
      <vt:variant>
        <vt:lpstr>Dian otsikot</vt:lpstr>
      </vt:variant>
      <vt:variant>
        <vt:i4>24</vt:i4>
      </vt:variant>
    </vt:vector>
  </HeadingPairs>
  <TitlesOfParts>
    <vt:vector size="31" baseType="lpstr">
      <vt:lpstr>Arial</vt:lpstr>
      <vt:lpstr>Calibri</vt:lpstr>
      <vt:lpstr>Pirkanmaan hyvinvointialue_perus</vt:lpstr>
      <vt:lpstr>PHA_keltainen</vt:lpstr>
      <vt:lpstr>PHA_purppura</vt:lpstr>
      <vt:lpstr>PHA_sininen</vt:lpstr>
      <vt:lpstr>PHA_roosa</vt:lpstr>
      <vt:lpstr>Opiskeluhuollon digipalvelu- ja menetelmäkartoitus</vt:lpstr>
      <vt:lpstr>  </vt:lpstr>
      <vt:lpstr>Onko sinulla valmiuksia tai koulutusta toteuttaa ryhmätoimintaa tällä hetkellä? </vt:lpstr>
      <vt:lpstr>Mitä ryhmiä sinulla on valmiudet tai koulutus toteuttaa? </vt:lpstr>
      <vt:lpstr>Mitä ryhmiä toteutat vuosittain?</vt:lpstr>
      <vt:lpstr>Toteutatko ryhmiä etänä?</vt:lpstr>
      <vt:lpstr>Olisitko halukas vetämään ryhmiä, mikäli tarvittava perehdytys tai koulutus, tilat ja työpari järjestyisivät?</vt:lpstr>
      <vt:lpstr>Millaisille ryhmille näet tarvetta opiskeluhuollossa?</vt:lpstr>
      <vt:lpstr>Millaisiin taitoihin tai oireiluun liittyen näkisit ryhmätoiminnan opiskeluhuollossa tarkoituksenmukaisena?</vt:lpstr>
      <vt:lpstr>Minkä mittaiset ryhmät mielestäsi sopisivat opiskeluhuoltoon?</vt:lpstr>
      <vt:lpstr> Missä vaiheessa opiskeluhuollon asiakkuutta ryhmätoiminta olisi mielestäsi tarkoituksenmukaista?</vt:lpstr>
      <vt:lpstr> Kuka voisi toimia ryhmässä työparina opiskeluhuollon työntekijälle?</vt:lpstr>
      <vt:lpstr> Voiko ryhmiä mielestäsi järjestää etänä verkon välityksellä?</vt:lpstr>
      <vt:lpstr>Miksi ryhmiä ei mielestäsi voi järjestää etänä verkon välityksellä?</vt:lpstr>
      <vt:lpstr>Voiko ryhmiä järjestää yli koulu- ja oppilaitosrajojen?</vt:lpstr>
      <vt:lpstr> Miksi ryhmiä ei mielestäsi voi järjestää yli koulu- ja oppilaitosrajojen? </vt:lpstr>
      <vt:lpstr> Oletko ohjannut asiakkaita järjestöjen ryhmätoimintoihin?</vt:lpstr>
      <vt:lpstr>Onko sinulla mielessä ryhmämenetelmiä tai ryhmätoimintamalleja nuorille, joille olisi tarvetta opiskeluhuollossa? Listaa havaitsemasi tarpeet. </vt:lpstr>
      <vt:lpstr> Käytätkö työssäsi keskustelukäyntien tukena digitaalisia palveluita? Valitse palvelut, joita käytät.</vt:lpstr>
      <vt:lpstr>  Onko sinulla kokemusta chatista työmuotona?  </vt:lpstr>
      <vt:lpstr>Kerro vapaasti kokemuksista chat-vastaajana.</vt:lpstr>
      <vt:lpstr>Millaista tarvetta näet chat-palvelulle opiskeluhuollossa?</vt:lpstr>
      <vt:lpstr> Olisitko halukas toimimaan chat-vastaajana osana omaa tehtävääsi?</vt:lpstr>
      <vt:lpstr>Yhteystiedot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Opiskeluhuollon digipalvelu- ja menetelmäkartoitus</dc:title>
  <dc:creator>Krekola Krista Camilla</dc:creator>
  <cp:keywords>mallipohja;saavutettavapirkanmaan hyvinvointialue</cp:keywords>
  <cp:lastModifiedBy>Krekola Krista Camilla</cp:lastModifiedBy>
  <cp:revision>3</cp:revision>
  <dcterms:created xsi:type="dcterms:W3CDTF">2024-04-22T08:31:27Z</dcterms:created>
  <dcterms:modified xsi:type="dcterms:W3CDTF">2024-05-15T11:26:45Z</dcterms:modified>
</cp:coreProperties>
</file>