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2" r:id="rId4"/>
  </p:sldMasterIdLst>
  <p:handoutMasterIdLst>
    <p:handoutMasterId r:id="rId6"/>
  </p:handoutMasterIdLst>
  <p:sldIdLst>
    <p:sldId id="276" r:id="rId5"/>
  </p:sldIdLst>
  <p:sldSz cx="9601200" cy="12801600" type="A3"/>
  <p:notesSz cx="6808788" cy="994092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abarito" panose="020B0604020202020204" charset="0"/>
      <p:regular r:id="rId11"/>
      <p:bold r:id="rId12"/>
    </p:embeddedFont>
  </p:embeddedFontLst>
  <p:defaultTextStyle>
    <a:defPPr>
      <a:defRPr lang="fi-FI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C04F4E-3142-99B7-0863-DB48E11168D9}" name="Prokkola Susanna" initials="PS" userId="S::Susanna.Prokkola@siunsote.fi::6f916fc4-04de-49e4-9cc3-60063c6d9f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82F"/>
    <a:srgbClr val="00B0CA"/>
    <a:srgbClr val="50C9B5"/>
    <a:srgbClr val="50C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2B1AA-F78E-4E01-9B05-49EAFD267D02}" v="52" dt="2024-05-31T11:29:11.143"/>
    <p1510:client id="{7FF11A7C-5447-4C59-8F3B-CAAD115AF996}" v="1" vWet="3" dt="2024-05-31T11:00:57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0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9960FC0-897E-D660-6B28-6D6FEC0747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594C957-5CD2-3996-ED42-FA116B0B55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2287-21E4-0B47-BAAE-B847647A90A4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30F3DB-1B4D-9A74-83D8-AA8234ECE4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E6C6547-B82F-E5A4-CC7C-311561CA0B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37A2B-BD09-E047-8278-42E6A695F9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030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so kuva, iso otsikko ja lyhyt teksti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3216151-63DC-155E-C8DD-2BAEE3F45733}"/>
              </a:ext>
            </a:extLst>
          </p:cNvPr>
          <p:cNvSpPr/>
          <p:nvPr userDrawn="1"/>
        </p:nvSpPr>
        <p:spPr>
          <a:xfrm>
            <a:off x="210553" y="632754"/>
            <a:ext cx="9180094" cy="10111258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02B4D15-F35A-BB10-A45F-EFAC544B48B1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5F687A09-AA4B-A44A-0169-1B27CF2597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51" y="186583"/>
            <a:ext cx="9180095" cy="4523509"/>
          </a:xfrm>
          <a:prstGeom prst="round1Rect">
            <a:avLst>
              <a:gd name="adj" fmla="val 5792"/>
            </a:avLst>
          </a:prstGeom>
          <a:solidFill>
            <a:srgbClr val="FDC82F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/>
              <a:t>Kiinnostava ja aiheen viestiä tukeva kuva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E063BB-3FB7-26E3-249F-5A988EA81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5862742"/>
            <a:ext cx="8187494" cy="2548998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/>
              <a:t>Iso ja </a:t>
            </a:r>
            <a:br>
              <a:rPr lang="fi-FI"/>
            </a:br>
            <a:r>
              <a:rPr lang="fi-FI"/>
              <a:t>lyhyt otsikko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78F3AE4-ADE1-46E9-A7C8-3D27289DF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3489"/>
              </a:lnSpc>
              <a:defRPr sz="2326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BE1C7C2F-5212-92EB-A57D-40ED65734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205" y="5352009"/>
            <a:ext cx="3234791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2326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TARKENNE</a:t>
            </a:r>
          </a:p>
        </p:txBody>
      </p:sp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4CF05DC2-9C71-7322-E8A8-1091D4CB1CCE}"/>
              </a:ext>
            </a:extLst>
          </p:cNvPr>
          <p:cNvSpPr/>
          <p:nvPr userDrawn="1"/>
        </p:nvSpPr>
        <p:spPr>
          <a:xfrm flipV="1">
            <a:off x="7394617" y="10744014"/>
            <a:ext cx="1996031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5" name="Kuva 4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CE0ADA6-3AD9-0F58-3EF4-2B4961180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2016" y="11122159"/>
            <a:ext cx="1170251" cy="102211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7D7FE788-D850-8B4E-C78E-0C84A665B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089" y="9910447"/>
            <a:ext cx="3421461" cy="1370813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20" name="Tekstin paikkamerkki 8">
            <a:extLst>
              <a:ext uri="{FF2B5EF4-FFF2-40B4-BE49-F238E27FC236}">
                <a16:creationId xmlns:a16="http://schemas.microsoft.com/office/drawing/2014/main" id="{8BE904F6-E510-FD0C-2C6B-6EEBEBA581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21" name="Tekstin paikkamerkki 9">
            <a:extLst>
              <a:ext uri="{FF2B5EF4-FFF2-40B4-BE49-F238E27FC236}">
                <a16:creationId xmlns:a16="http://schemas.microsoft.com/office/drawing/2014/main" id="{4E10DAFF-AE15-3B16-752E-ABC4465746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</p:spTree>
    <p:extLst>
      <p:ext uri="{BB962C8B-B14F-4D97-AF65-F5344CB8AC3E}">
        <p14:creationId xmlns:p14="http://schemas.microsoft.com/office/powerpoint/2010/main" val="39198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(hiekk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A022F7F-45A1-70C5-95B9-5F28E2512482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4848947-991D-CED9-7965-4E8532FA8C5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F4D29C53-C1CF-C3F8-3B76-6541B57D49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158042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Mallin otsikko voi olla </a:t>
            </a:r>
            <a:r>
              <a:rPr lang="fi-FI" err="1"/>
              <a:t>max</a:t>
            </a:r>
            <a:r>
              <a:rPr lang="fi-FI"/>
              <a:t>. kolmirivinen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A6E780A5-AE19-8081-FB89-0C85F39CB6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6081968"/>
            <a:ext cx="8187690" cy="3542555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solidFill>
                  <a:schemeClr val="tx2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A60D7209-6214-09D3-019E-3C20288DC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38324005-ABED-68E7-EB0D-0F3E35F049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  <p:pic>
        <p:nvPicPr>
          <p:cNvPr id="7" name="Kuva 6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2653B170-9A14-351C-8673-DAEF49296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228" y="9815154"/>
            <a:ext cx="3088926" cy="1693251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225E320C-AFAF-C98D-314A-FD3934BCC35B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4162C74-3DEB-DE2A-CAF2-E2637CBA8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01239" y="11041949"/>
            <a:ext cx="1287112" cy="11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+ siun-elementti (mintt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08DE86D-66B1-5CF5-C1C6-9C63648BD1CB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C7C653B-50A3-2F68-BC65-B2F7200EF83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1AEAAEAE-73B0-8432-B711-7A487BCFAD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2213638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12277"/>
              </a:lnSpc>
              <a:defRPr sz="12406" b="1">
                <a:latin typeface="Gabarito" pitchFamily="2" charset="0"/>
              </a:defRPr>
            </a:lvl1pPr>
          </a:lstStyle>
          <a:p>
            <a:pPr lvl="0"/>
            <a:r>
              <a:rPr lang="fi-FI"/>
              <a:t>Iso ja lyhyt otsikko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ED3303D0-A3AA-A239-29B0-ED2048FEC2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7137564"/>
            <a:ext cx="8187690" cy="2189836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111ACD00-F60F-C261-5077-B1B9AE62B3AF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0" name="Kuva 9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840BE6E-487F-0770-63D5-F73E34503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7866" y="11127568"/>
            <a:ext cx="1170251" cy="1022118"/>
          </a:xfrm>
          <a:prstGeom prst="rect">
            <a:avLst/>
          </a:prstGeom>
        </p:spPr>
      </p:pic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647B0DA8-C743-6E4C-5FEF-7BA066E0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974D73DE-6B41-3380-BB49-5FE23A739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</p:spTree>
    <p:extLst>
      <p:ext uri="{BB962C8B-B14F-4D97-AF65-F5344CB8AC3E}">
        <p14:creationId xmlns:p14="http://schemas.microsoft.com/office/powerpoint/2010/main" val="35815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+ siun-elementti (keltain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08DE86D-66B1-5CF5-C1C6-9C63648BD1CB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C7C653B-50A3-2F68-BC65-B2F7200EF83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1AEAAEAE-73B0-8432-B711-7A487BCFAD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2213638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12277"/>
              </a:lnSpc>
              <a:defRPr sz="12406" b="1">
                <a:latin typeface="Gabarito" pitchFamily="2" charset="0"/>
              </a:defRPr>
            </a:lvl1pPr>
          </a:lstStyle>
          <a:p>
            <a:pPr lvl="0"/>
            <a:r>
              <a:rPr lang="fi-FI"/>
              <a:t>Iso ja lyhyt otsikko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ED3303D0-A3AA-A239-29B0-ED2048FEC2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7137564"/>
            <a:ext cx="8187690" cy="2189836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111ACD00-F60F-C261-5077-B1B9AE62B3AF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0" name="Kuva 9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840BE6E-487F-0770-63D5-F73E34503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2009" y="11111526"/>
            <a:ext cx="1170251" cy="1022118"/>
          </a:xfrm>
          <a:prstGeom prst="rect">
            <a:avLst/>
          </a:prstGeom>
        </p:spPr>
      </p:pic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647B0DA8-C743-6E4C-5FEF-7BA066E0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974D73DE-6B41-3380-BB49-5FE23A739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</p:spTree>
    <p:extLst>
      <p:ext uri="{BB962C8B-B14F-4D97-AF65-F5344CB8AC3E}">
        <p14:creationId xmlns:p14="http://schemas.microsoft.com/office/powerpoint/2010/main" val="26990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+ siun-elementti (turkoosi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08DE86D-66B1-5CF5-C1C6-9C63648BD1CB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00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C7C653B-50A3-2F68-BC65-B2F7200EF83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1AEAAEAE-73B0-8432-B711-7A487BCFAD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2213638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12277"/>
              </a:lnSpc>
              <a:defRPr sz="12406" b="1">
                <a:latin typeface="Gabarito" pitchFamily="2" charset="0"/>
              </a:defRPr>
            </a:lvl1pPr>
          </a:lstStyle>
          <a:p>
            <a:pPr lvl="0"/>
            <a:r>
              <a:rPr lang="fi-FI"/>
              <a:t>Iso ja lyhyt otsikko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ED3303D0-A3AA-A239-29B0-ED2048FEC2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7137564"/>
            <a:ext cx="8187690" cy="2189836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111ACD00-F60F-C261-5077-B1B9AE62B3AF}"/>
              </a:ext>
            </a:extLst>
          </p:cNvPr>
          <p:cNvSpPr/>
          <p:nvPr userDrawn="1"/>
        </p:nvSpPr>
        <p:spPr>
          <a:xfrm flipV="1">
            <a:off x="7394617" y="10744014"/>
            <a:ext cx="1996031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647B0DA8-C743-6E4C-5FEF-7BA066E0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974D73DE-6B41-3380-BB49-5FE23A739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18325EE-C240-F3DE-0223-18FAD87ED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41" y="11145137"/>
            <a:ext cx="1234443" cy="10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pahtumakutsu (mintt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Yksi kulma pyöristetty 4">
            <a:extLst>
              <a:ext uri="{FF2B5EF4-FFF2-40B4-BE49-F238E27FC236}">
                <a16:creationId xmlns:a16="http://schemas.microsoft.com/office/drawing/2014/main" id="{DCFFA6AE-8A3E-EC69-CA1A-61B44487B4BF}"/>
              </a:ext>
            </a:extLst>
          </p:cNvPr>
          <p:cNvSpPr/>
          <p:nvPr userDrawn="1"/>
        </p:nvSpPr>
        <p:spPr>
          <a:xfrm flipH="1">
            <a:off x="210553" y="186585"/>
            <a:ext cx="9180094" cy="10968536"/>
          </a:xfrm>
          <a:prstGeom prst="round1Rect">
            <a:avLst>
              <a:gd name="adj" fmla="val 2539"/>
            </a:avLst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C941535-94ED-8DF6-8363-50DBFFC33073}"/>
              </a:ext>
            </a:extLst>
          </p:cNvPr>
          <p:cNvSpPr/>
          <p:nvPr userDrawn="1"/>
        </p:nvSpPr>
        <p:spPr>
          <a:xfrm>
            <a:off x="210553" y="11112121"/>
            <a:ext cx="7583111" cy="1502894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647861ED-F597-6900-350B-6DC76B9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3341729"/>
            <a:ext cx="8187494" cy="1502897"/>
          </a:xfrm>
        </p:spPr>
        <p:txBody>
          <a:bodyPr anchor="ctr" anchorCtr="0">
            <a:noAutofit/>
          </a:bodyPr>
          <a:lstStyle>
            <a:lvl1pPr algn="ctr">
              <a:lnSpc>
                <a:spcPts val="5428"/>
              </a:lnSpc>
              <a:defRPr sz="5169" b="1">
                <a:latin typeface="Gabarito" pitchFamily="2" charset="0"/>
              </a:defRPr>
            </a:lvl1pPr>
          </a:lstStyle>
          <a:p>
            <a:pPr lvl="0"/>
            <a:r>
              <a:rPr lang="fi-FI"/>
              <a:t>Kutsun otsikko, </a:t>
            </a:r>
            <a:br>
              <a:rPr lang="fi-FI"/>
            </a:br>
            <a:r>
              <a:rPr lang="fi-FI"/>
              <a:t>eli tapahtuman nimi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21C35E1D-5873-BCE5-DAEE-35E1D0FB5D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5079574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2972"/>
              </a:lnSpc>
              <a:defRPr sz="2068" b="1" i="1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Tähän tapahtumasta napakka avaus,</a:t>
            </a:r>
            <a:br>
              <a:rPr lang="fi-FI"/>
            </a:br>
            <a:r>
              <a:rPr lang="fi-FI"/>
              <a:t>seuraaville riville paikkatieto, päivämäärä ja kellonaika,</a:t>
            </a:r>
            <a:br>
              <a:rPr lang="fi-FI"/>
            </a:br>
            <a:r>
              <a:rPr lang="fi-FI"/>
              <a:t>sekä tieto ilmoittautumisesta tms.</a:t>
            </a:r>
          </a:p>
        </p:txBody>
      </p:sp>
      <p:sp>
        <p:nvSpPr>
          <p:cNvPr id="14" name="Tekstin paikkamerkki 8">
            <a:extLst>
              <a:ext uri="{FF2B5EF4-FFF2-40B4-BE49-F238E27FC236}">
                <a16:creationId xmlns:a16="http://schemas.microsoft.com/office/drawing/2014/main" id="{76A9F3E0-52D1-E083-6F61-C16D19C64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980" y="2717891"/>
            <a:ext cx="8103467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1809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KUTSUN TARKENNE</a:t>
            </a:r>
          </a:p>
        </p:txBody>
      </p:sp>
      <p:sp>
        <p:nvSpPr>
          <p:cNvPr id="18" name="Suorakulmio: Yksi kulma pyöristetty 17">
            <a:extLst>
              <a:ext uri="{FF2B5EF4-FFF2-40B4-BE49-F238E27FC236}">
                <a16:creationId xmlns:a16="http://schemas.microsoft.com/office/drawing/2014/main" id="{5746ED83-2E45-88E5-859F-5025B7197F4E}"/>
              </a:ext>
            </a:extLst>
          </p:cNvPr>
          <p:cNvSpPr/>
          <p:nvPr userDrawn="1"/>
        </p:nvSpPr>
        <p:spPr>
          <a:xfrm flipV="1">
            <a:off x="7793664" y="11112118"/>
            <a:ext cx="1596983" cy="1502896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9" name="Kuva 18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4C38F7B-14B1-8EDA-E076-0579FE422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6068" y="11389802"/>
            <a:ext cx="996881" cy="870694"/>
          </a:xfrm>
          <a:prstGeom prst="rect">
            <a:avLst/>
          </a:prstGeom>
        </p:spPr>
      </p:pic>
      <p:sp>
        <p:nvSpPr>
          <p:cNvPr id="21" name="Tekstin paikkamerkki 8">
            <a:extLst>
              <a:ext uri="{FF2B5EF4-FFF2-40B4-BE49-F238E27FC236}">
                <a16:creationId xmlns:a16="http://schemas.microsoft.com/office/drawing/2014/main" id="{445D0590-90E9-6159-39D8-DEB153B19C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622816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2585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22" name="Tekstin paikkamerkki 9">
            <a:extLst>
              <a:ext uri="{FF2B5EF4-FFF2-40B4-BE49-F238E27FC236}">
                <a16:creationId xmlns:a16="http://schemas.microsoft.com/office/drawing/2014/main" id="{55FA14B5-3F32-5A9B-A576-EDE1BAE7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448229"/>
            <a:ext cx="6045803" cy="380865"/>
          </a:xfrm>
        </p:spPr>
        <p:txBody>
          <a:bodyPr>
            <a:noAutofit/>
          </a:bodyPr>
          <a:lstStyle>
            <a:lvl1pPr>
              <a:defRPr sz="2068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  <p:sp>
        <p:nvSpPr>
          <p:cNvPr id="23" name="Tekstin paikkamerkki 8">
            <a:extLst>
              <a:ext uri="{FF2B5EF4-FFF2-40B4-BE49-F238E27FC236}">
                <a16:creationId xmlns:a16="http://schemas.microsoft.com/office/drawing/2014/main" id="{30DB98E6-6B77-47FF-9CA0-BF67AAB2E7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868" y="6747889"/>
            <a:ext cx="2502066" cy="373331"/>
          </a:xfrm>
        </p:spPr>
        <p:txBody>
          <a:bodyPr anchor="b" anchorCtr="0">
            <a:noAutofit/>
          </a:bodyPr>
          <a:lstStyle>
            <a:lvl1pPr algn="l">
              <a:lnSpc>
                <a:spcPts val="2585"/>
              </a:lnSpc>
              <a:spcBef>
                <a:spcPts val="0"/>
              </a:spcBef>
              <a:defRPr sz="2068" b="1" i="0">
                <a:latin typeface="Gabarito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Ohjelma</a:t>
            </a: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65B8D66D-419F-C265-948B-1C86D4F7E234}"/>
              </a:ext>
            </a:extLst>
          </p:cNvPr>
          <p:cNvCxnSpPr/>
          <p:nvPr userDrawn="1"/>
        </p:nvCxnSpPr>
        <p:spPr>
          <a:xfrm>
            <a:off x="706756" y="6514837"/>
            <a:ext cx="8187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59242D61-87E9-0A2C-9952-528B7BB746AA}"/>
              </a:ext>
            </a:extLst>
          </p:cNvPr>
          <p:cNvCxnSpPr/>
          <p:nvPr userDrawn="1"/>
        </p:nvCxnSpPr>
        <p:spPr>
          <a:xfrm>
            <a:off x="706755" y="5048475"/>
            <a:ext cx="8187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Kuvan paikkamerkki 11">
            <a:extLst>
              <a:ext uri="{FF2B5EF4-FFF2-40B4-BE49-F238E27FC236}">
                <a16:creationId xmlns:a16="http://schemas.microsoft.com/office/drawing/2014/main" id="{B6DDFD63-FB97-0809-4543-F791B1F4CE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47" y="186583"/>
            <a:ext cx="9180093" cy="2100678"/>
          </a:xfrm>
          <a:prstGeom prst="round1Rect">
            <a:avLst>
              <a:gd name="adj" fmla="val 5792"/>
            </a:avLst>
          </a:prstGeom>
          <a:solidFill>
            <a:srgbClr val="50C9B5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/>
              <a:t>Kiinnostava ja aiheen viestiä tukeva kuva</a:t>
            </a:r>
          </a:p>
        </p:txBody>
      </p:sp>
      <p:sp>
        <p:nvSpPr>
          <p:cNvPr id="36" name="Tekstin paikkamerkki 8">
            <a:extLst>
              <a:ext uri="{FF2B5EF4-FFF2-40B4-BE49-F238E27FC236}">
                <a16:creationId xmlns:a16="http://schemas.microsoft.com/office/drawing/2014/main" id="{C891CD95-393C-B4F1-FAAE-77C7375D56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8868" y="7124764"/>
            <a:ext cx="8145577" cy="3299709"/>
          </a:xfrm>
        </p:spPr>
        <p:txBody>
          <a:bodyPr wrap="square" numCol="2" spcCol="180000" anchor="t" anchorCtr="0">
            <a:noAutofit/>
          </a:bodyPr>
          <a:lstStyle>
            <a:lvl1pPr algn="l">
              <a:lnSpc>
                <a:spcPts val="1938"/>
              </a:lnSpc>
              <a:spcBef>
                <a:spcPts val="0"/>
              </a:spcBef>
              <a:spcAft>
                <a:spcPts val="775"/>
              </a:spcAft>
              <a:defRPr sz="1551" b="0" i="0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endParaRPr lang="fi-FI"/>
          </a:p>
          <a:p>
            <a:pPr lvl="0"/>
            <a:endParaRPr lang="fi-FI"/>
          </a:p>
        </p:txBody>
      </p:sp>
      <p:pic>
        <p:nvPicPr>
          <p:cNvPr id="37" name="Kuva 36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A40962CE-D6E1-D293-502E-60ABD6693D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271" y="10345741"/>
            <a:ext cx="2527303" cy="1385387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6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, kolme palstaa (keltain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: Yksi kulma pyöristetty 19">
            <a:extLst>
              <a:ext uri="{FF2B5EF4-FFF2-40B4-BE49-F238E27FC236}">
                <a16:creationId xmlns:a16="http://schemas.microsoft.com/office/drawing/2014/main" id="{2393079F-148A-CB96-EED1-8B2B9CDAB13A}"/>
              </a:ext>
            </a:extLst>
          </p:cNvPr>
          <p:cNvSpPr/>
          <p:nvPr userDrawn="1"/>
        </p:nvSpPr>
        <p:spPr>
          <a:xfrm flipH="1">
            <a:off x="210553" y="186585"/>
            <a:ext cx="9180094" cy="10968536"/>
          </a:xfrm>
          <a:prstGeom prst="round1Rect">
            <a:avLst>
              <a:gd name="adj" fmla="val 2539"/>
            </a:avLst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B14F543-7B0D-49A1-BB68-506A8B6EE353}"/>
              </a:ext>
            </a:extLst>
          </p:cNvPr>
          <p:cNvSpPr/>
          <p:nvPr userDrawn="1"/>
        </p:nvSpPr>
        <p:spPr>
          <a:xfrm>
            <a:off x="210553" y="11112121"/>
            <a:ext cx="7573584" cy="1502894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CA897256-AD0B-9A08-18BE-21683B5FD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444800"/>
            <a:ext cx="8187494" cy="1502897"/>
          </a:xfrm>
        </p:spPr>
        <p:txBody>
          <a:bodyPr anchor="ctr" anchorCtr="0">
            <a:noAutofit/>
          </a:bodyPr>
          <a:lstStyle>
            <a:lvl1pPr algn="ctr">
              <a:lnSpc>
                <a:spcPts val="6332"/>
              </a:lnSpc>
              <a:defRPr sz="5169" b="1">
                <a:latin typeface="Gabarito" pitchFamily="2" charset="0"/>
              </a:defRPr>
            </a:lvl1pPr>
          </a:lstStyle>
          <a:p>
            <a:pPr lvl="0"/>
            <a:r>
              <a:rPr lang="fi-FI"/>
              <a:t>Julistepohja isolle tekstimäärälle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5C9D2E4-786C-D1F0-B170-053F7D6B98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3073801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2972"/>
              </a:lnSpc>
              <a:defRPr sz="2068" b="1" i="1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johdantoteksti. </a:t>
            </a:r>
            <a:br>
              <a:rPr lang="fi-FI"/>
            </a:br>
            <a:r>
              <a:rPr lang="fi-FI"/>
              <a:t>Pituus hyvä pitää maltillisena, jotta nopea lukea ja tekstikoko riittävän suuri.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26B25669-C3F1-DB67-7664-9E8FD86083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980" y="696576"/>
            <a:ext cx="8103467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1809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TARKENNE</a:t>
            </a:r>
          </a:p>
        </p:txBody>
      </p:sp>
      <p:sp>
        <p:nvSpPr>
          <p:cNvPr id="14" name="Suorakulmio: Yksi kulma pyöristetty 13">
            <a:extLst>
              <a:ext uri="{FF2B5EF4-FFF2-40B4-BE49-F238E27FC236}">
                <a16:creationId xmlns:a16="http://schemas.microsoft.com/office/drawing/2014/main" id="{E78428F1-CCC9-7CEC-12A7-7B5BC36BBA88}"/>
              </a:ext>
            </a:extLst>
          </p:cNvPr>
          <p:cNvSpPr/>
          <p:nvPr userDrawn="1"/>
        </p:nvSpPr>
        <p:spPr>
          <a:xfrm flipV="1">
            <a:off x="7784139" y="11112118"/>
            <a:ext cx="1606510" cy="1502896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5" name="Kuva 14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0A4182EF-C692-22C0-F53B-4CB8AFA58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0843" y="11379169"/>
            <a:ext cx="1018552" cy="88962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84B9878-2826-36B4-AC1E-04560985A2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047" y="10489066"/>
            <a:ext cx="2719623" cy="1089621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7C8FE53A-8F6C-FE5B-BFEA-3FF9B3830F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65490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2585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19" name="Tekstin paikkamerkki 9">
            <a:extLst>
              <a:ext uri="{FF2B5EF4-FFF2-40B4-BE49-F238E27FC236}">
                <a16:creationId xmlns:a16="http://schemas.microsoft.com/office/drawing/2014/main" id="{57C07D1B-7DCE-B567-9C58-0A51AC5661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480313"/>
            <a:ext cx="6045803" cy="380865"/>
          </a:xfrm>
        </p:spPr>
        <p:txBody>
          <a:bodyPr>
            <a:noAutofit/>
          </a:bodyPr>
          <a:lstStyle>
            <a:lvl1pPr>
              <a:defRPr sz="2068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  <p:sp>
        <p:nvSpPr>
          <p:cNvPr id="21" name="Tekstin paikkamerkki 8">
            <a:extLst>
              <a:ext uri="{FF2B5EF4-FFF2-40B4-BE49-F238E27FC236}">
                <a16:creationId xmlns:a16="http://schemas.microsoft.com/office/drawing/2014/main" id="{9E922686-B984-97A7-3359-BC23BC968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868" y="6623496"/>
            <a:ext cx="2502066" cy="780669"/>
          </a:xfrm>
        </p:spPr>
        <p:txBody>
          <a:bodyPr anchor="b" anchorCtr="0">
            <a:noAutofit/>
          </a:bodyPr>
          <a:lstStyle>
            <a:lvl1pPr algn="l">
              <a:lnSpc>
                <a:spcPts val="2326"/>
              </a:lnSpc>
              <a:spcBef>
                <a:spcPts val="0"/>
              </a:spcBef>
              <a:defRPr sz="2068" b="1" i="0">
                <a:latin typeface="Gabarito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NAPAKKA</a:t>
            </a:r>
          </a:p>
          <a:p>
            <a:pPr lvl="0"/>
            <a:r>
              <a:rPr lang="fi-FI"/>
              <a:t>AIHEOTSIKKO</a:t>
            </a:r>
          </a:p>
        </p:txBody>
      </p:sp>
      <p:sp>
        <p:nvSpPr>
          <p:cNvPr id="37" name="Tekstin paikkamerkki 8">
            <a:extLst>
              <a:ext uri="{FF2B5EF4-FFF2-40B4-BE49-F238E27FC236}">
                <a16:creationId xmlns:a16="http://schemas.microsoft.com/office/drawing/2014/main" id="{824987AE-E417-BE0B-0E4C-91B9EC2D1E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8868" y="7425135"/>
            <a:ext cx="2502066" cy="281320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2585"/>
              </a:lnSpc>
              <a:spcBef>
                <a:spcPts val="0"/>
              </a:spcBef>
              <a:defRPr sz="1809" b="0" i="0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Aiheesta tekstiä lyhyesti tähän. Jos tila ei riitä, voit ohjata verkkoon lisätietoihin tai poistaa kuvan paikan ja jatkaa tekstilaatikkoa.</a:t>
            </a:r>
          </a:p>
        </p:txBody>
      </p:sp>
      <p:sp>
        <p:nvSpPr>
          <p:cNvPr id="39" name="Kuvan paikkamerkki 38">
            <a:extLst>
              <a:ext uri="{FF2B5EF4-FFF2-40B4-BE49-F238E27FC236}">
                <a16:creationId xmlns:a16="http://schemas.microsoft.com/office/drawing/2014/main" id="{74E64F91-8CD1-E313-283D-1E2106112C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8868" y="4849212"/>
            <a:ext cx="2502066" cy="1643282"/>
          </a:xfrm>
          <a:prstGeom prst="round2DiagRect">
            <a:avLst/>
          </a:prstGeom>
        </p:spPr>
        <p:txBody>
          <a:bodyPr anchor="ctr">
            <a:normAutofit/>
          </a:bodyPr>
          <a:lstStyle>
            <a:lvl1pPr algn="ctr">
              <a:defRPr sz="1551"/>
            </a:lvl1pPr>
          </a:lstStyle>
          <a:p>
            <a:endParaRPr lang="fi-FI"/>
          </a:p>
        </p:txBody>
      </p:sp>
      <p:sp>
        <p:nvSpPr>
          <p:cNvPr id="46" name="Tekstin paikkamerkki 8">
            <a:extLst>
              <a:ext uri="{FF2B5EF4-FFF2-40B4-BE49-F238E27FC236}">
                <a16:creationId xmlns:a16="http://schemas.microsoft.com/office/drawing/2014/main" id="{8BEAD542-CCDF-D977-C784-1C7AF9E356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0732" y="6583427"/>
            <a:ext cx="2502066" cy="780669"/>
          </a:xfrm>
        </p:spPr>
        <p:txBody>
          <a:bodyPr anchor="b" anchorCtr="0">
            <a:noAutofit/>
          </a:bodyPr>
          <a:lstStyle>
            <a:lvl1pPr algn="l">
              <a:lnSpc>
                <a:spcPts val="2326"/>
              </a:lnSpc>
              <a:spcBef>
                <a:spcPts val="0"/>
              </a:spcBef>
              <a:defRPr sz="2068" b="1" i="0">
                <a:latin typeface="Gabarito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NAPAKKA</a:t>
            </a:r>
          </a:p>
          <a:p>
            <a:pPr lvl="0"/>
            <a:r>
              <a:rPr lang="fi-FI"/>
              <a:t>AIHEOTSIKKO</a:t>
            </a:r>
          </a:p>
        </p:txBody>
      </p:sp>
      <p:sp>
        <p:nvSpPr>
          <p:cNvPr id="47" name="Tekstin paikkamerkki 8">
            <a:extLst>
              <a:ext uri="{FF2B5EF4-FFF2-40B4-BE49-F238E27FC236}">
                <a16:creationId xmlns:a16="http://schemas.microsoft.com/office/drawing/2014/main" id="{0C525445-9A1C-6EFE-0C9C-965FEB193C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70732" y="7385066"/>
            <a:ext cx="2502066" cy="281320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2585"/>
              </a:lnSpc>
              <a:spcBef>
                <a:spcPts val="0"/>
              </a:spcBef>
              <a:defRPr sz="1809" b="0" i="0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Aiheesta tekstiä lyhyesti tähän. Jos tila ei riitä, voit ohjata verkkoon lisätietoihin tai poistaa kuvan paikan ja jatkaa tekstilaatikkoa.</a:t>
            </a:r>
          </a:p>
        </p:txBody>
      </p:sp>
      <p:sp>
        <p:nvSpPr>
          <p:cNvPr id="48" name="Kuvan paikkamerkki 38">
            <a:extLst>
              <a:ext uri="{FF2B5EF4-FFF2-40B4-BE49-F238E27FC236}">
                <a16:creationId xmlns:a16="http://schemas.microsoft.com/office/drawing/2014/main" id="{AE9812F5-2F27-2247-3AF3-4F542AD591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70732" y="4809143"/>
            <a:ext cx="2502066" cy="1643282"/>
          </a:xfrm>
          <a:prstGeom prst="round2DiagRect">
            <a:avLst/>
          </a:prstGeom>
        </p:spPr>
        <p:txBody>
          <a:bodyPr anchor="ctr">
            <a:normAutofit/>
          </a:bodyPr>
          <a:lstStyle>
            <a:lvl1pPr algn="ctr">
              <a:defRPr sz="1551"/>
            </a:lvl1pPr>
          </a:lstStyle>
          <a:p>
            <a:endParaRPr lang="fi-FI"/>
          </a:p>
        </p:txBody>
      </p:sp>
      <p:sp>
        <p:nvSpPr>
          <p:cNvPr id="49" name="Tekstin paikkamerkki 8">
            <a:extLst>
              <a:ext uri="{FF2B5EF4-FFF2-40B4-BE49-F238E27FC236}">
                <a16:creationId xmlns:a16="http://schemas.microsoft.com/office/drawing/2014/main" id="{BB775DFB-10E5-D2D7-35B1-3045437E0C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2597" y="6584490"/>
            <a:ext cx="2502066" cy="780669"/>
          </a:xfrm>
        </p:spPr>
        <p:txBody>
          <a:bodyPr anchor="b" anchorCtr="0">
            <a:noAutofit/>
          </a:bodyPr>
          <a:lstStyle>
            <a:lvl1pPr algn="l">
              <a:lnSpc>
                <a:spcPts val="2326"/>
              </a:lnSpc>
              <a:spcBef>
                <a:spcPts val="0"/>
              </a:spcBef>
              <a:defRPr sz="2068" b="1" i="0">
                <a:latin typeface="Gabarito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NAPAKKA</a:t>
            </a:r>
          </a:p>
          <a:p>
            <a:pPr lvl="0"/>
            <a:r>
              <a:rPr lang="fi-FI"/>
              <a:t>AIHEOTSIKKO</a:t>
            </a:r>
          </a:p>
        </p:txBody>
      </p:sp>
      <p:sp>
        <p:nvSpPr>
          <p:cNvPr id="50" name="Tekstin paikkamerkki 8">
            <a:extLst>
              <a:ext uri="{FF2B5EF4-FFF2-40B4-BE49-F238E27FC236}">
                <a16:creationId xmlns:a16="http://schemas.microsoft.com/office/drawing/2014/main" id="{7B232EAE-57E5-61BB-3507-920927334C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2597" y="7386130"/>
            <a:ext cx="2502066" cy="281320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2585"/>
              </a:lnSpc>
              <a:spcBef>
                <a:spcPts val="0"/>
              </a:spcBef>
              <a:defRPr sz="1809" b="0" i="0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Aiheesta tekstiä lyhyesti tähän. Jos tila ei riitä, voit ohjata verkkoon lisätietoihin tai poistaa kuvan paikan ja jatkaa tekstilaatikkoa.</a:t>
            </a:r>
          </a:p>
        </p:txBody>
      </p:sp>
      <p:sp>
        <p:nvSpPr>
          <p:cNvPr id="51" name="Kuvan paikkamerkki 38">
            <a:extLst>
              <a:ext uri="{FF2B5EF4-FFF2-40B4-BE49-F238E27FC236}">
                <a16:creationId xmlns:a16="http://schemas.microsoft.com/office/drawing/2014/main" id="{D396FCE6-1E63-D92D-A2B7-D985C4B1EB3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392597" y="4810206"/>
            <a:ext cx="2502066" cy="1643282"/>
          </a:xfrm>
          <a:prstGeom prst="round2DiagRect">
            <a:avLst/>
          </a:prstGeom>
        </p:spPr>
        <p:txBody>
          <a:bodyPr anchor="ctr">
            <a:normAutofit/>
          </a:bodyPr>
          <a:lstStyle>
            <a:lvl1pPr algn="ctr">
              <a:defRPr sz="155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4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elymainos (min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: Yksi kulma pyöristetty 12">
            <a:extLst>
              <a:ext uri="{FF2B5EF4-FFF2-40B4-BE49-F238E27FC236}">
                <a16:creationId xmlns:a16="http://schemas.microsoft.com/office/drawing/2014/main" id="{90E6CE2C-5333-111C-49A4-0626DDB06724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02B4D15-F35A-BB10-A45F-EFAC544B48B1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E063BB-3FB7-26E3-249F-5A988EA81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6302111"/>
            <a:ext cx="8187494" cy="2109629"/>
          </a:xfrm>
        </p:spPr>
        <p:txBody>
          <a:bodyPr anchor="b" anchorCtr="0">
            <a:normAutofit/>
          </a:bodyPr>
          <a:lstStyle>
            <a:lvl1pPr algn="ctr">
              <a:lnSpc>
                <a:spcPts val="7754"/>
              </a:lnSpc>
              <a:defRPr sz="6978" b="1">
                <a:latin typeface="Gabarito" pitchFamily="2" charset="0"/>
              </a:defRPr>
            </a:lvl1pPr>
          </a:lstStyle>
          <a:p>
            <a:pPr lvl="0"/>
            <a:r>
              <a:rPr lang="fi-FI"/>
              <a:t>Iso ja </a:t>
            </a:r>
            <a:br>
              <a:rPr lang="fi-FI"/>
            </a:br>
            <a:r>
              <a:rPr lang="fi-FI"/>
              <a:t>lyhyt otsikko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78F3AE4-ADE1-46E9-A7C8-3D27289DF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2585"/>
              </a:lnSpc>
              <a:defRPr sz="1809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BE1C7C2F-5212-92EB-A57D-40ED65734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7618" y="5688383"/>
            <a:ext cx="5656014" cy="439304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1809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KYSELYN TEEMA</a:t>
            </a:r>
          </a:p>
        </p:txBody>
      </p:sp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4CF05DC2-9C71-7322-E8A8-1091D4CB1CCE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5" name="Kuva 4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CE0ADA6-3AD9-0F58-3EF4-2B4961180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1376" y="11111526"/>
            <a:ext cx="1191923" cy="1041047"/>
          </a:xfrm>
          <a:prstGeom prst="rect">
            <a:avLst/>
          </a:prstGeom>
        </p:spPr>
      </p:pic>
      <p:sp>
        <p:nvSpPr>
          <p:cNvPr id="4" name="Tekstin paikkamerkki 8">
            <a:extLst>
              <a:ext uri="{FF2B5EF4-FFF2-40B4-BE49-F238E27FC236}">
                <a16:creationId xmlns:a16="http://schemas.microsoft.com/office/drawing/2014/main" id="{A29CE7F0-4AE8-3F76-03B5-18B9B7473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8" name="Tekstin paikkamerkki 9">
            <a:extLst>
              <a:ext uri="{FF2B5EF4-FFF2-40B4-BE49-F238E27FC236}">
                <a16:creationId xmlns:a16="http://schemas.microsoft.com/office/drawing/2014/main" id="{B6855A11-401F-48D0-263A-38E8F9642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EB747B6F-8685-6B6E-AC8D-6720DE212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047" y="10006700"/>
            <a:ext cx="3246001" cy="1300515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lme palstaa Hankelogoille til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: Yksi kulma pyöristetty 19">
            <a:extLst>
              <a:ext uri="{FF2B5EF4-FFF2-40B4-BE49-F238E27FC236}">
                <a16:creationId xmlns:a16="http://schemas.microsoft.com/office/drawing/2014/main" id="{2393079F-148A-CB96-EED1-8B2B9CDAB13A}"/>
              </a:ext>
            </a:extLst>
          </p:cNvPr>
          <p:cNvSpPr/>
          <p:nvPr userDrawn="1"/>
        </p:nvSpPr>
        <p:spPr>
          <a:xfrm flipH="1">
            <a:off x="210553" y="186585"/>
            <a:ext cx="9180094" cy="10968536"/>
          </a:xfrm>
          <a:prstGeom prst="round1Rect">
            <a:avLst>
              <a:gd name="adj" fmla="val 2539"/>
            </a:avLst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B14F543-7B0D-49A1-BB68-506A8B6EE353}"/>
              </a:ext>
            </a:extLst>
          </p:cNvPr>
          <p:cNvSpPr/>
          <p:nvPr userDrawn="1"/>
        </p:nvSpPr>
        <p:spPr>
          <a:xfrm>
            <a:off x="210553" y="11112121"/>
            <a:ext cx="7573584" cy="1502894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 dirty="0"/>
          </a:p>
        </p:txBody>
      </p:sp>
      <p:sp>
        <p:nvSpPr>
          <p:cNvPr id="14" name="Suorakulmio: Yksi kulma pyöristetty 13">
            <a:extLst>
              <a:ext uri="{FF2B5EF4-FFF2-40B4-BE49-F238E27FC236}">
                <a16:creationId xmlns:a16="http://schemas.microsoft.com/office/drawing/2014/main" id="{E78428F1-CCC9-7CEC-12A7-7B5BC36BBA88}"/>
              </a:ext>
            </a:extLst>
          </p:cNvPr>
          <p:cNvSpPr/>
          <p:nvPr userDrawn="1"/>
        </p:nvSpPr>
        <p:spPr>
          <a:xfrm flipV="1">
            <a:off x="5362578" y="11112118"/>
            <a:ext cx="4028072" cy="1502896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84B9878-2826-36B4-AC1E-04560985A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047" y="10489066"/>
            <a:ext cx="2719623" cy="1089621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7C8FE53A-8F6C-FE5B-BFEA-3FF9B3830F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715860"/>
            <a:ext cx="3458941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2585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9" name="Tekstin paikkamerkki 9">
            <a:extLst>
              <a:ext uri="{FF2B5EF4-FFF2-40B4-BE49-F238E27FC236}">
                <a16:creationId xmlns:a16="http://schemas.microsoft.com/office/drawing/2014/main" id="{57C07D1B-7DCE-B567-9C58-0A51AC5661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541273"/>
            <a:ext cx="3447645" cy="380865"/>
          </a:xfrm>
        </p:spPr>
        <p:txBody>
          <a:bodyPr>
            <a:noAutofit/>
          </a:bodyPr>
          <a:lstStyle>
            <a:lvl1pPr>
              <a:defRPr sz="2068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8830CFA-1554-6C61-D95E-3B197F4C8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756" y="507113"/>
            <a:ext cx="8187494" cy="1631653"/>
          </a:xfrm>
        </p:spPr>
        <p:txBody>
          <a:bodyPr>
            <a:noAutofit/>
          </a:bodyPr>
          <a:lstStyle>
            <a:lvl1pPr algn="ctr">
              <a:defRPr b="1"/>
            </a:lvl1pPr>
          </a:lstStyle>
          <a:p>
            <a:pPr>
              <a:lnSpc>
                <a:spcPct val="100000"/>
              </a:lnSpc>
            </a:pPr>
            <a:endParaRPr lang="fi-FI" sz="5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369EBE-A529-9F2F-0FBC-E019A12AE7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551" y="2251945"/>
            <a:ext cx="9097909" cy="790744"/>
          </a:xfrm>
        </p:spPr>
        <p:txBody>
          <a:bodyPr/>
          <a:lstStyle>
            <a:lvl1pPr algn="ctr">
              <a:defRPr b="0"/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000" b="1" dirty="0"/>
              <a:t>Meidän ammattilaisten asiakaslupaus: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000" b="1" dirty="0"/>
              <a:t>Siun aktiivinen, omannäköinen arki, </a:t>
            </a:r>
            <a:r>
              <a:rPr lang="fi-FI" sz="2000" b="1" dirty="0" err="1"/>
              <a:t>siun</a:t>
            </a:r>
            <a:r>
              <a:rPr lang="fi-FI" sz="2000" b="1" dirty="0"/>
              <a:t> kodissa, </a:t>
            </a:r>
            <a:r>
              <a:rPr lang="fi-FI" sz="2000" b="1" dirty="0" err="1"/>
              <a:t>meijän</a:t>
            </a:r>
            <a:r>
              <a:rPr lang="fi-FI" sz="2000" b="1" dirty="0"/>
              <a:t> ammattilaisten tuella</a:t>
            </a:r>
          </a:p>
        </p:txBody>
      </p:sp>
      <p:pic>
        <p:nvPicPr>
          <p:cNvPr id="28" name="Kuva 27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36D1D97B-26B8-A08B-23D6-718AA0C34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5780" y="11313192"/>
            <a:ext cx="1191923" cy="1041047"/>
          </a:xfrm>
          <a:prstGeom prst="rect">
            <a:avLst/>
          </a:prstGeom>
        </p:spPr>
      </p:pic>
      <p:pic>
        <p:nvPicPr>
          <p:cNvPr id="29" name="Kuva 28" descr="Kuva, joka sisältää kohteen teksti, Fontti, symboli, kuvakaappaus&#10;&#10;Kuvaus luotu automaattisesti">
            <a:extLst>
              <a:ext uri="{FF2B5EF4-FFF2-40B4-BE49-F238E27FC236}">
                <a16:creationId xmlns:a16="http://schemas.microsoft.com/office/drawing/2014/main" id="{C98BE163-D70E-E924-8D31-D696B54EC9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1791" y="11197141"/>
            <a:ext cx="1125546" cy="12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, iso otsikko ja lyhyt teksti (min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3216151-63DC-155E-C8DD-2BAEE3F45733}"/>
              </a:ext>
            </a:extLst>
          </p:cNvPr>
          <p:cNvSpPr/>
          <p:nvPr userDrawn="1"/>
        </p:nvSpPr>
        <p:spPr>
          <a:xfrm>
            <a:off x="210553" y="632754"/>
            <a:ext cx="9180094" cy="10111258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02B4D15-F35A-BB10-A45F-EFAC544B48B1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5F687A09-AA4B-A44A-0169-1B27CF2597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51" y="186583"/>
            <a:ext cx="9180095" cy="4523509"/>
          </a:xfrm>
          <a:prstGeom prst="round1Rect">
            <a:avLst>
              <a:gd name="adj" fmla="val 5792"/>
            </a:avLst>
          </a:prstGeom>
          <a:solidFill>
            <a:srgbClr val="50C9B5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/>
              <a:t>Kiinnostava ja aiheen viestiä tukeva kuva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E063BB-3FB7-26E3-249F-5A988EA81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5862742"/>
            <a:ext cx="8187494" cy="2548998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/>
              <a:t>Iso ja </a:t>
            </a:r>
            <a:br>
              <a:rPr lang="fi-FI"/>
            </a:br>
            <a:r>
              <a:rPr lang="fi-FI"/>
              <a:t>lyhyt otsikko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78F3AE4-ADE1-46E9-A7C8-3D27289DF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3489"/>
              </a:lnSpc>
              <a:defRPr sz="2326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BE1C7C2F-5212-92EB-A57D-40ED65734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205" y="5352009"/>
            <a:ext cx="3234791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2326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TARKENNE</a:t>
            </a:r>
          </a:p>
        </p:txBody>
      </p:sp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4CF05DC2-9C71-7322-E8A8-1091D4CB1CCE}"/>
              </a:ext>
            </a:extLst>
          </p:cNvPr>
          <p:cNvSpPr/>
          <p:nvPr userDrawn="1"/>
        </p:nvSpPr>
        <p:spPr>
          <a:xfrm flipV="1">
            <a:off x="7394617" y="10744014"/>
            <a:ext cx="1996031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9" name="Kuva 18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7D7FE788-D850-8B4E-C78E-0C84A665B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186" y="9783069"/>
            <a:ext cx="3182530" cy="1744562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4" name="Tekstin paikkamerkki 8">
            <a:extLst>
              <a:ext uri="{FF2B5EF4-FFF2-40B4-BE49-F238E27FC236}">
                <a16:creationId xmlns:a16="http://schemas.microsoft.com/office/drawing/2014/main" id="{A29CE7F0-4AE8-3F76-03B5-18B9B7473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8" name="Tekstin paikkamerkki 9">
            <a:extLst>
              <a:ext uri="{FF2B5EF4-FFF2-40B4-BE49-F238E27FC236}">
                <a16:creationId xmlns:a16="http://schemas.microsoft.com/office/drawing/2014/main" id="{B6855A11-401F-48D0-263A-38E8F9642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  <p:pic>
        <p:nvPicPr>
          <p:cNvPr id="10" name="Kuva 9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24195056-F79A-1568-3EB1-5B1FF316F1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2009" y="11122159"/>
            <a:ext cx="1170251" cy="10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, iso otsikko ja lyhyt teksti (t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3216151-63DC-155E-C8DD-2BAEE3F45733}"/>
              </a:ext>
            </a:extLst>
          </p:cNvPr>
          <p:cNvSpPr/>
          <p:nvPr userDrawn="1"/>
        </p:nvSpPr>
        <p:spPr>
          <a:xfrm>
            <a:off x="210553" y="632754"/>
            <a:ext cx="9180094" cy="10111258"/>
          </a:xfrm>
          <a:prstGeom prst="rect">
            <a:avLst/>
          </a:prstGeom>
          <a:solidFill>
            <a:srgbClr val="00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02B4D15-F35A-BB10-A45F-EFAC544B48B1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5F687A09-AA4B-A44A-0169-1B27CF2597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51" y="186583"/>
            <a:ext cx="9180095" cy="4523509"/>
          </a:xfrm>
          <a:prstGeom prst="round1Rect">
            <a:avLst>
              <a:gd name="adj" fmla="val 5792"/>
            </a:avLst>
          </a:prstGeom>
          <a:solidFill>
            <a:srgbClr val="00B0CA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/>
              <a:t>Kiinnostava ja aiheen viestiä tukeva kuva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E063BB-3FB7-26E3-249F-5A988EA81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5862742"/>
            <a:ext cx="8187494" cy="2548998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Iso ja </a:t>
            </a:r>
            <a:br>
              <a:rPr lang="fi-FI"/>
            </a:br>
            <a:r>
              <a:rPr lang="fi-FI"/>
              <a:t>lyhyt otsikko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78F3AE4-ADE1-46E9-A7C8-3D27289DF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3489"/>
              </a:lnSpc>
              <a:defRPr sz="2326">
                <a:solidFill>
                  <a:schemeClr val="tx2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BE1C7C2F-5212-92EB-A57D-40ED65734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205" y="5352009"/>
            <a:ext cx="3234791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2326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TARKENNE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58DAA9F-0122-E3DA-CAC4-F1090923F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677434">
            <a:off x="220204" y="10016706"/>
            <a:ext cx="3148492" cy="1571896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D7690A87-CBD6-CAAA-6535-9AA8AD01B1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5E1ED7C-DA8F-E60E-73A9-42B9F5625D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  <p:sp>
        <p:nvSpPr>
          <p:cNvPr id="13" name="Suorakulmio: Yksi kulma pyöristetty 12">
            <a:extLst>
              <a:ext uri="{FF2B5EF4-FFF2-40B4-BE49-F238E27FC236}">
                <a16:creationId xmlns:a16="http://schemas.microsoft.com/office/drawing/2014/main" id="{CF204EE0-A0A0-FD51-49AA-A4478439D88A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10EEEB99-A110-43E1-EC6C-FEB846C401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43250" y="11139728"/>
            <a:ext cx="1211583" cy="9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, iso otsikko ja lyhyt teksti (turkoosi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D0348F7-3CAA-5398-4F16-FC6AF823A7E4}"/>
              </a:ext>
            </a:extLst>
          </p:cNvPr>
          <p:cNvSpPr/>
          <p:nvPr userDrawn="1"/>
        </p:nvSpPr>
        <p:spPr>
          <a:xfrm>
            <a:off x="210553" y="632754"/>
            <a:ext cx="9180094" cy="10111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1CFA455-EA44-00AE-5830-6C7C47AF6980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4" name="Kuvan paikkamerkki 11">
            <a:extLst>
              <a:ext uri="{FF2B5EF4-FFF2-40B4-BE49-F238E27FC236}">
                <a16:creationId xmlns:a16="http://schemas.microsoft.com/office/drawing/2014/main" id="{33B3B434-17A1-1CD7-E915-2138AE4792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51" y="186583"/>
            <a:ext cx="9180095" cy="4523509"/>
          </a:xfrm>
          <a:prstGeom prst="round1Rect">
            <a:avLst>
              <a:gd name="adj" fmla="val 5792"/>
            </a:avLst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/>
              <a:t>Kiinnostava ja aiheen viestiä tukeva kuva</a:t>
            </a:r>
          </a:p>
        </p:txBody>
      </p:sp>
      <p:sp>
        <p:nvSpPr>
          <p:cNvPr id="5" name="Tekstin paikkamerkki 6">
            <a:extLst>
              <a:ext uri="{FF2B5EF4-FFF2-40B4-BE49-F238E27FC236}">
                <a16:creationId xmlns:a16="http://schemas.microsoft.com/office/drawing/2014/main" id="{9999FA41-E034-83C3-9119-4ED5A5011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5862742"/>
            <a:ext cx="8187494" cy="2548998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solidFill>
                  <a:schemeClr val="bg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Iso ja </a:t>
            </a:r>
            <a:br>
              <a:rPr lang="fi-FI"/>
            </a:br>
            <a:r>
              <a:rPr lang="fi-FI"/>
              <a:t>lyhyt otsikko</a:t>
            </a:r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24930CEA-E47F-ACC2-020F-3C0FEB2CC9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3489"/>
              </a:lnSpc>
              <a:defRPr sz="2326">
                <a:solidFill>
                  <a:schemeClr val="bg2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65DB1FBD-A919-ED50-C863-48EAD7B83C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205" y="5352009"/>
            <a:ext cx="3234791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2326" b="0" spc="0" baseline="0">
                <a:solidFill>
                  <a:schemeClr val="bg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TARKENNE</a:t>
            </a:r>
          </a:p>
        </p:txBody>
      </p:sp>
      <p:sp>
        <p:nvSpPr>
          <p:cNvPr id="10" name="Suorakulmio: Yksi kulma pyöristetty 9">
            <a:extLst>
              <a:ext uri="{FF2B5EF4-FFF2-40B4-BE49-F238E27FC236}">
                <a16:creationId xmlns:a16="http://schemas.microsoft.com/office/drawing/2014/main" id="{147CFB99-4EF3-5802-5A3B-7944F162EFB1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06F0FB3-B583-3A77-4371-B0686828F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84007" y="11090075"/>
            <a:ext cx="1203170" cy="1084663"/>
          </a:xfrm>
          <a:prstGeom prst="rect">
            <a:avLst/>
          </a:prstGeom>
        </p:spPr>
      </p:pic>
      <p:pic>
        <p:nvPicPr>
          <p:cNvPr id="13" name="Kuva 12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016F9FDF-E708-7710-49D3-113DCA617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4" y="9783069"/>
            <a:ext cx="3182530" cy="1744562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DD37B5FE-B279-1677-6F4D-2BDEF138E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19" name="Tekstin paikkamerkki 9">
            <a:extLst>
              <a:ext uri="{FF2B5EF4-FFF2-40B4-BE49-F238E27FC236}">
                <a16:creationId xmlns:a16="http://schemas.microsoft.com/office/drawing/2014/main" id="{8A8EA5A4-AD8B-0E56-173C-DAF7AD887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</p:spTree>
    <p:extLst>
      <p:ext uri="{BB962C8B-B14F-4D97-AF65-F5344CB8AC3E}">
        <p14:creationId xmlns:p14="http://schemas.microsoft.com/office/powerpoint/2010/main" val="37062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, iso otsikko ja lyhyt teksti (hiek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3216151-63DC-155E-C8DD-2BAEE3F45733}"/>
              </a:ext>
            </a:extLst>
          </p:cNvPr>
          <p:cNvSpPr/>
          <p:nvPr userDrawn="1"/>
        </p:nvSpPr>
        <p:spPr>
          <a:xfrm>
            <a:off x="210553" y="632754"/>
            <a:ext cx="9180094" cy="10111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02B4D15-F35A-BB10-A45F-EFAC544B48B1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5F687A09-AA4B-A44A-0169-1B27CF2597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51" y="186583"/>
            <a:ext cx="9180095" cy="4523509"/>
          </a:xfrm>
          <a:prstGeom prst="round1Rect">
            <a:avLst>
              <a:gd name="adj" fmla="val 5792"/>
            </a:avLst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/>
              <a:t>Kiinnostava ja aiheen viestiä tukeva kuva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E063BB-3FB7-26E3-249F-5A988EA81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5862742"/>
            <a:ext cx="8187494" cy="2548998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/>
              <a:t>Iso ja </a:t>
            </a:r>
            <a:br>
              <a:rPr lang="fi-FI"/>
            </a:br>
            <a:r>
              <a:rPr lang="fi-FI"/>
              <a:t>lyhyt otsikko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78F3AE4-ADE1-46E9-A7C8-3D27289DF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3489"/>
              </a:lnSpc>
              <a:defRPr sz="2326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BE1C7C2F-5212-92EB-A57D-40ED65734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205" y="5352009"/>
            <a:ext cx="3234791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2326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TARKENNE</a:t>
            </a:r>
          </a:p>
        </p:txBody>
      </p:sp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4CF05DC2-9C71-7322-E8A8-1091D4CB1CCE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CE0ADA6-3AD9-0F58-3EF4-2B4961180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90606" y="11057991"/>
            <a:ext cx="1287112" cy="1125811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7D7FE788-D850-8B4E-C78E-0C84A665B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089" y="9990658"/>
            <a:ext cx="3246001" cy="1300515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20" name="Tekstin paikkamerkki 8">
            <a:extLst>
              <a:ext uri="{FF2B5EF4-FFF2-40B4-BE49-F238E27FC236}">
                <a16:creationId xmlns:a16="http://schemas.microsoft.com/office/drawing/2014/main" id="{8BE904F6-E510-FD0C-2C6B-6EEBEBA581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21" name="Tekstin paikkamerkki 9">
            <a:extLst>
              <a:ext uri="{FF2B5EF4-FFF2-40B4-BE49-F238E27FC236}">
                <a16:creationId xmlns:a16="http://schemas.microsoft.com/office/drawing/2014/main" id="{4E10DAFF-AE15-3B16-752E-ABC4465746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</p:spTree>
    <p:extLst>
      <p:ext uri="{BB962C8B-B14F-4D97-AF65-F5344CB8AC3E}">
        <p14:creationId xmlns:p14="http://schemas.microsoft.com/office/powerpoint/2010/main" val="10149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(keltain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08DE86D-66B1-5CF5-C1C6-9C63648BD1CB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C7C653B-50A3-2F68-BC65-B2F7200EF83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1AEAAEAE-73B0-8432-B711-7A487BCFAD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158042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/>
              <a:t>Mallin otsikko voi olla </a:t>
            </a:r>
            <a:r>
              <a:rPr lang="fi-FI" err="1"/>
              <a:t>max</a:t>
            </a:r>
            <a:r>
              <a:rPr lang="fi-FI"/>
              <a:t>. kolmirivinen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ED3303D0-A3AA-A239-29B0-ED2048FEC2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6081968"/>
            <a:ext cx="8187690" cy="3542555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111ACD00-F60F-C261-5077-B1B9AE62B3AF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0" name="Kuva 9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840BE6E-487F-0770-63D5-F73E34503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7866" y="11122159"/>
            <a:ext cx="1170251" cy="1022118"/>
          </a:xfrm>
          <a:prstGeom prst="rect">
            <a:avLst/>
          </a:prstGeom>
        </p:spPr>
      </p:pic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647B0DA8-C743-6E4C-5FEF-7BA066E0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974D73DE-6B41-3380-BB49-5FE23A739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E43FC9E2-7010-6541-C34B-FEB32543A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047" y="9990658"/>
            <a:ext cx="3246001" cy="1300515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8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(mintt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08DE86D-66B1-5CF5-C1C6-9C63648BD1CB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C7C653B-50A3-2F68-BC65-B2F7200EF83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1AEAAEAE-73B0-8432-B711-7A487BCFAD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158042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/>
              <a:t>Mallin otsikko voi olla </a:t>
            </a:r>
            <a:r>
              <a:rPr lang="fi-FI" err="1"/>
              <a:t>max</a:t>
            </a:r>
            <a:r>
              <a:rPr lang="fi-FI"/>
              <a:t>. kolmirivinen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ED3303D0-A3AA-A239-29B0-ED2048FEC2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6081968"/>
            <a:ext cx="8187690" cy="3542555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111ACD00-F60F-C261-5077-B1B9AE62B3AF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0" name="Kuva 9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840BE6E-487F-0770-63D5-F73E34503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7233" y="11122159"/>
            <a:ext cx="1170251" cy="1022118"/>
          </a:xfrm>
          <a:prstGeom prst="rect">
            <a:avLst/>
          </a:prstGeom>
        </p:spPr>
      </p:pic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647B0DA8-C743-6E4C-5FEF-7BA066E0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974D73DE-6B41-3380-BB49-5FE23A739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  <p:pic>
        <p:nvPicPr>
          <p:cNvPr id="2" name="Kuva 1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ECEB8646-A57F-9B99-65F2-B7E0F6134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270" y="9879322"/>
            <a:ext cx="3107602" cy="1572452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5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(turkoosi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A022F7F-45A1-70C5-95B9-5F28E2512482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00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4848947-991D-CED9-7965-4E8532FA8C5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F4D29C53-C1CF-C3F8-3B76-6541B57D49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158042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/>
              <a:t>Mallin otsikko voi olla </a:t>
            </a:r>
            <a:r>
              <a:rPr lang="fi-FI" err="1"/>
              <a:t>max</a:t>
            </a:r>
            <a:r>
              <a:rPr lang="fi-FI"/>
              <a:t>. kolmirivinen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A6E780A5-AE19-8081-FB89-0C85F39CB6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6081968"/>
            <a:ext cx="8187690" cy="3542555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223B5A52-4737-5E35-16D6-9C361CAEE61F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A60D7209-6214-09D3-019E-3C20288DC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38324005-ABED-68E7-EB0D-0F3E35F049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608F6A5B-4672-EA85-08DC-FE7EF7BFF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7208" y="11139728"/>
            <a:ext cx="1234443" cy="1005659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D087EB0-F551-5C2C-0195-C90A2A7F9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677434">
            <a:off x="220204" y="10016706"/>
            <a:ext cx="3148492" cy="1571896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1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(tsinin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A022F7F-45A1-70C5-95B9-5F28E2512482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4848947-991D-CED9-7965-4E8532FA8C5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F4D29C53-C1CF-C3F8-3B76-6541B57D49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158042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solidFill>
                  <a:schemeClr val="bg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/>
              <a:t>Mallin otsikko voi olla </a:t>
            </a:r>
            <a:r>
              <a:rPr lang="fi-FI" err="1"/>
              <a:t>max</a:t>
            </a:r>
            <a:r>
              <a:rPr lang="fi-FI"/>
              <a:t>. kolmirivinen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A6E780A5-AE19-8081-FB89-0C85F39CB6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6081968"/>
            <a:ext cx="8187690" cy="3542555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solidFill>
                  <a:schemeClr val="bg2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A60D7209-6214-09D3-019E-3C20288DC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38324005-ABED-68E7-EB0D-0F3E35F049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/>
              <a:t>Ohjaustieto</a:t>
            </a:r>
          </a:p>
        </p:txBody>
      </p:sp>
      <p:sp>
        <p:nvSpPr>
          <p:cNvPr id="2" name="Suorakulmio: Yksi kulma pyöristetty 1">
            <a:extLst>
              <a:ext uri="{FF2B5EF4-FFF2-40B4-BE49-F238E27FC236}">
                <a16:creationId xmlns:a16="http://schemas.microsoft.com/office/drawing/2014/main" id="{7069A039-8D55-06A9-CB56-F0574CEC2CC4}"/>
              </a:ext>
            </a:extLst>
          </p:cNvPr>
          <p:cNvSpPr/>
          <p:nvPr userDrawn="1"/>
        </p:nvSpPr>
        <p:spPr>
          <a:xfrm flipV="1">
            <a:off x="7405913" y="10744014"/>
            <a:ext cx="1984735" cy="1871002"/>
          </a:xfrm>
          <a:prstGeom prst="round1Rect">
            <a:avLst>
              <a:gd name="adj" fmla="val 1394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8AB0806-0402-86FC-130D-9A3A57669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83821" y="11090076"/>
            <a:ext cx="1203170" cy="1084663"/>
          </a:xfrm>
          <a:prstGeom prst="rect">
            <a:avLst/>
          </a:prstGeom>
        </p:spPr>
      </p:pic>
      <p:pic>
        <p:nvPicPr>
          <p:cNvPr id="7" name="Kuva 6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2653B170-9A14-351C-8673-DAEF49296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4" y="9815154"/>
            <a:ext cx="3088926" cy="1693251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3B0FB16-D231-325D-8EF4-BDB4854B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5" y="1348542"/>
            <a:ext cx="8281035" cy="200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69D3D4-AD92-D360-B2F3-956761974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5" y="4470311"/>
            <a:ext cx="8281035" cy="5026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512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27" r:id="rId4"/>
    <p:sldLayoutId id="2147483736" r:id="rId5"/>
    <p:sldLayoutId id="2147483725" r:id="rId6"/>
    <p:sldLayoutId id="2147483739" r:id="rId7"/>
    <p:sldLayoutId id="2147483726" r:id="rId8"/>
    <p:sldLayoutId id="2147483735" r:id="rId9"/>
    <p:sldLayoutId id="2147483737" r:id="rId10"/>
    <p:sldLayoutId id="2147483740" r:id="rId11"/>
    <p:sldLayoutId id="2147483741" r:id="rId12"/>
    <p:sldLayoutId id="2147483742" r:id="rId13"/>
    <p:sldLayoutId id="2147483728" r:id="rId14"/>
    <p:sldLayoutId id="2147483729" r:id="rId15"/>
    <p:sldLayoutId id="2147483738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706838" rtl="0" eaLnBrk="1" latinLnBrk="0" hangingPunct="1">
        <a:lnSpc>
          <a:spcPct val="90000"/>
        </a:lnSpc>
        <a:spcBef>
          <a:spcPct val="0"/>
        </a:spcBef>
        <a:buNone/>
        <a:defRPr sz="8213" b="1" i="0" kern="1200">
          <a:solidFill>
            <a:schemeClr val="tx2"/>
          </a:solidFill>
          <a:latin typeface="Gabarito" pitchFamily="2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1706838" rtl="0" eaLnBrk="1" latinLnBrk="0" hangingPunct="1">
        <a:lnSpc>
          <a:spcPct val="90000"/>
        </a:lnSpc>
        <a:spcBef>
          <a:spcPts val="1869"/>
        </a:spcBef>
        <a:buFontTx/>
        <a:buNone/>
        <a:defRPr sz="5226" kern="1200">
          <a:solidFill>
            <a:schemeClr val="tx2"/>
          </a:solidFill>
          <a:latin typeface="Zilla Slab" pitchFamily="2" charset="0"/>
          <a:ea typeface="Zilla Slab" pitchFamily="2" charset="0"/>
          <a:cs typeface="+mn-cs"/>
        </a:defRPr>
      </a:lvl1pPr>
      <a:lvl2pPr marL="853418" indent="0" algn="l" defTabSz="1706838" rtl="0" eaLnBrk="1" latinLnBrk="0" hangingPunct="1">
        <a:lnSpc>
          <a:spcPct val="90000"/>
        </a:lnSpc>
        <a:spcBef>
          <a:spcPts val="933"/>
        </a:spcBef>
        <a:buFontTx/>
        <a:buNone/>
        <a:defRPr sz="4480" kern="1200">
          <a:solidFill>
            <a:schemeClr val="tx2"/>
          </a:solidFill>
          <a:latin typeface="Zilla Slab" pitchFamily="2" charset="0"/>
          <a:ea typeface="Zilla Slab" pitchFamily="2" charset="0"/>
          <a:cs typeface="+mn-cs"/>
        </a:defRPr>
      </a:lvl2pPr>
      <a:lvl3pPr marL="1706838" indent="0" algn="l" defTabSz="1706838" rtl="0" eaLnBrk="1" latinLnBrk="0" hangingPunct="1">
        <a:lnSpc>
          <a:spcPct val="90000"/>
        </a:lnSpc>
        <a:spcBef>
          <a:spcPts val="933"/>
        </a:spcBef>
        <a:buFontTx/>
        <a:buNone/>
        <a:defRPr sz="3733" kern="1200">
          <a:solidFill>
            <a:schemeClr val="tx2"/>
          </a:solidFill>
          <a:latin typeface="Zilla Slab" pitchFamily="2" charset="0"/>
          <a:ea typeface="Zilla Slab" pitchFamily="2" charset="0"/>
          <a:cs typeface="+mn-cs"/>
        </a:defRPr>
      </a:lvl3pPr>
      <a:lvl4pPr marL="2560257" indent="0" algn="l" defTabSz="1706838" rtl="0" eaLnBrk="1" latinLnBrk="0" hangingPunct="1">
        <a:lnSpc>
          <a:spcPct val="90000"/>
        </a:lnSpc>
        <a:spcBef>
          <a:spcPts val="933"/>
        </a:spcBef>
        <a:buFontTx/>
        <a:buNone/>
        <a:defRPr sz="3361" kern="1200">
          <a:solidFill>
            <a:schemeClr val="tx2"/>
          </a:solidFill>
          <a:latin typeface="Zilla Slab" pitchFamily="2" charset="0"/>
          <a:ea typeface="Zilla Slab" pitchFamily="2" charset="0"/>
          <a:cs typeface="+mn-cs"/>
        </a:defRPr>
      </a:lvl4pPr>
      <a:lvl5pPr marL="3413678" indent="0" algn="l" defTabSz="1706838" rtl="0" eaLnBrk="1" latinLnBrk="0" hangingPunct="1">
        <a:lnSpc>
          <a:spcPct val="90000"/>
        </a:lnSpc>
        <a:spcBef>
          <a:spcPts val="933"/>
        </a:spcBef>
        <a:buFontTx/>
        <a:buNone/>
        <a:defRPr sz="3361" kern="1200">
          <a:solidFill>
            <a:schemeClr val="tx2"/>
          </a:solidFill>
          <a:latin typeface="Zilla Slab" pitchFamily="2" charset="0"/>
          <a:ea typeface="Zilla Slab" pitchFamily="2" charset="0"/>
          <a:cs typeface="+mn-cs"/>
        </a:defRPr>
      </a:lvl5pPr>
      <a:lvl6pPr marL="4693807" indent="-426712" algn="l" defTabSz="1706838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1" kern="1200">
          <a:solidFill>
            <a:schemeClr val="tx1"/>
          </a:solidFill>
          <a:latin typeface="+mn-lt"/>
          <a:ea typeface="+mn-ea"/>
          <a:cs typeface="+mn-cs"/>
        </a:defRPr>
      </a:lvl6pPr>
      <a:lvl7pPr marL="5547227" indent="-426712" algn="l" defTabSz="1706838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1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7" indent="-426712" algn="l" defTabSz="1706838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1" kern="1200">
          <a:solidFill>
            <a:schemeClr val="tx1"/>
          </a:solidFill>
          <a:latin typeface="+mn-lt"/>
          <a:ea typeface="+mn-ea"/>
          <a:cs typeface="+mn-cs"/>
        </a:defRPr>
      </a:lvl8pPr>
      <a:lvl9pPr marL="7254065" indent="-426712" algn="l" defTabSz="1706838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2pPr>
      <a:lvl3pPr marL="1706838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8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4pPr>
      <a:lvl5pPr marL="3413678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5pPr>
      <a:lvl6pPr marL="4267097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6pPr>
      <a:lvl7pPr marL="5120515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7pPr>
      <a:lvl8pPr marL="5973936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8pPr>
      <a:lvl9pPr marL="6827355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4CD90D7-49EC-537B-AEED-33023F5C71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www.siunsote.fi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6063BC-A724-9DD3-5FB5-67A1CEF3B9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/>
              <a:t>Ikääntyneiden palvelut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9D0D3D2-D188-6A1E-D94C-2053D9A4E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4800" dirty="0"/>
              <a:t>Asiakasosallisuus ikääntyneiden palveluissa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71A76BF-B12F-1800-1D74-A469F634E4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193" y="1915802"/>
            <a:ext cx="9097909" cy="10921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b="1" dirty="0"/>
              <a:t>Meidän ammattilaisten asiakaslupaus: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b="1" dirty="0"/>
              <a:t>Siun aktiivinen, omannäköinen arki, </a:t>
            </a:r>
            <a:r>
              <a:rPr lang="fi-FI" sz="2400" b="1" dirty="0" err="1"/>
              <a:t>siun</a:t>
            </a:r>
            <a:r>
              <a:rPr lang="fi-FI" sz="2400" b="1" dirty="0"/>
              <a:t> kodissa, </a:t>
            </a:r>
            <a:r>
              <a:rPr lang="fi-FI" sz="2400" b="1" dirty="0" err="1"/>
              <a:t>meijän</a:t>
            </a:r>
            <a:r>
              <a:rPr lang="fi-FI" sz="2400" b="1" dirty="0"/>
              <a:t> ammattilaisten tuella</a:t>
            </a:r>
            <a:endParaRPr lang="fi-FI" sz="2400" dirty="0"/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182FB34E-4147-284E-AA3C-76F64C07F823}"/>
              </a:ext>
            </a:extLst>
          </p:cNvPr>
          <p:cNvSpPr/>
          <p:nvPr/>
        </p:nvSpPr>
        <p:spPr>
          <a:xfrm>
            <a:off x="1758703" y="7591631"/>
            <a:ext cx="2122848" cy="1483245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dirty="0"/>
              <a:t>Kysyn ja kuuntelen</a:t>
            </a:r>
          </a:p>
        </p:txBody>
      </p:sp>
      <p:sp>
        <p:nvSpPr>
          <p:cNvPr id="7" name="Ajatuskupla: Pilvi 6">
            <a:extLst>
              <a:ext uri="{FF2B5EF4-FFF2-40B4-BE49-F238E27FC236}">
                <a16:creationId xmlns:a16="http://schemas.microsoft.com/office/drawing/2014/main" id="{0477EC6B-FA6A-5985-5777-403DB42B39F5}"/>
              </a:ext>
            </a:extLst>
          </p:cNvPr>
          <p:cNvSpPr/>
          <p:nvPr/>
        </p:nvSpPr>
        <p:spPr>
          <a:xfrm>
            <a:off x="453213" y="4341823"/>
            <a:ext cx="2859505" cy="1523158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/>
              <a:t>Tuen ja kannustan asiakkaalle tärkeissä asioissa </a:t>
            </a:r>
          </a:p>
        </p:txBody>
      </p:sp>
      <p:sp>
        <p:nvSpPr>
          <p:cNvPr id="8" name="Ajatuskupla: Pilvi 7">
            <a:extLst>
              <a:ext uri="{FF2B5EF4-FFF2-40B4-BE49-F238E27FC236}">
                <a16:creationId xmlns:a16="http://schemas.microsoft.com/office/drawing/2014/main" id="{652E6D29-D5AF-AD42-0DFC-4A159E7B19F2}"/>
              </a:ext>
            </a:extLst>
          </p:cNvPr>
          <p:cNvSpPr/>
          <p:nvPr/>
        </p:nvSpPr>
        <p:spPr>
          <a:xfrm>
            <a:off x="6390945" y="5494976"/>
            <a:ext cx="2427105" cy="1085428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/>
              <a:t>Mahdollistan aidon dialogin</a:t>
            </a:r>
          </a:p>
        </p:txBody>
      </p:sp>
      <p:sp>
        <p:nvSpPr>
          <p:cNvPr id="9" name="Ajatuskupla: Pilvi 8">
            <a:extLst>
              <a:ext uri="{FF2B5EF4-FFF2-40B4-BE49-F238E27FC236}">
                <a16:creationId xmlns:a16="http://schemas.microsoft.com/office/drawing/2014/main" id="{D61C968E-5E0D-24DA-7415-4F29CB2066A4}"/>
              </a:ext>
            </a:extLst>
          </p:cNvPr>
          <p:cNvSpPr/>
          <p:nvPr/>
        </p:nvSpPr>
        <p:spPr>
          <a:xfrm>
            <a:off x="3494306" y="3169426"/>
            <a:ext cx="2896639" cy="1148860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/>
              <a:t>Tuen asiakkaan itsemääräämis-oikeutta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6DB5ED38-93AC-380C-DFA2-0F2E92D28817}"/>
              </a:ext>
            </a:extLst>
          </p:cNvPr>
          <p:cNvSpPr txBox="1">
            <a:spLocks/>
          </p:cNvSpPr>
          <p:nvPr/>
        </p:nvSpPr>
        <p:spPr>
          <a:xfrm>
            <a:off x="216345" y="9327821"/>
            <a:ext cx="9015915" cy="1653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1706838" rtl="0" eaLnBrk="1" latinLnBrk="0" hangingPunct="1">
              <a:lnSpc>
                <a:spcPts val="4523"/>
              </a:lnSpc>
              <a:spcBef>
                <a:spcPts val="1869"/>
              </a:spcBef>
              <a:buFontTx/>
              <a:buNone/>
              <a:defRPr sz="3102" kern="1200">
                <a:solidFill>
                  <a:schemeClr val="tx2"/>
                </a:solidFill>
                <a:latin typeface="Zilla Slab" pitchFamily="2" charset="0"/>
                <a:ea typeface="Zilla Slab" pitchFamily="2" charset="0"/>
                <a:cs typeface="+mn-cs"/>
              </a:defRPr>
            </a:lvl1pPr>
            <a:lvl2pPr marL="853418" indent="0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Tx/>
              <a:buNone/>
              <a:defRPr sz="4480" kern="1200">
                <a:solidFill>
                  <a:schemeClr val="tx2"/>
                </a:solidFill>
                <a:latin typeface="Zilla Slab" pitchFamily="2" charset="0"/>
                <a:ea typeface="Zilla Slab" pitchFamily="2" charset="0"/>
                <a:cs typeface="+mn-cs"/>
              </a:defRPr>
            </a:lvl2pPr>
            <a:lvl3pPr marL="1706838" indent="0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Tx/>
              <a:buNone/>
              <a:defRPr sz="3733" kern="1200">
                <a:solidFill>
                  <a:schemeClr val="tx2"/>
                </a:solidFill>
                <a:latin typeface="Zilla Slab" pitchFamily="2" charset="0"/>
                <a:ea typeface="Zilla Slab" pitchFamily="2" charset="0"/>
                <a:cs typeface="+mn-cs"/>
              </a:defRPr>
            </a:lvl3pPr>
            <a:lvl4pPr marL="2560257" indent="0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Tx/>
              <a:buNone/>
              <a:defRPr sz="3361" kern="1200">
                <a:solidFill>
                  <a:schemeClr val="tx2"/>
                </a:solidFill>
                <a:latin typeface="Zilla Slab" pitchFamily="2" charset="0"/>
                <a:ea typeface="Zilla Slab" pitchFamily="2" charset="0"/>
                <a:cs typeface="+mn-cs"/>
              </a:defRPr>
            </a:lvl4pPr>
            <a:lvl5pPr marL="3413678" indent="0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Tx/>
              <a:buNone/>
              <a:defRPr sz="3361" kern="1200">
                <a:solidFill>
                  <a:schemeClr val="tx2"/>
                </a:solidFill>
                <a:latin typeface="Zilla Slab" pitchFamily="2" charset="0"/>
                <a:ea typeface="Zilla Slab" pitchFamily="2" charset="0"/>
                <a:cs typeface="+mn-cs"/>
              </a:defRPr>
            </a:lvl5pPr>
            <a:lvl6pPr marL="4693807" indent="-426712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47227" indent="-426712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647" indent="-426712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4065" indent="-426712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200" b="1" dirty="0"/>
              <a:t> Osallisuutta arjessa edistävät esimerkiksi: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200" b="1" dirty="0"/>
              <a:t>asiakaspalaverit, asiakas- ja toteuttamissuunnitelma, hoitotahto, asukaskokoukset, palautteen kerääminen, </a:t>
            </a:r>
            <a:r>
              <a:rPr lang="fi-FI" sz="2200" b="1" dirty="0" err="1"/>
              <a:t>Miun</a:t>
            </a:r>
            <a:r>
              <a:rPr lang="fi-FI" sz="2200" b="1" dirty="0"/>
              <a:t> aktiivinen arki-viitekehys, Siun soten osallisuusohjelma</a:t>
            </a:r>
          </a:p>
        </p:txBody>
      </p:sp>
      <p:sp>
        <p:nvSpPr>
          <p:cNvPr id="11" name="Ajatuskupla: Pilvi 10">
            <a:extLst>
              <a:ext uri="{FF2B5EF4-FFF2-40B4-BE49-F238E27FC236}">
                <a16:creationId xmlns:a16="http://schemas.microsoft.com/office/drawing/2014/main" id="{CA60E45A-BF53-2602-6A65-6911ACCBE262}"/>
              </a:ext>
            </a:extLst>
          </p:cNvPr>
          <p:cNvSpPr/>
          <p:nvPr/>
        </p:nvSpPr>
        <p:spPr>
          <a:xfrm>
            <a:off x="405030" y="6076689"/>
            <a:ext cx="2707346" cy="1653111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/>
              <a:t>Mahdollistan merkityksellistä tekemistä päivittäin</a:t>
            </a:r>
          </a:p>
        </p:txBody>
      </p:sp>
      <p:sp>
        <p:nvSpPr>
          <p:cNvPr id="12" name="Ajatuskupla: Pilvi 11">
            <a:extLst>
              <a:ext uri="{FF2B5EF4-FFF2-40B4-BE49-F238E27FC236}">
                <a16:creationId xmlns:a16="http://schemas.microsoft.com/office/drawing/2014/main" id="{072224F1-2676-A50D-C4C6-354E5CDD04F5}"/>
              </a:ext>
            </a:extLst>
          </p:cNvPr>
          <p:cNvSpPr/>
          <p:nvPr/>
        </p:nvSpPr>
        <p:spPr>
          <a:xfrm>
            <a:off x="6972796" y="3260878"/>
            <a:ext cx="2350306" cy="1885556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dirty="0"/>
              <a:t>Tuen ja kannustan osallistumista yhteiseen toimintaan</a:t>
            </a:r>
          </a:p>
        </p:txBody>
      </p:sp>
      <p:sp>
        <p:nvSpPr>
          <p:cNvPr id="13" name="Ajatuskupla: Pilvi 12">
            <a:extLst>
              <a:ext uri="{FF2B5EF4-FFF2-40B4-BE49-F238E27FC236}">
                <a16:creationId xmlns:a16="http://schemas.microsoft.com/office/drawing/2014/main" id="{F154B050-0CC8-BADC-466D-2FFAAEB63F3D}"/>
              </a:ext>
            </a:extLst>
          </p:cNvPr>
          <p:cNvSpPr/>
          <p:nvPr/>
        </p:nvSpPr>
        <p:spPr>
          <a:xfrm>
            <a:off x="6050642" y="6871573"/>
            <a:ext cx="3328358" cy="1491705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/>
              <a:t>Kannustan ja rohkaisen yhteydenpitämiseen läheisiin</a:t>
            </a:r>
          </a:p>
        </p:txBody>
      </p:sp>
      <p:sp>
        <p:nvSpPr>
          <p:cNvPr id="14" name="Ajatuskupla: Pilvi 13">
            <a:extLst>
              <a:ext uri="{FF2B5EF4-FFF2-40B4-BE49-F238E27FC236}">
                <a16:creationId xmlns:a16="http://schemas.microsoft.com/office/drawing/2014/main" id="{2B704C34-152D-F3D7-7612-145A2D22ED84}"/>
              </a:ext>
            </a:extLst>
          </p:cNvPr>
          <p:cNvSpPr/>
          <p:nvPr/>
        </p:nvSpPr>
        <p:spPr>
          <a:xfrm>
            <a:off x="3941262" y="7506697"/>
            <a:ext cx="2122848" cy="1653111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dirty="0"/>
              <a:t>Kirjaan yhdessä asiakkaan kanssa</a:t>
            </a:r>
          </a:p>
        </p:txBody>
      </p:sp>
      <p:sp>
        <p:nvSpPr>
          <p:cNvPr id="15" name="Ajatuskupla: Pilvi 14">
            <a:extLst>
              <a:ext uri="{FF2B5EF4-FFF2-40B4-BE49-F238E27FC236}">
                <a16:creationId xmlns:a16="http://schemas.microsoft.com/office/drawing/2014/main" id="{BB32F6CE-9FAE-3BEE-999A-E2B84DD4D8C0}"/>
              </a:ext>
            </a:extLst>
          </p:cNvPr>
          <p:cNvSpPr/>
          <p:nvPr/>
        </p:nvSpPr>
        <p:spPr>
          <a:xfrm>
            <a:off x="329098" y="3260878"/>
            <a:ext cx="3066636" cy="809462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/>
              <a:t>Yhdessä</a:t>
            </a:r>
          </a:p>
        </p:txBody>
      </p:sp>
      <p:sp>
        <p:nvSpPr>
          <p:cNvPr id="16" name="Ajatuskupla: Pilvi 15">
            <a:extLst>
              <a:ext uri="{FF2B5EF4-FFF2-40B4-BE49-F238E27FC236}">
                <a16:creationId xmlns:a16="http://schemas.microsoft.com/office/drawing/2014/main" id="{64D57951-4169-BC94-42FB-1E510A5FA717}"/>
              </a:ext>
            </a:extLst>
          </p:cNvPr>
          <p:cNvSpPr/>
          <p:nvPr/>
        </p:nvSpPr>
        <p:spPr>
          <a:xfrm>
            <a:off x="5155424" y="4330879"/>
            <a:ext cx="1817372" cy="866223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/>
              <a:t>Annan tietoa</a:t>
            </a:r>
          </a:p>
        </p:txBody>
      </p:sp>
      <p:sp>
        <p:nvSpPr>
          <p:cNvPr id="17" name="Viisikulmio 16">
            <a:extLst>
              <a:ext uri="{FF2B5EF4-FFF2-40B4-BE49-F238E27FC236}">
                <a16:creationId xmlns:a16="http://schemas.microsoft.com/office/drawing/2014/main" id="{C81CF215-381F-A049-C685-2F5E34403707}"/>
              </a:ext>
            </a:extLst>
          </p:cNvPr>
          <p:cNvSpPr/>
          <p:nvPr/>
        </p:nvSpPr>
        <p:spPr>
          <a:xfrm>
            <a:off x="3251964" y="4769994"/>
            <a:ext cx="2944678" cy="2619214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bg1"/>
                </a:solidFill>
              </a:rPr>
              <a:t>Asiakas on oman elämänsä asiantuntija</a:t>
            </a:r>
          </a:p>
          <a:p>
            <a:pPr algn="ctr"/>
            <a:endParaRPr lang="fi-FI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unsote_Peruskäyttö">
  <a:themeElements>
    <a:clrScheme name="SiunSote_HyvinvointiAlue_VaaleapohjaSaavutettava">
      <a:dk1>
        <a:srgbClr val="003F71"/>
      </a:dk1>
      <a:lt1>
        <a:srgbClr val="FFFFFF"/>
      </a:lt1>
      <a:dk2>
        <a:srgbClr val="003359"/>
      </a:dk2>
      <a:lt2>
        <a:srgbClr val="F1EEE8"/>
      </a:lt2>
      <a:accent1>
        <a:srgbClr val="003F71"/>
      </a:accent1>
      <a:accent2>
        <a:srgbClr val="D24614"/>
      </a:accent2>
      <a:accent3>
        <a:srgbClr val="44A736"/>
      </a:accent3>
      <a:accent4>
        <a:srgbClr val="009FB8"/>
      </a:accent4>
      <a:accent5>
        <a:srgbClr val="DE7900"/>
      </a:accent5>
      <a:accent6>
        <a:srgbClr val="22A693"/>
      </a:accent6>
      <a:hlink>
        <a:srgbClr val="003F71"/>
      </a:hlink>
      <a:folHlink>
        <a:srgbClr val="00B0C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unsote_ESITYS (1)" id="{961DB4F3-7212-466A-8476-4E2D153C51B3}" vid="{6BBD06F5-A822-4EAD-BF77-9C65320BB54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985C1FEED8F344B22AAB84FE530372" ma:contentTypeVersion="11" ma:contentTypeDescription="Create a new document." ma:contentTypeScope="" ma:versionID="66568f2f6bb6108e903cb9171e6f7da1">
  <xsd:schema xmlns:xsd="http://www.w3.org/2001/XMLSchema" xmlns:xs="http://www.w3.org/2001/XMLSchema" xmlns:p="http://schemas.microsoft.com/office/2006/metadata/properties" xmlns:ns2="8139e230-2a38-4382-b12c-1305613e7fd7" xmlns:ns3="c5381c3d-45a3-42e5-86f2-1544fa85f38e" targetNamespace="http://schemas.microsoft.com/office/2006/metadata/properties" ma:root="true" ma:fieldsID="6c714e4aa13c2840f50c709a41a0d9ba" ns2:_="" ns3:_="">
    <xsd:import namespace="8139e230-2a38-4382-b12c-1305613e7fd7"/>
    <xsd:import namespace="c5381c3d-45a3-42e5-86f2-1544fa85f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9e230-2a38-4382-b12c-1305613e7f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1d670d1-6da5-484c-b79b-9e882fce0c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81c3d-45a3-42e5-86f2-1544fa85f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39e230-2a38-4382-b12c-1305613e7fd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C3F8D0-6E0E-4944-A93C-04D2CCB73CC6}">
  <ds:schemaRefs>
    <ds:schemaRef ds:uri="8139e230-2a38-4382-b12c-1305613e7fd7"/>
    <ds:schemaRef ds:uri="c5381c3d-45a3-42e5-86f2-1544fa85f3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47EA5A-F2CF-4D32-955F-6B5E99253736}">
  <ds:schemaRefs>
    <ds:schemaRef ds:uri="http://purl.org/dc/terms/"/>
    <ds:schemaRef ds:uri="http://schemas.microsoft.com/office/2006/metadata/properties"/>
    <ds:schemaRef ds:uri="http://purl.org/dc/elements/1.1/"/>
    <ds:schemaRef ds:uri="c5381c3d-45a3-42e5-86f2-1544fa85f38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139e230-2a38-4382-b12c-1305613e7fd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1B3327-58A3-4C43-A008-F01321A6C5F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0622b90-5604-453b-979a-bf713718faf2}" enabled="0" method="" siteId="{20622b90-5604-453b-979a-bf713718fa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Siunsote_ESITYS</Template>
  <TotalTime>4</TotalTime>
  <Words>94</Words>
  <Application>Microsoft Office PowerPoint</Application>
  <PresentationFormat>A3-paperi (297 x 420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Zilla Slab</vt:lpstr>
      <vt:lpstr>Calibri</vt:lpstr>
      <vt:lpstr>Gabarito</vt:lpstr>
      <vt:lpstr>Arial</vt:lpstr>
      <vt:lpstr>Siunsote_Peruskäyttö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Vornanen Outi</dc:creator>
  <cp:keywords/>
  <dc:description/>
  <cp:lastModifiedBy>Hirvonen Tarja</cp:lastModifiedBy>
  <cp:revision>4</cp:revision>
  <cp:lastPrinted>2023-11-21T09:26:49Z</cp:lastPrinted>
  <dcterms:created xsi:type="dcterms:W3CDTF">2023-10-10T07:21:29Z</dcterms:created>
  <dcterms:modified xsi:type="dcterms:W3CDTF">2024-06-13T17:04:20Z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0x0101009F985C1FEED8F344B22AAB84FE530372</vt:lpwstr>
  </property>
  <property fmtid="{D5CDD505-2E9C-101B-9397-08002B2CF9AE}" pid="3" name="MediaServiceImageTags">
    <vt:lpwstr/>
  </property>
  <property fmtid="{D5CDD505-2E9C-101B-9397-08002B2CF9AE}" pid="4" name="Organisaatio">
    <vt:lpwstr>Hyvinvointialue</vt:lpwstr>
  </property>
</Properties>
</file>