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-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91FFC6-B347-2B9F-8587-A0BEEE0E5F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E8C25F7-9799-1418-72AC-E687DFD564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447F369-BA99-C0C0-5C39-B3C8D5C35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4674-8BA6-4E4F-9441-2FC11AB0A961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4E462F5-1A8E-914E-0BC4-D6149D59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ECE9607-95CC-1C00-A05D-838C8B019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9B46-3FC2-4956-82DE-6C58F1BEA4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1962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925D6E3-4133-1DDB-1423-06DAB4C84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BC32F5B-002E-F271-67F5-473E9DD84B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FD12707-5A69-2E29-24C6-CC3F64375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4674-8BA6-4E4F-9441-2FC11AB0A961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C4E035A-1DD2-2A60-4147-6626A48F2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5FF812F-2859-8564-E221-2FDAABE5C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9B46-3FC2-4956-82DE-6C58F1BEA4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9741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99EE0E6C-9A2C-167F-E810-BDA672BC73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67A2478-92B6-DACD-1EB5-066693C8F6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FD943DF-D7DC-BE7E-CDEB-C1DB0AF64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4674-8BA6-4E4F-9441-2FC11AB0A961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8681661-36B8-2ECD-E43D-616692A5E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2734F28-980C-1ABE-2AEE-67AE2A244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9B46-3FC2-4956-82DE-6C58F1BEA4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2164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487B57-6274-4AFE-7A9D-4F2214A2F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5C5212A-237B-F474-ECC5-F356301DD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740EEC7-F0EB-5E52-6F99-BE40CB737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4674-8BA6-4E4F-9441-2FC11AB0A961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CB1B4B6-C9F0-6F8F-30F9-3F99BA803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8A97080-A2CA-CF58-FC3E-64E0F13F1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9B46-3FC2-4956-82DE-6C58F1BEA4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111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FA3F3F-9D88-77CF-7687-3E4C5CFC4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B5388B3-0700-0DB6-9296-35AA97DA4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30E22B5-5C42-E839-58DD-DC26425DD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4674-8BA6-4E4F-9441-2FC11AB0A961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6792EC5-1C12-BD97-D12E-F8E307C91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CFEEAD7-63FB-25EC-88C8-5A5415B7C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9B46-3FC2-4956-82DE-6C58F1BEA4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762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FC54323-8F8B-9B44-1586-36AB6411F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3B07E7-05B3-258A-A314-08A1AE71A7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3D59AAC-79B4-1103-B0F1-33ECFED895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C0FF181-A3EB-1861-A9D3-02E874DC7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4674-8BA6-4E4F-9441-2FC11AB0A961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5F2DC20-6C1B-F9BF-65F2-C97B662DC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2F9FA2D-7DA7-4394-2C29-BD637A709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9B46-3FC2-4956-82DE-6C58F1BEA4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5742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32E4BB1-BA4C-6791-D72B-750A71FE6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13385D2-9FA1-C0EF-B01D-2E4A17E7CC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2CCBA3D-B11E-7F99-8E73-6220B05050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1250E76-8820-4394-B476-569E684256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A7632D3-4FDC-6129-9066-208CD60C77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99C373B-DF88-2AC3-B4C3-C8FB6A943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4674-8BA6-4E4F-9441-2FC11AB0A961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D7D5845-ACF4-7631-8CE3-C0855D450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BE3A9A0-C936-44BE-8A14-908982E9E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9B46-3FC2-4956-82DE-6C58F1BEA4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8815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1A96A2-34BE-AECA-49E6-A76D07076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8B3BD09-B405-2158-5CF9-2732F45B4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4674-8BA6-4E4F-9441-2FC11AB0A961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C441A90-0297-5F03-E3DB-C2512C9E5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F655AE6-932C-BAC0-3E31-12D828443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9B46-3FC2-4956-82DE-6C58F1BEA4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1311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D6114C7-CFA6-ED46-C6F1-71D08EE23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4674-8BA6-4E4F-9441-2FC11AB0A961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7E790F5-B3BE-EDCD-47DF-98258B27E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2CC707D-296D-C339-962F-0A563711E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9B46-3FC2-4956-82DE-6C58F1BEA4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8693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A056AE1-D75B-B467-2AD5-B2B443E5C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BCEB313-31E7-7767-D258-1F7F2F60B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F0FEC0D-89A6-FC0E-898E-143A7E152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4E11EBB-C836-71C1-1D59-F8794319C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4674-8BA6-4E4F-9441-2FC11AB0A961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9AE20C7-BA06-E1FD-EFC4-F09D498A5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EB6758F-26FB-074B-3CCC-D2B070D42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9B46-3FC2-4956-82DE-6C58F1BEA4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5953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3E0F059-7456-AF4B-AEF1-43C6CEDD1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D9CEFBD-42DB-9C4F-488B-83244C11BD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DC3FF48-D396-230D-C0C4-46A21F810A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3283C6E-A919-70BB-1CC4-44EDBFA01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4674-8BA6-4E4F-9441-2FC11AB0A961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C3B1E8-0474-319C-5918-440356280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D587E68-C98F-3DE9-5DEC-5DC75EA5B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9B46-3FC2-4956-82DE-6C58F1BEA4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246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4C81BF46-5119-174F-9D1F-73648D952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5B1375D-F003-5F2F-A2FC-69279EC46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F828C29-E0D8-A3EE-C63E-0C83ACD442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34674-8BA6-4E4F-9441-2FC11AB0A961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FCBEEDD-BB8A-EF5C-7ED7-DBA8C55773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4C7D25D-A380-C83D-7ACE-B8B7233442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09B46-3FC2-4956-82DE-6C58F1BEA4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2469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D97CB2-AEBE-9972-FDE7-09A5D0F37E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EKHVA työpaja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3BAEB9D-DAD6-87FF-F79F-844FD87DF8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3265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4F46417-9688-A756-1292-A93404360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PUHEEKSIOTTO</a:t>
            </a:r>
          </a:p>
        </p:txBody>
      </p:sp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39A7263E-9910-C8AA-7C0C-46065BE8B2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9194878"/>
              </p:ext>
            </p:extLst>
          </p:nvPr>
        </p:nvGraphicFramePr>
        <p:xfrm>
          <a:off x="722791" y="1275210"/>
          <a:ext cx="10515597" cy="567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3102799593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626070893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41631179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TOIMII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EI TOIMI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KEHITYSEHDOTUKSIA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7797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-Neuvolassa päihdekysely sisältää alkoholin, lääkkeet, huumeet, tupakan ym.</a:t>
                      </a: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-Keskustelu, </a:t>
                      </a:r>
                      <a:r>
                        <a:rPr lang="fi-FI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puheeksiotto</a:t>
                      </a:r>
                      <a:endParaRPr lang="fi-FI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fi-FI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Neupis</a:t>
                      </a:r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matalakynnys</a:t>
                      </a: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-Asiakasta ei tuomita</a:t>
                      </a: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-HCV-testaus</a:t>
                      </a: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-Puheeksi ottaminen</a:t>
                      </a: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-Terapianavigaattori / Audit</a:t>
                      </a: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-Lapset puheeksi</a:t>
                      </a: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-Pikaseulat</a:t>
                      </a: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-Neuvolassa kysytään odottajilta päihteistä (Audit)</a:t>
                      </a: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-Seulat otetaan vakiona (</a:t>
                      </a:r>
                      <a:r>
                        <a:rPr lang="fi-FI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äpkl</a:t>
                      </a:r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lang="fi-FI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päihdekl</a:t>
                      </a:r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-HAL-potilaan kohtaaminen</a:t>
                      </a: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-Kaikkien kanssa otetaan päihteet puheeksi (odottajan sekä puolison)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-Isän päihteiden käyttö otetaan puheeksi, mutta epäselväksi jää, kiinnittyykö mihinkään hoitoon</a:t>
                      </a: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-Itsellä huoli perheestä -&gt; mihin lapsi lopulta päätyy</a:t>
                      </a: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-Potilaan motivointi -&gt; lisää työkaluja</a:t>
                      </a: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-Lisäkoulutusta </a:t>
                      </a:r>
                      <a:r>
                        <a:rPr lang="fi-FI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puheeksiottoon</a:t>
                      </a:r>
                      <a:endParaRPr lang="fi-FI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-Kuinka puhua syyllistämättä</a:t>
                      </a: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-Sitouttaminen palveluun</a:t>
                      </a: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-HCV-testaus kaikille</a:t>
                      </a: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-Puolison päihdekäyttö voi jäädä huomiotta (etenkin, jos ei mukana neuvolakäynneillä)</a:t>
                      </a: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-Puolison päihdekäyttö voi jäädä vähälle huomiolle tai hoitamatta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-Lapset puheeksi -menetelmä kaikille käyttöön</a:t>
                      </a: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-SYTY (systeeminen työote) tutuksi myös kaikille </a:t>
                      </a: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-Päihteistä voisi kysyä useampaan otteeseen, kaikki eivät kerro ensitapaamisella</a:t>
                      </a: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-Ennakollisen </a:t>
                      </a:r>
                      <a:r>
                        <a:rPr lang="fi-FI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ls</a:t>
                      </a:r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-ilmoituksen tekee jokainen, jolla huoli herää</a:t>
                      </a: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-Lomakkeiden päivitys </a:t>
                      </a:r>
                      <a:r>
                        <a:rPr lang="fi-FI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ajantasalle</a:t>
                      </a:r>
                      <a:endParaRPr lang="fi-FI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-Motivoiva haastattelu</a:t>
                      </a:r>
                    </a:p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027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3129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5105883-AA0F-A539-8776-2FBE1B7B1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PALVELUT</a:t>
            </a:r>
          </a:p>
        </p:txBody>
      </p:sp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7B23B429-FC5C-57C6-ADB2-EE9FD26D14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7829655"/>
              </p:ext>
            </p:extLst>
          </p:nvPr>
        </p:nvGraphicFramePr>
        <p:xfrm>
          <a:off x="838200" y="1825625"/>
          <a:ext cx="10515597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604288768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905891065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3993426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TOIMII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EI TOIMI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KEHITYSEHDOTUKSIA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172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-Serkkuauto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-Maksusitoumuksia ei tahdo saada</a:t>
                      </a: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-Päihde- ja Ensikoti puuttuu alueelta</a:t>
                      </a: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-Adoptio-ohjausta kuka tekee</a:t>
                      </a: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-Palvelut eivät ole tuttuja</a:t>
                      </a: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-Tarvitaan enemmän tietoa eri toimijoiden työstä / toimintatavoista</a:t>
                      </a: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-Päihdeperheet tarvitsevat Ensikodin, jossa saa samalla myös päihdehoidon, ei vain yksin lastensuojelun laitoshoito.</a:t>
                      </a:r>
                    </a:p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563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600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788B798-0428-0E64-9CFA-79D128C3B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VERKOSTOYHTEISTYÖ</a:t>
            </a:r>
          </a:p>
        </p:txBody>
      </p:sp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EC648347-DE26-AC52-DCC1-A39E70FB75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2005338"/>
              </p:ext>
            </p:extLst>
          </p:nvPr>
        </p:nvGraphicFramePr>
        <p:xfrm>
          <a:off x="838200" y="1355109"/>
          <a:ext cx="10515597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3732253702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949997853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83351213"/>
                    </a:ext>
                  </a:extLst>
                </a:gridCol>
              </a:tblGrid>
              <a:tr h="350228">
                <a:tc>
                  <a:txBody>
                    <a:bodyPr/>
                    <a:lstStyle/>
                    <a:p>
                      <a:r>
                        <a:rPr lang="fi-FI" dirty="0"/>
                        <a:t>TOIMII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EI TOIMI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KEHITYSEHDOTUKSIA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3947461"/>
                  </a:ext>
                </a:extLst>
              </a:tr>
              <a:tr h="5152663">
                <a:tc>
                  <a:txBody>
                    <a:bodyPr/>
                    <a:lstStyle/>
                    <a:p>
                      <a:r>
                        <a:rPr lang="fi-F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-Nähdään potilaskertomukset </a:t>
                      </a:r>
                      <a:r>
                        <a:rPr lang="fi-FI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psyk</a:t>
                      </a:r>
                      <a:r>
                        <a:rPr lang="fi-F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päihde, th yms. puolelta</a:t>
                      </a:r>
                    </a:p>
                    <a:p>
                      <a:r>
                        <a:rPr lang="fi-F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-Matala kynnys ottaa yhteyttä</a:t>
                      </a:r>
                    </a:p>
                    <a:p>
                      <a:r>
                        <a:rPr lang="fi-F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-Neuvolan vauvaperhetiimin kanssa on tapana pitää aloitus ja/tai lopetuspalaveri, jos asiakas ohjataan heiltä päiväryhmään.</a:t>
                      </a:r>
                    </a:p>
                    <a:p>
                      <a:r>
                        <a:rPr lang="fi-F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-Hyvä ja helppo yhteistyö </a:t>
                      </a:r>
                      <a:r>
                        <a:rPr lang="fi-FI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mielenterv</a:t>
                      </a:r>
                      <a:r>
                        <a:rPr lang="fi-F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ja päihdepuolen välillä.</a:t>
                      </a:r>
                    </a:p>
                    <a:p>
                      <a:r>
                        <a:rPr lang="fi-F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-ÄPKL asiakkaan lähettäminen sujuvaa</a:t>
                      </a:r>
                    </a:p>
                    <a:p>
                      <a:r>
                        <a:rPr lang="fi-F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-Yhteistyö sairaalan </a:t>
                      </a:r>
                      <a:r>
                        <a:rPr lang="fi-FI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sos.tt:n</a:t>
                      </a:r>
                      <a:r>
                        <a:rPr lang="fi-F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kanssa</a:t>
                      </a:r>
                    </a:p>
                    <a:p>
                      <a:r>
                        <a:rPr lang="fi-F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-Helppo olla yhteydessä asiakasasioissa, kun/jos tuntee/tietää yhteistyökumppanin.</a:t>
                      </a:r>
                    </a:p>
                    <a:p>
                      <a:r>
                        <a:rPr lang="fi-F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-Yhteistyö NLA kanssa toimii</a:t>
                      </a:r>
                    </a:p>
                    <a:p>
                      <a:r>
                        <a:rPr lang="fi-F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-Kolmas sektori otetaan mukaan ”hoitopolkuun”</a:t>
                      </a:r>
                    </a:p>
                    <a:p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-Sosiaalipuolen kanssa eri tietojärjestelmä</a:t>
                      </a:r>
                    </a:p>
                    <a:p>
                      <a:r>
                        <a:rPr lang="fi-F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-Tarvitaan enemmän yhteistyötä. Jos yhteinen asiakas -&gt; yhteinen päämäärä ja sovitut käytännöt.</a:t>
                      </a:r>
                    </a:p>
                    <a:p>
                      <a:r>
                        <a:rPr lang="fi-F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-Tiedon lisääminen siitä, mitä missäkin yksikössä tehdään.</a:t>
                      </a:r>
                    </a:p>
                    <a:p>
                      <a:r>
                        <a:rPr lang="fi-F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-Ei tiedetä, mitä eri yksiköissä tehdään.</a:t>
                      </a:r>
                    </a:p>
                    <a:p>
                      <a:r>
                        <a:rPr lang="fi-F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-Tiedonkulun ongelmat (eri kirjausjärjestelmä) vaatii aktiivisuutta työntekijöiltä.</a:t>
                      </a:r>
                    </a:p>
                    <a:p>
                      <a:r>
                        <a:rPr lang="fi-F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-Palveluverkostot ei tuttuja toisilleen.</a:t>
                      </a:r>
                    </a:p>
                    <a:p>
                      <a:r>
                        <a:rPr lang="fi-F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-Asiakas ei aina hahmota, kuka tekee mitäkin, työnjaon epäselvyys.</a:t>
                      </a:r>
                    </a:p>
                    <a:p>
                      <a:r>
                        <a:rPr lang="fi-F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-Yhteistyö sosiaalipalveluiden ja terveyspalveluiden välillä ei toimi.</a:t>
                      </a:r>
                    </a:p>
                    <a:p>
                      <a:r>
                        <a:rPr lang="fi-F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-Ei vakioitua henkilökuntaa </a:t>
                      </a:r>
                      <a:r>
                        <a:rPr lang="fi-FI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pkl</a:t>
                      </a:r>
                      <a:r>
                        <a:rPr lang="fi-F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potilailla.</a:t>
                      </a:r>
                    </a:p>
                    <a:p>
                      <a:r>
                        <a:rPr lang="fi-F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-Ei </a:t>
                      </a:r>
                      <a:r>
                        <a:rPr lang="fi-FI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allakoitua</a:t>
                      </a:r>
                      <a:r>
                        <a:rPr lang="fi-F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aikaa </a:t>
                      </a:r>
                      <a:r>
                        <a:rPr lang="fi-FI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pkl</a:t>
                      </a:r>
                      <a:r>
                        <a:rPr lang="fi-F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suunnittelussa.</a:t>
                      </a:r>
                    </a:p>
                    <a:p>
                      <a:r>
                        <a:rPr lang="fi-F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-Ei nähdä lastensuojelun suunnitelmia.</a:t>
                      </a:r>
                    </a:p>
                    <a:p>
                      <a:r>
                        <a:rPr lang="fi-F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-Pitäisi olla enemmän tietoa palveluista ja toimijoista.</a:t>
                      </a:r>
                    </a:p>
                    <a:p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-Kirjaaminen: Miten huumevirtsanäyte kirjataan -&gt; jotta siirtyisi </a:t>
                      </a:r>
                      <a:r>
                        <a:rPr lang="fi-FI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KANTAan</a:t>
                      </a:r>
                      <a:r>
                        <a:rPr lang="fi-F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ja näkyisi mahd. seuraavassa sairaanhoitopiirissä?</a:t>
                      </a:r>
                    </a:p>
                    <a:p>
                      <a:r>
                        <a:rPr lang="fi-F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-Ennakollisen </a:t>
                      </a:r>
                      <a:r>
                        <a:rPr lang="fi-FI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ls</a:t>
                      </a:r>
                      <a:r>
                        <a:rPr lang="fi-F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-ilmoituksen tekee jokainen taho, jolla huoli herää.</a:t>
                      </a:r>
                    </a:p>
                    <a:p>
                      <a:r>
                        <a:rPr lang="fi-F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-Mihin oma työ johtaa? esim. pyydät huumevirtsanäytteen, katsooko vastausta kukaan? -&gt; asiakas kyllä pahastuu.</a:t>
                      </a:r>
                    </a:p>
                    <a:p>
                      <a:r>
                        <a:rPr lang="fi-F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fi-FI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Sos.pediatrin</a:t>
                      </a:r>
                      <a:r>
                        <a:rPr lang="fi-F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tapaaminen kaikille</a:t>
                      </a:r>
                    </a:p>
                    <a:p>
                      <a:r>
                        <a:rPr lang="fi-F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-Motivoituneille potilaille ”tehostettua” tukea ja hoitoa</a:t>
                      </a: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022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860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502</Words>
  <Application>Microsoft Office PowerPoint</Application>
  <PresentationFormat>Laajakuva</PresentationFormat>
  <Paragraphs>76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EKHVA työpaja</vt:lpstr>
      <vt:lpstr>PUHEEKSIOTTO</vt:lpstr>
      <vt:lpstr>PALVELUT</vt:lpstr>
      <vt:lpstr>VERKOSTOYHTEISTYÖ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EKHVA työpaja</dc:title>
  <dc:creator>Toiminen Tiina</dc:creator>
  <cp:lastModifiedBy>Toiminen Tiina</cp:lastModifiedBy>
  <cp:revision>2</cp:revision>
  <dcterms:created xsi:type="dcterms:W3CDTF">2023-11-08T14:44:26Z</dcterms:created>
  <dcterms:modified xsi:type="dcterms:W3CDTF">2023-11-08T14:53:41Z</dcterms:modified>
</cp:coreProperties>
</file>