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58" r:id="rId4"/>
    <p:sldMasterId id="2147483799" r:id="rId5"/>
    <p:sldMasterId id="2147483829" r:id="rId6"/>
    <p:sldMasterId id="2147483777" r:id="rId7"/>
  </p:sldMasterIdLst>
  <p:notesMasterIdLst>
    <p:notesMasterId r:id="rId18"/>
  </p:notesMasterIdLst>
  <p:sldIdLst>
    <p:sldId id="264" r:id="rId8"/>
    <p:sldId id="1137" r:id="rId9"/>
    <p:sldId id="1139" r:id="rId10"/>
    <p:sldId id="1141" r:id="rId11"/>
    <p:sldId id="1143" r:id="rId12"/>
    <p:sldId id="1138" r:id="rId13"/>
    <p:sldId id="1140" r:id="rId14"/>
    <p:sldId id="1125" r:id="rId15"/>
    <p:sldId id="1132" r:id="rId16"/>
    <p:sldId id="1136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Inter" panose="020B0604020202020204" charset="0"/>
      <p:regular r:id="rId23"/>
      <p:bold r:id="rId24"/>
    </p:embeddedFont>
    <p:embeddedFont>
      <p:font typeface="Inter SemiBold" panose="020B0604020202020204" charset="0"/>
      <p:regular r:id="rId25"/>
      <p:bold r:id="rId26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8C44E3-5CEE-9D39-1CCE-240ACBD272A0}" name="Viitanen-Marchegiano Päivi" initials="VP" userId="S::paivi.viitanen-marchegiano@pirha.fi::026fe1c0-b711-4eb8-aa42-55cd3bcd58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4384"/>
    <a:srgbClr val="707E9E"/>
    <a:srgbClr val="FF5982"/>
    <a:srgbClr val="E7E9EF"/>
    <a:srgbClr val="CFD4DF"/>
    <a:srgbClr val="FFDEE6"/>
    <a:srgbClr val="E3D0E0"/>
    <a:srgbClr val="40537E"/>
    <a:srgbClr val="AA72A3"/>
    <a:srgbClr val="FFA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6.fntdata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font" Target="fonts/font1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ger Henna Juulia" userId="0a5c37bf-4122-45a3-a960-546408c510d6" providerId="ADAL" clId="{EDCE61D1-4434-4B28-B02F-5B4A3C66A3CE}"/>
    <pc:docChg chg="custSel addSld delSld modSld">
      <pc:chgData name="Fager Henna Juulia" userId="0a5c37bf-4122-45a3-a960-546408c510d6" providerId="ADAL" clId="{EDCE61D1-4434-4B28-B02F-5B4A3C66A3CE}" dt="2024-05-24T09:40:29.231" v="482" actId="1076"/>
      <pc:docMkLst>
        <pc:docMk/>
      </pc:docMkLst>
      <pc:sldChg chg="addSp modSp">
        <pc:chgData name="Fager Henna Juulia" userId="0a5c37bf-4122-45a3-a960-546408c510d6" providerId="ADAL" clId="{EDCE61D1-4434-4B28-B02F-5B4A3C66A3CE}" dt="2024-05-24T09:06:50.131" v="477"/>
        <pc:sldMkLst>
          <pc:docMk/>
          <pc:sldMk cId="434149134" sldId="1125"/>
        </pc:sldMkLst>
        <pc:spChg chg="add mod">
          <ac:chgData name="Fager Henna Juulia" userId="0a5c37bf-4122-45a3-a960-546408c510d6" providerId="ADAL" clId="{EDCE61D1-4434-4B28-B02F-5B4A3C66A3CE}" dt="2024-05-24T09:06:50.131" v="477"/>
          <ac:spMkLst>
            <pc:docMk/>
            <pc:sldMk cId="434149134" sldId="1125"/>
            <ac:spMk id="3" creationId="{5FBEB563-3F6B-A590-AD5F-B447FC05F5E9}"/>
          </ac:spMkLst>
        </pc:spChg>
      </pc:sldChg>
      <pc:sldChg chg="addSp modSp add del">
        <pc:chgData name="Fager Henna Juulia" userId="0a5c37bf-4122-45a3-a960-546408c510d6" providerId="ADAL" clId="{EDCE61D1-4434-4B28-B02F-5B4A3C66A3CE}" dt="2024-05-24T09:06:38.022" v="475" actId="47"/>
        <pc:sldMkLst>
          <pc:docMk/>
          <pc:sldMk cId="217596738" sldId="1126"/>
        </pc:sldMkLst>
        <pc:spChg chg="add mod">
          <ac:chgData name="Fager Henna Juulia" userId="0a5c37bf-4122-45a3-a960-546408c510d6" providerId="ADAL" clId="{EDCE61D1-4434-4B28-B02F-5B4A3C66A3CE}" dt="2024-05-24T09:05:56.915" v="470"/>
          <ac:spMkLst>
            <pc:docMk/>
            <pc:sldMk cId="217596738" sldId="1126"/>
            <ac:spMk id="4" creationId="{7C27CBC9-8BA4-07CB-91C3-C22EC8A60389}"/>
          </ac:spMkLst>
        </pc:spChg>
      </pc:sldChg>
      <pc:sldChg chg="del">
        <pc:chgData name="Fager Henna Juulia" userId="0a5c37bf-4122-45a3-a960-546408c510d6" providerId="ADAL" clId="{EDCE61D1-4434-4B28-B02F-5B4A3C66A3CE}" dt="2024-05-24T08:59:20.861" v="298" actId="47"/>
        <pc:sldMkLst>
          <pc:docMk/>
          <pc:sldMk cId="677002658" sldId="1127"/>
        </pc:sldMkLst>
      </pc:sldChg>
      <pc:sldChg chg="addSp modSp mod">
        <pc:chgData name="Fager Henna Juulia" userId="0a5c37bf-4122-45a3-a960-546408c510d6" providerId="ADAL" clId="{EDCE61D1-4434-4B28-B02F-5B4A3C66A3CE}" dt="2024-05-24T09:07:04.516" v="480"/>
        <pc:sldMkLst>
          <pc:docMk/>
          <pc:sldMk cId="3701250364" sldId="1132"/>
        </pc:sldMkLst>
        <pc:spChg chg="mod">
          <ac:chgData name="Fager Henna Juulia" userId="0a5c37bf-4122-45a3-a960-546408c510d6" providerId="ADAL" clId="{EDCE61D1-4434-4B28-B02F-5B4A3C66A3CE}" dt="2024-05-24T09:00:39.362" v="334" actId="14100"/>
          <ac:spMkLst>
            <pc:docMk/>
            <pc:sldMk cId="3701250364" sldId="1132"/>
            <ac:spMk id="2" creationId="{3EF2958E-5FEB-4CE3-89F2-281ACC89566B}"/>
          </ac:spMkLst>
        </pc:spChg>
        <pc:spChg chg="mod">
          <ac:chgData name="Fager Henna Juulia" userId="0a5c37bf-4122-45a3-a960-546408c510d6" providerId="ADAL" clId="{EDCE61D1-4434-4B28-B02F-5B4A3C66A3CE}" dt="2024-05-24T09:03:44.343" v="397" actId="20577"/>
          <ac:spMkLst>
            <pc:docMk/>
            <pc:sldMk cId="3701250364" sldId="1132"/>
            <ac:spMk id="3" creationId="{A8ACA727-D76D-4E04-9081-BD735C445833}"/>
          </ac:spMkLst>
        </pc:spChg>
        <pc:spChg chg="add mod">
          <ac:chgData name="Fager Henna Juulia" userId="0a5c37bf-4122-45a3-a960-546408c510d6" providerId="ADAL" clId="{EDCE61D1-4434-4B28-B02F-5B4A3C66A3CE}" dt="2024-05-24T09:07:04.516" v="480"/>
          <ac:spMkLst>
            <pc:docMk/>
            <pc:sldMk cId="3701250364" sldId="1132"/>
            <ac:spMk id="4" creationId="{FAD461D3-C793-6065-756C-689A027B44D7}"/>
          </ac:spMkLst>
        </pc:spChg>
      </pc:sldChg>
      <pc:sldChg chg="del">
        <pc:chgData name="Fager Henna Juulia" userId="0a5c37bf-4122-45a3-a960-546408c510d6" providerId="ADAL" clId="{EDCE61D1-4434-4B28-B02F-5B4A3C66A3CE}" dt="2024-05-24T09:00:13.665" v="299" actId="47"/>
        <pc:sldMkLst>
          <pc:docMk/>
          <pc:sldMk cId="302337273" sldId="1135"/>
        </pc:sldMkLst>
      </pc:sldChg>
      <pc:sldChg chg="addSp delSp modSp mod">
        <pc:chgData name="Fager Henna Juulia" userId="0a5c37bf-4122-45a3-a960-546408c510d6" providerId="ADAL" clId="{EDCE61D1-4434-4B28-B02F-5B4A3C66A3CE}" dt="2024-05-24T09:05:46.356" v="467" actId="14100"/>
        <pc:sldMkLst>
          <pc:docMk/>
          <pc:sldMk cId="3698045684" sldId="1137"/>
        </pc:sldMkLst>
        <pc:spChg chg="mod">
          <ac:chgData name="Fager Henna Juulia" userId="0a5c37bf-4122-45a3-a960-546408c510d6" providerId="ADAL" clId="{EDCE61D1-4434-4B28-B02F-5B4A3C66A3CE}" dt="2024-05-24T08:56:31.425" v="60" actId="1076"/>
          <ac:spMkLst>
            <pc:docMk/>
            <pc:sldMk cId="3698045684" sldId="1137"/>
            <ac:spMk id="2" creationId="{7D8DC89A-B302-2A69-E2DE-5A0B2C7970A2}"/>
          </ac:spMkLst>
        </pc:spChg>
        <pc:spChg chg="mod">
          <ac:chgData name="Fager Henna Juulia" userId="0a5c37bf-4122-45a3-a960-546408c510d6" providerId="ADAL" clId="{EDCE61D1-4434-4B28-B02F-5B4A3C66A3CE}" dt="2024-05-24T08:57:44.594" v="250" actId="20577"/>
          <ac:spMkLst>
            <pc:docMk/>
            <pc:sldMk cId="3698045684" sldId="1137"/>
            <ac:spMk id="3" creationId="{19CC7F65-3AAF-12F9-F4C1-5B7772089860}"/>
          </ac:spMkLst>
        </pc:spChg>
        <pc:spChg chg="add mod">
          <ac:chgData name="Fager Henna Juulia" userId="0a5c37bf-4122-45a3-a960-546408c510d6" providerId="ADAL" clId="{EDCE61D1-4434-4B28-B02F-5B4A3C66A3CE}" dt="2024-05-24T09:05:46.356" v="467" actId="14100"/>
          <ac:spMkLst>
            <pc:docMk/>
            <pc:sldMk cId="3698045684" sldId="1137"/>
            <ac:spMk id="6" creationId="{BD25C8F7-1206-81AD-6FCE-0BD8B88746B9}"/>
          </ac:spMkLst>
        </pc:spChg>
        <pc:picChg chg="del">
          <ac:chgData name="Fager Henna Juulia" userId="0a5c37bf-4122-45a3-a960-546408c510d6" providerId="ADAL" clId="{EDCE61D1-4434-4B28-B02F-5B4A3C66A3CE}" dt="2024-05-24T08:56:02.839" v="52" actId="478"/>
          <ac:picMkLst>
            <pc:docMk/>
            <pc:sldMk cId="3698045684" sldId="1137"/>
            <ac:picMk id="4" creationId="{D609B7DB-C84E-A1CC-114E-99A2F030657C}"/>
          </ac:picMkLst>
        </pc:picChg>
        <pc:picChg chg="add mod">
          <ac:chgData name="Fager Henna Juulia" userId="0a5c37bf-4122-45a3-a960-546408c510d6" providerId="ADAL" clId="{EDCE61D1-4434-4B28-B02F-5B4A3C66A3CE}" dt="2024-05-24T08:56:10.355" v="54" actId="1076"/>
          <ac:picMkLst>
            <pc:docMk/>
            <pc:sldMk cId="3698045684" sldId="1137"/>
            <ac:picMk id="5" creationId="{7A4FC7E4-202F-1A5B-9EAE-48370363723B}"/>
          </ac:picMkLst>
        </pc:picChg>
      </pc:sldChg>
      <pc:sldChg chg="addSp modSp">
        <pc:chgData name="Fager Henna Juulia" userId="0a5c37bf-4122-45a3-a960-546408c510d6" providerId="ADAL" clId="{EDCE61D1-4434-4B28-B02F-5B4A3C66A3CE}" dt="2024-05-24T09:06:00.821" v="471"/>
        <pc:sldMkLst>
          <pc:docMk/>
          <pc:sldMk cId="4145527442" sldId="1138"/>
        </pc:sldMkLst>
        <pc:spChg chg="add mod">
          <ac:chgData name="Fager Henna Juulia" userId="0a5c37bf-4122-45a3-a960-546408c510d6" providerId="ADAL" clId="{EDCE61D1-4434-4B28-B02F-5B4A3C66A3CE}" dt="2024-05-24T09:06:00.821" v="471"/>
          <ac:spMkLst>
            <pc:docMk/>
            <pc:sldMk cId="4145527442" sldId="1138"/>
            <ac:spMk id="4" creationId="{A0873564-C47D-806D-FF1A-88EF2F9FBBCD}"/>
          </ac:spMkLst>
        </pc:spChg>
      </pc:sldChg>
      <pc:sldChg chg="addSp modSp mod">
        <pc:chgData name="Fager Henna Juulia" userId="0a5c37bf-4122-45a3-a960-546408c510d6" providerId="ADAL" clId="{EDCE61D1-4434-4B28-B02F-5B4A3C66A3CE}" dt="2024-05-24T09:40:29.231" v="482" actId="1076"/>
        <pc:sldMkLst>
          <pc:docMk/>
          <pc:sldMk cId="1892994071" sldId="1139"/>
        </pc:sldMkLst>
        <pc:spChg chg="mod">
          <ac:chgData name="Fager Henna Juulia" userId="0a5c37bf-4122-45a3-a960-546408c510d6" providerId="ADAL" clId="{EDCE61D1-4434-4B28-B02F-5B4A3C66A3CE}" dt="2024-05-24T09:40:29.231" v="482" actId="1076"/>
          <ac:spMkLst>
            <pc:docMk/>
            <pc:sldMk cId="1892994071" sldId="1139"/>
            <ac:spMk id="4" creationId="{CB302C54-0E63-489C-6343-54DBC63A47D0}"/>
          </ac:spMkLst>
        </pc:spChg>
        <pc:spChg chg="add mod">
          <ac:chgData name="Fager Henna Juulia" userId="0a5c37bf-4122-45a3-a960-546408c510d6" providerId="ADAL" clId="{EDCE61D1-4434-4B28-B02F-5B4A3C66A3CE}" dt="2024-05-24T09:05:53.482" v="469" actId="1076"/>
          <ac:spMkLst>
            <pc:docMk/>
            <pc:sldMk cId="1892994071" sldId="1139"/>
            <ac:spMk id="5" creationId="{9C4A1838-8338-E3CD-7AA6-A614C9BDD8CE}"/>
          </ac:spMkLst>
        </pc:spChg>
      </pc:sldChg>
      <pc:sldChg chg="addSp modSp">
        <pc:chgData name="Fager Henna Juulia" userId="0a5c37bf-4122-45a3-a960-546408c510d6" providerId="ADAL" clId="{EDCE61D1-4434-4B28-B02F-5B4A3C66A3CE}" dt="2024-05-24T09:07:16.854" v="481"/>
        <pc:sldMkLst>
          <pc:docMk/>
          <pc:sldMk cId="3755312020" sldId="1140"/>
        </pc:sldMkLst>
        <pc:spChg chg="add mod">
          <ac:chgData name="Fager Henna Juulia" userId="0a5c37bf-4122-45a3-a960-546408c510d6" providerId="ADAL" clId="{EDCE61D1-4434-4B28-B02F-5B4A3C66A3CE}" dt="2024-05-24T09:07:16.854" v="481"/>
          <ac:spMkLst>
            <pc:docMk/>
            <pc:sldMk cId="3755312020" sldId="1140"/>
            <ac:spMk id="3" creationId="{C838AB21-9451-200E-7068-7208E8F3E259}"/>
          </ac:spMkLst>
        </pc:spChg>
      </pc:sldChg>
      <pc:sldChg chg="addSp modSp add mod">
        <pc:chgData name="Fager Henna Juulia" userId="0a5c37bf-4122-45a3-a960-546408c510d6" providerId="ADAL" clId="{EDCE61D1-4434-4B28-B02F-5B4A3C66A3CE}" dt="2024-05-24T09:07:01.650" v="479" actId="1076"/>
        <pc:sldMkLst>
          <pc:docMk/>
          <pc:sldMk cId="1927893662" sldId="1142"/>
        </pc:sldMkLst>
        <pc:spChg chg="add mod">
          <ac:chgData name="Fager Henna Juulia" userId="0a5c37bf-4122-45a3-a960-546408c510d6" providerId="ADAL" clId="{EDCE61D1-4434-4B28-B02F-5B4A3C66A3CE}" dt="2024-05-24T09:07:01.650" v="479" actId="1076"/>
          <ac:spMkLst>
            <pc:docMk/>
            <pc:sldMk cId="1927893662" sldId="1142"/>
            <ac:spMk id="4" creationId="{2CF9DA67-48F2-BC89-FB8E-402C42675D48}"/>
          </ac:spMkLst>
        </pc:spChg>
      </pc:sldChg>
      <pc:sldChg chg="addSp modSp add">
        <pc:chgData name="Fager Henna Juulia" userId="0a5c37bf-4122-45a3-a960-546408c510d6" providerId="ADAL" clId="{EDCE61D1-4434-4B28-B02F-5B4A3C66A3CE}" dt="2024-05-24T09:06:44.047" v="476"/>
        <pc:sldMkLst>
          <pc:docMk/>
          <pc:sldMk cId="2336247555" sldId="1143"/>
        </pc:sldMkLst>
        <pc:spChg chg="add mod">
          <ac:chgData name="Fager Henna Juulia" userId="0a5c37bf-4122-45a3-a960-546408c510d6" providerId="ADAL" clId="{EDCE61D1-4434-4B28-B02F-5B4A3C66A3CE}" dt="2024-05-24T09:06:44.047" v="476"/>
          <ac:spMkLst>
            <pc:docMk/>
            <pc:sldMk cId="2336247555" sldId="1143"/>
            <ac:spMk id="4" creationId="{38EBAFD2-3ADE-49CC-12E0-B31C04DC8F26}"/>
          </ac:spMkLst>
        </pc:spChg>
      </pc:sldChg>
    </pc:docChg>
  </pc:docChgLst>
  <pc:docChgLst>
    <pc:chgData name="Fager Henna Juulia" userId="0a5c37bf-4122-45a3-a960-546408c510d6" providerId="ADAL" clId="{55367D88-98E3-47F8-B95A-34B674054145}"/>
    <pc:docChg chg="modSld">
      <pc:chgData name="Fager Henna Juulia" userId="0a5c37bf-4122-45a3-a960-546408c510d6" providerId="ADAL" clId="{55367D88-98E3-47F8-B95A-34B674054145}" dt="2024-05-07T07:14:04.408" v="7" actId="20577"/>
      <pc:docMkLst>
        <pc:docMk/>
      </pc:docMkLst>
      <pc:sldChg chg="modSp mod">
        <pc:chgData name="Fager Henna Juulia" userId="0a5c37bf-4122-45a3-a960-546408c510d6" providerId="ADAL" clId="{55367D88-98E3-47F8-B95A-34B674054145}" dt="2024-05-02T07:51:02.717" v="5" actId="20577"/>
        <pc:sldMkLst>
          <pc:docMk/>
          <pc:sldMk cId="3701250364" sldId="1132"/>
        </pc:sldMkLst>
        <pc:spChg chg="mod">
          <ac:chgData name="Fager Henna Juulia" userId="0a5c37bf-4122-45a3-a960-546408c510d6" providerId="ADAL" clId="{55367D88-98E3-47F8-B95A-34B674054145}" dt="2024-05-02T07:51:02.717" v="5" actId="20577"/>
          <ac:spMkLst>
            <pc:docMk/>
            <pc:sldMk cId="3701250364" sldId="1132"/>
            <ac:spMk id="3" creationId="{A8ACA727-D76D-4E04-9081-BD735C445833}"/>
          </ac:spMkLst>
        </pc:spChg>
      </pc:sldChg>
      <pc:sldChg chg="modSp mod">
        <pc:chgData name="Fager Henna Juulia" userId="0a5c37bf-4122-45a3-a960-546408c510d6" providerId="ADAL" clId="{55367D88-98E3-47F8-B95A-34B674054145}" dt="2024-05-07T07:14:04.408" v="7" actId="20577"/>
        <pc:sldMkLst>
          <pc:docMk/>
          <pc:sldMk cId="3698045684" sldId="1137"/>
        </pc:sldMkLst>
        <pc:spChg chg="mod">
          <ac:chgData name="Fager Henna Juulia" userId="0a5c37bf-4122-45a3-a960-546408c510d6" providerId="ADAL" clId="{55367D88-98E3-47F8-B95A-34B674054145}" dt="2024-05-07T07:14:04.408" v="7" actId="20577"/>
          <ac:spMkLst>
            <pc:docMk/>
            <pc:sldMk cId="3698045684" sldId="1137"/>
            <ac:spMk id="3" creationId="{19CC7F65-3AAF-12F9-F4C1-5B7772089860}"/>
          </ac:spMkLst>
        </pc:spChg>
      </pc:sldChg>
    </pc:docChg>
  </pc:docChgLst>
  <pc:docChgLst>
    <pc:chgData name="Fager Henna" userId="0a5c37bf-4122-45a3-a960-546408c510d6" providerId="ADAL" clId="{1D934637-63C7-4B19-9CE2-2978FD60406C}"/>
    <pc:docChg chg="undo custSel delSld modSld">
      <pc:chgData name="Fager Henna" userId="0a5c37bf-4122-45a3-a960-546408c510d6" providerId="ADAL" clId="{1D934637-63C7-4B19-9CE2-2978FD60406C}" dt="2024-06-28T10:42:50.394" v="710" actId="20577"/>
      <pc:docMkLst>
        <pc:docMk/>
      </pc:docMkLst>
      <pc:sldChg chg="addSp delSp modSp mod">
        <pc:chgData name="Fager Henna" userId="0a5c37bf-4122-45a3-a960-546408c510d6" providerId="ADAL" clId="{1D934637-63C7-4B19-9CE2-2978FD60406C}" dt="2024-06-19T07:48:14.114" v="143" actId="12"/>
        <pc:sldMkLst>
          <pc:docMk/>
          <pc:sldMk cId="434149134" sldId="1125"/>
        </pc:sldMkLst>
        <pc:spChg chg="mod">
          <ac:chgData name="Fager Henna" userId="0a5c37bf-4122-45a3-a960-546408c510d6" providerId="ADAL" clId="{1D934637-63C7-4B19-9CE2-2978FD60406C}" dt="2024-06-19T07:40:12.990" v="9" actId="20577"/>
          <ac:spMkLst>
            <pc:docMk/>
            <pc:sldMk cId="434149134" sldId="1125"/>
            <ac:spMk id="2" creationId="{A02895AE-ECD3-4A95-9555-43768319E738}"/>
          </ac:spMkLst>
        </pc:spChg>
        <pc:spChg chg="add mod">
          <ac:chgData name="Fager Henna" userId="0a5c37bf-4122-45a3-a960-546408c510d6" providerId="ADAL" clId="{1D934637-63C7-4B19-9CE2-2978FD60406C}" dt="2024-06-19T07:48:14.114" v="143" actId="12"/>
          <ac:spMkLst>
            <pc:docMk/>
            <pc:sldMk cId="434149134" sldId="1125"/>
            <ac:spMk id="7" creationId="{2BEF9F5A-D347-807E-C783-5E881B0E5696}"/>
          </ac:spMkLst>
        </pc:spChg>
        <pc:graphicFrameChg chg="del modGraphic">
          <ac:chgData name="Fager Henna" userId="0a5c37bf-4122-45a3-a960-546408c510d6" providerId="ADAL" clId="{1D934637-63C7-4B19-9CE2-2978FD60406C}" dt="2024-06-19T07:39:43.946" v="2" actId="478"/>
          <ac:graphicFrameMkLst>
            <pc:docMk/>
            <pc:sldMk cId="434149134" sldId="1125"/>
            <ac:graphicFrameMk id="4" creationId="{A7BB9B90-1CEB-8FDF-56AC-6F52F759EFDA}"/>
          </ac:graphicFrameMkLst>
        </pc:graphicFrameChg>
      </pc:sldChg>
      <pc:sldChg chg="modSp mod">
        <pc:chgData name="Fager Henna" userId="0a5c37bf-4122-45a3-a960-546408c510d6" providerId="ADAL" clId="{1D934637-63C7-4B19-9CE2-2978FD60406C}" dt="2024-06-28T10:42:50.394" v="710" actId="20577"/>
        <pc:sldMkLst>
          <pc:docMk/>
          <pc:sldMk cId="3701250364" sldId="1132"/>
        </pc:sldMkLst>
        <pc:spChg chg="mod">
          <ac:chgData name="Fager Henna" userId="0a5c37bf-4122-45a3-a960-546408c510d6" providerId="ADAL" clId="{1D934637-63C7-4B19-9CE2-2978FD60406C}" dt="2024-06-28T10:42:50.394" v="710" actId="20577"/>
          <ac:spMkLst>
            <pc:docMk/>
            <pc:sldMk cId="3701250364" sldId="1132"/>
            <ac:spMk id="3" creationId="{A8ACA727-D76D-4E04-9081-BD735C445833}"/>
          </ac:spMkLst>
        </pc:spChg>
      </pc:sldChg>
      <pc:sldChg chg="modSp mod">
        <pc:chgData name="Fager Henna" userId="0a5c37bf-4122-45a3-a960-546408c510d6" providerId="ADAL" clId="{1D934637-63C7-4B19-9CE2-2978FD60406C}" dt="2024-06-28T10:39:52.928" v="380" actId="20577"/>
        <pc:sldMkLst>
          <pc:docMk/>
          <pc:sldMk cId="3698045684" sldId="1137"/>
        </pc:sldMkLst>
        <pc:spChg chg="mod">
          <ac:chgData name="Fager Henna" userId="0a5c37bf-4122-45a3-a960-546408c510d6" providerId="ADAL" clId="{1D934637-63C7-4B19-9CE2-2978FD60406C}" dt="2024-06-28T10:39:52.928" v="380" actId="20577"/>
          <ac:spMkLst>
            <pc:docMk/>
            <pc:sldMk cId="3698045684" sldId="1137"/>
            <ac:spMk id="3" creationId="{19CC7F65-3AAF-12F9-F4C1-5B7772089860}"/>
          </ac:spMkLst>
        </pc:spChg>
      </pc:sldChg>
      <pc:sldChg chg="modSp mod">
        <pc:chgData name="Fager Henna" userId="0a5c37bf-4122-45a3-a960-546408c510d6" providerId="ADAL" clId="{1D934637-63C7-4B19-9CE2-2978FD60406C}" dt="2024-06-28T10:40:55.967" v="384" actId="20577"/>
        <pc:sldMkLst>
          <pc:docMk/>
          <pc:sldMk cId="4145527442" sldId="1138"/>
        </pc:sldMkLst>
        <pc:spChg chg="mod">
          <ac:chgData name="Fager Henna" userId="0a5c37bf-4122-45a3-a960-546408c510d6" providerId="ADAL" clId="{1D934637-63C7-4B19-9CE2-2978FD60406C}" dt="2024-06-19T07:44:21.116" v="87" actId="20577"/>
          <ac:spMkLst>
            <pc:docMk/>
            <pc:sldMk cId="4145527442" sldId="1138"/>
            <ac:spMk id="2" creationId="{ADBB814C-EDC0-F36F-0B0A-C432E557C87E}"/>
          </ac:spMkLst>
        </pc:spChg>
        <pc:spChg chg="mod">
          <ac:chgData name="Fager Henna" userId="0a5c37bf-4122-45a3-a960-546408c510d6" providerId="ADAL" clId="{1D934637-63C7-4B19-9CE2-2978FD60406C}" dt="2024-06-28T10:40:55.967" v="384" actId="20577"/>
          <ac:spMkLst>
            <pc:docMk/>
            <pc:sldMk cId="4145527442" sldId="1138"/>
            <ac:spMk id="3" creationId="{631CAB5C-24D9-5ACF-4C52-ADB75FDB2399}"/>
          </ac:spMkLst>
        </pc:spChg>
      </pc:sldChg>
      <pc:sldChg chg="del">
        <pc:chgData name="Fager Henna" userId="0a5c37bf-4122-45a3-a960-546408c510d6" providerId="ADAL" clId="{1D934637-63C7-4B19-9CE2-2978FD60406C}" dt="2024-06-19T07:47:19.666" v="135" actId="47"/>
        <pc:sldMkLst>
          <pc:docMk/>
          <pc:sldMk cId="1927893662" sldId="1142"/>
        </pc:sldMkLst>
      </pc:sldChg>
      <pc:sldChg chg="modSp mod">
        <pc:chgData name="Fager Henna" userId="0a5c37bf-4122-45a3-a960-546408c510d6" providerId="ADAL" clId="{1D934637-63C7-4B19-9CE2-2978FD60406C}" dt="2024-06-19T07:49:53.725" v="242" actId="20577"/>
        <pc:sldMkLst>
          <pc:docMk/>
          <pc:sldMk cId="2336247555" sldId="1143"/>
        </pc:sldMkLst>
        <pc:spChg chg="mod">
          <ac:chgData name="Fager Henna" userId="0a5c37bf-4122-45a3-a960-546408c510d6" providerId="ADAL" clId="{1D934637-63C7-4B19-9CE2-2978FD60406C}" dt="2024-06-19T07:49:41.282" v="241" actId="255"/>
          <ac:spMkLst>
            <pc:docMk/>
            <pc:sldMk cId="2336247555" sldId="1143"/>
            <ac:spMk id="2" creationId="{ADBB814C-EDC0-F36F-0B0A-C432E557C87E}"/>
          </ac:spMkLst>
        </pc:spChg>
        <pc:spChg chg="mod">
          <ac:chgData name="Fager Henna" userId="0a5c37bf-4122-45a3-a960-546408c510d6" providerId="ADAL" clId="{1D934637-63C7-4B19-9CE2-2978FD60406C}" dt="2024-06-19T07:49:53.725" v="242" actId="20577"/>
          <ac:spMkLst>
            <pc:docMk/>
            <pc:sldMk cId="2336247555" sldId="1143"/>
            <ac:spMk id="3" creationId="{631CAB5C-24D9-5ACF-4C52-ADB75FDB239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F54BD-3701-42E0-95F8-6B5541F7A16A}" type="datetimeFigureOut">
              <a:rPr lang="fi-FI" smtClean="0"/>
              <a:t>28.6.2024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095AD-1777-4067-B046-A1A28382D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5862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095AD-1777-4067-B046-A1A28382DA4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07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095AD-1777-4067-B046-A1A28382DA4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15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Kertausta, ei tarvitse esittää, jos ei erikseen herää kysymyksiä.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095AD-1777-4067-B046-A1A28382DA49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04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k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7"/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84188" y="1628775"/>
            <a:ext cx="5611812" cy="43211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6747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pudia_purppura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/>
          <p:cNvGrpSpPr/>
          <p:nvPr userDrawn="1"/>
        </p:nvGrpSpPr>
        <p:grpSpPr>
          <a:xfrm>
            <a:off x="5959414" y="6269044"/>
            <a:ext cx="1861417" cy="327025"/>
            <a:chOff x="5964177" y="6335957"/>
            <a:chExt cx="1861417" cy="327025"/>
          </a:xfrm>
          <a:solidFill>
            <a:schemeClr val="tx2"/>
          </a:solidFill>
        </p:grpSpPr>
        <p:grpSp>
          <p:nvGrpSpPr>
            <p:cNvPr id="4" name="Ryhmä 3"/>
            <p:cNvGrpSpPr/>
            <p:nvPr userDrawn="1"/>
          </p:nvGrpSpPr>
          <p:grpSpPr>
            <a:xfrm>
              <a:off x="6347775" y="6339132"/>
              <a:ext cx="323850" cy="323850"/>
              <a:chOff x="6330889" y="6335957"/>
              <a:chExt cx="323850" cy="323850"/>
            </a:xfrm>
            <a:grpFill/>
          </p:grpSpPr>
          <p:sp>
            <p:nvSpPr>
              <p:cNvPr id="23" name="Freeform 5"/>
              <p:cNvSpPr>
                <a:spLocks noEditPoints="1"/>
              </p:cNvSpPr>
              <p:nvPr userDrawn="1"/>
            </p:nvSpPr>
            <p:spPr bwMode="auto">
              <a:xfrm>
                <a:off x="6408677" y="6413745"/>
                <a:ext cx="168275" cy="166688"/>
              </a:xfrm>
              <a:custGeom>
                <a:avLst/>
                <a:gdLst>
                  <a:gd name="T0" fmla="*/ 272 w 279"/>
                  <a:gd name="T1" fmla="*/ 39 h 279"/>
                  <a:gd name="T2" fmla="*/ 260 w 279"/>
                  <a:gd name="T3" fmla="*/ 20 h 279"/>
                  <a:gd name="T4" fmla="*/ 240 w 279"/>
                  <a:gd name="T5" fmla="*/ 7 h 279"/>
                  <a:gd name="T6" fmla="*/ 208 w 279"/>
                  <a:gd name="T7" fmla="*/ 1 h 279"/>
                  <a:gd name="T8" fmla="*/ 140 w 279"/>
                  <a:gd name="T9" fmla="*/ 0 h 279"/>
                  <a:gd name="T10" fmla="*/ 71 w 279"/>
                  <a:gd name="T11" fmla="*/ 1 h 279"/>
                  <a:gd name="T12" fmla="*/ 40 w 279"/>
                  <a:gd name="T13" fmla="*/ 7 h 279"/>
                  <a:gd name="T14" fmla="*/ 20 w 279"/>
                  <a:gd name="T15" fmla="*/ 20 h 279"/>
                  <a:gd name="T16" fmla="*/ 7 w 279"/>
                  <a:gd name="T17" fmla="*/ 39 h 279"/>
                  <a:gd name="T18" fmla="*/ 1 w 279"/>
                  <a:gd name="T19" fmla="*/ 71 h 279"/>
                  <a:gd name="T20" fmla="*/ 0 w 279"/>
                  <a:gd name="T21" fmla="*/ 140 h 279"/>
                  <a:gd name="T22" fmla="*/ 1 w 279"/>
                  <a:gd name="T23" fmla="*/ 208 h 279"/>
                  <a:gd name="T24" fmla="*/ 7 w 279"/>
                  <a:gd name="T25" fmla="*/ 240 h 279"/>
                  <a:gd name="T26" fmla="*/ 20 w 279"/>
                  <a:gd name="T27" fmla="*/ 259 h 279"/>
                  <a:gd name="T28" fmla="*/ 40 w 279"/>
                  <a:gd name="T29" fmla="*/ 272 h 279"/>
                  <a:gd name="T30" fmla="*/ 71 w 279"/>
                  <a:gd name="T31" fmla="*/ 278 h 279"/>
                  <a:gd name="T32" fmla="*/ 140 w 279"/>
                  <a:gd name="T33" fmla="*/ 279 h 279"/>
                  <a:gd name="T34" fmla="*/ 208 w 279"/>
                  <a:gd name="T35" fmla="*/ 278 h 279"/>
                  <a:gd name="T36" fmla="*/ 240 w 279"/>
                  <a:gd name="T37" fmla="*/ 272 h 279"/>
                  <a:gd name="T38" fmla="*/ 260 w 279"/>
                  <a:gd name="T39" fmla="*/ 259 h 279"/>
                  <a:gd name="T40" fmla="*/ 272 w 279"/>
                  <a:gd name="T41" fmla="*/ 240 h 279"/>
                  <a:gd name="T42" fmla="*/ 278 w 279"/>
                  <a:gd name="T43" fmla="*/ 208 h 279"/>
                  <a:gd name="T44" fmla="*/ 279 w 279"/>
                  <a:gd name="T45" fmla="*/ 140 h 279"/>
                  <a:gd name="T46" fmla="*/ 278 w 279"/>
                  <a:gd name="T47" fmla="*/ 71 h 279"/>
                  <a:gd name="T48" fmla="*/ 272 w 279"/>
                  <a:gd name="T49" fmla="*/ 39 h 279"/>
                  <a:gd name="T50" fmla="*/ 140 w 279"/>
                  <a:gd name="T51" fmla="*/ 227 h 279"/>
                  <a:gd name="T52" fmla="*/ 52 w 279"/>
                  <a:gd name="T53" fmla="*/ 140 h 279"/>
                  <a:gd name="T54" fmla="*/ 140 w 279"/>
                  <a:gd name="T55" fmla="*/ 52 h 279"/>
                  <a:gd name="T56" fmla="*/ 227 w 279"/>
                  <a:gd name="T57" fmla="*/ 140 h 279"/>
                  <a:gd name="T58" fmla="*/ 140 w 279"/>
                  <a:gd name="T59" fmla="*/ 227 h 279"/>
                  <a:gd name="T60" fmla="*/ 231 w 279"/>
                  <a:gd name="T61" fmla="*/ 69 h 279"/>
                  <a:gd name="T62" fmla="*/ 210 w 279"/>
                  <a:gd name="T63" fmla="*/ 49 h 279"/>
                  <a:gd name="T64" fmla="*/ 231 w 279"/>
                  <a:gd name="T65" fmla="*/ 28 h 279"/>
                  <a:gd name="T66" fmla="*/ 251 w 279"/>
                  <a:gd name="T67" fmla="*/ 49 h 279"/>
                  <a:gd name="T68" fmla="*/ 231 w 279"/>
                  <a:gd name="T69" fmla="*/ 6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" h="279">
                    <a:moveTo>
                      <a:pt x="272" y="39"/>
                    </a:moveTo>
                    <a:cubicBezTo>
                      <a:pt x="269" y="31"/>
                      <a:pt x="266" y="26"/>
                      <a:pt x="260" y="20"/>
                    </a:cubicBezTo>
                    <a:cubicBezTo>
                      <a:pt x="254" y="14"/>
                      <a:pt x="248" y="10"/>
                      <a:pt x="240" y="7"/>
                    </a:cubicBezTo>
                    <a:cubicBezTo>
                      <a:pt x="234" y="5"/>
                      <a:pt x="225" y="2"/>
                      <a:pt x="208" y="1"/>
                    </a:cubicBezTo>
                    <a:cubicBezTo>
                      <a:pt x="191" y="0"/>
                      <a:pt x="185" y="0"/>
                      <a:pt x="140" y="0"/>
                    </a:cubicBezTo>
                    <a:cubicBezTo>
                      <a:pt x="94" y="0"/>
                      <a:pt x="89" y="0"/>
                      <a:pt x="71" y="1"/>
                    </a:cubicBezTo>
                    <a:cubicBezTo>
                      <a:pt x="55" y="2"/>
                      <a:pt x="46" y="5"/>
                      <a:pt x="40" y="7"/>
                    </a:cubicBezTo>
                    <a:cubicBezTo>
                      <a:pt x="32" y="10"/>
                      <a:pt x="26" y="14"/>
                      <a:pt x="20" y="20"/>
                    </a:cubicBezTo>
                    <a:cubicBezTo>
                      <a:pt x="14" y="26"/>
                      <a:pt x="10" y="31"/>
                      <a:pt x="7" y="39"/>
                    </a:cubicBezTo>
                    <a:cubicBezTo>
                      <a:pt x="5" y="45"/>
                      <a:pt x="2" y="54"/>
                      <a:pt x="1" y="71"/>
                    </a:cubicBezTo>
                    <a:cubicBezTo>
                      <a:pt x="1" y="89"/>
                      <a:pt x="0" y="94"/>
                      <a:pt x="0" y="140"/>
                    </a:cubicBezTo>
                    <a:cubicBezTo>
                      <a:pt x="0" y="185"/>
                      <a:pt x="1" y="190"/>
                      <a:pt x="1" y="208"/>
                    </a:cubicBezTo>
                    <a:cubicBezTo>
                      <a:pt x="2" y="225"/>
                      <a:pt x="5" y="234"/>
                      <a:pt x="7" y="240"/>
                    </a:cubicBezTo>
                    <a:cubicBezTo>
                      <a:pt x="10" y="248"/>
                      <a:pt x="14" y="253"/>
                      <a:pt x="20" y="259"/>
                    </a:cubicBezTo>
                    <a:cubicBezTo>
                      <a:pt x="26" y="265"/>
                      <a:pt x="32" y="269"/>
                      <a:pt x="40" y="272"/>
                    </a:cubicBezTo>
                    <a:cubicBezTo>
                      <a:pt x="46" y="274"/>
                      <a:pt x="55" y="277"/>
                      <a:pt x="71" y="278"/>
                    </a:cubicBezTo>
                    <a:cubicBezTo>
                      <a:pt x="89" y="279"/>
                      <a:pt x="94" y="279"/>
                      <a:pt x="140" y="279"/>
                    </a:cubicBezTo>
                    <a:cubicBezTo>
                      <a:pt x="185" y="279"/>
                      <a:pt x="191" y="279"/>
                      <a:pt x="208" y="278"/>
                    </a:cubicBezTo>
                    <a:cubicBezTo>
                      <a:pt x="225" y="277"/>
                      <a:pt x="234" y="274"/>
                      <a:pt x="240" y="272"/>
                    </a:cubicBezTo>
                    <a:cubicBezTo>
                      <a:pt x="248" y="269"/>
                      <a:pt x="254" y="265"/>
                      <a:pt x="260" y="259"/>
                    </a:cubicBezTo>
                    <a:cubicBezTo>
                      <a:pt x="266" y="253"/>
                      <a:pt x="269" y="248"/>
                      <a:pt x="272" y="240"/>
                    </a:cubicBezTo>
                    <a:cubicBezTo>
                      <a:pt x="275" y="234"/>
                      <a:pt x="277" y="225"/>
                      <a:pt x="278" y="208"/>
                    </a:cubicBezTo>
                    <a:cubicBezTo>
                      <a:pt x="279" y="190"/>
                      <a:pt x="279" y="185"/>
                      <a:pt x="279" y="140"/>
                    </a:cubicBezTo>
                    <a:cubicBezTo>
                      <a:pt x="279" y="94"/>
                      <a:pt x="279" y="89"/>
                      <a:pt x="278" y="71"/>
                    </a:cubicBezTo>
                    <a:cubicBezTo>
                      <a:pt x="277" y="54"/>
                      <a:pt x="275" y="45"/>
                      <a:pt x="272" y="39"/>
                    </a:cubicBezTo>
                    <a:close/>
                    <a:moveTo>
                      <a:pt x="140" y="227"/>
                    </a:moveTo>
                    <a:cubicBezTo>
                      <a:pt x="92" y="227"/>
                      <a:pt x="52" y="188"/>
                      <a:pt x="52" y="140"/>
                    </a:cubicBezTo>
                    <a:cubicBezTo>
                      <a:pt x="52" y="91"/>
                      <a:pt x="92" y="52"/>
                      <a:pt x="140" y="52"/>
                    </a:cubicBezTo>
                    <a:cubicBezTo>
                      <a:pt x="188" y="52"/>
                      <a:pt x="227" y="91"/>
                      <a:pt x="227" y="140"/>
                    </a:cubicBezTo>
                    <a:cubicBezTo>
                      <a:pt x="227" y="188"/>
                      <a:pt x="188" y="227"/>
                      <a:pt x="140" y="227"/>
                    </a:cubicBezTo>
                    <a:close/>
                    <a:moveTo>
                      <a:pt x="231" y="69"/>
                    </a:moveTo>
                    <a:cubicBezTo>
                      <a:pt x="219" y="69"/>
                      <a:pt x="210" y="60"/>
                      <a:pt x="210" y="49"/>
                    </a:cubicBezTo>
                    <a:cubicBezTo>
                      <a:pt x="210" y="38"/>
                      <a:pt x="219" y="28"/>
                      <a:pt x="231" y="28"/>
                    </a:cubicBezTo>
                    <a:cubicBezTo>
                      <a:pt x="242" y="28"/>
                      <a:pt x="251" y="38"/>
                      <a:pt x="251" y="49"/>
                    </a:cubicBezTo>
                    <a:cubicBezTo>
                      <a:pt x="251" y="60"/>
                      <a:pt x="242" y="69"/>
                      <a:pt x="231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4" name="Oval 6"/>
              <p:cNvSpPr>
                <a:spLocks noChangeArrowheads="1"/>
              </p:cNvSpPr>
              <p:nvPr userDrawn="1"/>
            </p:nvSpPr>
            <p:spPr bwMode="auto">
              <a:xfrm>
                <a:off x="6457889" y="6462957"/>
                <a:ext cx="68263" cy="682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5" name="Freeform 7"/>
              <p:cNvSpPr>
                <a:spLocks noEditPoints="1"/>
              </p:cNvSpPr>
              <p:nvPr userDrawn="1"/>
            </p:nvSpPr>
            <p:spPr bwMode="auto">
              <a:xfrm>
                <a:off x="6330889" y="6335957"/>
                <a:ext cx="323850" cy="323850"/>
              </a:xfrm>
              <a:custGeom>
                <a:avLst/>
                <a:gdLst>
                  <a:gd name="T0" fmla="*/ 270 w 540"/>
                  <a:gd name="T1" fmla="*/ 0 h 540"/>
                  <a:gd name="T2" fmla="*/ 0 w 540"/>
                  <a:gd name="T3" fmla="*/ 270 h 540"/>
                  <a:gd name="T4" fmla="*/ 270 w 540"/>
                  <a:gd name="T5" fmla="*/ 540 h 540"/>
                  <a:gd name="T6" fmla="*/ 540 w 540"/>
                  <a:gd name="T7" fmla="*/ 270 h 540"/>
                  <a:gd name="T8" fmla="*/ 270 w 540"/>
                  <a:gd name="T9" fmla="*/ 0 h 540"/>
                  <a:gd name="T10" fmla="*/ 439 w 540"/>
                  <a:gd name="T11" fmla="*/ 340 h 540"/>
                  <a:gd name="T12" fmla="*/ 431 w 540"/>
                  <a:gd name="T13" fmla="*/ 381 h 540"/>
                  <a:gd name="T14" fmla="*/ 411 w 540"/>
                  <a:gd name="T15" fmla="*/ 411 h 540"/>
                  <a:gd name="T16" fmla="*/ 381 w 540"/>
                  <a:gd name="T17" fmla="*/ 431 h 540"/>
                  <a:gd name="T18" fmla="*/ 340 w 540"/>
                  <a:gd name="T19" fmla="*/ 439 h 540"/>
                  <a:gd name="T20" fmla="*/ 270 w 540"/>
                  <a:gd name="T21" fmla="*/ 440 h 540"/>
                  <a:gd name="T22" fmla="*/ 200 w 540"/>
                  <a:gd name="T23" fmla="*/ 439 h 540"/>
                  <a:gd name="T24" fmla="*/ 158 w 540"/>
                  <a:gd name="T25" fmla="*/ 431 h 540"/>
                  <a:gd name="T26" fmla="*/ 128 w 540"/>
                  <a:gd name="T27" fmla="*/ 411 h 540"/>
                  <a:gd name="T28" fmla="*/ 109 w 540"/>
                  <a:gd name="T29" fmla="*/ 381 h 540"/>
                  <a:gd name="T30" fmla="*/ 101 w 540"/>
                  <a:gd name="T31" fmla="*/ 340 h 540"/>
                  <a:gd name="T32" fmla="*/ 100 w 540"/>
                  <a:gd name="T33" fmla="*/ 270 h 540"/>
                  <a:gd name="T34" fmla="*/ 101 w 540"/>
                  <a:gd name="T35" fmla="*/ 199 h 540"/>
                  <a:gd name="T36" fmla="*/ 109 w 540"/>
                  <a:gd name="T37" fmla="*/ 158 h 540"/>
                  <a:gd name="T38" fmla="*/ 128 w 540"/>
                  <a:gd name="T39" fmla="*/ 128 h 540"/>
                  <a:gd name="T40" fmla="*/ 158 w 540"/>
                  <a:gd name="T41" fmla="*/ 109 h 540"/>
                  <a:gd name="T42" fmla="*/ 200 w 540"/>
                  <a:gd name="T43" fmla="*/ 101 h 540"/>
                  <a:gd name="T44" fmla="*/ 270 w 540"/>
                  <a:gd name="T45" fmla="*/ 100 h 540"/>
                  <a:gd name="T46" fmla="*/ 340 w 540"/>
                  <a:gd name="T47" fmla="*/ 101 h 540"/>
                  <a:gd name="T48" fmla="*/ 381 w 540"/>
                  <a:gd name="T49" fmla="*/ 109 h 540"/>
                  <a:gd name="T50" fmla="*/ 411 w 540"/>
                  <a:gd name="T51" fmla="*/ 128 h 540"/>
                  <a:gd name="T52" fmla="*/ 431 w 540"/>
                  <a:gd name="T53" fmla="*/ 158 h 540"/>
                  <a:gd name="T54" fmla="*/ 439 w 540"/>
                  <a:gd name="T55" fmla="*/ 199 h 540"/>
                  <a:gd name="T56" fmla="*/ 440 w 540"/>
                  <a:gd name="T57" fmla="*/ 270 h 540"/>
                  <a:gd name="T58" fmla="*/ 439 w 540"/>
                  <a:gd name="T59" fmla="*/ 3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40" h="540">
                    <a:moveTo>
                      <a:pt x="270" y="0"/>
                    </a:moveTo>
                    <a:cubicBezTo>
                      <a:pt x="121" y="0"/>
                      <a:pt x="0" y="120"/>
                      <a:pt x="0" y="270"/>
                    </a:cubicBezTo>
                    <a:cubicBezTo>
                      <a:pt x="0" y="419"/>
                      <a:pt x="121" y="540"/>
                      <a:pt x="270" y="540"/>
                    </a:cubicBezTo>
                    <a:cubicBezTo>
                      <a:pt x="419" y="540"/>
                      <a:pt x="540" y="419"/>
                      <a:pt x="540" y="270"/>
                    </a:cubicBezTo>
                    <a:cubicBezTo>
                      <a:pt x="540" y="120"/>
                      <a:pt x="419" y="0"/>
                      <a:pt x="270" y="0"/>
                    </a:cubicBezTo>
                    <a:close/>
                    <a:moveTo>
                      <a:pt x="439" y="340"/>
                    </a:moveTo>
                    <a:cubicBezTo>
                      <a:pt x="438" y="358"/>
                      <a:pt x="435" y="370"/>
                      <a:pt x="431" y="381"/>
                    </a:cubicBezTo>
                    <a:cubicBezTo>
                      <a:pt x="427" y="392"/>
                      <a:pt x="421" y="402"/>
                      <a:pt x="411" y="411"/>
                    </a:cubicBezTo>
                    <a:cubicBezTo>
                      <a:pt x="402" y="420"/>
                      <a:pt x="392" y="426"/>
                      <a:pt x="381" y="431"/>
                    </a:cubicBezTo>
                    <a:cubicBezTo>
                      <a:pt x="370" y="435"/>
                      <a:pt x="358" y="438"/>
                      <a:pt x="340" y="439"/>
                    </a:cubicBezTo>
                    <a:cubicBezTo>
                      <a:pt x="322" y="439"/>
                      <a:pt x="316" y="440"/>
                      <a:pt x="270" y="440"/>
                    </a:cubicBezTo>
                    <a:cubicBezTo>
                      <a:pt x="224" y="440"/>
                      <a:pt x="218" y="439"/>
                      <a:pt x="200" y="439"/>
                    </a:cubicBezTo>
                    <a:cubicBezTo>
                      <a:pt x="182" y="438"/>
                      <a:pt x="169" y="435"/>
                      <a:pt x="158" y="431"/>
                    </a:cubicBezTo>
                    <a:cubicBezTo>
                      <a:pt x="147" y="426"/>
                      <a:pt x="138" y="420"/>
                      <a:pt x="128" y="411"/>
                    </a:cubicBezTo>
                    <a:cubicBezTo>
                      <a:pt x="119" y="402"/>
                      <a:pt x="113" y="392"/>
                      <a:pt x="109" y="381"/>
                    </a:cubicBezTo>
                    <a:cubicBezTo>
                      <a:pt x="105" y="370"/>
                      <a:pt x="102" y="358"/>
                      <a:pt x="101" y="340"/>
                    </a:cubicBezTo>
                    <a:cubicBezTo>
                      <a:pt x="100" y="322"/>
                      <a:pt x="100" y="316"/>
                      <a:pt x="100" y="270"/>
                    </a:cubicBezTo>
                    <a:cubicBezTo>
                      <a:pt x="100" y="223"/>
                      <a:pt x="100" y="218"/>
                      <a:pt x="101" y="199"/>
                    </a:cubicBezTo>
                    <a:cubicBezTo>
                      <a:pt x="102" y="181"/>
                      <a:pt x="105" y="169"/>
                      <a:pt x="109" y="158"/>
                    </a:cubicBezTo>
                    <a:cubicBezTo>
                      <a:pt x="113" y="147"/>
                      <a:pt x="119" y="138"/>
                      <a:pt x="128" y="128"/>
                    </a:cubicBezTo>
                    <a:cubicBezTo>
                      <a:pt x="138" y="119"/>
                      <a:pt x="147" y="113"/>
                      <a:pt x="158" y="109"/>
                    </a:cubicBezTo>
                    <a:cubicBezTo>
                      <a:pt x="169" y="104"/>
                      <a:pt x="182" y="101"/>
                      <a:pt x="200" y="101"/>
                    </a:cubicBezTo>
                    <a:cubicBezTo>
                      <a:pt x="218" y="100"/>
                      <a:pt x="224" y="100"/>
                      <a:pt x="270" y="100"/>
                    </a:cubicBezTo>
                    <a:cubicBezTo>
                      <a:pt x="316" y="100"/>
                      <a:pt x="322" y="100"/>
                      <a:pt x="340" y="101"/>
                    </a:cubicBezTo>
                    <a:cubicBezTo>
                      <a:pt x="358" y="101"/>
                      <a:pt x="370" y="104"/>
                      <a:pt x="381" y="109"/>
                    </a:cubicBezTo>
                    <a:cubicBezTo>
                      <a:pt x="392" y="113"/>
                      <a:pt x="402" y="119"/>
                      <a:pt x="411" y="128"/>
                    </a:cubicBezTo>
                    <a:cubicBezTo>
                      <a:pt x="421" y="138"/>
                      <a:pt x="427" y="147"/>
                      <a:pt x="431" y="158"/>
                    </a:cubicBezTo>
                    <a:cubicBezTo>
                      <a:pt x="435" y="169"/>
                      <a:pt x="438" y="181"/>
                      <a:pt x="439" y="199"/>
                    </a:cubicBezTo>
                    <a:cubicBezTo>
                      <a:pt x="440" y="218"/>
                      <a:pt x="440" y="223"/>
                      <a:pt x="440" y="270"/>
                    </a:cubicBezTo>
                    <a:cubicBezTo>
                      <a:pt x="440" y="316"/>
                      <a:pt x="440" y="322"/>
                      <a:pt x="439" y="3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731373" y="6335957"/>
              <a:ext cx="323850" cy="323850"/>
            </a:xfrm>
            <a:custGeom>
              <a:avLst/>
              <a:gdLst>
                <a:gd name="T0" fmla="*/ 270 w 540"/>
                <a:gd name="T1" fmla="*/ 0 h 540"/>
                <a:gd name="T2" fmla="*/ 0 w 540"/>
                <a:gd name="T3" fmla="*/ 270 h 540"/>
                <a:gd name="T4" fmla="*/ 270 w 540"/>
                <a:gd name="T5" fmla="*/ 540 h 540"/>
                <a:gd name="T6" fmla="*/ 540 w 540"/>
                <a:gd name="T7" fmla="*/ 270 h 540"/>
                <a:gd name="T8" fmla="*/ 270 w 540"/>
                <a:gd name="T9" fmla="*/ 0 h 540"/>
                <a:gd name="T10" fmla="*/ 419 w 540"/>
                <a:gd name="T11" fmla="*/ 212 h 540"/>
                <a:gd name="T12" fmla="*/ 419 w 540"/>
                <a:gd name="T13" fmla="*/ 221 h 540"/>
                <a:gd name="T14" fmla="*/ 215 w 540"/>
                <a:gd name="T15" fmla="*/ 425 h 540"/>
                <a:gd name="T16" fmla="*/ 105 w 540"/>
                <a:gd name="T17" fmla="*/ 393 h 540"/>
                <a:gd name="T18" fmla="*/ 122 w 540"/>
                <a:gd name="T19" fmla="*/ 394 h 540"/>
                <a:gd name="T20" fmla="*/ 212 w 540"/>
                <a:gd name="T21" fmla="*/ 363 h 540"/>
                <a:gd name="T22" fmla="*/ 145 w 540"/>
                <a:gd name="T23" fmla="*/ 313 h 540"/>
                <a:gd name="T24" fmla="*/ 158 w 540"/>
                <a:gd name="T25" fmla="*/ 315 h 540"/>
                <a:gd name="T26" fmla="*/ 177 w 540"/>
                <a:gd name="T27" fmla="*/ 312 h 540"/>
                <a:gd name="T28" fmla="*/ 119 w 540"/>
                <a:gd name="T29" fmla="*/ 242 h 540"/>
                <a:gd name="T30" fmla="*/ 119 w 540"/>
                <a:gd name="T31" fmla="*/ 241 h 540"/>
                <a:gd name="T32" fmla="*/ 152 w 540"/>
                <a:gd name="T33" fmla="*/ 250 h 540"/>
                <a:gd name="T34" fmla="*/ 120 w 540"/>
                <a:gd name="T35" fmla="*/ 190 h 540"/>
                <a:gd name="T36" fmla="*/ 130 w 540"/>
                <a:gd name="T37" fmla="*/ 154 h 540"/>
                <a:gd name="T38" fmla="*/ 277 w 540"/>
                <a:gd name="T39" fmla="*/ 229 h 540"/>
                <a:gd name="T40" fmla="*/ 276 w 540"/>
                <a:gd name="T41" fmla="*/ 213 h 540"/>
                <a:gd name="T42" fmla="*/ 347 w 540"/>
                <a:gd name="T43" fmla="*/ 141 h 540"/>
                <a:gd name="T44" fmla="*/ 400 w 540"/>
                <a:gd name="T45" fmla="*/ 164 h 540"/>
                <a:gd name="T46" fmla="*/ 445 w 540"/>
                <a:gd name="T47" fmla="*/ 146 h 540"/>
                <a:gd name="T48" fmla="*/ 414 w 540"/>
                <a:gd name="T49" fmla="*/ 186 h 540"/>
                <a:gd name="T50" fmla="*/ 455 w 540"/>
                <a:gd name="T51" fmla="*/ 175 h 540"/>
                <a:gd name="T52" fmla="*/ 419 w 540"/>
                <a:gd name="T53" fmla="*/ 21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0" h="540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19"/>
                    <a:pt x="121" y="540"/>
                    <a:pt x="270" y="540"/>
                  </a:cubicBezTo>
                  <a:cubicBezTo>
                    <a:pt x="419" y="540"/>
                    <a:pt x="540" y="419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  <a:moveTo>
                    <a:pt x="419" y="212"/>
                  </a:moveTo>
                  <a:cubicBezTo>
                    <a:pt x="419" y="215"/>
                    <a:pt x="419" y="218"/>
                    <a:pt x="419" y="221"/>
                  </a:cubicBezTo>
                  <a:cubicBezTo>
                    <a:pt x="419" y="316"/>
                    <a:pt x="347" y="425"/>
                    <a:pt x="215" y="425"/>
                  </a:cubicBezTo>
                  <a:cubicBezTo>
                    <a:pt x="175" y="425"/>
                    <a:pt x="137" y="413"/>
                    <a:pt x="105" y="393"/>
                  </a:cubicBezTo>
                  <a:cubicBezTo>
                    <a:pt x="111" y="394"/>
                    <a:pt x="117" y="394"/>
                    <a:pt x="122" y="394"/>
                  </a:cubicBezTo>
                  <a:cubicBezTo>
                    <a:pt x="156" y="394"/>
                    <a:pt x="187" y="382"/>
                    <a:pt x="212" y="363"/>
                  </a:cubicBezTo>
                  <a:cubicBezTo>
                    <a:pt x="180" y="363"/>
                    <a:pt x="154" y="342"/>
                    <a:pt x="145" y="313"/>
                  </a:cubicBezTo>
                  <a:cubicBezTo>
                    <a:pt x="149" y="314"/>
                    <a:pt x="153" y="315"/>
                    <a:pt x="158" y="315"/>
                  </a:cubicBezTo>
                  <a:cubicBezTo>
                    <a:pt x="165" y="315"/>
                    <a:pt x="171" y="314"/>
                    <a:pt x="177" y="312"/>
                  </a:cubicBezTo>
                  <a:cubicBezTo>
                    <a:pt x="144" y="306"/>
                    <a:pt x="119" y="277"/>
                    <a:pt x="119" y="242"/>
                  </a:cubicBezTo>
                  <a:cubicBezTo>
                    <a:pt x="119" y="242"/>
                    <a:pt x="119" y="241"/>
                    <a:pt x="119" y="241"/>
                  </a:cubicBezTo>
                  <a:cubicBezTo>
                    <a:pt x="129" y="246"/>
                    <a:pt x="140" y="250"/>
                    <a:pt x="152" y="250"/>
                  </a:cubicBezTo>
                  <a:cubicBezTo>
                    <a:pt x="133" y="237"/>
                    <a:pt x="120" y="215"/>
                    <a:pt x="120" y="190"/>
                  </a:cubicBezTo>
                  <a:cubicBezTo>
                    <a:pt x="120" y="177"/>
                    <a:pt x="124" y="165"/>
                    <a:pt x="130" y="154"/>
                  </a:cubicBezTo>
                  <a:cubicBezTo>
                    <a:pt x="165" y="198"/>
                    <a:pt x="218" y="226"/>
                    <a:pt x="277" y="229"/>
                  </a:cubicBezTo>
                  <a:cubicBezTo>
                    <a:pt x="276" y="224"/>
                    <a:pt x="276" y="218"/>
                    <a:pt x="276" y="213"/>
                  </a:cubicBezTo>
                  <a:cubicBezTo>
                    <a:pt x="276" y="173"/>
                    <a:pt x="308" y="141"/>
                    <a:pt x="347" y="141"/>
                  </a:cubicBezTo>
                  <a:cubicBezTo>
                    <a:pt x="368" y="141"/>
                    <a:pt x="387" y="150"/>
                    <a:pt x="400" y="164"/>
                  </a:cubicBezTo>
                  <a:cubicBezTo>
                    <a:pt x="416" y="161"/>
                    <a:pt x="431" y="155"/>
                    <a:pt x="445" y="146"/>
                  </a:cubicBezTo>
                  <a:cubicBezTo>
                    <a:pt x="440" y="163"/>
                    <a:pt x="428" y="177"/>
                    <a:pt x="414" y="186"/>
                  </a:cubicBezTo>
                  <a:cubicBezTo>
                    <a:pt x="428" y="184"/>
                    <a:pt x="442" y="180"/>
                    <a:pt x="455" y="175"/>
                  </a:cubicBezTo>
                  <a:cubicBezTo>
                    <a:pt x="445" y="189"/>
                    <a:pt x="433" y="202"/>
                    <a:pt x="419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5" name="Ryhmä 4"/>
            <p:cNvGrpSpPr/>
            <p:nvPr userDrawn="1"/>
          </p:nvGrpSpPr>
          <p:grpSpPr>
            <a:xfrm>
              <a:off x="7500156" y="6335957"/>
              <a:ext cx="325438" cy="323850"/>
              <a:chOff x="7429440" y="6335957"/>
              <a:chExt cx="325438" cy="323850"/>
            </a:xfrm>
            <a:grpFill/>
          </p:grpSpPr>
          <p:sp>
            <p:nvSpPr>
              <p:cNvPr id="27" name="Freeform 9"/>
              <p:cNvSpPr>
                <a:spLocks noEditPoints="1"/>
              </p:cNvSpPr>
              <p:nvPr userDrawn="1"/>
            </p:nvSpPr>
            <p:spPr bwMode="auto">
              <a:xfrm>
                <a:off x="7429440" y="6335957"/>
                <a:ext cx="325438" cy="323850"/>
              </a:xfrm>
              <a:custGeom>
                <a:avLst/>
                <a:gdLst>
                  <a:gd name="T0" fmla="*/ 270 w 540"/>
                  <a:gd name="T1" fmla="*/ 0 h 540"/>
                  <a:gd name="T2" fmla="*/ 0 w 540"/>
                  <a:gd name="T3" fmla="*/ 270 h 540"/>
                  <a:gd name="T4" fmla="*/ 270 w 540"/>
                  <a:gd name="T5" fmla="*/ 540 h 540"/>
                  <a:gd name="T6" fmla="*/ 540 w 540"/>
                  <a:gd name="T7" fmla="*/ 270 h 540"/>
                  <a:gd name="T8" fmla="*/ 270 w 540"/>
                  <a:gd name="T9" fmla="*/ 0 h 540"/>
                  <a:gd name="T10" fmla="*/ 442 w 540"/>
                  <a:gd name="T11" fmla="*/ 356 h 540"/>
                  <a:gd name="T12" fmla="*/ 411 w 540"/>
                  <a:gd name="T13" fmla="*/ 388 h 540"/>
                  <a:gd name="T14" fmla="*/ 270 w 540"/>
                  <a:gd name="T15" fmla="*/ 396 h 540"/>
                  <a:gd name="T16" fmla="*/ 129 w 540"/>
                  <a:gd name="T17" fmla="*/ 388 h 540"/>
                  <a:gd name="T18" fmla="*/ 98 w 540"/>
                  <a:gd name="T19" fmla="*/ 356 h 540"/>
                  <a:gd name="T20" fmla="*/ 90 w 540"/>
                  <a:gd name="T21" fmla="*/ 270 h 540"/>
                  <a:gd name="T22" fmla="*/ 98 w 540"/>
                  <a:gd name="T23" fmla="*/ 183 h 540"/>
                  <a:gd name="T24" fmla="*/ 129 w 540"/>
                  <a:gd name="T25" fmla="*/ 151 h 540"/>
                  <a:gd name="T26" fmla="*/ 270 w 540"/>
                  <a:gd name="T27" fmla="*/ 144 h 540"/>
                  <a:gd name="T28" fmla="*/ 411 w 540"/>
                  <a:gd name="T29" fmla="*/ 151 h 540"/>
                  <a:gd name="T30" fmla="*/ 442 w 540"/>
                  <a:gd name="T31" fmla="*/ 183 h 540"/>
                  <a:gd name="T32" fmla="*/ 450 w 540"/>
                  <a:gd name="T33" fmla="*/ 270 h 540"/>
                  <a:gd name="T34" fmla="*/ 442 w 540"/>
                  <a:gd name="T35" fmla="*/ 356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0" h="540">
                    <a:moveTo>
                      <a:pt x="270" y="0"/>
                    </a:moveTo>
                    <a:cubicBezTo>
                      <a:pt x="121" y="0"/>
                      <a:pt x="0" y="120"/>
                      <a:pt x="0" y="270"/>
                    </a:cubicBezTo>
                    <a:cubicBezTo>
                      <a:pt x="0" y="419"/>
                      <a:pt x="121" y="540"/>
                      <a:pt x="270" y="540"/>
                    </a:cubicBezTo>
                    <a:cubicBezTo>
                      <a:pt x="419" y="540"/>
                      <a:pt x="540" y="419"/>
                      <a:pt x="540" y="270"/>
                    </a:cubicBezTo>
                    <a:cubicBezTo>
                      <a:pt x="540" y="120"/>
                      <a:pt x="419" y="0"/>
                      <a:pt x="270" y="0"/>
                    </a:cubicBezTo>
                    <a:close/>
                    <a:moveTo>
                      <a:pt x="442" y="356"/>
                    </a:moveTo>
                    <a:cubicBezTo>
                      <a:pt x="438" y="372"/>
                      <a:pt x="426" y="384"/>
                      <a:pt x="411" y="388"/>
                    </a:cubicBezTo>
                    <a:cubicBezTo>
                      <a:pt x="383" y="396"/>
                      <a:pt x="270" y="396"/>
                      <a:pt x="270" y="396"/>
                    </a:cubicBezTo>
                    <a:cubicBezTo>
                      <a:pt x="270" y="396"/>
                      <a:pt x="157" y="396"/>
                      <a:pt x="129" y="388"/>
                    </a:cubicBezTo>
                    <a:cubicBezTo>
                      <a:pt x="114" y="384"/>
                      <a:pt x="102" y="372"/>
                      <a:pt x="98" y="356"/>
                    </a:cubicBezTo>
                    <a:cubicBezTo>
                      <a:pt x="90" y="328"/>
                      <a:pt x="90" y="270"/>
                      <a:pt x="90" y="270"/>
                    </a:cubicBezTo>
                    <a:cubicBezTo>
                      <a:pt x="90" y="270"/>
                      <a:pt x="90" y="211"/>
                      <a:pt x="98" y="183"/>
                    </a:cubicBezTo>
                    <a:cubicBezTo>
                      <a:pt x="102" y="167"/>
                      <a:pt x="114" y="155"/>
                      <a:pt x="129" y="151"/>
                    </a:cubicBezTo>
                    <a:cubicBezTo>
                      <a:pt x="157" y="144"/>
                      <a:pt x="270" y="144"/>
                      <a:pt x="270" y="144"/>
                    </a:cubicBezTo>
                    <a:cubicBezTo>
                      <a:pt x="270" y="144"/>
                      <a:pt x="383" y="144"/>
                      <a:pt x="411" y="151"/>
                    </a:cubicBezTo>
                    <a:cubicBezTo>
                      <a:pt x="426" y="155"/>
                      <a:pt x="438" y="167"/>
                      <a:pt x="442" y="183"/>
                    </a:cubicBezTo>
                    <a:cubicBezTo>
                      <a:pt x="450" y="211"/>
                      <a:pt x="450" y="270"/>
                      <a:pt x="450" y="270"/>
                    </a:cubicBezTo>
                    <a:cubicBezTo>
                      <a:pt x="450" y="270"/>
                      <a:pt x="450" y="328"/>
                      <a:pt x="442" y="3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Freeform 10"/>
              <p:cNvSpPr>
                <a:spLocks/>
              </p:cNvSpPr>
              <p:nvPr userDrawn="1"/>
            </p:nvSpPr>
            <p:spPr bwMode="auto">
              <a:xfrm>
                <a:off x="7570727" y="6464545"/>
                <a:ext cx="55563" cy="65088"/>
              </a:xfrm>
              <a:custGeom>
                <a:avLst/>
                <a:gdLst>
                  <a:gd name="T0" fmla="*/ 0 w 35"/>
                  <a:gd name="T1" fmla="*/ 41 h 41"/>
                  <a:gd name="T2" fmla="*/ 35 w 35"/>
                  <a:gd name="T3" fmla="*/ 21 h 41"/>
                  <a:gd name="T4" fmla="*/ 0 w 35"/>
                  <a:gd name="T5" fmla="*/ 0 h 41"/>
                  <a:gd name="T6" fmla="*/ 0 w 35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1">
                    <a:moveTo>
                      <a:pt x="0" y="41"/>
                    </a:moveTo>
                    <a:lnTo>
                      <a:pt x="35" y="21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7114971" y="6335957"/>
              <a:ext cx="325438" cy="323850"/>
            </a:xfrm>
            <a:custGeom>
              <a:avLst/>
              <a:gdLst>
                <a:gd name="T0" fmla="*/ 270 w 540"/>
                <a:gd name="T1" fmla="*/ 0 h 540"/>
                <a:gd name="T2" fmla="*/ 0 w 540"/>
                <a:gd name="T3" fmla="*/ 270 h 540"/>
                <a:gd name="T4" fmla="*/ 270 w 540"/>
                <a:gd name="T5" fmla="*/ 540 h 540"/>
                <a:gd name="T6" fmla="*/ 540 w 540"/>
                <a:gd name="T7" fmla="*/ 270 h 540"/>
                <a:gd name="T8" fmla="*/ 270 w 540"/>
                <a:gd name="T9" fmla="*/ 0 h 540"/>
                <a:gd name="T10" fmla="*/ 181 w 540"/>
                <a:gd name="T11" fmla="*/ 417 h 540"/>
                <a:gd name="T12" fmla="*/ 123 w 540"/>
                <a:gd name="T13" fmla="*/ 417 h 540"/>
                <a:gd name="T14" fmla="*/ 119 w 540"/>
                <a:gd name="T15" fmla="*/ 413 h 540"/>
                <a:gd name="T16" fmla="*/ 119 w 540"/>
                <a:gd name="T17" fmla="*/ 208 h 540"/>
                <a:gd name="T18" fmla="*/ 123 w 540"/>
                <a:gd name="T19" fmla="*/ 204 h 540"/>
                <a:gd name="T20" fmla="*/ 181 w 540"/>
                <a:gd name="T21" fmla="*/ 204 h 540"/>
                <a:gd name="T22" fmla="*/ 186 w 540"/>
                <a:gd name="T23" fmla="*/ 209 h 540"/>
                <a:gd name="T24" fmla="*/ 186 w 540"/>
                <a:gd name="T25" fmla="*/ 311 h 540"/>
                <a:gd name="T26" fmla="*/ 186 w 540"/>
                <a:gd name="T27" fmla="*/ 412 h 540"/>
                <a:gd name="T28" fmla="*/ 181 w 540"/>
                <a:gd name="T29" fmla="*/ 417 h 540"/>
                <a:gd name="T30" fmla="*/ 152 w 540"/>
                <a:gd name="T31" fmla="*/ 175 h 540"/>
                <a:gd name="T32" fmla="*/ 114 w 540"/>
                <a:gd name="T33" fmla="*/ 136 h 540"/>
                <a:gd name="T34" fmla="*/ 153 w 540"/>
                <a:gd name="T35" fmla="*/ 98 h 540"/>
                <a:gd name="T36" fmla="*/ 191 w 540"/>
                <a:gd name="T37" fmla="*/ 136 h 540"/>
                <a:gd name="T38" fmla="*/ 152 w 540"/>
                <a:gd name="T39" fmla="*/ 175 h 540"/>
                <a:gd name="T40" fmla="*/ 434 w 540"/>
                <a:gd name="T41" fmla="*/ 413 h 540"/>
                <a:gd name="T42" fmla="*/ 430 w 540"/>
                <a:gd name="T43" fmla="*/ 417 h 540"/>
                <a:gd name="T44" fmla="*/ 372 w 540"/>
                <a:gd name="T45" fmla="*/ 417 h 540"/>
                <a:gd name="T46" fmla="*/ 368 w 540"/>
                <a:gd name="T47" fmla="*/ 413 h 540"/>
                <a:gd name="T48" fmla="*/ 368 w 540"/>
                <a:gd name="T49" fmla="*/ 306 h 540"/>
                <a:gd name="T50" fmla="*/ 365 w 540"/>
                <a:gd name="T51" fmla="*/ 280 h 540"/>
                <a:gd name="T52" fmla="*/ 332 w 540"/>
                <a:gd name="T53" fmla="*/ 257 h 540"/>
                <a:gd name="T54" fmla="*/ 295 w 540"/>
                <a:gd name="T55" fmla="*/ 292 h 540"/>
                <a:gd name="T56" fmla="*/ 294 w 540"/>
                <a:gd name="T57" fmla="*/ 309 h 540"/>
                <a:gd name="T58" fmla="*/ 294 w 540"/>
                <a:gd name="T59" fmla="*/ 413 h 540"/>
                <a:gd name="T60" fmla="*/ 289 w 540"/>
                <a:gd name="T61" fmla="*/ 417 h 540"/>
                <a:gd name="T62" fmla="*/ 231 w 540"/>
                <a:gd name="T63" fmla="*/ 417 h 540"/>
                <a:gd name="T64" fmla="*/ 227 w 540"/>
                <a:gd name="T65" fmla="*/ 413 h 540"/>
                <a:gd name="T66" fmla="*/ 227 w 540"/>
                <a:gd name="T67" fmla="*/ 208 h 540"/>
                <a:gd name="T68" fmla="*/ 232 w 540"/>
                <a:gd name="T69" fmla="*/ 204 h 540"/>
                <a:gd name="T70" fmla="*/ 287 w 540"/>
                <a:gd name="T71" fmla="*/ 204 h 540"/>
                <a:gd name="T72" fmla="*/ 291 w 540"/>
                <a:gd name="T73" fmla="*/ 208 h 540"/>
                <a:gd name="T74" fmla="*/ 291 w 540"/>
                <a:gd name="T75" fmla="*/ 233 h 540"/>
                <a:gd name="T76" fmla="*/ 303 w 540"/>
                <a:gd name="T77" fmla="*/ 218 h 540"/>
                <a:gd name="T78" fmla="*/ 353 w 540"/>
                <a:gd name="T79" fmla="*/ 199 h 540"/>
                <a:gd name="T80" fmla="*/ 385 w 540"/>
                <a:gd name="T81" fmla="*/ 203 h 540"/>
                <a:gd name="T82" fmla="*/ 428 w 540"/>
                <a:gd name="T83" fmla="*/ 248 h 540"/>
                <a:gd name="T84" fmla="*/ 434 w 540"/>
                <a:gd name="T85" fmla="*/ 301 h 540"/>
                <a:gd name="T86" fmla="*/ 434 w 540"/>
                <a:gd name="T87" fmla="*/ 413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0" h="540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19"/>
                    <a:pt x="121" y="540"/>
                    <a:pt x="270" y="540"/>
                  </a:cubicBezTo>
                  <a:cubicBezTo>
                    <a:pt x="419" y="540"/>
                    <a:pt x="540" y="419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  <a:moveTo>
                    <a:pt x="181" y="417"/>
                  </a:moveTo>
                  <a:cubicBezTo>
                    <a:pt x="162" y="417"/>
                    <a:pt x="142" y="417"/>
                    <a:pt x="123" y="417"/>
                  </a:cubicBezTo>
                  <a:cubicBezTo>
                    <a:pt x="120" y="417"/>
                    <a:pt x="119" y="416"/>
                    <a:pt x="119" y="413"/>
                  </a:cubicBezTo>
                  <a:cubicBezTo>
                    <a:pt x="119" y="345"/>
                    <a:pt x="119" y="276"/>
                    <a:pt x="119" y="208"/>
                  </a:cubicBezTo>
                  <a:cubicBezTo>
                    <a:pt x="119" y="205"/>
                    <a:pt x="120" y="204"/>
                    <a:pt x="123" y="204"/>
                  </a:cubicBezTo>
                  <a:cubicBezTo>
                    <a:pt x="142" y="204"/>
                    <a:pt x="162" y="204"/>
                    <a:pt x="181" y="204"/>
                  </a:cubicBezTo>
                  <a:cubicBezTo>
                    <a:pt x="185" y="204"/>
                    <a:pt x="186" y="205"/>
                    <a:pt x="186" y="209"/>
                  </a:cubicBezTo>
                  <a:cubicBezTo>
                    <a:pt x="185" y="243"/>
                    <a:pt x="186" y="277"/>
                    <a:pt x="186" y="311"/>
                  </a:cubicBezTo>
                  <a:cubicBezTo>
                    <a:pt x="186" y="345"/>
                    <a:pt x="185" y="378"/>
                    <a:pt x="186" y="412"/>
                  </a:cubicBezTo>
                  <a:cubicBezTo>
                    <a:pt x="186" y="416"/>
                    <a:pt x="185" y="417"/>
                    <a:pt x="181" y="417"/>
                  </a:cubicBezTo>
                  <a:close/>
                  <a:moveTo>
                    <a:pt x="152" y="175"/>
                  </a:moveTo>
                  <a:cubicBezTo>
                    <a:pt x="132" y="175"/>
                    <a:pt x="114" y="157"/>
                    <a:pt x="114" y="136"/>
                  </a:cubicBezTo>
                  <a:cubicBezTo>
                    <a:pt x="114" y="115"/>
                    <a:pt x="131" y="98"/>
                    <a:pt x="153" y="98"/>
                  </a:cubicBezTo>
                  <a:cubicBezTo>
                    <a:pt x="174" y="98"/>
                    <a:pt x="191" y="115"/>
                    <a:pt x="191" y="136"/>
                  </a:cubicBezTo>
                  <a:cubicBezTo>
                    <a:pt x="191" y="157"/>
                    <a:pt x="174" y="175"/>
                    <a:pt x="152" y="175"/>
                  </a:cubicBezTo>
                  <a:close/>
                  <a:moveTo>
                    <a:pt x="434" y="413"/>
                  </a:moveTo>
                  <a:cubicBezTo>
                    <a:pt x="434" y="416"/>
                    <a:pt x="433" y="417"/>
                    <a:pt x="430" y="417"/>
                  </a:cubicBezTo>
                  <a:cubicBezTo>
                    <a:pt x="410" y="417"/>
                    <a:pt x="391" y="417"/>
                    <a:pt x="372" y="417"/>
                  </a:cubicBezTo>
                  <a:cubicBezTo>
                    <a:pt x="369" y="417"/>
                    <a:pt x="368" y="416"/>
                    <a:pt x="368" y="413"/>
                  </a:cubicBezTo>
                  <a:cubicBezTo>
                    <a:pt x="368" y="377"/>
                    <a:pt x="368" y="342"/>
                    <a:pt x="368" y="306"/>
                  </a:cubicBezTo>
                  <a:cubicBezTo>
                    <a:pt x="368" y="298"/>
                    <a:pt x="367" y="289"/>
                    <a:pt x="365" y="280"/>
                  </a:cubicBezTo>
                  <a:cubicBezTo>
                    <a:pt x="360" y="264"/>
                    <a:pt x="349" y="256"/>
                    <a:pt x="332" y="257"/>
                  </a:cubicBezTo>
                  <a:cubicBezTo>
                    <a:pt x="309" y="258"/>
                    <a:pt x="298" y="269"/>
                    <a:pt x="295" y="292"/>
                  </a:cubicBezTo>
                  <a:cubicBezTo>
                    <a:pt x="294" y="298"/>
                    <a:pt x="294" y="304"/>
                    <a:pt x="294" y="309"/>
                  </a:cubicBezTo>
                  <a:cubicBezTo>
                    <a:pt x="294" y="344"/>
                    <a:pt x="294" y="378"/>
                    <a:pt x="294" y="413"/>
                  </a:cubicBezTo>
                  <a:cubicBezTo>
                    <a:pt x="294" y="416"/>
                    <a:pt x="293" y="417"/>
                    <a:pt x="289" y="417"/>
                  </a:cubicBezTo>
                  <a:cubicBezTo>
                    <a:pt x="270" y="417"/>
                    <a:pt x="251" y="417"/>
                    <a:pt x="231" y="417"/>
                  </a:cubicBezTo>
                  <a:cubicBezTo>
                    <a:pt x="228" y="417"/>
                    <a:pt x="227" y="416"/>
                    <a:pt x="227" y="413"/>
                  </a:cubicBezTo>
                  <a:cubicBezTo>
                    <a:pt x="227" y="345"/>
                    <a:pt x="227" y="276"/>
                    <a:pt x="227" y="208"/>
                  </a:cubicBezTo>
                  <a:cubicBezTo>
                    <a:pt x="227" y="205"/>
                    <a:pt x="228" y="204"/>
                    <a:pt x="232" y="204"/>
                  </a:cubicBezTo>
                  <a:cubicBezTo>
                    <a:pt x="250" y="204"/>
                    <a:pt x="268" y="204"/>
                    <a:pt x="287" y="204"/>
                  </a:cubicBezTo>
                  <a:cubicBezTo>
                    <a:pt x="290" y="204"/>
                    <a:pt x="291" y="205"/>
                    <a:pt x="291" y="208"/>
                  </a:cubicBezTo>
                  <a:cubicBezTo>
                    <a:pt x="291" y="216"/>
                    <a:pt x="291" y="225"/>
                    <a:pt x="291" y="233"/>
                  </a:cubicBezTo>
                  <a:cubicBezTo>
                    <a:pt x="295" y="228"/>
                    <a:pt x="299" y="223"/>
                    <a:pt x="303" y="218"/>
                  </a:cubicBezTo>
                  <a:cubicBezTo>
                    <a:pt x="317" y="205"/>
                    <a:pt x="334" y="199"/>
                    <a:pt x="353" y="199"/>
                  </a:cubicBezTo>
                  <a:cubicBezTo>
                    <a:pt x="364" y="199"/>
                    <a:pt x="374" y="200"/>
                    <a:pt x="385" y="203"/>
                  </a:cubicBezTo>
                  <a:cubicBezTo>
                    <a:pt x="408" y="209"/>
                    <a:pt x="422" y="225"/>
                    <a:pt x="428" y="248"/>
                  </a:cubicBezTo>
                  <a:cubicBezTo>
                    <a:pt x="433" y="266"/>
                    <a:pt x="434" y="283"/>
                    <a:pt x="434" y="301"/>
                  </a:cubicBezTo>
                  <a:cubicBezTo>
                    <a:pt x="434" y="338"/>
                    <a:pt x="434" y="375"/>
                    <a:pt x="434" y="4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5964177" y="6335957"/>
              <a:ext cx="323850" cy="320675"/>
            </a:xfrm>
            <a:custGeom>
              <a:avLst/>
              <a:gdLst>
                <a:gd name="T0" fmla="*/ 270 w 540"/>
                <a:gd name="T1" fmla="*/ 0 h 536"/>
                <a:gd name="T2" fmla="*/ 0 w 540"/>
                <a:gd name="T3" fmla="*/ 270 h 536"/>
                <a:gd name="T4" fmla="*/ 228 w 540"/>
                <a:gd name="T5" fmla="*/ 536 h 536"/>
                <a:gd name="T6" fmla="*/ 228 w 540"/>
                <a:gd name="T7" fmla="*/ 348 h 536"/>
                <a:gd name="T8" fmla="*/ 159 w 540"/>
                <a:gd name="T9" fmla="*/ 348 h 536"/>
                <a:gd name="T10" fmla="*/ 159 w 540"/>
                <a:gd name="T11" fmla="*/ 270 h 536"/>
                <a:gd name="T12" fmla="*/ 228 w 540"/>
                <a:gd name="T13" fmla="*/ 270 h 536"/>
                <a:gd name="T14" fmla="*/ 228 w 540"/>
                <a:gd name="T15" fmla="*/ 210 h 536"/>
                <a:gd name="T16" fmla="*/ 330 w 540"/>
                <a:gd name="T17" fmla="*/ 105 h 536"/>
                <a:gd name="T18" fmla="*/ 390 w 540"/>
                <a:gd name="T19" fmla="*/ 110 h 536"/>
                <a:gd name="T20" fmla="*/ 390 w 540"/>
                <a:gd name="T21" fmla="*/ 177 h 536"/>
                <a:gd name="T22" fmla="*/ 356 w 540"/>
                <a:gd name="T23" fmla="*/ 177 h 536"/>
                <a:gd name="T24" fmla="*/ 312 w 540"/>
                <a:gd name="T25" fmla="*/ 219 h 536"/>
                <a:gd name="T26" fmla="*/ 312 w 540"/>
                <a:gd name="T27" fmla="*/ 270 h 536"/>
                <a:gd name="T28" fmla="*/ 387 w 540"/>
                <a:gd name="T29" fmla="*/ 270 h 536"/>
                <a:gd name="T30" fmla="*/ 375 w 540"/>
                <a:gd name="T31" fmla="*/ 348 h 536"/>
                <a:gd name="T32" fmla="*/ 312 w 540"/>
                <a:gd name="T33" fmla="*/ 348 h 536"/>
                <a:gd name="T34" fmla="*/ 312 w 540"/>
                <a:gd name="T35" fmla="*/ 536 h 536"/>
                <a:gd name="T36" fmla="*/ 540 w 540"/>
                <a:gd name="T37" fmla="*/ 270 h 536"/>
                <a:gd name="T38" fmla="*/ 270 w 540"/>
                <a:gd name="T3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0" h="536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04"/>
                    <a:pt x="98" y="516"/>
                    <a:pt x="228" y="536"/>
                  </a:cubicBezTo>
                  <a:cubicBezTo>
                    <a:pt x="228" y="348"/>
                    <a:pt x="228" y="348"/>
                    <a:pt x="228" y="348"/>
                  </a:cubicBezTo>
                  <a:cubicBezTo>
                    <a:pt x="159" y="348"/>
                    <a:pt x="159" y="348"/>
                    <a:pt x="159" y="348"/>
                  </a:cubicBezTo>
                  <a:cubicBezTo>
                    <a:pt x="159" y="270"/>
                    <a:pt x="159" y="270"/>
                    <a:pt x="159" y="270"/>
                  </a:cubicBezTo>
                  <a:cubicBezTo>
                    <a:pt x="228" y="270"/>
                    <a:pt x="228" y="270"/>
                    <a:pt x="228" y="270"/>
                  </a:cubicBezTo>
                  <a:cubicBezTo>
                    <a:pt x="228" y="210"/>
                    <a:pt x="228" y="210"/>
                    <a:pt x="228" y="210"/>
                  </a:cubicBezTo>
                  <a:cubicBezTo>
                    <a:pt x="228" y="142"/>
                    <a:pt x="268" y="105"/>
                    <a:pt x="330" y="105"/>
                  </a:cubicBezTo>
                  <a:cubicBezTo>
                    <a:pt x="359" y="105"/>
                    <a:pt x="390" y="110"/>
                    <a:pt x="390" y="110"/>
                  </a:cubicBezTo>
                  <a:cubicBezTo>
                    <a:pt x="390" y="177"/>
                    <a:pt x="390" y="177"/>
                    <a:pt x="390" y="177"/>
                  </a:cubicBezTo>
                  <a:cubicBezTo>
                    <a:pt x="356" y="177"/>
                    <a:pt x="356" y="177"/>
                    <a:pt x="356" y="177"/>
                  </a:cubicBezTo>
                  <a:cubicBezTo>
                    <a:pt x="322" y="177"/>
                    <a:pt x="312" y="198"/>
                    <a:pt x="312" y="219"/>
                  </a:cubicBezTo>
                  <a:cubicBezTo>
                    <a:pt x="312" y="270"/>
                    <a:pt x="312" y="270"/>
                    <a:pt x="312" y="270"/>
                  </a:cubicBezTo>
                  <a:cubicBezTo>
                    <a:pt x="387" y="270"/>
                    <a:pt x="387" y="270"/>
                    <a:pt x="387" y="270"/>
                  </a:cubicBezTo>
                  <a:cubicBezTo>
                    <a:pt x="375" y="348"/>
                    <a:pt x="375" y="348"/>
                    <a:pt x="375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536"/>
                    <a:pt x="312" y="536"/>
                    <a:pt x="312" y="536"/>
                  </a:cubicBezTo>
                  <a:cubicBezTo>
                    <a:pt x="441" y="516"/>
                    <a:pt x="540" y="404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 userDrawn="1">
            <p:ph type="ctrTitle"/>
          </p:nvPr>
        </p:nvSpPr>
        <p:spPr>
          <a:xfrm>
            <a:off x="5959414" y="1270000"/>
            <a:ext cx="5753161" cy="115088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959414" y="2636912"/>
            <a:ext cx="5753161" cy="300536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2624" y="1270000"/>
            <a:ext cx="3369220" cy="4372276"/>
          </a:xfrm>
          <a:prstGeom prst="rect">
            <a:avLst/>
          </a:prstGeom>
        </p:spPr>
      </p:pic>
      <p:pic>
        <p:nvPicPr>
          <p:cNvPr id="32" name="Kuva 3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25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7"/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6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4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2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0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20602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_sininen">
    <p:bg>
      <p:bgPr>
        <a:solidFill>
          <a:srgbClr val="E7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9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201818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lainaus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Ryhmä 9"/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5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3" name="Ryhmä 12"/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3" cy="4435511"/>
          </a:xfrm>
          <a:solidFill>
            <a:schemeClr val="accent5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424" y="333375"/>
            <a:ext cx="5472113" cy="92392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9418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pudia_sininen">
    <p:bg>
      <p:bgPr>
        <a:solidFill>
          <a:srgbClr val="E7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/>
          <p:cNvGrpSpPr/>
          <p:nvPr userDrawn="1"/>
        </p:nvGrpSpPr>
        <p:grpSpPr>
          <a:xfrm>
            <a:off x="5959414" y="6269044"/>
            <a:ext cx="1861417" cy="327025"/>
            <a:chOff x="5964177" y="6335957"/>
            <a:chExt cx="1861417" cy="327025"/>
          </a:xfrm>
          <a:solidFill>
            <a:schemeClr val="accent1"/>
          </a:solidFill>
        </p:grpSpPr>
        <p:grpSp>
          <p:nvGrpSpPr>
            <p:cNvPr id="4" name="Ryhmä 3"/>
            <p:cNvGrpSpPr/>
            <p:nvPr userDrawn="1"/>
          </p:nvGrpSpPr>
          <p:grpSpPr>
            <a:xfrm>
              <a:off x="6347775" y="6339132"/>
              <a:ext cx="323850" cy="323850"/>
              <a:chOff x="6330889" y="6335957"/>
              <a:chExt cx="323850" cy="323850"/>
            </a:xfrm>
            <a:grpFill/>
          </p:grpSpPr>
          <p:sp>
            <p:nvSpPr>
              <p:cNvPr id="23" name="Freeform 5"/>
              <p:cNvSpPr>
                <a:spLocks noEditPoints="1"/>
              </p:cNvSpPr>
              <p:nvPr userDrawn="1"/>
            </p:nvSpPr>
            <p:spPr bwMode="auto">
              <a:xfrm>
                <a:off x="6408677" y="6413745"/>
                <a:ext cx="168275" cy="166688"/>
              </a:xfrm>
              <a:custGeom>
                <a:avLst/>
                <a:gdLst>
                  <a:gd name="T0" fmla="*/ 272 w 279"/>
                  <a:gd name="T1" fmla="*/ 39 h 279"/>
                  <a:gd name="T2" fmla="*/ 260 w 279"/>
                  <a:gd name="T3" fmla="*/ 20 h 279"/>
                  <a:gd name="T4" fmla="*/ 240 w 279"/>
                  <a:gd name="T5" fmla="*/ 7 h 279"/>
                  <a:gd name="T6" fmla="*/ 208 w 279"/>
                  <a:gd name="T7" fmla="*/ 1 h 279"/>
                  <a:gd name="T8" fmla="*/ 140 w 279"/>
                  <a:gd name="T9" fmla="*/ 0 h 279"/>
                  <a:gd name="T10" fmla="*/ 71 w 279"/>
                  <a:gd name="T11" fmla="*/ 1 h 279"/>
                  <a:gd name="T12" fmla="*/ 40 w 279"/>
                  <a:gd name="T13" fmla="*/ 7 h 279"/>
                  <a:gd name="T14" fmla="*/ 20 w 279"/>
                  <a:gd name="T15" fmla="*/ 20 h 279"/>
                  <a:gd name="T16" fmla="*/ 7 w 279"/>
                  <a:gd name="T17" fmla="*/ 39 h 279"/>
                  <a:gd name="T18" fmla="*/ 1 w 279"/>
                  <a:gd name="T19" fmla="*/ 71 h 279"/>
                  <a:gd name="T20" fmla="*/ 0 w 279"/>
                  <a:gd name="T21" fmla="*/ 140 h 279"/>
                  <a:gd name="T22" fmla="*/ 1 w 279"/>
                  <a:gd name="T23" fmla="*/ 208 h 279"/>
                  <a:gd name="T24" fmla="*/ 7 w 279"/>
                  <a:gd name="T25" fmla="*/ 240 h 279"/>
                  <a:gd name="T26" fmla="*/ 20 w 279"/>
                  <a:gd name="T27" fmla="*/ 259 h 279"/>
                  <a:gd name="T28" fmla="*/ 40 w 279"/>
                  <a:gd name="T29" fmla="*/ 272 h 279"/>
                  <a:gd name="T30" fmla="*/ 71 w 279"/>
                  <a:gd name="T31" fmla="*/ 278 h 279"/>
                  <a:gd name="T32" fmla="*/ 140 w 279"/>
                  <a:gd name="T33" fmla="*/ 279 h 279"/>
                  <a:gd name="T34" fmla="*/ 208 w 279"/>
                  <a:gd name="T35" fmla="*/ 278 h 279"/>
                  <a:gd name="T36" fmla="*/ 240 w 279"/>
                  <a:gd name="T37" fmla="*/ 272 h 279"/>
                  <a:gd name="T38" fmla="*/ 260 w 279"/>
                  <a:gd name="T39" fmla="*/ 259 h 279"/>
                  <a:gd name="T40" fmla="*/ 272 w 279"/>
                  <a:gd name="T41" fmla="*/ 240 h 279"/>
                  <a:gd name="T42" fmla="*/ 278 w 279"/>
                  <a:gd name="T43" fmla="*/ 208 h 279"/>
                  <a:gd name="T44" fmla="*/ 279 w 279"/>
                  <a:gd name="T45" fmla="*/ 140 h 279"/>
                  <a:gd name="T46" fmla="*/ 278 w 279"/>
                  <a:gd name="T47" fmla="*/ 71 h 279"/>
                  <a:gd name="T48" fmla="*/ 272 w 279"/>
                  <a:gd name="T49" fmla="*/ 39 h 279"/>
                  <a:gd name="T50" fmla="*/ 140 w 279"/>
                  <a:gd name="T51" fmla="*/ 227 h 279"/>
                  <a:gd name="T52" fmla="*/ 52 w 279"/>
                  <a:gd name="T53" fmla="*/ 140 h 279"/>
                  <a:gd name="T54" fmla="*/ 140 w 279"/>
                  <a:gd name="T55" fmla="*/ 52 h 279"/>
                  <a:gd name="T56" fmla="*/ 227 w 279"/>
                  <a:gd name="T57" fmla="*/ 140 h 279"/>
                  <a:gd name="T58" fmla="*/ 140 w 279"/>
                  <a:gd name="T59" fmla="*/ 227 h 279"/>
                  <a:gd name="T60" fmla="*/ 231 w 279"/>
                  <a:gd name="T61" fmla="*/ 69 h 279"/>
                  <a:gd name="T62" fmla="*/ 210 w 279"/>
                  <a:gd name="T63" fmla="*/ 49 h 279"/>
                  <a:gd name="T64" fmla="*/ 231 w 279"/>
                  <a:gd name="T65" fmla="*/ 28 h 279"/>
                  <a:gd name="T66" fmla="*/ 251 w 279"/>
                  <a:gd name="T67" fmla="*/ 49 h 279"/>
                  <a:gd name="T68" fmla="*/ 231 w 279"/>
                  <a:gd name="T69" fmla="*/ 6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" h="279">
                    <a:moveTo>
                      <a:pt x="272" y="39"/>
                    </a:moveTo>
                    <a:cubicBezTo>
                      <a:pt x="269" y="31"/>
                      <a:pt x="266" y="26"/>
                      <a:pt x="260" y="20"/>
                    </a:cubicBezTo>
                    <a:cubicBezTo>
                      <a:pt x="254" y="14"/>
                      <a:pt x="248" y="10"/>
                      <a:pt x="240" y="7"/>
                    </a:cubicBezTo>
                    <a:cubicBezTo>
                      <a:pt x="234" y="5"/>
                      <a:pt x="225" y="2"/>
                      <a:pt x="208" y="1"/>
                    </a:cubicBezTo>
                    <a:cubicBezTo>
                      <a:pt x="191" y="0"/>
                      <a:pt x="185" y="0"/>
                      <a:pt x="140" y="0"/>
                    </a:cubicBezTo>
                    <a:cubicBezTo>
                      <a:pt x="94" y="0"/>
                      <a:pt x="89" y="0"/>
                      <a:pt x="71" y="1"/>
                    </a:cubicBezTo>
                    <a:cubicBezTo>
                      <a:pt x="55" y="2"/>
                      <a:pt x="46" y="5"/>
                      <a:pt x="40" y="7"/>
                    </a:cubicBezTo>
                    <a:cubicBezTo>
                      <a:pt x="32" y="10"/>
                      <a:pt x="26" y="14"/>
                      <a:pt x="20" y="20"/>
                    </a:cubicBezTo>
                    <a:cubicBezTo>
                      <a:pt x="14" y="26"/>
                      <a:pt x="10" y="31"/>
                      <a:pt x="7" y="39"/>
                    </a:cubicBezTo>
                    <a:cubicBezTo>
                      <a:pt x="5" y="45"/>
                      <a:pt x="2" y="54"/>
                      <a:pt x="1" y="71"/>
                    </a:cubicBezTo>
                    <a:cubicBezTo>
                      <a:pt x="1" y="89"/>
                      <a:pt x="0" y="94"/>
                      <a:pt x="0" y="140"/>
                    </a:cubicBezTo>
                    <a:cubicBezTo>
                      <a:pt x="0" y="185"/>
                      <a:pt x="1" y="190"/>
                      <a:pt x="1" y="208"/>
                    </a:cubicBezTo>
                    <a:cubicBezTo>
                      <a:pt x="2" y="225"/>
                      <a:pt x="5" y="234"/>
                      <a:pt x="7" y="240"/>
                    </a:cubicBezTo>
                    <a:cubicBezTo>
                      <a:pt x="10" y="248"/>
                      <a:pt x="14" y="253"/>
                      <a:pt x="20" y="259"/>
                    </a:cubicBezTo>
                    <a:cubicBezTo>
                      <a:pt x="26" y="265"/>
                      <a:pt x="32" y="269"/>
                      <a:pt x="40" y="272"/>
                    </a:cubicBezTo>
                    <a:cubicBezTo>
                      <a:pt x="46" y="274"/>
                      <a:pt x="55" y="277"/>
                      <a:pt x="71" y="278"/>
                    </a:cubicBezTo>
                    <a:cubicBezTo>
                      <a:pt x="89" y="279"/>
                      <a:pt x="94" y="279"/>
                      <a:pt x="140" y="279"/>
                    </a:cubicBezTo>
                    <a:cubicBezTo>
                      <a:pt x="185" y="279"/>
                      <a:pt x="191" y="279"/>
                      <a:pt x="208" y="278"/>
                    </a:cubicBezTo>
                    <a:cubicBezTo>
                      <a:pt x="225" y="277"/>
                      <a:pt x="234" y="274"/>
                      <a:pt x="240" y="272"/>
                    </a:cubicBezTo>
                    <a:cubicBezTo>
                      <a:pt x="248" y="269"/>
                      <a:pt x="254" y="265"/>
                      <a:pt x="260" y="259"/>
                    </a:cubicBezTo>
                    <a:cubicBezTo>
                      <a:pt x="266" y="253"/>
                      <a:pt x="269" y="248"/>
                      <a:pt x="272" y="240"/>
                    </a:cubicBezTo>
                    <a:cubicBezTo>
                      <a:pt x="275" y="234"/>
                      <a:pt x="277" y="225"/>
                      <a:pt x="278" y="208"/>
                    </a:cubicBezTo>
                    <a:cubicBezTo>
                      <a:pt x="279" y="190"/>
                      <a:pt x="279" y="185"/>
                      <a:pt x="279" y="140"/>
                    </a:cubicBezTo>
                    <a:cubicBezTo>
                      <a:pt x="279" y="94"/>
                      <a:pt x="279" y="89"/>
                      <a:pt x="278" y="71"/>
                    </a:cubicBezTo>
                    <a:cubicBezTo>
                      <a:pt x="277" y="54"/>
                      <a:pt x="275" y="45"/>
                      <a:pt x="272" y="39"/>
                    </a:cubicBezTo>
                    <a:close/>
                    <a:moveTo>
                      <a:pt x="140" y="227"/>
                    </a:moveTo>
                    <a:cubicBezTo>
                      <a:pt x="92" y="227"/>
                      <a:pt x="52" y="188"/>
                      <a:pt x="52" y="140"/>
                    </a:cubicBezTo>
                    <a:cubicBezTo>
                      <a:pt x="52" y="91"/>
                      <a:pt x="92" y="52"/>
                      <a:pt x="140" y="52"/>
                    </a:cubicBezTo>
                    <a:cubicBezTo>
                      <a:pt x="188" y="52"/>
                      <a:pt x="227" y="91"/>
                      <a:pt x="227" y="140"/>
                    </a:cubicBezTo>
                    <a:cubicBezTo>
                      <a:pt x="227" y="188"/>
                      <a:pt x="188" y="227"/>
                      <a:pt x="140" y="227"/>
                    </a:cubicBezTo>
                    <a:close/>
                    <a:moveTo>
                      <a:pt x="231" y="69"/>
                    </a:moveTo>
                    <a:cubicBezTo>
                      <a:pt x="219" y="69"/>
                      <a:pt x="210" y="60"/>
                      <a:pt x="210" y="49"/>
                    </a:cubicBezTo>
                    <a:cubicBezTo>
                      <a:pt x="210" y="38"/>
                      <a:pt x="219" y="28"/>
                      <a:pt x="231" y="28"/>
                    </a:cubicBezTo>
                    <a:cubicBezTo>
                      <a:pt x="242" y="28"/>
                      <a:pt x="251" y="38"/>
                      <a:pt x="251" y="49"/>
                    </a:cubicBezTo>
                    <a:cubicBezTo>
                      <a:pt x="251" y="60"/>
                      <a:pt x="242" y="69"/>
                      <a:pt x="231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4" name="Oval 6"/>
              <p:cNvSpPr>
                <a:spLocks noChangeArrowheads="1"/>
              </p:cNvSpPr>
              <p:nvPr userDrawn="1"/>
            </p:nvSpPr>
            <p:spPr bwMode="auto">
              <a:xfrm>
                <a:off x="6457889" y="6462957"/>
                <a:ext cx="68263" cy="682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5" name="Freeform 7"/>
              <p:cNvSpPr>
                <a:spLocks noEditPoints="1"/>
              </p:cNvSpPr>
              <p:nvPr userDrawn="1"/>
            </p:nvSpPr>
            <p:spPr bwMode="auto">
              <a:xfrm>
                <a:off x="6330889" y="6335957"/>
                <a:ext cx="323850" cy="323850"/>
              </a:xfrm>
              <a:custGeom>
                <a:avLst/>
                <a:gdLst>
                  <a:gd name="T0" fmla="*/ 270 w 540"/>
                  <a:gd name="T1" fmla="*/ 0 h 540"/>
                  <a:gd name="T2" fmla="*/ 0 w 540"/>
                  <a:gd name="T3" fmla="*/ 270 h 540"/>
                  <a:gd name="T4" fmla="*/ 270 w 540"/>
                  <a:gd name="T5" fmla="*/ 540 h 540"/>
                  <a:gd name="T6" fmla="*/ 540 w 540"/>
                  <a:gd name="T7" fmla="*/ 270 h 540"/>
                  <a:gd name="T8" fmla="*/ 270 w 540"/>
                  <a:gd name="T9" fmla="*/ 0 h 540"/>
                  <a:gd name="T10" fmla="*/ 439 w 540"/>
                  <a:gd name="T11" fmla="*/ 340 h 540"/>
                  <a:gd name="T12" fmla="*/ 431 w 540"/>
                  <a:gd name="T13" fmla="*/ 381 h 540"/>
                  <a:gd name="T14" fmla="*/ 411 w 540"/>
                  <a:gd name="T15" fmla="*/ 411 h 540"/>
                  <a:gd name="T16" fmla="*/ 381 w 540"/>
                  <a:gd name="T17" fmla="*/ 431 h 540"/>
                  <a:gd name="T18" fmla="*/ 340 w 540"/>
                  <a:gd name="T19" fmla="*/ 439 h 540"/>
                  <a:gd name="T20" fmla="*/ 270 w 540"/>
                  <a:gd name="T21" fmla="*/ 440 h 540"/>
                  <a:gd name="T22" fmla="*/ 200 w 540"/>
                  <a:gd name="T23" fmla="*/ 439 h 540"/>
                  <a:gd name="T24" fmla="*/ 158 w 540"/>
                  <a:gd name="T25" fmla="*/ 431 h 540"/>
                  <a:gd name="T26" fmla="*/ 128 w 540"/>
                  <a:gd name="T27" fmla="*/ 411 h 540"/>
                  <a:gd name="T28" fmla="*/ 109 w 540"/>
                  <a:gd name="T29" fmla="*/ 381 h 540"/>
                  <a:gd name="T30" fmla="*/ 101 w 540"/>
                  <a:gd name="T31" fmla="*/ 340 h 540"/>
                  <a:gd name="T32" fmla="*/ 100 w 540"/>
                  <a:gd name="T33" fmla="*/ 270 h 540"/>
                  <a:gd name="T34" fmla="*/ 101 w 540"/>
                  <a:gd name="T35" fmla="*/ 199 h 540"/>
                  <a:gd name="T36" fmla="*/ 109 w 540"/>
                  <a:gd name="T37" fmla="*/ 158 h 540"/>
                  <a:gd name="T38" fmla="*/ 128 w 540"/>
                  <a:gd name="T39" fmla="*/ 128 h 540"/>
                  <a:gd name="T40" fmla="*/ 158 w 540"/>
                  <a:gd name="T41" fmla="*/ 109 h 540"/>
                  <a:gd name="T42" fmla="*/ 200 w 540"/>
                  <a:gd name="T43" fmla="*/ 101 h 540"/>
                  <a:gd name="T44" fmla="*/ 270 w 540"/>
                  <a:gd name="T45" fmla="*/ 100 h 540"/>
                  <a:gd name="T46" fmla="*/ 340 w 540"/>
                  <a:gd name="T47" fmla="*/ 101 h 540"/>
                  <a:gd name="T48" fmla="*/ 381 w 540"/>
                  <a:gd name="T49" fmla="*/ 109 h 540"/>
                  <a:gd name="T50" fmla="*/ 411 w 540"/>
                  <a:gd name="T51" fmla="*/ 128 h 540"/>
                  <a:gd name="T52" fmla="*/ 431 w 540"/>
                  <a:gd name="T53" fmla="*/ 158 h 540"/>
                  <a:gd name="T54" fmla="*/ 439 w 540"/>
                  <a:gd name="T55" fmla="*/ 199 h 540"/>
                  <a:gd name="T56" fmla="*/ 440 w 540"/>
                  <a:gd name="T57" fmla="*/ 270 h 540"/>
                  <a:gd name="T58" fmla="*/ 439 w 540"/>
                  <a:gd name="T59" fmla="*/ 3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40" h="540">
                    <a:moveTo>
                      <a:pt x="270" y="0"/>
                    </a:moveTo>
                    <a:cubicBezTo>
                      <a:pt x="121" y="0"/>
                      <a:pt x="0" y="120"/>
                      <a:pt x="0" y="270"/>
                    </a:cubicBezTo>
                    <a:cubicBezTo>
                      <a:pt x="0" y="419"/>
                      <a:pt x="121" y="540"/>
                      <a:pt x="270" y="540"/>
                    </a:cubicBezTo>
                    <a:cubicBezTo>
                      <a:pt x="419" y="540"/>
                      <a:pt x="540" y="419"/>
                      <a:pt x="540" y="270"/>
                    </a:cubicBezTo>
                    <a:cubicBezTo>
                      <a:pt x="540" y="120"/>
                      <a:pt x="419" y="0"/>
                      <a:pt x="270" y="0"/>
                    </a:cubicBezTo>
                    <a:close/>
                    <a:moveTo>
                      <a:pt x="439" y="340"/>
                    </a:moveTo>
                    <a:cubicBezTo>
                      <a:pt x="438" y="358"/>
                      <a:pt x="435" y="370"/>
                      <a:pt x="431" y="381"/>
                    </a:cubicBezTo>
                    <a:cubicBezTo>
                      <a:pt x="427" y="392"/>
                      <a:pt x="421" y="402"/>
                      <a:pt x="411" y="411"/>
                    </a:cubicBezTo>
                    <a:cubicBezTo>
                      <a:pt x="402" y="420"/>
                      <a:pt x="392" y="426"/>
                      <a:pt x="381" y="431"/>
                    </a:cubicBezTo>
                    <a:cubicBezTo>
                      <a:pt x="370" y="435"/>
                      <a:pt x="358" y="438"/>
                      <a:pt x="340" y="439"/>
                    </a:cubicBezTo>
                    <a:cubicBezTo>
                      <a:pt x="322" y="439"/>
                      <a:pt x="316" y="440"/>
                      <a:pt x="270" y="440"/>
                    </a:cubicBezTo>
                    <a:cubicBezTo>
                      <a:pt x="224" y="440"/>
                      <a:pt x="218" y="439"/>
                      <a:pt x="200" y="439"/>
                    </a:cubicBezTo>
                    <a:cubicBezTo>
                      <a:pt x="182" y="438"/>
                      <a:pt x="169" y="435"/>
                      <a:pt x="158" y="431"/>
                    </a:cubicBezTo>
                    <a:cubicBezTo>
                      <a:pt x="147" y="426"/>
                      <a:pt x="138" y="420"/>
                      <a:pt x="128" y="411"/>
                    </a:cubicBezTo>
                    <a:cubicBezTo>
                      <a:pt x="119" y="402"/>
                      <a:pt x="113" y="392"/>
                      <a:pt x="109" y="381"/>
                    </a:cubicBezTo>
                    <a:cubicBezTo>
                      <a:pt x="105" y="370"/>
                      <a:pt x="102" y="358"/>
                      <a:pt x="101" y="340"/>
                    </a:cubicBezTo>
                    <a:cubicBezTo>
                      <a:pt x="100" y="322"/>
                      <a:pt x="100" y="316"/>
                      <a:pt x="100" y="270"/>
                    </a:cubicBezTo>
                    <a:cubicBezTo>
                      <a:pt x="100" y="223"/>
                      <a:pt x="100" y="218"/>
                      <a:pt x="101" y="199"/>
                    </a:cubicBezTo>
                    <a:cubicBezTo>
                      <a:pt x="102" y="181"/>
                      <a:pt x="105" y="169"/>
                      <a:pt x="109" y="158"/>
                    </a:cubicBezTo>
                    <a:cubicBezTo>
                      <a:pt x="113" y="147"/>
                      <a:pt x="119" y="138"/>
                      <a:pt x="128" y="128"/>
                    </a:cubicBezTo>
                    <a:cubicBezTo>
                      <a:pt x="138" y="119"/>
                      <a:pt x="147" y="113"/>
                      <a:pt x="158" y="109"/>
                    </a:cubicBezTo>
                    <a:cubicBezTo>
                      <a:pt x="169" y="104"/>
                      <a:pt x="182" y="101"/>
                      <a:pt x="200" y="101"/>
                    </a:cubicBezTo>
                    <a:cubicBezTo>
                      <a:pt x="218" y="100"/>
                      <a:pt x="224" y="100"/>
                      <a:pt x="270" y="100"/>
                    </a:cubicBezTo>
                    <a:cubicBezTo>
                      <a:pt x="316" y="100"/>
                      <a:pt x="322" y="100"/>
                      <a:pt x="340" y="101"/>
                    </a:cubicBezTo>
                    <a:cubicBezTo>
                      <a:pt x="358" y="101"/>
                      <a:pt x="370" y="104"/>
                      <a:pt x="381" y="109"/>
                    </a:cubicBezTo>
                    <a:cubicBezTo>
                      <a:pt x="392" y="113"/>
                      <a:pt x="402" y="119"/>
                      <a:pt x="411" y="128"/>
                    </a:cubicBezTo>
                    <a:cubicBezTo>
                      <a:pt x="421" y="138"/>
                      <a:pt x="427" y="147"/>
                      <a:pt x="431" y="158"/>
                    </a:cubicBezTo>
                    <a:cubicBezTo>
                      <a:pt x="435" y="169"/>
                      <a:pt x="438" y="181"/>
                      <a:pt x="439" y="199"/>
                    </a:cubicBezTo>
                    <a:cubicBezTo>
                      <a:pt x="440" y="218"/>
                      <a:pt x="440" y="223"/>
                      <a:pt x="440" y="270"/>
                    </a:cubicBezTo>
                    <a:cubicBezTo>
                      <a:pt x="440" y="316"/>
                      <a:pt x="440" y="322"/>
                      <a:pt x="439" y="3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731373" y="6335957"/>
              <a:ext cx="323850" cy="323850"/>
            </a:xfrm>
            <a:custGeom>
              <a:avLst/>
              <a:gdLst>
                <a:gd name="T0" fmla="*/ 270 w 540"/>
                <a:gd name="T1" fmla="*/ 0 h 540"/>
                <a:gd name="T2" fmla="*/ 0 w 540"/>
                <a:gd name="T3" fmla="*/ 270 h 540"/>
                <a:gd name="T4" fmla="*/ 270 w 540"/>
                <a:gd name="T5" fmla="*/ 540 h 540"/>
                <a:gd name="T6" fmla="*/ 540 w 540"/>
                <a:gd name="T7" fmla="*/ 270 h 540"/>
                <a:gd name="T8" fmla="*/ 270 w 540"/>
                <a:gd name="T9" fmla="*/ 0 h 540"/>
                <a:gd name="T10" fmla="*/ 419 w 540"/>
                <a:gd name="T11" fmla="*/ 212 h 540"/>
                <a:gd name="T12" fmla="*/ 419 w 540"/>
                <a:gd name="T13" fmla="*/ 221 h 540"/>
                <a:gd name="T14" fmla="*/ 215 w 540"/>
                <a:gd name="T15" fmla="*/ 425 h 540"/>
                <a:gd name="T16" fmla="*/ 105 w 540"/>
                <a:gd name="T17" fmla="*/ 393 h 540"/>
                <a:gd name="T18" fmla="*/ 122 w 540"/>
                <a:gd name="T19" fmla="*/ 394 h 540"/>
                <a:gd name="T20" fmla="*/ 212 w 540"/>
                <a:gd name="T21" fmla="*/ 363 h 540"/>
                <a:gd name="T22" fmla="*/ 145 w 540"/>
                <a:gd name="T23" fmla="*/ 313 h 540"/>
                <a:gd name="T24" fmla="*/ 158 w 540"/>
                <a:gd name="T25" fmla="*/ 315 h 540"/>
                <a:gd name="T26" fmla="*/ 177 w 540"/>
                <a:gd name="T27" fmla="*/ 312 h 540"/>
                <a:gd name="T28" fmla="*/ 119 w 540"/>
                <a:gd name="T29" fmla="*/ 242 h 540"/>
                <a:gd name="T30" fmla="*/ 119 w 540"/>
                <a:gd name="T31" fmla="*/ 241 h 540"/>
                <a:gd name="T32" fmla="*/ 152 w 540"/>
                <a:gd name="T33" fmla="*/ 250 h 540"/>
                <a:gd name="T34" fmla="*/ 120 w 540"/>
                <a:gd name="T35" fmla="*/ 190 h 540"/>
                <a:gd name="T36" fmla="*/ 130 w 540"/>
                <a:gd name="T37" fmla="*/ 154 h 540"/>
                <a:gd name="T38" fmla="*/ 277 w 540"/>
                <a:gd name="T39" fmla="*/ 229 h 540"/>
                <a:gd name="T40" fmla="*/ 276 w 540"/>
                <a:gd name="T41" fmla="*/ 213 h 540"/>
                <a:gd name="T42" fmla="*/ 347 w 540"/>
                <a:gd name="T43" fmla="*/ 141 h 540"/>
                <a:gd name="T44" fmla="*/ 400 w 540"/>
                <a:gd name="T45" fmla="*/ 164 h 540"/>
                <a:gd name="T46" fmla="*/ 445 w 540"/>
                <a:gd name="T47" fmla="*/ 146 h 540"/>
                <a:gd name="T48" fmla="*/ 414 w 540"/>
                <a:gd name="T49" fmla="*/ 186 h 540"/>
                <a:gd name="T50" fmla="*/ 455 w 540"/>
                <a:gd name="T51" fmla="*/ 175 h 540"/>
                <a:gd name="T52" fmla="*/ 419 w 540"/>
                <a:gd name="T53" fmla="*/ 21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0" h="540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19"/>
                    <a:pt x="121" y="540"/>
                    <a:pt x="270" y="540"/>
                  </a:cubicBezTo>
                  <a:cubicBezTo>
                    <a:pt x="419" y="540"/>
                    <a:pt x="540" y="419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  <a:moveTo>
                    <a:pt x="419" y="212"/>
                  </a:moveTo>
                  <a:cubicBezTo>
                    <a:pt x="419" y="215"/>
                    <a:pt x="419" y="218"/>
                    <a:pt x="419" y="221"/>
                  </a:cubicBezTo>
                  <a:cubicBezTo>
                    <a:pt x="419" y="316"/>
                    <a:pt x="347" y="425"/>
                    <a:pt x="215" y="425"/>
                  </a:cubicBezTo>
                  <a:cubicBezTo>
                    <a:pt x="175" y="425"/>
                    <a:pt x="137" y="413"/>
                    <a:pt x="105" y="393"/>
                  </a:cubicBezTo>
                  <a:cubicBezTo>
                    <a:pt x="111" y="394"/>
                    <a:pt x="117" y="394"/>
                    <a:pt x="122" y="394"/>
                  </a:cubicBezTo>
                  <a:cubicBezTo>
                    <a:pt x="156" y="394"/>
                    <a:pt x="187" y="382"/>
                    <a:pt x="212" y="363"/>
                  </a:cubicBezTo>
                  <a:cubicBezTo>
                    <a:pt x="180" y="363"/>
                    <a:pt x="154" y="342"/>
                    <a:pt x="145" y="313"/>
                  </a:cubicBezTo>
                  <a:cubicBezTo>
                    <a:pt x="149" y="314"/>
                    <a:pt x="153" y="315"/>
                    <a:pt x="158" y="315"/>
                  </a:cubicBezTo>
                  <a:cubicBezTo>
                    <a:pt x="165" y="315"/>
                    <a:pt x="171" y="314"/>
                    <a:pt x="177" y="312"/>
                  </a:cubicBezTo>
                  <a:cubicBezTo>
                    <a:pt x="144" y="306"/>
                    <a:pt x="119" y="277"/>
                    <a:pt x="119" y="242"/>
                  </a:cubicBezTo>
                  <a:cubicBezTo>
                    <a:pt x="119" y="242"/>
                    <a:pt x="119" y="241"/>
                    <a:pt x="119" y="241"/>
                  </a:cubicBezTo>
                  <a:cubicBezTo>
                    <a:pt x="129" y="246"/>
                    <a:pt x="140" y="250"/>
                    <a:pt x="152" y="250"/>
                  </a:cubicBezTo>
                  <a:cubicBezTo>
                    <a:pt x="133" y="237"/>
                    <a:pt x="120" y="215"/>
                    <a:pt x="120" y="190"/>
                  </a:cubicBezTo>
                  <a:cubicBezTo>
                    <a:pt x="120" y="177"/>
                    <a:pt x="124" y="165"/>
                    <a:pt x="130" y="154"/>
                  </a:cubicBezTo>
                  <a:cubicBezTo>
                    <a:pt x="165" y="198"/>
                    <a:pt x="218" y="226"/>
                    <a:pt x="277" y="229"/>
                  </a:cubicBezTo>
                  <a:cubicBezTo>
                    <a:pt x="276" y="224"/>
                    <a:pt x="276" y="218"/>
                    <a:pt x="276" y="213"/>
                  </a:cubicBezTo>
                  <a:cubicBezTo>
                    <a:pt x="276" y="173"/>
                    <a:pt x="308" y="141"/>
                    <a:pt x="347" y="141"/>
                  </a:cubicBezTo>
                  <a:cubicBezTo>
                    <a:pt x="368" y="141"/>
                    <a:pt x="387" y="150"/>
                    <a:pt x="400" y="164"/>
                  </a:cubicBezTo>
                  <a:cubicBezTo>
                    <a:pt x="416" y="161"/>
                    <a:pt x="431" y="155"/>
                    <a:pt x="445" y="146"/>
                  </a:cubicBezTo>
                  <a:cubicBezTo>
                    <a:pt x="440" y="163"/>
                    <a:pt x="428" y="177"/>
                    <a:pt x="414" y="186"/>
                  </a:cubicBezTo>
                  <a:cubicBezTo>
                    <a:pt x="428" y="184"/>
                    <a:pt x="442" y="180"/>
                    <a:pt x="455" y="175"/>
                  </a:cubicBezTo>
                  <a:cubicBezTo>
                    <a:pt x="445" y="189"/>
                    <a:pt x="433" y="202"/>
                    <a:pt x="419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5" name="Ryhmä 4"/>
            <p:cNvGrpSpPr/>
            <p:nvPr userDrawn="1"/>
          </p:nvGrpSpPr>
          <p:grpSpPr>
            <a:xfrm>
              <a:off x="7500156" y="6335957"/>
              <a:ext cx="325438" cy="323850"/>
              <a:chOff x="7429440" y="6335957"/>
              <a:chExt cx="325438" cy="323850"/>
            </a:xfrm>
            <a:grpFill/>
          </p:grpSpPr>
          <p:sp>
            <p:nvSpPr>
              <p:cNvPr id="27" name="Freeform 9"/>
              <p:cNvSpPr>
                <a:spLocks noEditPoints="1"/>
              </p:cNvSpPr>
              <p:nvPr userDrawn="1"/>
            </p:nvSpPr>
            <p:spPr bwMode="auto">
              <a:xfrm>
                <a:off x="7429440" y="6335957"/>
                <a:ext cx="325438" cy="323850"/>
              </a:xfrm>
              <a:custGeom>
                <a:avLst/>
                <a:gdLst>
                  <a:gd name="T0" fmla="*/ 270 w 540"/>
                  <a:gd name="T1" fmla="*/ 0 h 540"/>
                  <a:gd name="T2" fmla="*/ 0 w 540"/>
                  <a:gd name="T3" fmla="*/ 270 h 540"/>
                  <a:gd name="T4" fmla="*/ 270 w 540"/>
                  <a:gd name="T5" fmla="*/ 540 h 540"/>
                  <a:gd name="T6" fmla="*/ 540 w 540"/>
                  <a:gd name="T7" fmla="*/ 270 h 540"/>
                  <a:gd name="T8" fmla="*/ 270 w 540"/>
                  <a:gd name="T9" fmla="*/ 0 h 540"/>
                  <a:gd name="T10" fmla="*/ 442 w 540"/>
                  <a:gd name="T11" fmla="*/ 356 h 540"/>
                  <a:gd name="T12" fmla="*/ 411 w 540"/>
                  <a:gd name="T13" fmla="*/ 388 h 540"/>
                  <a:gd name="T14" fmla="*/ 270 w 540"/>
                  <a:gd name="T15" fmla="*/ 396 h 540"/>
                  <a:gd name="T16" fmla="*/ 129 w 540"/>
                  <a:gd name="T17" fmla="*/ 388 h 540"/>
                  <a:gd name="T18" fmla="*/ 98 w 540"/>
                  <a:gd name="T19" fmla="*/ 356 h 540"/>
                  <a:gd name="T20" fmla="*/ 90 w 540"/>
                  <a:gd name="T21" fmla="*/ 270 h 540"/>
                  <a:gd name="T22" fmla="*/ 98 w 540"/>
                  <a:gd name="T23" fmla="*/ 183 h 540"/>
                  <a:gd name="T24" fmla="*/ 129 w 540"/>
                  <a:gd name="T25" fmla="*/ 151 h 540"/>
                  <a:gd name="T26" fmla="*/ 270 w 540"/>
                  <a:gd name="T27" fmla="*/ 144 h 540"/>
                  <a:gd name="T28" fmla="*/ 411 w 540"/>
                  <a:gd name="T29" fmla="*/ 151 h 540"/>
                  <a:gd name="T30" fmla="*/ 442 w 540"/>
                  <a:gd name="T31" fmla="*/ 183 h 540"/>
                  <a:gd name="T32" fmla="*/ 450 w 540"/>
                  <a:gd name="T33" fmla="*/ 270 h 540"/>
                  <a:gd name="T34" fmla="*/ 442 w 540"/>
                  <a:gd name="T35" fmla="*/ 356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0" h="540">
                    <a:moveTo>
                      <a:pt x="270" y="0"/>
                    </a:moveTo>
                    <a:cubicBezTo>
                      <a:pt x="121" y="0"/>
                      <a:pt x="0" y="120"/>
                      <a:pt x="0" y="270"/>
                    </a:cubicBezTo>
                    <a:cubicBezTo>
                      <a:pt x="0" y="419"/>
                      <a:pt x="121" y="540"/>
                      <a:pt x="270" y="540"/>
                    </a:cubicBezTo>
                    <a:cubicBezTo>
                      <a:pt x="419" y="540"/>
                      <a:pt x="540" y="419"/>
                      <a:pt x="540" y="270"/>
                    </a:cubicBezTo>
                    <a:cubicBezTo>
                      <a:pt x="540" y="120"/>
                      <a:pt x="419" y="0"/>
                      <a:pt x="270" y="0"/>
                    </a:cubicBezTo>
                    <a:close/>
                    <a:moveTo>
                      <a:pt x="442" y="356"/>
                    </a:moveTo>
                    <a:cubicBezTo>
                      <a:pt x="438" y="372"/>
                      <a:pt x="426" y="384"/>
                      <a:pt x="411" y="388"/>
                    </a:cubicBezTo>
                    <a:cubicBezTo>
                      <a:pt x="383" y="396"/>
                      <a:pt x="270" y="396"/>
                      <a:pt x="270" y="396"/>
                    </a:cubicBezTo>
                    <a:cubicBezTo>
                      <a:pt x="270" y="396"/>
                      <a:pt x="157" y="396"/>
                      <a:pt x="129" y="388"/>
                    </a:cubicBezTo>
                    <a:cubicBezTo>
                      <a:pt x="114" y="384"/>
                      <a:pt x="102" y="372"/>
                      <a:pt x="98" y="356"/>
                    </a:cubicBezTo>
                    <a:cubicBezTo>
                      <a:pt x="90" y="328"/>
                      <a:pt x="90" y="270"/>
                      <a:pt x="90" y="270"/>
                    </a:cubicBezTo>
                    <a:cubicBezTo>
                      <a:pt x="90" y="270"/>
                      <a:pt x="90" y="211"/>
                      <a:pt x="98" y="183"/>
                    </a:cubicBezTo>
                    <a:cubicBezTo>
                      <a:pt x="102" y="167"/>
                      <a:pt x="114" y="155"/>
                      <a:pt x="129" y="151"/>
                    </a:cubicBezTo>
                    <a:cubicBezTo>
                      <a:pt x="157" y="144"/>
                      <a:pt x="270" y="144"/>
                      <a:pt x="270" y="144"/>
                    </a:cubicBezTo>
                    <a:cubicBezTo>
                      <a:pt x="270" y="144"/>
                      <a:pt x="383" y="144"/>
                      <a:pt x="411" y="151"/>
                    </a:cubicBezTo>
                    <a:cubicBezTo>
                      <a:pt x="426" y="155"/>
                      <a:pt x="438" y="167"/>
                      <a:pt x="442" y="183"/>
                    </a:cubicBezTo>
                    <a:cubicBezTo>
                      <a:pt x="450" y="211"/>
                      <a:pt x="450" y="270"/>
                      <a:pt x="450" y="270"/>
                    </a:cubicBezTo>
                    <a:cubicBezTo>
                      <a:pt x="450" y="270"/>
                      <a:pt x="450" y="328"/>
                      <a:pt x="442" y="3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Freeform 10"/>
              <p:cNvSpPr>
                <a:spLocks/>
              </p:cNvSpPr>
              <p:nvPr userDrawn="1"/>
            </p:nvSpPr>
            <p:spPr bwMode="auto">
              <a:xfrm>
                <a:off x="7570727" y="6464545"/>
                <a:ext cx="55563" cy="65088"/>
              </a:xfrm>
              <a:custGeom>
                <a:avLst/>
                <a:gdLst>
                  <a:gd name="T0" fmla="*/ 0 w 35"/>
                  <a:gd name="T1" fmla="*/ 41 h 41"/>
                  <a:gd name="T2" fmla="*/ 35 w 35"/>
                  <a:gd name="T3" fmla="*/ 21 h 41"/>
                  <a:gd name="T4" fmla="*/ 0 w 35"/>
                  <a:gd name="T5" fmla="*/ 0 h 41"/>
                  <a:gd name="T6" fmla="*/ 0 w 35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1">
                    <a:moveTo>
                      <a:pt x="0" y="41"/>
                    </a:moveTo>
                    <a:lnTo>
                      <a:pt x="35" y="21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7114971" y="6335957"/>
              <a:ext cx="325438" cy="323850"/>
            </a:xfrm>
            <a:custGeom>
              <a:avLst/>
              <a:gdLst>
                <a:gd name="T0" fmla="*/ 270 w 540"/>
                <a:gd name="T1" fmla="*/ 0 h 540"/>
                <a:gd name="T2" fmla="*/ 0 w 540"/>
                <a:gd name="T3" fmla="*/ 270 h 540"/>
                <a:gd name="T4" fmla="*/ 270 w 540"/>
                <a:gd name="T5" fmla="*/ 540 h 540"/>
                <a:gd name="T6" fmla="*/ 540 w 540"/>
                <a:gd name="T7" fmla="*/ 270 h 540"/>
                <a:gd name="T8" fmla="*/ 270 w 540"/>
                <a:gd name="T9" fmla="*/ 0 h 540"/>
                <a:gd name="T10" fmla="*/ 181 w 540"/>
                <a:gd name="T11" fmla="*/ 417 h 540"/>
                <a:gd name="T12" fmla="*/ 123 w 540"/>
                <a:gd name="T13" fmla="*/ 417 h 540"/>
                <a:gd name="T14" fmla="*/ 119 w 540"/>
                <a:gd name="T15" fmla="*/ 413 h 540"/>
                <a:gd name="T16" fmla="*/ 119 w 540"/>
                <a:gd name="T17" fmla="*/ 208 h 540"/>
                <a:gd name="T18" fmla="*/ 123 w 540"/>
                <a:gd name="T19" fmla="*/ 204 h 540"/>
                <a:gd name="T20" fmla="*/ 181 w 540"/>
                <a:gd name="T21" fmla="*/ 204 h 540"/>
                <a:gd name="T22" fmla="*/ 186 w 540"/>
                <a:gd name="T23" fmla="*/ 209 h 540"/>
                <a:gd name="T24" fmla="*/ 186 w 540"/>
                <a:gd name="T25" fmla="*/ 311 h 540"/>
                <a:gd name="T26" fmla="*/ 186 w 540"/>
                <a:gd name="T27" fmla="*/ 412 h 540"/>
                <a:gd name="T28" fmla="*/ 181 w 540"/>
                <a:gd name="T29" fmla="*/ 417 h 540"/>
                <a:gd name="T30" fmla="*/ 152 w 540"/>
                <a:gd name="T31" fmla="*/ 175 h 540"/>
                <a:gd name="T32" fmla="*/ 114 w 540"/>
                <a:gd name="T33" fmla="*/ 136 h 540"/>
                <a:gd name="T34" fmla="*/ 153 w 540"/>
                <a:gd name="T35" fmla="*/ 98 h 540"/>
                <a:gd name="T36" fmla="*/ 191 w 540"/>
                <a:gd name="T37" fmla="*/ 136 h 540"/>
                <a:gd name="T38" fmla="*/ 152 w 540"/>
                <a:gd name="T39" fmla="*/ 175 h 540"/>
                <a:gd name="T40" fmla="*/ 434 w 540"/>
                <a:gd name="T41" fmla="*/ 413 h 540"/>
                <a:gd name="T42" fmla="*/ 430 w 540"/>
                <a:gd name="T43" fmla="*/ 417 h 540"/>
                <a:gd name="T44" fmla="*/ 372 w 540"/>
                <a:gd name="T45" fmla="*/ 417 h 540"/>
                <a:gd name="T46" fmla="*/ 368 w 540"/>
                <a:gd name="T47" fmla="*/ 413 h 540"/>
                <a:gd name="T48" fmla="*/ 368 w 540"/>
                <a:gd name="T49" fmla="*/ 306 h 540"/>
                <a:gd name="T50" fmla="*/ 365 w 540"/>
                <a:gd name="T51" fmla="*/ 280 h 540"/>
                <a:gd name="T52" fmla="*/ 332 w 540"/>
                <a:gd name="T53" fmla="*/ 257 h 540"/>
                <a:gd name="T54" fmla="*/ 295 w 540"/>
                <a:gd name="T55" fmla="*/ 292 h 540"/>
                <a:gd name="T56" fmla="*/ 294 w 540"/>
                <a:gd name="T57" fmla="*/ 309 h 540"/>
                <a:gd name="T58" fmla="*/ 294 w 540"/>
                <a:gd name="T59" fmla="*/ 413 h 540"/>
                <a:gd name="T60" fmla="*/ 289 w 540"/>
                <a:gd name="T61" fmla="*/ 417 h 540"/>
                <a:gd name="T62" fmla="*/ 231 w 540"/>
                <a:gd name="T63" fmla="*/ 417 h 540"/>
                <a:gd name="T64" fmla="*/ 227 w 540"/>
                <a:gd name="T65" fmla="*/ 413 h 540"/>
                <a:gd name="T66" fmla="*/ 227 w 540"/>
                <a:gd name="T67" fmla="*/ 208 h 540"/>
                <a:gd name="T68" fmla="*/ 232 w 540"/>
                <a:gd name="T69" fmla="*/ 204 h 540"/>
                <a:gd name="T70" fmla="*/ 287 w 540"/>
                <a:gd name="T71" fmla="*/ 204 h 540"/>
                <a:gd name="T72" fmla="*/ 291 w 540"/>
                <a:gd name="T73" fmla="*/ 208 h 540"/>
                <a:gd name="T74" fmla="*/ 291 w 540"/>
                <a:gd name="T75" fmla="*/ 233 h 540"/>
                <a:gd name="T76" fmla="*/ 303 w 540"/>
                <a:gd name="T77" fmla="*/ 218 h 540"/>
                <a:gd name="T78" fmla="*/ 353 w 540"/>
                <a:gd name="T79" fmla="*/ 199 h 540"/>
                <a:gd name="T80" fmla="*/ 385 w 540"/>
                <a:gd name="T81" fmla="*/ 203 h 540"/>
                <a:gd name="T82" fmla="*/ 428 w 540"/>
                <a:gd name="T83" fmla="*/ 248 h 540"/>
                <a:gd name="T84" fmla="*/ 434 w 540"/>
                <a:gd name="T85" fmla="*/ 301 h 540"/>
                <a:gd name="T86" fmla="*/ 434 w 540"/>
                <a:gd name="T87" fmla="*/ 413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0" h="540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19"/>
                    <a:pt x="121" y="540"/>
                    <a:pt x="270" y="540"/>
                  </a:cubicBezTo>
                  <a:cubicBezTo>
                    <a:pt x="419" y="540"/>
                    <a:pt x="540" y="419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  <a:moveTo>
                    <a:pt x="181" y="417"/>
                  </a:moveTo>
                  <a:cubicBezTo>
                    <a:pt x="162" y="417"/>
                    <a:pt x="142" y="417"/>
                    <a:pt x="123" y="417"/>
                  </a:cubicBezTo>
                  <a:cubicBezTo>
                    <a:pt x="120" y="417"/>
                    <a:pt x="119" y="416"/>
                    <a:pt x="119" y="413"/>
                  </a:cubicBezTo>
                  <a:cubicBezTo>
                    <a:pt x="119" y="345"/>
                    <a:pt x="119" y="276"/>
                    <a:pt x="119" y="208"/>
                  </a:cubicBezTo>
                  <a:cubicBezTo>
                    <a:pt x="119" y="205"/>
                    <a:pt x="120" y="204"/>
                    <a:pt x="123" y="204"/>
                  </a:cubicBezTo>
                  <a:cubicBezTo>
                    <a:pt x="142" y="204"/>
                    <a:pt x="162" y="204"/>
                    <a:pt x="181" y="204"/>
                  </a:cubicBezTo>
                  <a:cubicBezTo>
                    <a:pt x="185" y="204"/>
                    <a:pt x="186" y="205"/>
                    <a:pt x="186" y="209"/>
                  </a:cubicBezTo>
                  <a:cubicBezTo>
                    <a:pt x="185" y="243"/>
                    <a:pt x="186" y="277"/>
                    <a:pt x="186" y="311"/>
                  </a:cubicBezTo>
                  <a:cubicBezTo>
                    <a:pt x="186" y="345"/>
                    <a:pt x="185" y="378"/>
                    <a:pt x="186" y="412"/>
                  </a:cubicBezTo>
                  <a:cubicBezTo>
                    <a:pt x="186" y="416"/>
                    <a:pt x="185" y="417"/>
                    <a:pt x="181" y="417"/>
                  </a:cubicBezTo>
                  <a:close/>
                  <a:moveTo>
                    <a:pt x="152" y="175"/>
                  </a:moveTo>
                  <a:cubicBezTo>
                    <a:pt x="132" y="175"/>
                    <a:pt x="114" y="157"/>
                    <a:pt x="114" y="136"/>
                  </a:cubicBezTo>
                  <a:cubicBezTo>
                    <a:pt x="114" y="115"/>
                    <a:pt x="131" y="98"/>
                    <a:pt x="153" y="98"/>
                  </a:cubicBezTo>
                  <a:cubicBezTo>
                    <a:pt x="174" y="98"/>
                    <a:pt x="191" y="115"/>
                    <a:pt x="191" y="136"/>
                  </a:cubicBezTo>
                  <a:cubicBezTo>
                    <a:pt x="191" y="157"/>
                    <a:pt x="174" y="175"/>
                    <a:pt x="152" y="175"/>
                  </a:cubicBezTo>
                  <a:close/>
                  <a:moveTo>
                    <a:pt x="434" y="413"/>
                  </a:moveTo>
                  <a:cubicBezTo>
                    <a:pt x="434" y="416"/>
                    <a:pt x="433" y="417"/>
                    <a:pt x="430" y="417"/>
                  </a:cubicBezTo>
                  <a:cubicBezTo>
                    <a:pt x="410" y="417"/>
                    <a:pt x="391" y="417"/>
                    <a:pt x="372" y="417"/>
                  </a:cubicBezTo>
                  <a:cubicBezTo>
                    <a:pt x="369" y="417"/>
                    <a:pt x="368" y="416"/>
                    <a:pt x="368" y="413"/>
                  </a:cubicBezTo>
                  <a:cubicBezTo>
                    <a:pt x="368" y="377"/>
                    <a:pt x="368" y="342"/>
                    <a:pt x="368" y="306"/>
                  </a:cubicBezTo>
                  <a:cubicBezTo>
                    <a:pt x="368" y="298"/>
                    <a:pt x="367" y="289"/>
                    <a:pt x="365" y="280"/>
                  </a:cubicBezTo>
                  <a:cubicBezTo>
                    <a:pt x="360" y="264"/>
                    <a:pt x="349" y="256"/>
                    <a:pt x="332" y="257"/>
                  </a:cubicBezTo>
                  <a:cubicBezTo>
                    <a:pt x="309" y="258"/>
                    <a:pt x="298" y="269"/>
                    <a:pt x="295" y="292"/>
                  </a:cubicBezTo>
                  <a:cubicBezTo>
                    <a:pt x="294" y="298"/>
                    <a:pt x="294" y="304"/>
                    <a:pt x="294" y="309"/>
                  </a:cubicBezTo>
                  <a:cubicBezTo>
                    <a:pt x="294" y="344"/>
                    <a:pt x="294" y="378"/>
                    <a:pt x="294" y="413"/>
                  </a:cubicBezTo>
                  <a:cubicBezTo>
                    <a:pt x="294" y="416"/>
                    <a:pt x="293" y="417"/>
                    <a:pt x="289" y="417"/>
                  </a:cubicBezTo>
                  <a:cubicBezTo>
                    <a:pt x="270" y="417"/>
                    <a:pt x="251" y="417"/>
                    <a:pt x="231" y="417"/>
                  </a:cubicBezTo>
                  <a:cubicBezTo>
                    <a:pt x="228" y="417"/>
                    <a:pt x="227" y="416"/>
                    <a:pt x="227" y="413"/>
                  </a:cubicBezTo>
                  <a:cubicBezTo>
                    <a:pt x="227" y="345"/>
                    <a:pt x="227" y="276"/>
                    <a:pt x="227" y="208"/>
                  </a:cubicBezTo>
                  <a:cubicBezTo>
                    <a:pt x="227" y="205"/>
                    <a:pt x="228" y="204"/>
                    <a:pt x="232" y="204"/>
                  </a:cubicBezTo>
                  <a:cubicBezTo>
                    <a:pt x="250" y="204"/>
                    <a:pt x="268" y="204"/>
                    <a:pt x="287" y="204"/>
                  </a:cubicBezTo>
                  <a:cubicBezTo>
                    <a:pt x="290" y="204"/>
                    <a:pt x="291" y="205"/>
                    <a:pt x="291" y="208"/>
                  </a:cubicBezTo>
                  <a:cubicBezTo>
                    <a:pt x="291" y="216"/>
                    <a:pt x="291" y="225"/>
                    <a:pt x="291" y="233"/>
                  </a:cubicBezTo>
                  <a:cubicBezTo>
                    <a:pt x="295" y="228"/>
                    <a:pt x="299" y="223"/>
                    <a:pt x="303" y="218"/>
                  </a:cubicBezTo>
                  <a:cubicBezTo>
                    <a:pt x="317" y="205"/>
                    <a:pt x="334" y="199"/>
                    <a:pt x="353" y="199"/>
                  </a:cubicBezTo>
                  <a:cubicBezTo>
                    <a:pt x="364" y="199"/>
                    <a:pt x="374" y="200"/>
                    <a:pt x="385" y="203"/>
                  </a:cubicBezTo>
                  <a:cubicBezTo>
                    <a:pt x="408" y="209"/>
                    <a:pt x="422" y="225"/>
                    <a:pt x="428" y="248"/>
                  </a:cubicBezTo>
                  <a:cubicBezTo>
                    <a:pt x="433" y="266"/>
                    <a:pt x="434" y="283"/>
                    <a:pt x="434" y="301"/>
                  </a:cubicBezTo>
                  <a:cubicBezTo>
                    <a:pt x="434" y="338"/>
                    <a:pt x="434" y="375"/>
                    <a:pt x="434" y="4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5964177" y="6335957"/>
              <a:ext cx="323850" cy="320675"/>
            </a:xfrm>
            <a:custGeom>
              <a:avLst/>
              <a:gdLst>
                <a:gd name="T0" fmla="*/ 270 w 540"/>
                <a:gd name="T1" fmla="*/ 0 h 536"/>
                <a:gd name="T2" fmla="*/ 0 w 540"/>
                <a:gd name="T3" fmla="*/ 270 h 536"/>
                <a:gd name="T4" fmla="*/ 228 w 540"/>
                <a:gd name="T5" fmla="*/ 536 h 536"/>
                <a:gd name="T6" fmla="*/ 228 w 540"/>
                <a:gd name="T7" fmla="*/ 348 h 536"/>
                <a:gd name="T8" fmla="*/ 159 w 540"/>
                <a:gd name="T9" fmla="*/ 348 h 536"/>
                <a:gd name="T10" fmla="*/ 159 w 540"/>
                <a:gd name="T11" fmla="*/ 270 h 536"/>
                <a:gd name="T12" fmla="*/ 228 w 540"/>
                <a:gd name="T13" fmla="*/ 270 h 536"/>
                <a:gd name="T14" fmla="*/ 228 w 540"/>
                <a:gd name="T15" fmla="*/ 210 h 536"/>
                <a:gd name="T16" fmla="*/ 330 w 540"/>
                <a:gd name="T17" fmla="*/ 105 h 536"/>
                <a:gd name="T18" fmla="*/ 390 w 540"/>
                <a:gd name="T19" fmla="*/ 110 h 536"/>
                <a:gd name="T20" fmla="*/ 390 w 540"/>
                <a:gd name="T21" fmla="*/ 177 h 536"/>
                <a:gd name="T22" fmla="*/ 356 w 540"/>
                <a:gd name="T23" fmla="*/ 177 h 536"/>
                <a:gd name="T24" fmla="*/ 312 w 540"/>
                <a:gd name="T25" fmla="*/ 219 h 536"/>
                <a:gd name="T26" fmla="*/ 312 w 540"/>
                <a:gd name="T27" fmla="*/ 270 h 536"/>
                <a:gd name="T28" fmla="*/ 387 w 540"/>
                <a:gd name="T29" fmla="*/ 270 h 536"/>
                <a:gd name="T30" fmla="*/ 375 w 540"/>
                <a:gd name="T31" fmla="*/ 348 h 536"/>
                <a:gd name="T32" fmla="*/ 312 w 540"/>
                <a:gd name="T33" fmla="*/ 348 h 536"/>
                <a:gd name="T34" fmla="*/ 312 w 540"/>
                <a:gd name="T35" fmla="*/ 536 h 536"/>
                <a:gd name="T36" fmla="*/ 540 w 540"/>
                <a:gd name="T37" fmla="*/ 270 h 536"/>
                <a:gd name="T38" fmla="*/ 270 w 540"/>
                <a:gd name="T3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0" h="536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04"/>
                    <a:pt x="98" y="516"/>
                    <a:pt x="228" y="536"/>
                  </a:cubicBezTo>
                  <a:cubicBezTo>
                    <a:pt x="228" y="348"/>
                    <a:pt x="228" y="348"/>
                    <a:pt x="228" y="348"/>
                  </a:cubicBezTo>
                  <a:cubicBezTo>
                    <a:pt x="159" y="348"/>
                    <a:pt x="159" y="348"/>
                    <a:pt x="159" y="348"/>
                  </a:cubicBezTo>
                  <a:cubicBezTo>
                    <a:pt x="159" y="270"/>
                    <a:pt x="159" y="270"/>
                    <a:pt x="159" y="270"/>
                  </a:cubicBezTo>
                  <a:cubicBezTo>
                    <a:pt x="228" y="270"/>
                    <a:pt x="228" y="270"/>
                    <a:pt x="228" y="270"/>
                  </a:cubicBezTo>
                  <a:cubicBezTo>
                    <a:pt x="228" y="210"/>
                    <a:pt x="228" y="210"/>
                    <a:pt x="228" y="210"/>
                  </a:cubicBezTo>
                  <a:cubicBezTo>
                    <a:pt x="228" y="142"/>
                    <a:pt x="268" y="105"/>
                    <a:pt x="330" y="105"/>
                  </a:cubicBezTo>
                  <a:cubicBezTo>
                    <a:pt x="359" y="105"/>
                    <a:pt x="390" y="110"/>
                    <a:pt x="390" y="110"/>
                  </a:cubicBezTo>
                  <a:cubicBezTo>
                    <a:pt x="390" y="177"/>
                    <a:pt x="390" y="177"/>
                    <a:pt x="390" y="177"/>
                  </a:cubicBezTo>
                  <a:cubicBezTo>
                    <a:pt x="356" y="177"/>
                    <a:pt x="356" y="177"/>
                    <a:pt x="356" y="177"/>
                  </a:cubicBezTo>
                  <a:cubicBezTo>
                    <a:pt x="322" y="177"/>
                    <a:pt x="312" y="198"/>
                    <a:pt x="312" y="219"/>
                  </a:cubicBezTo>
                  <a:cubicBezTo>
                    <a:pt x="312" y="270"/>
                    <a:pt x="312" y="270"/>
                    <a:pt x="312" y="270"/>
                  </a:cubicBezTo>
                  <a:cubicBezTo>
                    <a:pt x="387" y="270"/>
                    <a:pt x="387" y="270"/>
                    <a:pt x="387" y="270"/>
                  </a:cubicBezTo>
                  <a:cubicBezTo>
                    <a:pt x="375" y="348"/>
                    <a:pt x="375" y="348"/>
                    <a:pt x="375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536"/>
                    <a:pt x="312" y="536"/>
                    <a:pt x="312" y="536"/>
                  </a:cubicBezTo>
                  <a:cubicBezTo>
                    <a:pt x="441" y="516"/>
                    <a:pt x="540" y="404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 userDrawn="1">
            <p:ph type="ctrTitle"/>
          </p:nvPr>
        </p:nvSpPr>
        <p:spPr>
          <a:xfrm>
            <a:off x="5959414" y="1270000"/>
            <a:ext cx="5753161" cy="115088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959414" y="2636912"/>
            <a:ext cx="5753161" cy="300536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2624" y="1270000"/>
            <a:ext cx="3369220" cy="4372276"/>
          </a:xfrm>
          <a:prstGeom prst="rect">
            <a:avLst/>
          </a:prstGeom>
        </p:spPr>
      </p:pic>
      <p:pic>
        <p:nvPicPr>
          <p:cNvPr id="32" name="Kuva 3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18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_roos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4245" y="341330"/>
            <a:ext cx="4832237" cy="626427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57275" y="1122363"/>
            <a:ext cx="6658905" cy="212661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57275" y="3465004"/>
            <a:ext cx="5722801" cy="964597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6" name="Tekstin paikkamerkki 7"/>
          <p:cNvSpPr>
            <a:spLocks noGrp="1"/>
          </p:cNvSpPr>
          <p:nvPr>
            <p:ph type="body" sz="quarter" idx="12"/>
          </p:nvPr>
        </p:nvSpPr>
        <p:spPr>
          <a:xfrm>
            <a:off x="2207568" y="4962525"/>
            <a:ext cx="4032895" cy="727076"/>
          </a:xfrm>
          <a:noFill/>
        </p:spPr>
        <p:txBody>
          <a:bodyPr anchor="ctr" anchorCtr="0"/>
          <a:lstStyle>
            <a:lvl1pPr marL="36000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1"/>
          </p:nvPr>
        </p:nvSpPr>
        <p:spPr>
          <a:xfrm>
            <a:off x="1055580" y="468928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50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ro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7"/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6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4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2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0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821609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_roos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6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484762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lainaus_ro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Ryhmä 9"/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3" name="Ryhmä 12"/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3" cy="4435511"/>
          </a:xfrm>
          <a:solidFill>
            <a:schemeClr val="accent1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424" y="333375"/>
            <a:ext cx="5472113" cy="92392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0959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pudia_roosa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/>
          <p:cNvGrpSpPr/>
          <p:nvPr userDrawn="1"/>
        </p:nvGrpSpPr>
        <p:grpSpPr>
          <a:xfrm>
            <a:off x="5959414" y="6269044"/>
            <a:ext cx="1861417" cy="327025"/>
            <a:chOff x="5964177" y="6335957"/>
            <a:chExt cx="1861417" cy="327025"/>
          </a:xfrm>
          <a:solidFill>
            <a:schemeClr val="accent1"/>
          </a:solidFill>
        </p:grpSpPr>
        <p:grpSp>
          <p:nvGrpSpPr>
            <p:cNvPr id="4" name="Ryhmä 3"/>
            <p:cNvGrpSpPr/>
            <p:nvPr userDrawn="1"/>
          </p:nvGrpSpPr>
          <p:grpSpPr>
            <a:xfrm>
              <a:off x="6347775" y="6339132"/>
              <a:ext cx="323850" cy="323850"/>
              <a:chOff x="6330889" y="6335957"/>
              <a:chExt cx="323850" cy="323850"/>
            </a:xfrm>
            <a:grpFill/>
          </p:grpSpPr>
          <p:sp>
            <p:nvSpPr>
              <p:cNvPr id="23" name="Freeform 5"/>
              <p:cNvSpPr>
                <a:spLocks noEditPoints="1"/>
              </p:cNvSpPr>
              <p:nvPr userDrawn="1"/>
            </p:nvSpPr>
            <p:spPr bwMode="auto">
              <a:xfrm>
                <a:off x="6408677" y="6413745"/>
                <a:ext cx="168275" cy="166688"/>
              </a:xfrm>
              <a:custGeom>
                <a:avLst/>
                <a:gdLst>
                  <a:gd name="T0" fmla="*/ 272 w 279"/>
                  <a:gd name="T1" fmla="*/ 39 h 279"/>
                  <a:gd name="T2" fmla="*/ 260 w 279"/>
                  <a:gd name="T3" fmla="*/ 20 h 279"/>
                  <a:gd name="T4" fmla="*/ 240 w 279"/>
                  <a:gd name="T5" fmla="*/ 7 h 279"/>
                  <a:gd name="T6" fmla="*/ 208 w 279"/>
                  <a:gd name="T7" fmla="*/ 1 h 279"/>
                  <a:gd name="T8" fmla="*/ 140 w 279"/>
                  <a:gd name="T9" fmla="*/ 0 h 279"/>
                  <a:gd name="T10" fmla="*/ 71 w 279"/>
                  <a:gd name="T11" fmla="*/ 1 h 279"/>
                  <a:gd name="T12" fmla="*/ 40 w 279"/>
                  <a:gd name="T13" fmla="*/ 7 h 279"/>
                  <a:gd name="T14" fmla="*/ 20 w 279"/>
                  <a:gd name="T15" fmla="*/ 20 h 279"/>
                  <a:gd name="T16" fmla="*/ 7 w 279"/>
                  <a:gd name="T17" fmla="*/ 39 h 279"/>
                  <a:gd name="T18" fmla="*/ 1 w 279"/>
                  <a:gd name="T19" fmla="*/ 71 h 279"/>
                  <a:gd name="T20" fmla="*/ 0 w 279"/>
                  <a:gd name="T21" fmla="*/ 140 h 279"/>
                  <a:gd name="T22" fmla="*/ 1 w 279"/>
                  <a:gd name="T23" fmla="*/ 208 h 279"/>
                  <a:gd name="T24" fmla="*/ 7 w 279"/>
                  <a:gd name="T25" fmla="*/ 240 h 279"/>
                  <a:gd name="T26" fmla="*/ 20 w 279"/>
                  <a:gd name="T27" fmla="*/ 259 h 279"/>
                  <a:gd name="T28" fmla="*/ 40 w 279"/>
                  <a:gd name="T29" fmla="*/ 272 h 279"/>
                  <a:gd name="T30" fmla="*/ 71 w 279"/>
                  <a:gd name="T31" fmla="*/ 278 h 279"/>
                  <a:gd name="T32" fmla="*/ 140 w 279"/>
                  <a:gd name="T33" fmla="*/ 279 h 279"/>
                  <a:gd name="T34" fmla="*/ 208 w 279"/>
                  <a:gd name="T35" fmla="*/ 278 h 279"/>
                  <a:gd name="T36" fmla="*/ 240 w 279"/>
                  <a:gd name="T37" fmla="*/ 272 h 279"/>
                  <a:gd name="T38" fmla="*/ 260 w 279"/>
                  <a:gd name="T39" fmla="*/ 259 h 279"/>
                  <a:gd name="T40" fmla="*/ 272 w 279"/>
                  <a:gd name="T41" fmla="*/ 240 h 279"/>
                  <a:gd name="T42" fmla="*/ 278 w 279"/>
                  <a:gd name="T43" fmla="*/ 208 h 279"/>
                  <a:gd name="T44" fmla="*/ 279 w 279"/>
                  <a:gd name="T45" fmla="*/ 140 h 279"/>
                  <a:gd name="T46" fmla="*/ 278 w 279"/>
                  <a:gd name="T47" fmla="*/ 71 h 279"/>
                  <a:gd name="T48" fmla="*/ 272 w 279"/>
                  <a:gd name="T49" fmla="*/ 39 h 279"/>
                  <a:gd name="T50" fmla="*/ 140 w 279"/>
                  <a:gd name="T51" fmla="*/ 227 h 279"/>
                  <a:gd name="T52" fmla="*/ 52 w 279"/>
                  <a:gd name="T53" fmla="*/ 140 h 279"/>
                  <a:gd name="T54" fmla="*/ 140 w 279"/>
                  <a:gd name="T55" fmla="*/ 52 h 279"/>
                  <a:gd name="T56" fmla="*/ 227 w 279"/>
                  <a:gd name="T57" fmla="*/ 140 h 279"/>
                  <a:gd name="T58" fmla="*/ 140 w 279"/>
                  <a:gd name="T59" fmla="*/ 227 h 279"/>
                  <a:gd name="T60" fmla="*/ 231 w 279"/>
                  <a:gd name="T61" fmla="*/ 69 h 279"/>
                  <a:gd name="T62" fmla="*/ 210 w 279"/>
                  <a:gd name="T63" fmla="*/ 49 h 279"/>
                  <a:gd name="T64" fmla="*/ 231 w 279"/>
                  <a:gd name="T65" fmla="*/ 28 h 279"/>
                  <a:gd name="T66" fmla="*/ 251 w 279"/>
                  <a:gd name="T67" fmla="*/ 49 h 279"/>
                  <a:gd name="T68" fmla="*/ 231 w 279"/>
                  <a:gd name="T69" fmla="*/ 6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" h="279">
                    <a:moveTo>
                      <a:pt x="272" y="39"/>
                    </a:moveTo>
                    <a:cubicBezTo>
                      <a:pt x="269" y="31"/>
                      <a:pt x="266" y="26"/>
                      <a:pt x="260" y="20"/>
                    </a:cubicBezTo>
                    <a:cubicBezTo>
                      <a:pt x="254" y="14"/>
                      <a:pt x="248" y="10"/>
                      <a:pt x="240" y="7"/>
                    </a:cubicBezTo>
                    <a:cubicBezTo>
                      <a:pt x="234" y="5"/>
                      <a:pt x="225" y="2"/>
                      <a:pt x="208" y="1"/>
                    </a:cubicBezTo>
                    <a:cubicBezTo>
                      <a:pt x="191" y="0"/>
                      <a:pt x="185" y="0"/>
                      <a:pt x="140" y="0"/>
                    </a:cubicBezTo>
                    <a:cubicBezTo>
                      <a:pt x="94" y="0"/>
                      <a:pt x="89" y="0"/>
                      <a:pt x="71" y="1"/>
                    </a:cubicBezTo>
                    <a:cubicBezTo>
                      <a:pt x="55" y="2"/>
                      <a:pt x="46" y="5"/>
                      <a:pt x="40" y="7"/>
                    </a:cubicBezTo>
                    <a:cubicBezTo>
                      <a:pt x="32" y="10"/>
                      <a:pt x="26" y="14"/>
                      <a:pt x="20" y="20"/>
                    </a:cubicBezTo>
                    <a:cubicBezTo>
                      <a:pt x="14" y="26"/>
                      <a:pt x="10" y="31"/>
                      <a:pt x="7" y="39"/>
                    </a:cubicBezTo>
                    <a:cubicBezTo>
                      <a:pt x="5" y="45"/>
                      <a:pt x="2" y="54"/>
                      <a:pt x="1" y="71"/>
                    </a:cubicBezTo>
                    <a:cubicBezTo>
                      <a:pt x="1" y="89"/>
                      <a:pt x="0" y="94"/>
                      <a:pt x="0" y="140"/>
                    </a:cubicBezTo>
                    <a:cubicBezTo>
                      <a:pt x="0" y="185"/>
                      <a:pt x="1" y="190"/>
                      <a:pt x="1" y="208"/>
                    </a:cubicBezTo>
                    <a:cubicBezTo>
                      <a:pt x="2" y="225"/>
                      <a:pt x="5" y="234"/>
                      <a:pt x="7" y="240"/>
                    </a:cubicBezTo>
                    <a:cubicBezTo>
                      <a:pt x="10" y="248"/>
                      <a:pt x="14" y="253"/>
                      <a:pt x="20" y="259"/>
                    </a:cubicBezTo>
                    <a:cubicBezTo>
                      <a:pt x="26" y="265"/>
                      <a:pt x="32" y="269"/>
                      <a:pt x="40" y="272"/>
                    </a:cubicBezTo>
                    <a:cubicBezTo>
                      <a:pt x="46" y="274"/>
                      <a:pt x="55" y="277"/>
                      <a:pt x="71" y="278"/>
                    </a:cubicBezTo>
                    <a:cubicBezTo>
                      <a:pt x="89" y="279"/>
                      <a:pt x="94" y="279"/>
                      <a:pt x="140" y="279"/>
                    </a:cubicBezTo>
                    <a:cubicBezTo>
                      <a:pt x="185" y="279"/>
                      <a:pt x="191" y="279"/>
                      <a:pt x="208" y="278"/>
                    </a:cubicBezTo>
                    <a:cubicBezTo>
                      <a:pt x="225" y="277"/>
                      <a:pt x="234" y="274"/>
                      <a:pt x="240" y="272"/>
                    </a:cubicBezTo>
                    <a:cubicBezTo>
                      <a:pt x="248" y="269"/>
                      <a:pt x="254" y="265"/>
                      <a:pt x="260" y="259"/>
                    </a:cubicBezTo>
                    <a:cubicBezTo>
                      <a:pt x="266" y="253"/>
                      <a:pt x="269" y="248"/>
                      <a:pt x="272" y="240"/>
                    </a:cubicBezTo>
                    <a:cubicBezTo>
                      <a:pt x="275" y="234"/>
                      <a:pt x="277" y="225"/>
                      <a:pt x="278" y="208"/>
                    </a:cubicBezTo>
                    <a:cubicBezTo>
                      <a:pt x="279" y="190"/>
                      <a:pt x="279" y="185"/>
                      <a:pt x="279" y="140"/>
                    </a:cubicBezTo>
                    <a:cubicBezTo>
                      <a:pt x="279" y="94"/>
                      <a:pt x="279" y="89"/>
                      <a:pt x="278" y="71"/>
                    </a:cubicBezTo>
                    <a:cubicBezTo>
                      <a:pt x="277" y="54"/>
                      <a:pt x="275" y="45"/>
                      <a:pt x="272" y="39"/>
                    </a:cubicBezTo>
                    <a:close/>
                    <a:moveTo>
                      <a:pt x="140" y="227"/>
                    </a:moveTo>
                    <a:cubicBezTo>
                      <a:pt x="92" y="227"/>
                      <a:pt x="52" y="188"/>
                      <a:pt x="52" y="140"/>
                    </a:cubicBezTo>
                    <a:cubicBezTo>
                      <a:pt x="52" y="91"/>
                      <a:pt x="92" y="52"/>
                      <a:pt x="140" y="52"/>
                    </a:cubicBezTo>
                    <a:cubicBezTo>
                      <a:pt x="188" y="52"/>
                      <a:pt x="227" y="91"/>
                      <a:pt x="227" y="140"/>
                    </a:cubicBezTo>
                    <a:cubicBezTo>
                      <a:pt x="227" y="188"/>
                      <a:pt x="188" y="227"/>
                      <a:pt x="140" y="227"/>
                    </a:cubicBezTo>
                    <a:close/>
                    <a:moveTo>
                      <a:pt x="231" y="69"/>
                    </a:moveTo>
                    <a:cubicBezTo>
                      <a:pt x="219" y="69"/>
                      <a:pt x="210" y="60"/>
                      <a:pt x="210" y="49"/>
                    </a:cubicBezTo>
                    <a:cubicBezTo>
                      <a:pt x="210" y="38"/>
                      <a:pt x="219" y="28"/>
                      <a:pt x="231" y="28"/>
                    </a:cubicBezTo>
                    <a:cubicBezTo>
                      <a:pt x="242" y="28"/>
                      <a:pt x="251" y="38"/>
                      <a:pt x="251" y="49"/>
                    </a:cubicBezTo>
                    <a:cubicBezTo>
                      <a:pt x="251" y="60"/>
                      <a:pt x="242" y="69"/>
                      <a:pt x="231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4" name="Oval 6"/>
              <p:cNvSpPr>
                <a:spLocks noChangeArrowheads="1"/>
              </p:cNvSpPr>
              <p:nvPr userDrawn="1"/>
            </p:nvSpPr>
            <p:spPr bwMode="auto">
              <a:xfrm>
                <a:off x="6457889" y="6462957"/>
                <a:ext cx="68263" cy="682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5" name="Freeform 7"/>
              <p:cNvSpPr>
                <a:spLocks noEditPoints="1"/>
              </p:cNvSpPr>
              <p:nvPr userDrawn="1"/>
            </p:nvSpPr>
            <p:spPr bwMode="auto">
              <a:xfrm>
                <a:off x="6330889" y="6335957"/>
                <a:ext cx="323850" cy="323850"/>
              </a:xfrm>
              <a:custGeom>
                <a:avLst/>
                <a:gdLst>
                  <a:gd name="T0" fmla="*/ 270 w 540"/>
                  <a:gd name="T1" fmla="*/ 0 h 540"/>
                  <a:gd name="T2" fmla="*/ 0 w 540"/>
                  <a:gd name="T3" fmla="*/ 270 h 540"/>
                  <a:gd name="T4" fmla="*/ 270 w 540"/>
                  <a:gd name="T5" fmla="*/ 540 h 540"/>
                  <a:gd name="T6" fmla="*/ 540 w 540"/>
                  <a:gd name="T7" fmla="*/ 270 h 540"/>
                  <a:gd name="T8" fmla="*/ 270 w 540"/>
                  <a:gd name="T9" fmla="*/ 0 h 540"/>
                  <a:gd name="T10" fmla="*/ 439 w 540"/>
                  <a:gd name="T11" fmla="*/ 340 h 540"/>
                  <a:gd name="T12" fmla="*/ 431 w 540"/>
                  <a:gd name="T13" fmla="*/ 381 h 540"/>
                  <a:gd name="T14" fmla="*/ 411 w 540"/>
                  <a:gd name="T15" fmla="*/ 411 h 540"/>
                  <a:gd name="T16" fmla="*/ 381 w 540"/>
                  <a:gd name="T17" fmla="*/ 431 h 540"/>
                  <a:gd name="T18" fmla="*/ 340 w 540"/>
                  <a:gd name="T19" fmla="*/ 439 h 540"/>
                  <a:gd name="T20" fmla="*/ 270 w 540"/>
                  <a:gd name="T21" fmla="*/ 440 h 540"/>
                  <a:gd name="T22" fmla="*/ 200 w 540"/>
                  <a:gd name="T23" fmla="*/ 439 h 540"/>
                  <a:gd name="T24" fmla="*/ 158 w 540"/>
                  <a:gd name="T25" fmla="*/ 431 h 540"/>
                  <a:gd name="T26" fmla="*/ 128 w 540"/>
                  <a:gd name="T27" fmla="*/ 411 h 540"/>
                  <a:gd name="T28" fmla="*/ 109 w 540"/>
                  <a:gd name="T29" fmla="*/ 381 h 540"/>
                  <a:gd name="T30" fmla="*/ 101 w 540"/>
                  <a:gd name="T31" fmla="*/ 340 h 540"/>
                  <a:gd name="T32" fmla="*/ 100 w 540"/>
                  <a:gd name="T33" fmla="*/ 270 h 540"/>
                  <a:gd name="T34" fmla="*/ 101 w 540"/>
                  <a:gd name="T35" fmla="*/ 199 h 540"/>
                  <a:gd name="T36" fmla="*/ 109 w 540"/>
                  <a:gd name="T37" fmla="*/ 158 h 540"/>
                  <a:gd name="T38" fmla="*/ 128 w 540"/>
                  <a:gd name="T39" fmla="*/ 128 h 540"/>
                  <a:gd name="T40" fmla="*/ 158 w 540"/>
                  <a:gd name="T41" fmla="*/ 109 h 540"/>
                  <a:gd name="T42" fmla="*/ 200 w 540"/>
                  <a:gd name="T43" fmla="*/ 101 h 540"/>
                  <a:gd name="T44" fmla="*/ 270 w 540"/>
                  <a:gd name="T45" fmla="*/ 100 h 540"/>
                  <a:gd name="T46" fmla="*/ 340 w 540"/>
                  <a:gd name="T47" fmla="*/ 101 h 540"/>
                  <a:gd name="T48" fmla="*/ 381 w 540"/>
                  <a:gd name="T49" fmla="*/ 109 h 540"/>
                  <a:gd name="T50" fmla="*/ 411 w 540"/>
                  <a:gd name="T51" fmla="*/ 128 h 540"/>
                  <a:gd name="T52" fmla="*/ 431 w 540"/>
                  <a:gd name="T53" fmla="*/ 158 h 540"/>
                  <a:gd name="T54" fmla="*/ 439 w 540"/>
                  <a:gd name="T55" fmla="*/ 199 h 540"/>
                  <a:gd name="T56" fmla="*/ 440 w 540"/>
                  <a:gd name="T57" fmla="*/ 270 h 540"/>
                  <a:gd name="T58" fmla="*/ 439 w 540"/>
                  <a:gd name="T59" fmla="*/ 3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40" h="540">
                    <a:moveTo>
                      <a:pt x="270" y="0"/>
                    </a:moveTo>
                    <a:cubicBezTo>
                      <a:pt x="121" y="0"/>
                      <a:pt x="0" y="120"/>
                      <a:pt x="0" y="270"/>
                    </a:cubicBezTo>
                    <a:cubicBezTo>
                      <a:pt x="0" y="419"/>
                      <a:pt x="121" y="540"/>
                      <a:pt x="270" y="540"/>
                    </a:cubicBezTo>
                    <a:cubicBezTo>
                      <a:pt x="419" y="540"/>
                      <a:pt x="540" y="419"/>
                      <a:pt x="540" y="270"/>
                    </a:cubicBezTo>
                    <a:cubicBezTo>
                      <a:pt x="540" y="120"/>
                      <a:pt x="419" y="0"/>
                      <a:pt x="270" y="0"/>
                    </a:cubicBezTo>
                    <a:close/>
                    <a:moveTo>
                      <a:pt x="439" y="340"/>
                    </a:moveTo>
                    <a:cubicBezTo>
                      <a:pt x="438" y="358"/>
                      <a:pt x="435" y="370"/>
                      <a:pt x="431" y="381"/>
                    </a:cubicBezTo>
                    <a:cubicBezTo>
                      <a:pt x="427" y="392"/>
                      <a:pt x="421" y="402"/>
                      <a:pt x="411" y="411"/>
                    </a:cubicBezTo>
                    <a:cubicBezTo>
                      <a:pt x="402" y="420"/>
                      <a:pt x="392" y="426"/>
                      <a:pt x="381" y="431"/>
                    </a:cubicBezTo>
                    <a:cubicBezTo>
                      <a:pt x="370" y="435"/>
                      <a:pt x="358" y="438"/>
                      <a:pt x="340" y="439"/>
                    </a:cubicBezTo>
                    <a:cubicBezTo>
                      <a:pt x="322" y="439"/>
                      <a:pt x="316" y="440"/>
                      <a:pt x="270" y="440"/>
                    </a:cubicBezTo>
                    <a:cubicBezTo>
                      <a:pt x="224" y="440"/>
                      <a:pt x="218" y="439"/>
                      <a:pt x="200" y="439"/>
                    </a:cubicBezTo>
                    <a:cubicBezTo>
                      <a:pt x="182" y="438"/>
                      <a:pt x="169" y="435"/>
                      <a:pt x="158" y="431"/>
                    </a:cubicBezTo>
                    <a:cubicBezTo>
                      <a:pt x="147" y="426"/>
                      <a:pt x="138" y="420"/>
                      <a:pt x="128" y="411"/>
                    </a:cubicBezTo>
                    <a:cubicBezTo>
                      <a:pt x="119" y="402"/>
                      <a:pt x="113" y="392"/>
                      <a:pt x="109" y="381"/>
                    </a:cubicBezTo>
                    <a:cubicBezTo>
                      <a:pt x="105" y="370"/>
                      <a:pt x="102" y="358"/>
                      <a:pt x="101" y="340"/>
                    </a:cubicBezTo>
                    <a:cubicBezTo>
                      <a:pt x="100" y="322"/>
                      <a:pt x="100" y="316"/>
                      <a:pt x="100" y="270"/>
                    </a:cubicBezTo>
                    <a:cubicBezTo>
                      <a:pt x="100" y="223"/>
                      <a:pt x="100" y="218"/>
                      <a:pt x="101" y="199"/>
                    </a:cubicBezTo>
                    <a:cubicBezTo>
                      <a:pt x="102" y="181"/>
                      <a:pt x="105" y="169"/>
                      <a:pt x="109" y="158"/>
                    </a:cubicBezTo>
                    <a:cubicBezTo>
                      <a:pt x="113" y="147"/>
                      <a:pt x="119" y="138"/>
                      <a:pt x="128" y="128"/>
                    </a:cubicBezTo>
                    <a:cubicBezTo>
                      <a:pt x="138" y="119"/>
                      <a:pt x="147" y="113"/>
                      <a:pt x="158" y="109"/>
                    </a:cubicBezTo>
                    <a:cubicBezTo>
                      <a:pt x="169" y="104"/>
                      <a:pt x="182" y="101"/>
                      <a:pt x="200" y="101"/>
                    </a:cubicBezTo>
                    <a:cubicBezTo>
                      <a:pt x="218" y="100"/>
                      <a:pt x="224" y="100"/>
                      <a:pt x="270" y="100"/>
                    </a:cubicBezTo>
                    <a:cubicBezTo>
                      <a:pt x="316" y="100"/>
                      <a:pt x="322" y="100"/>
                      <a:pt x="340" y="101"/>
                    </a:cubicBezTo>
                    <a:cubicBezTo>
                      <a:pt x="358" y="101"/>
                      <a:pt x="370" y="104"/>
                      <a:pt x="381" y="109"/>
                    </a:cubicBezTo>
                    <a:cubicBezTo>
                      <a:pt x="392" y="113"/>
                      <a:pt x="402" y="119"/>
                      <a:pt x="411" y="128"/>
                    </a:cubicBezTo>
                    <a:cubicBezTo>
                      <a:pt x="421" y="138"/>
                      <a:pt x="427" y="147"/>
                      <a:pt x="431" y="158"/>
                    </a:cubicBezTo>
                    <a:cubicBezTo>
                      <a:pt x="435" y="169"/>
                      <a:pt x="438" y="181"/>
                      <a:pt x="439" y="199"/>
                    </a:cubicBezTo>
                    <a:cubicBezTo>
                      <a:pt x="440" y="218"/>
                      <a:pt x="440" y="223"/>
                      <a:pt x="440" y="270"/>
                    </a:cubicBezTo>
                    <a:cubicBezTo>
                      <a:pt x="440" y="316"/>
                      <a:pt x="440" y="322"/>
                      <a:pt x="439" y="3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731373" y="6335957"/>
              <a:ext cx="323850" cy="323850"/>
            </a:xfrm>
            <a:custGeom>
              <a:avLst/>
              <a:gdLst>
                <a:gd name="T0" fmla="*/ 270 w 540"/>
                <a:gd name="T1" fmla="*/ 0 h 540"/>
                <a:gd name="T2" fmla="*/ 0 w 540"/>
                <a:gd name="T3" fmla="*/ 270 h 540"/>
                <a:gd name="T4" fmla="*/ 270 w 540"/>
                <a:gd name="T5" fmla="*/ 540 h 540"/>
                <a:gd name="T6" fmla="*/ 540 w 540"/>
                <a:gd name="T7" fmla="*/ 270 h 540"/>
                <a:gd name="T8" fmla="*/ 270 w 540"/>
                <a:gd name="T9" fmla="*/ 0 h 540"/>
                <a:gd name="T10" fmla="*/ 419 w 540"/>
                <a:gd name="T11" fmla="*/ 212 h 540"/>
                <a:gd name="T12" fmla="*/ 419 w 540"/>
                <a:gd name="T13" fmla="*/ 221 h 540"/>
                <a:gd name="T14" fmla="*/ 215 w 540"/>
                <a:gd name="T15" fmla="*/ 425 h 540"/>
                <a:gd name="T16" fmla="*/ 105 w 540"/>
                <a:gd name="T17" fmla="*/ 393 h 540"/>
                <a:gd name="T18" fmla="*/ 122 w 540"/>
                <a:gd name="T19" fmla="*/ 394 h 540"/>
                <a:gd name="T20" fmla="*/ 212 w 540"/>
                <a:gd name="T21" fmla="*/ 363 h 540"/>
                <a:gd name="T22" fmla="*/ 145 w 540"/>
                <a:gd name="T23" fmla="*/ 313 h 540"/>
                <a:gd name="T24" fmla="*/ 158 w 540"/>
                <a:gd name="T25" fmla="*/ 315 h 540"/>
                <a:gd name="T26" fmla="*/ 177 w 540"/>
                <a:gd name="T27" fmla="*/ 312 h 540"/>
                <a:gd name="T28" fmla="*/ 119 w 540"/>
                <a:gd name="T29" fmla="*/ 242 h 540"/>
                <a:gd name="T30" fmla="*/ 119 w 540"/>
                <a:gd name="T31" fmla="*/ 241 h 540"/>
                <a:gd name="T32" fmla="*/ 152 w 540"/>
                <a:gd name="T33" fmla="*/ 250 h 540"/>
                <a:gd name="T34" fmla="*/ 120 w 540"/>
                <a:gd name="T35" fmla="*/ 190 h 540"/>
                <a:gd name="T36" fmla="*/ 130 w 540"/>
                <a:gd name="T37" fmla="*/ 154 h 540"/>
                <a:gd name="T38" fmla="*/ 277 w 540"/>
                <a:gd name="T39" fmla="*/ 229 h 540"/>
                <a:gd name="T40" fmla="*/ 276 w 540"/>
                <a:gd name="T41" fmla="*/ 213 h 540"/>
                <a:gd name="T42" fmla="*/ 347 w 540"/>
                <a:gd name="T43" fmla="*/ 141 h 540"/>
                <a:gd name="T44" fmla="*/ 400 w 540"/>
                <a:gd name="T45" fmla="*/ 164 h 540"/>
                <a:gd name="T46" fmla="*/ 445 w 540"/>
                <a:gd name="T47" fmla="*/ 146 h 540"/>
                <a:gd name="T48" fmla="*/ 414 w 540"/>
                <a:gd name="T49" fmla="*/ 186 h 540"/>
                <a:gd name="T50" fmla="*/ 455 w 540"/>
                <a:gd name="T51" fmla="*/ 175 h 540"/>
                <a:gd name="T52" fmla="*/ 419 w 540"/>
                <a:gd name="T53" fmla="*/ 21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0" h="540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19"/>
                    <a:pt x="121" y="540"/>
                    <a:pt x="270" y="540"/>
                  </a:cubicBezTo>
                  <a:cubicBezTo>
                    <a:pt x="419" y="540"/>
                    <a:pt x="540" y="419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  <a:moveTo>
                    <a:pt x="419" y="212"/>
                  </a:moveTo>
                  <a:cubicBezTo>
                    <a:pt x="419" y="215"/>
                    <a:pt x="419" y="218"/>
                    <a:pt x="419" y="221"/>
                  </a:cubicBezTo>
                  <a:cubicBezTo>
                    <a:pt x="419" y="316"/>
                    <a:pt x="347" y="425"/>
                    <a:pt x="215" y="425"/>
                  </a:cubicBezTo>
                  <a:cubicBezTo>
                    <a:pt x="175" y="425"/>
                    <a:pt x="137" y="413"/>
                    <a:pt x="105" y="393"/>
                  </a:cubicBezTo>
                  <a:cubicBezTo>
                    <a:pt x="111" y="394"/>
                    <a:pt x="117" y="394"/>
                    <a:pt x="122" y="394"/>
                  </a:cubicBezTo>
                  <a:cubicBezTo>
                    <a:pt x="156" y="394"/>
                    <a:pt x="187" y="382"/>
                    <a:pt x="212" y="363"/>
                  </a:cubicBezTo>
                  <a:cubicBezTo>
                    <a:pt x="180" y="363"/>
                    <a:pt x="154" y="342"/>
                    <a:pt x="145" y="313"/>
                  </a:cubicBezTo>
                  <a:cubicBezTo>
                    <a:pt x="149" y="314"/>
                    <a:pt x="153" y="315"/>
                    <a:pt x="158" y="315"/>
                  </a:cubicBezTo>
                  <a:cubicBezTo>
                    <a:pt x="165" y="315"/>
                    <a:pt x="171" y="314"/>
                    <a:pt x="177" y="312"/>
                  </a:cubicBezTo>
                  <a:cubicBezTo>
                    <a:pt x="144" y="306"/>
                    <a:pt x="119" y="277"/>
                    <a:pt x="119" y="242"/>
                  </a:cubicBezTo>
                  <a:cubicBezTo>
                    <a:pt x="119" y="242"/>
                    <a:pt x="119" y="241"/>
                    <a:pt x="119" y="241"/>
                  </a:cubicBezTo>
                  <a:cubicBezTo>
                    <a:pt x="129" y="246"/>
                    <a:pt x="140" y="250"/>
                    <a:pt x="152" y="250"/>
                  </a:cubicBezTo>
                  <a:cubicBezTo>
                    <a:pt x="133" y="237"/>
                    <a:pt x="120" y="215"/>
                    <a:pt x="120" y="190"/>
                  </a:cubicBezTo>
                  <a:cubicBezTo>
                    <a:pt x="120" y="177"/>
                    <a:pt x="124" y="165"/>
                    <a:pt x="130" y="154"/>
                  </a:cubicBezTo>
                  <a:cubicBezTo>
                    <a:pt x="165" y="198"/>
                    <a:pt x="218" y="226"/>
                    <a:pt x="277" y="229"/>
                  </a:cubicBezTo>
                  <a:cubicBezTo>
                    <a:pt x="276" y="224"/>
                    <a:pt x="276" y="218"/>
                    <a:pt x="276" y="213"/>
                  </a:cubicBezTo>
                  <a:cubicBezTo>
                    <a:pt x="276" y="173"/>
                    <a:pt x="308" y="141"/>
                    <a:pt x="347" y="141"/>
                  </a:cubicBezTo>
                  <a:cubicBezTo>
                    <a:pt x="368" y="141"/>
                    <a:pt x="387" y="150"/>
                    <a:pt x="400" y="164"/>
                  </a:cubicBezTo>
                  <a:cubicBezTo>
                    <a:pt x="416" y="161"/>
                    <a:pt x="431" y="155"/>
                    <a:pt x="445" y="146"/>
                  </a:cubicBezTo>
                  <a:cubicBezTo>
                    <a:pt x="440" y="163"/>
                    <a:pt x="428" y="177"/>
                    <a:pt x="414" y="186"/>
                  </a:cubicBezTo>
                  <a:cubicBezTo>
                    <a:pt x="428" y="184"/>
                    <a:pt x="442" y="180"/>
                    <a:pt x="455" y="175"/>
                  </a:cubicBezTo>
                  <a:cubicBezTo>
                    <a:pt x="445" y="189"/>
                    <a:pt x="433" y="202"/>
                    <a:pt x="419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5" name="Ryhmä 4"/>
            <p:cNvGrpSpPr/>
            <p:nvPr userDrawn="1"/>
          </p:nvGrpSpPr>
          <p:grpSpPr>
            <a:xfrm>
              <a:off x="7500156" y="6335957"/>
              <a:ext cx="325438" cy="323850"/>
              <a:chOff x="7429440" y="6335957"/>
              <a:chExt cx="325438" cy="323850"/>
            </a:xfrm>
            <a:grpFill/>
          </p:grpSpPr>
          <p:sp>
            <p:nvSpPr>
              <p:cNvPr id="27" name="Freeform 9"/>
              <p:cNvSpPr>
                <a:spLocks noEditPoints="1"/>
              </p:cNvSpPr>
              <p:nvPr userDrawn="1"/>
            </p:nvSpPr>
            <p:spPr bwMode="auto">
              <a:xfrm>
                <a:off x="7429440" y="6335957"/>
                <a:ext cx="325438" cy="323850"/>
              </a:xfrm>
              <a:custGeom>
                <a:avLst/>
                <a:gdLst>
                  <a:gd name="T0" fmla="*/ 270 w 540"/>
                  <a:gd name="T1" fmla="*/ 0 h 540"/>
                  <a:gd name="T2" fmla="*/ 0 w 540"/>
                  <a:gd name="T3" fmla="*/ 270 h 540"/>
                  <a:gd name="T4" fmla="*/ 270 w 540"/>
                  <a:gd name="T5" fmla="*/ 540 h 540"/>
                  <a:gd name="T6" fmla="*/ 540 w 540"/>
                  <a:gd name="T7" fmla="*/ 270 h 540"/>
                  <a:gd name="T8" fmla="*/ 270 w 540"/>
                  <a:gd name="T9" fmla="*/ 0 h 540"/>
                  <a:gd name="T10" fmla="*/ 442 w 540"/>
                  <a:gd name="T11" fmla="*/ 356 h 540"/>
                  <a:gd name="T12" fmla="*/ 411 w 540"/>
                  <a:gd name="T13" fmla="*/ 388 h 540"/>
                  <a:gd name="T14" fmla="*/ 270 w 540"/>
                  <a:gd name="T15" fmla="*/ 396 h 540"/>
                  <a:gd name="T16" fmla="*/ 129 w 540"/>
                  <a:gd name="T17" fmla="*/ 388 h 540"/>
                  <a:gd name="T18" fmla="*/ 98 w 540"/>
                  <a:gd name="T19" fmla="*/ 356 h 540"/>
                  <a:gd name="T20" fmla="*/ 90 w 540"/>
                  <a:gd name="T21" fmla="*/ 270 h 540"/>
                  <a:gd name="T22" fmla="*/ 98 w 540"/>
                  <a:gd name="T23" fmla="*/ 183 h 540"/>
                  <a:gd name="T24" fmla="*/ 129 w 540"/>
                  <a:gd name="T25" fmla="*/ 151 h 540"/>
                  <a:gd name="T26" fmla="*/ 270 w 540"/>
                  <a:gd name="T27" fmla="*/ 144 h 540"/>
                  <a:gd name="T28" fmla="*/ 411 w 540"/>
                  <a:gd name="T29" fmla="*/ 151 h 540"/>
                  <a:gd name="T30" fmla="*/ 442 w 540"/>
                  <a:gd name="T31" fmla="*/ 183 h 540"/>
                  <a:gd name="T32" fmla="*/ 450 w 540"/>
                  <a:gd name="T33" fmla="*/ 270 h 540"/>
                  <a:gd name="T34" fmla="*/ 442 w 540"/>
                  <a:gd name="T35" fmla="*/ 356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0" h="540">
                    <a:moveTo>
                      <a:pt x="270" y="0"/>
                    </a:moveTo>
                    <a:cubicBezTo>
                      <a:pt x="121" y="0"/>
                      <a:pt x="0" y="120"/>
                      <a:pt x="0" y="270"/>
                    </a:cubicBezTo>
                    <a:cubicBezTo>
                      <a:pt x="0" y="419"/>
                      <a:pt x="121" y="540"/>
                      <a:pt x="270" y="540"/>
                    </a:cubicBezTo>
                    <a:cubicBezTo>
                      <a:pt x="419" y="540"/>
                      <a:pt x="540" y="419"/>
                      <a:pt x="540" y="270"/>
                    </a:cubicBezTo>
                    <a:cubicBezTo>
                      <a:pt x="540" y="120"/>
                      <a:pt x="419" y="0"/>
                      <a:pt x="270" y="0"/>
                    </a:cubicBezTo>
                    <a:close/>
                    <a:moveTo>
                      <a:pt x="442" y="356"/>
                    </a:moveTo>
                    <a:cubicBezTo>
                      <a:pt x="438" y="372"/>
                      <a:pt x="426" y="384"/>
                      <a:pt x="411" y="388"/>
                    </a:cubicBezTo>
                    <a:cubicBezTo>
                      <a:pt x="383" y="396"/>
                      <a:pt x="270" y="396"/>
                      <a:pt x="270" y="396"/>
                    </a:cubicBezTo>
                    <a:cubicBezTo>
                      <a:pt x="270" y="396"/>
                      <a:pt x="157" y="396"/>
                      <a:pt x="129" y="388"/>
                    </a:cubicBezTo>
                    <a:cubicBezTo>
                      <a:pt x="114" y="384"/>
                      <a:pt x="102" y="372"/>
                      <a:pt x="98" y="356"/>
                    </a:cubicBezTo>
                    <a:cubicBezTo>
                      <a:pt x="90" y="328"/>
                      <a:pt x="90" y="270"/>
                      <a:pt x="90" y="270"/>
                    </a:cubicBezTo>
                    <a:cubicBezTo>
                      <a:pt x="90" y="270"/>
                      <a:pt x="90" y="211"/>
                      <a:pt x="98" y="183"/>
                    </a:cubicBezTo>
                    <a:cubicBezTo>
                      <a:pt x="102" y="167"/>
                      <a:pt x="114" y="155"/>
                      <a:pt x="129" y="151"/>
                    </a:cubicBezTo>
                    <a:cubicBezTo>
                      <a:pt x="157" y="144"/>
                      <a:pt x="270" y="144"/>
                      <a:pt x="270" y="144"/>
                    </a:cubicBezTo>
                    <a:cubicBezTo>
                      <a:pt x="270" y="144"/>
                      <a:pt x="383" y="144"/>
                      <a:pt x="411" y="151"/>
                    </a:cubicBezTo>
                    <a:cubicBezTo>
                      <a:pt x="426" y="155"/>
                      <a:pt x="438" y="167"/>
                      <a:pt x="442" y="183"/>
                    </a:cubicBezTo>
                    <a:cubicBezTo>
                      <a:pt x="450" y="211"/>
                      <a:pt x="450" y="270"/>
                      <a:pt x="450" y="270"/>
                    </a:cubicBezTo>
                    <a:cubicBezTo>
                      <a:pt x="450" y="270"/>
                      <a:pt x="450" y="328"/>
                      <a:pt x="442" y="3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Freeform 10"/>
              <p:cNvSpPr>
                <a:spLocks/>
              </p:cNvSpPr>
              <p:nvPr userDrawn="1"/>
            </p:nvSpPr>
            <p:spPr bwMode="auto">
              <a:xfrm>
                <a:off x="7570727" y="6464545"/>
                <a:ext cx="55563" cy="65088"/>
              </a:xfrm>
              <a:custGeom>
                <a:avLst/>
                <a:gdLst>
                  <a:gd name="T0" fmla="*/ 0 w 35"/>
                  <a:gd name="T1" fmla="*/ 41 h 41"/>
                  <a:gd name="T2" fmla="*/ 35 w 35"/>
                  <a:gd name="T3" fmla="*/ 21 h 41"/>
                  <a:gd name="T4" fmla="*/ 0 w 35"/>
                  <a:gd name="T5" fmla="*/ 0 h 41"/>
                  <a:gd name="T6" fmla="*/ 0 w 35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1">
                    <a:moveTo>
                      <a:pt x="0" y="41"/>
                    </a:moveTo>
                    <a:lnTo>
                      <a:pt x="35" y="21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7114971" y="6335957"/>
              <a:ext cx="325438" cy="323850"/>
            </a:xfrm>
            <a:custGeom>
              <a:avLst/>
              <a:gdLst>
                <a:gd name="T0" fmla="*/ 270 w 540"/>
                <a:gd name="T1" fmla="*/ 0 h 540"/>
                <a:gd name="T2" fmla="*/ 0 w 540"/>
                <a:gd name="T3" fmla="*/ 270 h 540"/>
                <a:gd name="T4" fmla="*/ 270 w 540"/>
                <a:gd name="T5" fmla="*/ 540 h 540"/>
                <a:gd name="T6" fmla="*/ 540 w 540"/>
                <a:gd name="T7" fmla="*/ 270 h 540"/>
                <a:gd name="T8" fmla="*/ 270 w 540"/>
                <a:gd name="T9" fmla="*/ 0 h 540"/>
                <a:gd name="T10" fmla="*/ 181 w 540"/>
                <a:gd name="T11" fmla="*/ 417 h 540"/>
                <a:gd name="T12" fmla="*/ 123 w 540"/>
                <a:gd name="T13" fmla="*/ 417 h 540"/>
                <a:gd name="T14" fmla="*/ 119 w 540"/>
                <a:gd name="T15" fmla="*/ 413 h 540"/>
                <a:gd name="T16" fmla="*/ 119 w 540"/>
                <a:gd name="T17" fmla="*/ 208 h 540"/>
                <a:gd name="T18" fmla="*/ 123 w 540"/>
                <a:gd name="T19" fmla="*/ 204 h 540"/>
                <a:gd name="T20" fmla="*/ 181 w 540"/>
                <a:gd name="T21" fmla="*/ 204 h 540"/>
                <a:gd name="T22" fmla="*/ 186 w 540"/>
                <a:gd name="T23" fmla="*/ 209 h 540"/>
                <a:gd name="T24" fmla="*/ 186 w 540"/>
                <a:gd name="T25" fmla="*/ 311 h 540"/>
                <a:gd name="T26" fmla="*/ 186 w 540"/>
                <a:gd name="T27" fmla="*/ 412 h 540"/>
                <a:gd name="T28" fmla="*/ 181 w 540"/>
                <a:gd name="T29" fmla="*/ 417 h 540"/>
                <a:gd name="T30" fmla="*/ 152 w 540"/>
                <a:gd name="T31" fmla="*/ 175 h 540"/>
                <a:gd name="T32" fmla="*/ 114 w 540"/>
                <a:gd name="T33" fmla="*/ 136 h 540"/>
                <a:gd name="T34" fmla="*/ 153 w 540"/>
                <a:gd name="T35" fmla="*/ 98 h 540"/>
                <a:gd name="T36" fmla="*/ 191 w 540"/>
                <a:gd name="T37" fmla="*/ 136 h 540"/>
                <a:gd name="T38" fmla="*/ 152 w 540"/>
                <a:gd name="T39" fmla="*/ 175 h 540"/>
                <a:gd name="T40" fmla="*/ 434 w 540"/>
                <a:gd name="T41" fmla="*/ 413 h 540"/>
                <a:gd name="T42" fmla="*/ 430 w 540"/>
                <a:gd name="T43" fmla="*/ 417 h 540"/>
                <a:gd name="T44" fmla="*/ 372 w 540"/>
                <a:gd name="T45" fmla="*/ 417 h 540"/>
                <a:gd name="T46" fmla="*/ 368 w 540"/>
                <a:gd name="T47" fmla="*/ 413 h 540"/>
                <a:gd name="T48" fmla="*/ 368 w 540"/>
                <a:gd name="T49" fmla="*/ 306 h 540"/>
                <a:gd name="T50" fmla="*/ 365 w 540"/>
                <a:gd name="T51" fmla="*/ 280 h 540"/>
                <a:gd name="T52" fmla="*/ 332 w 540"/>
                <a:gd name="T53" fmla="*/ 257 h 540"/>
                <a:gd name="T54" fmla="*/ 295 w 540"/>
                <a:gd name="T55" fmla="*/ 292 h 540"/>
                <a:gd name="T56" fmla="*/ 294 w 540"/>
                <a:gd name="T57" fmla="*/ 309 h 540"/>
                <a:gd name="T58" fmla="*/ 294 w 540"/>
                <a:gd name="T59" fmla="*/ 413 h 540"/>
                <a:gd name="T60" fmla="*/ 289 w 540"/>
                <a:gd name="T61" fmla="*/ 417 h 540"/>
                <a:gd name="T62" fmla="*/ 231 w 540"/>
                <a:gd name="T63" fmla="*/ 417 h 540"/>
                <a:gd name="T64" fmla="*/ 227 w 540"/>
                <a:gd name="T65" fmla="*/ 413 h 540"/>
                <a:gd name="T66" fmla="*/ 227 w 540"/>
                <a:gd name="T67" fmla="*/ 208 h 540"/>
                <a:gd name="T68" fmla="*/ 232 w 540"/>
                <a:gd name="T69" fmla="*/ 204 h 540"/>
                <a:gd name="T70" fmla="*/ 287 w 540"/>
                <a:gd name="T71" fmla="*/ 204 h 540"/>
                <a:gd name="T72" fmla="*/ 291 w 540"/>
                <a:gd name="T73" fmla="*/ 208 h 540"/>
                <a:gd name="T74" fmla="*/ 291 w 540"/>
                <a:gd name="T75" fmla="*/ 233 h 540"/>
                <a:gd name="T76" fmla="*/ 303 w 540"/>
                <a:gd name="T77" fmla="*/ 218 h 540"/>
                <a:gd name="T78" fmla="*/ 353 w 540"/>
                <a:gd name="T79" fmla="*/ 199 h 540"/>
                <a:gd name="T80" fmla="*/ 385 w 540"/>
                <a:gd name="T81" fmla="*/ 203 h 540"/>
                <a:gd name="T82" fmla="*/ 428 w 540"/>
                <a:gd name="T83" fmla="*/ 248 h 540"/>
                <a:gd name="T84" fmla="*/ 434 w 540"/>
                <a:gd name="T85" fmla="*/ 301 h 540"/>
                <a:gd name="T86" fmla="*/ 434 w 540"/>
                <a:gd name="T87" fmla="*/ 413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0" h="540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19"/>
                    <a:pt x="121" y="540"/>
                    <a:pt x="270" y="540"/>
                  </a:cubicBezTo>
                  <a:cubicBezTo>
                    <a:pt x="419" y="540"/>
                    <a:pt x="540" y="419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  <a:moveTo>
                    <a:pt x="181" y="417"/>
                  </a:moveTo>
                  <a:cubicBezTo>
                    <a:pt x="162" y="417"/>
                    <a:pt x="142" y="417"/>
                    <a:pt x="123" y="417"/>
                  </a:cubicBezTo>
                  <a:cubicBezTo>
                    <a:pt x="120" y="417"/>
                    <a:pt x="119" y="416"/>
                    <a:pt x="119" y="413"/>
                  </a:cubicBezTo>
                  <a:cubicBezTo>
                    <a:pt x="119" y="345"/>
                    <a:pt x="119" y="276"/>
                    <a:pt x="119" y="208"/>
                  </a:cubicBezTo>
                  <a:cubicBezTo>
                    <a:pt x="119" y="205"/>
                    <a:pt x="120" y="204"/>
                    <a:pt x="123" y="204"/>
                  </a:cubicBezTo>
                  <a:cubicBezTo>
                    <a:pt x="142" y="204"/>
                    <a:pt x="162" y="204"/>
                    <a:pt x="181" y="204"/>
                  </a:cubicBezTo>
                  <a:cubicBezTo>
                    <a:pt x="185" y="204"/>
                    <a:pt x="186" y="205"/>
                    <a:pt x="186" y="209"/>
                  </a:cubicBezTo>
                  <a:cubicBezTo>
                    <a:pt x="185" y="243"/>
                    <a:pt x="186" y="277"/>
                    <a:pt x="186" y="311"/>
                  </a:cubicBezTo>
                  <a:cubicBezTo>
                    <a:pt x="186" y="345"/>
                    <a:pt x="185" y="378"/>
                    <a:pt x="186" y="412"/>
                  </a:cubicBezTo>
                  <a:cubicBezTo>
                    <a:pt x="186" y="416"/>
                    <a:pt x="185" y="417"/>
                    <a:pt x="181" y="417"/>
                  </a:cubicBezTo>
                  <a:close/>
                  <a:moveTo>
                    <a:pt x="152" y="175"/>
                  </a:moveTo>
                  <a:cubicBezTo>
                    <a:pt x="132" y="175"/>
                    <a:pt x="114" y="157"/>
                    <a:pt x="114" y="136"/>
                  </a:cubicBezTo>
                  <a:cubicBezTo>
                    <a:pt x="114" y="115"/>
                    <a:pt x="131" y="98"/>
                    <a:pt x="153" y="98"/>
                  </a:cubicBezTo>
                  <a:cubicBezTo>
                    <a:pt x="174" y="98"/>
                    <a:pt x="191" y="115"/>
                    <a:pt x="191" y="136"/>
                  </a:cubicBezTo>
                  <a:cubicBezTo>
                    <a:pt x="191" y="157"/>
                    <a:pt x="174" y="175"/>
                    <a:pt x="152" y="175"/>
                  </a:cubicBezTo>
                  <a:close/>
                  <a:moveTo>
                    <a:pt x="434" y="413"/>
                  </a:moveTo>
                  <a:cubicBezTo>
                    <a:pt x="434" y="416"/>
                    <a:pt x="433" y="417"/>
                    <a:pt x="430" y="417"/>
                  </a:cubicBezTo>
                  <a:cubicBezTo>
                    <a:pt x="410" y="417"/>
                    <a:pt x="391" y="417"/>
                    <a:pt x="372" y="417"/>
                  </a:cubicBezTo>
                  <a:cubicBezTo>
                    <a:pt x="369" y="417"/>
                    <a:pt x="368" y="416"/>
                    <a:pt x="368" y="413"/>
                  </a:cubicBezTo>
                  <a:cubicBezTo>
                    <a:pt x="368" y="377"/>
                    <a:pt x="368" y="342"/>
                    <a:pt x="368" y="306"/>
                  </a:cubicBezTo>
                  <a:cubicBezTo>
                    <a:pt x="368" y="298"/>
                    <a:pt x="367" y="289"/>
                    <a:pt x="365" y="280"/>
                  </a:cubicBezTo>
                  <a:cubicBezTo>
                    <a:pt x="360" y="264"/>
                    <a:pt x="349" y="256"/>
                    <a:pt x="332" y="257"/>
                  </a:cubicBezTo>
                  <a:cubicBezTo>
                    <a:pt x="309" y="258"/>
                    <a:pt x="298" y="269"/>
                    <a:pt x="295" y="292"/>
                  </a:cubicBezTo>
                  <a:cubicBezTo>
                    <a:pt x="294" y="298"/>
                    <a:pt x="294" y="304"/>
                    <a:pt x="294" y="309"/>
                  </a:cubicBezTo>
                  <a:cubicBezTo>
                    <a:pt x="294" y="344"/>
                    <a:pt x="294" y="378"/>
                    <a:pt x="294" y="413"/>
                  </a:cubicBezTo>
                  <a:cubicBezTo>
                    <a:pt x="294" y="416"/>
                    <a:pt x="293" y="417"/>
                    <a:pt x="289" y="417"/>
                  </a:cubicBezTo>
                  <a:cubicBezTo>
                    <a:pt x="270" y="417"/>
                    <a:pt x="251" y="417"/>
                    <a:pt x="231" y="417"/>
                  </a:cubicBezTo>
                  <a:cubicBezTo>
                    <a:pt x="228" y="417"/>
                    <a:pt x="227" y="416"/>
                    <a:pt x="227" y="413"/>
                  </a:cubicBezTo>
                  <a:cubicBezTo>
                    <a:pt x="227" y="345"/>
                    <a:pt x="227" y="276"/>
                    <a:pt x="227" y="208"/>
                  </a:cubicBezTo>
                  <a:cubicBezTo>
                    <a:pt x="227" y="205"/>
                    <a:pt x="228" y="204"/>
                    <a:pt x="232" y="204"/>
                  </a:cubicBezTo>
                  <a:cubicBezTo>
                    <a:pt x="250" y="204"/>
                    <a:pt x="268" y="204"/>
                    <a:pt x="287" y="204"/>
                  </a:cubicBezTo>
                  <a:cubicBezTo>
                    <a:pt x="290" y="204"/>
                    <a:pt x="291" y="205"/>
                    <a:pt x="291" y="208"/>
                  </a:cubicBezTo>
                  <a:cubicBezTo>
                    <a:pt x="291" y="216"/>
                    <a:pt x="291" y="225"/>
                    <a:pt x="291" y="233"/>
                  </a:cubicBezTo>
                  <a:cubicBezTo>
                    <a:pt x="295" y="228"/>
                    <a:pt x="299" y="223"/>
                    <a:pt x="303" y="218"/>
                  </a:cubicBezTo>
                  <a:cubicBezTo>
                    <a:pt x="317" y="205"/>
                    <a:pt x="334" y="199"/>
                    <a:pt x="353" y="199"/>
                  </a:cubicBezTo>
                  <a:cubicBezTo>
                    <a:pt x="364" y="199"/>
                    <a:pt x="374" y="200"/>
                    <a:pt x="385" y="203"/>
                  </a:cubicBezTo>
                  <a:cubicBezTo>
                    <a:pt x="408" y="209"/>
                    <a:pt x="422" y="225"/>
                    <a:pt x="428" y="248"/>
                  </a:cubicBezTo>
                  <a:cubicBezTo>
                    <a:pt x="433" y="266"/>
                    <a:pt x="434" y="283"/>
                    <a:pt x="434" y="301"/>
                  </a:cubicBezTo>
                  <a:cubicBezTo>
                    <a:pt x="434" y="338"/>
                    <a:pt x="434" y="375"/>
                    <a:pt x="434" y="4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5964177" y="6335957"/>
              <a:ext cx="323850" cy="320675"/>
            </a:xfrm>
            <a:custGeom>
              <a:avLst/>
              <a:gdLst>
                <a:gd name="T0" fmla="*/ 270 w 540"/>
                <a:gd name="T1" fmla="*/ 0 h 536"/>
                <a:gd name="T2" fmla="*/ 0 w 540"/>
                <a:gd name="T3" fmla="*/ 270 h 536"/>
                <a:gd name="T4" fmla="*/ 228 w 540"/>
                <a:gd name="T5" fmla="*/ 536 h 536"/>
                <a:gd name="T6" fmla="*/ 228 w 540"/>
                <a:gd name="T7" fmla="*/ 348 h 536"/>
                <a:gd name="T8" fmla="*/ 159 w 540"/>
                <a:gd name="T9" fmla="*/ 348 h 536"/>
                <a:gd name="T10" fmla="*/ 159 w 540"/>
                <a:gd name="T11" fmla="*/ 270 h 536"/>
                <a:gd name="T12" fmla="*/ 228 w 540"/>
                <a:gd name="T13" fmla="*/ 270 h 536"/>
                <a:gd name="T14" fmla="*/ 228 w 540"/>
                <a:gd name="T15" fmla="*/ 210 h 536"/>
                <a:gd name="T16" fmla="*/ 330 w 540"/>
                <a:gd name="T17" fmla="*/ 105 h 536"/>
                <a:gd name="T18" fmla="*/ 390 w 540"/>
                <a:gd name="T19" fmla="*/ 110 h 536"/>
                <a:gd name="T20" fmla="*/ 390 w 540"/>
                <a:gd name="T21" fmla="*/ 177 h 536"/>
                <a:gd name="T22" fmla="*/ 356 w 540"/>
                <a:gd name="T23" fmla="*/ 177 h 536"/>
                <a:gd name="T24" fmla="*/ 312 w 540"/>
                <a:gd name="T25" fmla="*/ 219 h 536"/>
                <a:gd name="T26" fmla="*/ 312 w 540"/>
                <a:gd name="T27" fmla="*/ 270 h 536"/>
                <a:gd name="T28" fmla="*/ 387 w 540"/>
                <a:gd name="T29" fmla="*/ 270 h 536"/>
                <a:gd name="T30" fmla="*/ 375 w 540"/>
                <a:gd name="T31" fmla="*/ 348 h 536"/>
                <a:gd name="T32" fmla="*/ 312 w 540"/>
                <a:gd name="T33" fmla="*/ 348 h 536"/>
                <a:gd name="T34" fmla="*/ 312 w 540"/>
                <a:gd name="T35" fmla="*/ 536 h 536"/>
                <a:gd name="T36" fmla="*/ 540 w 540"/>
                <a:gd name="T37" fmla="*/ 270 h 536"/>
                <a:gd name="T38" fmla="*/ 270 w 540"/>
                <a:gd name="T3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0" h="536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04"/>
                    <a:pt x="98" y="516"/>
                    <a:pt x="228" y="536"/>
                  </a:cubicBezTo>
                  <a:cubicBezTo>
                    <a:pt x="228" y="348"/>
                    <a:pt x="228" y="348"/>
                    <a:pt x="228" y="348"/>
                  </a:cubicBezTo>
                  <a:cubicBezTo>
                    <a:pt x="159" y="348"/>
                    <a:pt x="159" y="348"/>
                    <a:pt x="159" y="348"/>
                  </a:cubicBezTo>
                  <a:cubicBezTo>
                    <a:pt x="159" y="270"/>
                    <a:pt x="159" y="270"/>
                    <a:pt x="159" y="270"/>
                  </a:cubicBezTo>
                  <a:cubicBezTo>
                    <a:pt x="228" y="270"/>
                    <a:pt x="228" y="270"/>
                    <a:pt x="228" y="270"/>
                  </a:cubicBezTo>
                  <a:cubicBezTo>
                    <a:pt x="228" y="210"/>
                    <a:pt x="228" y="210"/>
                    <a:pt x="228" y="210"/>
                  </a:cubicBezTo>
                  <a:cubicBezTo>
                    <a:pt x="228" y="142"/>
                    <a:pt x="268" y="105"/>
                    <a:pt x="330" y="105"/>
                  </a:cubicBezTo>
                  <a:cubicBezTo>
                    <a:pt x="359" y="105"/>
                    <a:pt x="390" y="110"/>
                    <a:pt x="390" y="110"/>
                  </a:cubicBezTo>
                  <a:cubicBezTo>
                    <a:pt x="390" y="177"/>
                    <a:pt x="390" y="177"/>
                    <a:pt x="390" y="177"/>
                  </a:cubicBezTo>
                  <a:cubicBezTo>
                    <a:pt x="356" y="177"/>
                    <a:pt x="356" y="177"/>
                    <a:pt x="356" y="177"/>
                  </a:cubicBezTo>
                  <a:cubicBezTo>
                    <a:pt x="322" y="177"/>
                    <a:pt x="312" y="198"/>
                    <a:pt x="312" y="219"/>
                  </a:cubicBezTo>
                  <a:cubicBezTo>
                    <a:pt x="312" y="270"/>
                    <a:pt x="312" y="270"/>
                    <a:pt x="312" y="270"/>
                  </a:cubicBezTo>
                  <a:cubicBezTo>
                    <a:pt x="387" y="270"/>
                    <a:pt x="387" y="270"/>
                    <a:pt x="387" y="270"/>
                  </a:cubicBezTo>
                  <a:cubicBezTo>
                    <a:pt x="375" y="348"/>
                    <a:pt x="375" y="348"/>
                    <a:pt x="375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536"/>
                    <a:pt x="312" y="536"/>
                    <a:pt x="312" y="536"/>
                  </a:cubicBezTo>
                  <a:cubicBezTo>
                    <a:pt x="441" y="516"/>
                    <a:pt x="540" y="404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 userDrawn="1">
            <p:ph type="ctrTitle"/>
          </p:nvPr>
        </p:nvSpPr>
        <p:spPr>
          <a:xfrm>
            <a:off x="5959414" y="1270000"/>
            <a:ext cx="5753161" cy="115088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959414" y="2636912"/>
            <a:ext cx="5753161" cy="300536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2624" y="1270000"/>
            <a:ext cx="3369220" cy="4372276"/>
          </a:xfrm>
          <a:prstGeom prst="rect">
            <a:avLst/>
          </a:prstGeom>
        </p:spPr>
      </p:pic>
      <p:pic>
        <p:nvPicPr>
          <p:cNvPr id="32" name="Kuva 3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92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9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063146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nsi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2"/>
          </p:nvPr>
        </p:nvSpPr>
        <p:spPr>
          <a:xfrm>
            <a:off x="2207568" y="4962525"/>
            <a:ext cx="4032895" cy="727076"/>
          </a:xfrm>
          <a:noFill/>
        </p:spPr>
        <p:txBody>
          <a:bodyPr anchor="ctr" anchorCtr="0"/>
          <a:lstStyle>
            <a:lvl1pPr marL="36000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8381" y="332867"/>
            <a:ext cx="4827170" cy="626427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57275" y="1122363"/>
            <a:ext cx="5936191" cy="2126617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57276" y="3439604"/>
            <a:ext cx="5183188" cy="82809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  <p:sp>
        <p:nvSpPr>
          <p:cNvPr id="9" name="Kuvan paikkamerkki 7"/>
          <p:cNvSpPr>
            <a:spLocks noGrp="1" noChangeAspect="1"/>
          </p:cNvSpPr>
          <p:nvPr>
            <p:ph type="pic" sz="quarter" idx="11"/>
          </p:nvPr>
        </p:nvSpPr>
        <p:spPr>
          <a:xfrm>
            <a:off x="1055580" y="468928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0440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_pallo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7"/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6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4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2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0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07347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22162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Ryhmä 9"/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tx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3" name="Ryhmä 12"/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3" cy="4435511"/>
          </a:xfrm>
          <a:solidFill>
            <a:schemeClr val="tx2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424" y="333375"/>
            <a:ext cx="5472113" cy="92392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4" y="1628775"/>
            <a:ext cx="5472114" cy="43211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4269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pudia_val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/>
          <p:cNvGrpSpPr/>
          <p:nvPr userDrawn="1"/>
        </p:nvGrpSpPr>
        <p:grpSpPr>
          <a:xfrm>
            <a:off x="5959414" y="6269044"/>
            <a:ext cx="1861417" cy="327025"/>
            <a:chOff x="5964177" y="6335957"/>
            <a:chExt cx="1861417" cy="327025"/>
          </a:xfrm>
          <a:solidFill>
            <a:schemeClr val="accent1"/>
          </a:solidFill>
        </p:grpSpPr>
        <p:grpSp>
          <p:nvGrpSpPr>
            <p:cNvPr id="4" name="Ryhmä 3"/>
            <p:cNvGrpSpPr/>
            <p:nvPr userDrawn="1"/>
          </p:nvGrpSpPr>
          <p:grpSpPr>
            <a:xfrm>
              <a:off x="6347775" y="6339132"/>
              <a:ext cx="323850" cy="323850"/>
              <a:chOff x="6330889" y="6335957"/>
              <a:chExt cx="323850" cy="323850"/>
            </a:xfrm>
            <a:grpFill/>
          </p:grpSpPr>
          <p:sp>
            <p:nvSpPr>
              <p:cNvPr id="23" name="Freeform 5"/>
              <p:cNvSpPr>
                <a:spLocks noEditPoints="1"/>
              </p:cNvSpPr>
              <p:nvPr userDrawn="1"/>
            </p:nvSpPr>
            <p:spPr bwMode="auto">
              <a:xfrm>
                <a:off x="6408677" y="6413745"/>
                <a:ext cx="168275" cy="166688"/>
              </a:xfrm>
              <a:custGeom>
                <a:avLst/>
                <a:gdLst>
                  <a:gd name="T0" fmla="*/ 272 w 279"/>
                  <a:gd name="T1" fmla="*/ 39 h 279"/>
                  <a:gd name="T2" fmla="*/ 260 w 279"/>
                  <a:gd name="T3" fmla="*/ 20 h 279"/>
                  <a:gd name="T4" fmla="*/ 240 w 279"/>
                  <a:gd name="T5" fmla="*/ 7 h 279"/>
                  <a:gd name="T6" fmla="*/ 208 w 279"/>
                  <a:gd name="T7" fmla="*/ 1 h 279"/>
                  <a:gd name="T8" fmla="*/ 140 w 279"/>
                  <a:gd name="T9" fmla="*/ 0 h 279"/>
                  <a:gd name="T10" fmla="*/ 71 w 279"/>
                  <a:gd name="T11" fmla="*/ 1 h 279"/>
                  <a:gd name="T12" fmla="*/ 40 w 279"/>
                  <a:gd name="T13" fmla="*/ 7 h 279"/>
                  <a:gd name="T14" fmla="*/ 20 w 279"/>
                  <a:gd name="T15" fmla="*/ 20 h 279"/>
                  <a:gd name="T16" fmla="*/ 7 w 279"/>
                  <a:gd name="T17" fmla="*/ 39 h 279"/>
                  <a:gd name="T18" fmla="*/ 1 w 279"/>
                  <a:gd name="T19" fmla="*/ 71 h 279"/>
                  <a:gd name="T20" fmla="*/ 0 w 279"/>
                  <a:gd name="T21" fmla="*/ 140 h 279"/>
                  <a:gd name="T22" fmla="*/ 1 w 279"/>
                  <a:gd name="T23" fmla="*/ 208 h 279"/>
                  <a:gd name="T24" fmla="*/ 7 w 279"/>
                  <a:gd name="T25" fmla="*/ 240 h 279"/>
                  <a:gd name="T26" fmla="*/ 20 w 279"/>
                  <a:gd name="T27" fmla="*/ 259 h 279"/>
                  <a:gd name="T28" fmla="*/ 40 w 279"/>
                  <a:gd name="T29" fmla="*/ 272 h 279"/>
                  <a:gd name="T30" fmla="*/ 71 w 279"/>
                  <a:gd name="T31" fmla="*/ 278 h 279"/>
                  <a:gd name="T32" fmla="*/ 140 w 279"/>
                  <a:gd name="T33" fmla="*/ 279 h 279"/>
                  <a:gd name="T34" fmla="*/ 208 w 279"/>
                  <a:gd name="T35" fmla="*/ 278 h 279"/>
                  <a:gd name="T36" fmla="*/ 240 w 279"/>
                  <a:gd name="T37" fmla="*/ 272 h 279"/>
                  <a:gd name="T38" fmla="*/ 260 w 279"/>
                  <a:gd name="T39" fmla="*/ 259 h 279"/>
                  <a:gd name="T40" fmla="*/ 272 w 279"/>
                  <a:gd name="T41" fmla="*/ 240 h 279"/>
                  <a:gd name="T42" fmla="*/ 278 w 279"/>
                  <a:gd name="T43" fmla="*/ 208 h 279"/>
                  <a:gd name="T44" fmla="*/ 279 w 279"/>
                  <a:gd name="T45" fmla="*/ 140 h 279"/>
                  <a:gd name="T46" fmla="*/ 278 w 279"/>
                  <a:gd name="T47" fmla="*/ 71 h 279"/>
                  <a:gd name="T48" fmla="*/ 272 w 279"/>
                  <a:gd name="T49" fmla="*/ 39 h 279"/>
                  <a:gd name="T50" fmla="*/ 140 w 279"/>
                  <a:gd name="T51" fmla="*/ 227 h 279"/>
                  <a:gd name="T52" fmla="*/ 52 w 279"/>
                  <a:gd name="T53" fmla="*/ 140 h 279"/>
                  <a:gd name="T54" fmla="*/ 140 w 279"/>
                  <a:gd name="T55" fmla="*/ 52 h 279"/>
                  <a:gd name="T56" fmla="*/ 227 w 279"/>
                  <a:gd name="T57" fmla="*/ 140 h 279"/>
                  <a:gd name="T58" fmla="*/ 140 w 279"/>
                  <a:gd name="T59" fmla="*/ 227 h 279"/>
                  <a:gd name="T60" fmla="*/ 231 w 279"/>
                  <a:gd name="T61" fmla="*/ 69 h 279"/>
                  <a:gd name="T62" fmla="*/ 210 w 279"/>
                  <a:gd name="T63" fmla="*/ 49 h 279"/>
                  <a:gd name="T64" fmla="*/ 231 w 279"/>
                  <a:gd name="T65" fmla="*/ 28 h 279"/>
                  <a:gd name="T66" fmla="*/ 251 w 279"/>
                  <a:gd name="T67" fmla="*/ 49 h 279"/>
                  <a:gd name="T68" fmla="*/ 231 w 279"/>
                  <a:gd name="T69" fmla="*/ 6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" h="279">
                    <a:moveTo>
                      <a:pt x="272" y="39"/>
                    </a:moveTo>
                    <a:cubicBezTo>
                      <a:pt x="269" y="31"/>
                      <a:pt x="266" y="26"/>
                      <a:pt x="260" y="20"/>
                    </a:cubicBezTo>
                    <a:cubicBezTo>
                      <a:pt x="254" y="14"/>
                      <a:pt x="248" y="10"/>
                      <a:pt x="240" y="7"/>
                    </a:cubicBezTo>
                    <a:cubicBezTo>
                      <a:pt x="234" y="5"/>
                      <a:pt x="225" y="2"/>
                      <a:pt x="208" y="1"/>
                    </a:cubicBezTo>
                    <a:cubicBezTo>
                      <a:pt x="191" y="0"/>
                      <a:pt x="185" y="0"/>
                      <a:pt x="140" y="0"/>
                    </a:cubicBezTo>
                    <a:cubicBezTo>
                      <a:pt x="94" y="0"/>
                      <a:pt x="89" y="0"/>
                      <a:pt x="71" y="1"/>
                    </a:cubicBezTo>
                    <a:cubicBezTo>
                      <a:pt x="55" y="2"/>
                      <a:pt x="46" y="5"/>
                      <a:pt x="40" y="7"/>
                    </a:cubicBezTo>
                    <a:cubicBezTo>
                      <a:pt x="32" y="10"/>
                      <a:pt x="26" y="14"/>
                      <a:pt x="20" y="20"/>
                    </a:cubicBezTo>
                    <a:cubicBezTo>
                      <a:pt x="14" y="26"/>
                      <a:pt x="10" y="31"/>
                      <a:pt x="7" y="39"/>
                    </a:cubicBezTo>
                    <a:cubicBezTo>
                      <a:pt x="5" y="45"/>
                      <a:pt x="2" y="54"/>
                      <a:pt x="1" y="71"/>
                    </a:cubicBezTo>
                    <a:cubicBezTo>
                      <a:pt x="1" y="89"/>
                      <a:pt x="0" y="94"/>
                      <a:pt x="0" y="140"/>
                    </a:cubicBezTo>
                    <a:cubicBezTo>
                      <a:pt x="0" y="185"/>
                      <a:pt x="1" y="190"/>
                      <a:pt x="1" y="208"/>
                    </a:cubicBezTo>
                    <a:cubicBezTo>
                      <a:pt x="2" y="225"/>
                      <a:pt x="5" y="234"/>
                      <a:pt x="7" y="240"/>
                    </a:cubicBezTo>
                    <a:cubicBezTo>
                      <a:pt x="10" y="248"/>
                      <a:pt x="14" y="253"/>
                      <a:pt x="20" y="259"/>
                    </a:cubicBezTo>
                    <a:cubicBezTo>
                      <a:pt x="26" y="265"/>
                      <a:pt x="32" y="269"/>
                      <a:pt x="40" y="272"/>
                    </a:cubicBezTo>
                    <a:cubicBezTo>
                      <a:pt x="46" y="274"/>
                      <a:pt x="55" y="277"/>
                      <a:pt x="71" y="278"/>
                    </a:cubicBezTo>
                    <a:cubicBezTo>
                      <a:pt x="89" y="279"/>
                      <a:pt x="94" y="279"/>
                      <a:pt x="140" y="279"/>
                    </a:cubicBezTo>
                    <a:cubicBezTo>
                      <a:pt x="185" y="279"/>
                      <a:pt x="191" y="279"/>
                      <a:pt x="208" y="278"/>
                    </a:cubicBezTo>
                    <a:cubicBezTo>
                      <a:pt x="225" y="277"/>
                      <a:pt x="234" y="274"/>
                      <a:pt x="240" y="272"/>
                    </a:cubicBezTo>
                    <a:cubicBezTo>
                      <a:pt x="248" y="269"/>
                      <a:pt x="254" y="265"/>
                      <a:pt x="260" y="259"/>
                    </a:cubicBezTo>
                    <a:cubicBezTo>
                      <a:pt x="266" y="253"/>
                      <a:pt x="269" y="248"/>
                      <a:pt x="272" y="240"/>
                    </a:cubicBezTo>
                    <a:cubicBezTo>
                      <a:pt x="275" y="234"/>
                      <a:pt x="277" y="225"/>
                      <a:pt x="278" y="208"/>
                    </a:cubicBezTo>
                    <a:cubicBezTo>
                      <a:pt x="279" y="190"/>
                      <a:pt x="279" y="185"/>
                      <a:pt x="279" y="140"/>
                    </a:cubicBezTo>
                    <a:cubicBezTo>
                      <a:pt x="279" y="94"/>
                      <a:pt x="279" y="89"/>
                      <a:pt x="278" y="71"/>
                    </a:cubicBezTo>
                    <a:cubicBezTo>
                      <a:pt x="277" y="54"/>
                      <a:pt x="275" y="45"/>
                      <a:pt x="272" y="39"/>
                    </a:cubicBezTo>
                    <a:close/>
                    <a:moveTo>
                      <a:pt x="140" y="227"/>
                    </a:moveTo>
                    <a:cubicBezTo>
                      <a:pt x="92" y="227"/>
                      <a:pt x="52" y="188"/>
                      <a:pt x="52" y="140"/>
                    </a:cubicBezTo>
                    <a:cubicBezTo>
                      <a:pt x="52" y="91"/>
                      <a:pt x="92" y="52"/>
                      <a:pt x="140" y="52"/>
                    </a:cubicBezTo>
                    <a:cubicBezTo>
                      <a:pt x="188" y="52"/>
                      <a:pt x="227" y="91"/>
                      <a:pt x="227" y="140"/>
                    </a:cubicBezTo>
                    <a:cubicBezTo>
                      <a:pt x="227" y="188"/>
                      <a:pt x="188" y="227"/>
                      <a:pt x="140" y="227"/>
                    </a:cubicBezTo>
                    <a:close/>
                    <a:moveTo>
                      <a:pt x="231" y="69"/>
                    </a:moveTo>
                    <a:cubicBezTo>
                      <a:pt x="219" y="69"/>
                      <a:pt x="210" y="60"/>
                      <a:pt x="210" y="49"/>
                    </a:cubicBezTo>
                    <a:cubicBezTo>
                      <a:pt x="210" y="38"/>
                      <a:pt x="219" y="28"/>
                      <a:pt x="231" y="28"/>
                    </a:cubicBezTo>
                    <a:cubicBezTo>
                      <a:pt x="242" y="28"/>
                      <a:pt x="251" y="38"/>
                      <a:pt x="251" y="49"/>
                    </a:cubicBezTo>
                    <a:cubicBezTo>
                      <a:pt x="251" y="60"/>
                      <a:pt x="242" y="69"/>
                      <a:pt x="231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4" name="Oval 6"/>
              <p:cNvSpPr>
                <a:spLocks noChangeArrowheads="1"/>
              </p:cNvSpPr>
              <p:nvPr userDrawn="1"/>
            </p:nvSpPr>
            <p:spPr bwMode="auto">
              <a:xfrm>
                <a:off x="6457889" y="6462957"/>
                <a:ext cx="68263" cy="682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5" name="Freeform 7"/>
              <p:cNvSpPr>
                <a:spLocks noEditPoints="1"/>
              </p:cNvSpPr>
              <p:nvPr userDrawn="1"/>
            </p:nvSpPr>
            <p:spPr bwMode="auto">
              <a:xfrm>
                <a:off x="6330889" y="6335957"/>
                <a:ext cx="323850" cy="323850"/>
              </a:xfrm>
              <a:custGeom>
                <a:avLst/>
                <a:gdLst>
                  <a:gd name="T0" fmla="*/ 270 w 540"/>
                  <a:gd name="T1" fmla="*/ 0 h 540"/>
                  <a:gd name="T2" fmla="*/ 0 w 540"/>
                  <a:gd name="T3" fmla="*/ 270 h 540"/>
                  <a:gd name="T4" fmla="*/ 270 w 540"/>
                  <a:gd name="T5" fmla="*/ 540 h 540"/>
                  <a:gd name="T6" fmla="*/ 540 w 540"/>
                  <a:gd name="T7" fmla="*/ 270 h 540"/>
                  <a:gd name="T8" fmla="*/ 270 w 540"/>
                  <a:gd name="T9" fmla="*/ 0 h 540"/>
                  <a:gd name="T10" fmla="*/ 439 w 540"/>
                  <a:gd name="T11" fmla="*/ 340 h 540"/>
                  <a:gd name="T12" fmla="*/ 431 w 540"/>
                  <a:gd name="T13" fmla="*/ 381 h 540"/>
                  <a:gd name="T14" fmla="*/ 411 w 540"/>
                  <a:gd name="T15" fmla="*/ 411 h 540"/>
                  <a:gd name="T16" fmla="*/ 381 w 540"/>
                  <a:gd name="T17" fmla="*/ 431 h 540"/>
                  <a:gd name="T18" fmla="*/ 340 w 540"/>
                  <a:gd name="T19" fmla="*/ 439 h 540"/>
                  <a:gd name="T20" fmla="*/ 270 w 540"/>
                  <a:gd name="T21" fmla="*/ 440 h 540"/>
                  <a:gd name="T22" fmla="*/ 200 w 540"/>
                  <a:gd name="T23" fmla="*/ 439 h 540"/>
                  <a:gd name="T24" fmla="*/ 158 w 540"/>
                  <a:gd name="T25" fmla="*/ 431 h 540"/>
                  <a:gd name="T26" fmla="*/ 128 w 540"/>
                  <a:gd name="T27" fmla="*/ 411 h 540"/>
                  <a:gd name="T28" fmla="*/ 109 w 540"/>
                  <a:gd name="T29" fmla="*/ 381 h 540"/>
                  <a:gd name="T30" fmla="*/ 101 w 540"/>
                  <a:gd name="T31" fmla="*/ 340 h 540"/>
                  <a:gd name="T32" fmla="*/ 100 w 540"/>
                  <a:gd name="T33" fmla="*/ 270 h 540"/>
                  <a:gd name="T34" fmla="*/ 101 w 540"/>
                  <a:gd name="T35" fmla="*/ 199 h 540"/>
                  <a:gd name="T36" fmla="*/ 109 w 540"/>
                  <a:gd name="T37" fmla="*/ 158 h 540"/>
                  <a:gd name="T38" fmla="*/ 128 w 540"/>
                  <a:gd name="T39" fmla="*/ 128 h 540"/>
                  <a:gd name="T40" fmla="*/ 158 w 540"/>
                  <a:gd name="T41" fmla="*/ 109 h 540"/>
                  <a:gd name="T42" fmla="*/ 200 w 540"/>
                  <a:gd name="T43" fmla="*/ 101 h 540"/>
                  <a:gd name="T44" fmla="*/ 270 w 540"/>
                  <a:gd name="T45" fmla="*/ 100 h 540"/>
                  <a:gd name="T46" fmla="*/ 340 w 540"/>
                  <a:gd name="T47" fmla="*/ 101 h 540"/>
                  <a:gd name="T48" fmla="*/ 381 w 540"/>
                  <a:gd name="T49" fmla="*/ 109 h 540"/>
                  <a:gd name="T50" fmla="*/ 411 w 540"/>
                  <a:gd name="T51" fmla="*/ 128 h 540"/>
                  <a:gd name="T52" fmla="*/ 431 w 540"/>
                  <a:gd name="T53" fmla="*/ 158 h 540"/>
                  <a:gd name="T54" fmla="*/ 439 w 540"/>
                  <a:gd name="T55" fmla="*/ 199 h 540"/>
                  <a:gd name="T56" fmla="*/ 440 w 540"/>
                  <a:gd name="T57" fmla="*/ 270 h 540"/>
                  <a:gd name="T58" fmla="*/ 439 w 540"/>
                  <a:gd name="T59" fmla="*/ 3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40" h="540">
                    <a:moveTo>
                      <a:pt x="270" y="0"/>
                    </a:moveTo>
                    <a:cubicBezTo>
                      <a:pt x="121" y="0"/>
                      <a:pt x="0" y="120"/>
                      <a:pt x="0" y="270"/>
                    </a:cubicBezTo>
                    <a:cubicBezTo>
                      <a:pt x="0" y="419"/>
                      <a:pt x="121" y="540"/>
                      <a:pt x="270" y="540"/>
                    </a:cubicBezTo>
                    <a:cubicBezTo>
                      <a:pt x="419" y="540"/>
                      <a:pt x="540" y="419"/>
                      <a:pt x="540" y="270"/>
                    </a:cubicBezTo>
                    <a:cubicBezTo>
                      <a:pt x="540" y="120"/>
                      <a:pt x="419" y="0"/>
                      <a:pt x="270" y="0"/>
                    </a:cubicBezTo>
                    <a:close/>
                    <a:moveTo>
                      <a:pt x="439" y="340"/>
                    </a:moveTo>
                    <a:cubicBezTo>
                      <a:pt x="438" y="358"/>
                      <a:pt x="435" y="370"/>
                      <a:pt x="431" y="381"/>
                    </a:cubicBezTo>
                    <a:cubicBezTo>
                      <a:pt x="427" y="392"/>
                      <a:pt x="421" y="402"/>
                      <a:pt x="411" y="411"/>
                    </a:cubicBezTo>
                    <a:cubicBezTo>
                      <a:pt x="402" y="420"/>
                      <a:pt x="392" y="426"/>
                      <a:pt x="381" y="431"/>
                    </a:cubicBezTo>
                    <a:cubicBezTo>
                      <a:pt x="370" y="435"/>
                      <a:pt x="358" y="438"/>
                      <a:pt x="340" y="439"/>
                    </a:cubicBezTo>
                    <a:cubicBezTo>
                      <a:pt x="322" y="439"/>
                      <a:pt x="316" y="440"/>
                      <a:pt x="270" y="440"/>
                    </a:cubicBezTo>
                    <a:cubicBezTo>
                      <a:pt x="224" y="440"/>
                      <a:pt x="218" y="439"/>
                      <a:pt x="200" y="439"/>
                    </a:cubicBezTo>
                    <a:cubicBezTo>
                      <a:pt x="182" y="438"/>
                      <a:pt x="169" y="435"/>
                      <a:pt x="158" y="431"/>
                    </a:cubicBezTo>
                    <a:cubicBezTo>
                      <a:pt x="147" y="426"/>
                      <a:pt x="138" y="420"/>
                      <a:pt x="128" y="411"/>
                    </a:cubicBezTo>
                    <a:cubicBezTo>
                      <a:pt x="119" y="402"/>
                      <a:pt x="113" y="392"/>
                      <a:pt x="109" y="381"/>
                    </a:cubicBezTo>
                    <a:cubicBezTo>
                      <a:pt x="105" y="370"/>
                      <a:pt x="102" y="358"/>
                      <a:pt x="101" y="340"/>
                    </a:cubicBezTo>
                    <a:cubicBezTo>
                      <a:pt x="100" y="322"/>
                      <a:pt x="100" y="316"/>
                      <a:pt x="100" y="270"/>
                    </a:cubicBezTo>
                    <a:cubicBezTo>
                      <a:pt x="100" y="223"/>
                      <a:pt x="100" y="218"/>
                      <a:pt x="101" y="199"/>
                    </a:cubicBezTo>
                    <a:cubicBezTo>
                      <a:pt x="102" y="181"/>
                      <a:pt x="105" y="169"/>
                      <a:pt x="109" y="158"/>
                    </a:cubicBezTo>
                    <a:cubicBezTo>
                      <a:pt x="113" y="147"/>
                      <a:pt x="119" y="138"/>
                      <a:pt x="128" y="128"/>
                    </a:cubicBezTo>
                    <a:cubicBezTo>
                      <a:pt x="138" y="119"/>
                      <a:pt x="147" y="113"/>
                      <a:pt x="158" y="109"/>
                    </a:cubicBezTo>
                    <a:cubicBezTo>
                      <a:pt x="169" y="104"/>
                      <a:pt x="182" y="101"/>
                      <a:pt x="200" y="101"/>
                    </a:cubicBezTo>
                    <a:cubicBezTo>
                      <a:pt x="218" y="100"/>
                      <a:pt x="224" y="100"/>
                      <a:pt x="270" y="100"/>
                    </a:cubicBezTo>
                    <a:cubicBezTo>
                      <a:pt x="316" y="100"/>
                      <a:pt x="322" y="100"/>
                      <a:pt x="340" y="101"/>
                    </a:cubicBezTo>
                    <a:cubicBezTo>
                      <a:pt x="358" y="101"/>
                      <a:pt x="370" y="104"/>
                      <a:pt x="381" y="109"/>
                    </a:cubicBezTo>
                    <a:cubicBezTo>
                      <a:pt x="392" y="113"/>
                      <a:pt x="402" y="119"/>
                      <a:pt x="411" y="128"/>
                    </a:cubicBezTo>
                    <a:cubicBezTo>
                      <a:pt x="421" y="138"/>
                      <a:pt x="427" y="147"/>
                      <a:pt x="431" y="158"/>
                    </a:cubicBezTo>
                    <a:cubicBezTo>
                      <a:pt x="435" y="169"/>
                      <a:pt x="438" y="181"/>
                      <a:pt x="439" y="199"/>
                    </a:cubicBezTo>
                    <a:cubicBezTo>
                      <a:pt x="440" y="218"/>
                      <a:pt x="440" y="223"/>
                      <a:pt x="440" y="270"/>
                    </a:cubicBezTo>
                    <a:cubicBezTo>
                      <a:pt x="440" y="316"/>
                      <a:pt x="440" y="322"/>
                      <a:pt x="439" y="3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731373" y="6335957"/>
              <a:ext cx="323850" cy="323850"/>
            </a:xfrm>
            <a:custGeom>
              <a:avLst/>
              <a:gdLst>
                <a:gd name="T0" fmla="*/ 270 w 540"/>
                <a:gd name="T1" fmla="*/ 0 h 540"/>
                <a:gd name="T2" fmla="*/ 0 w 540"/>
                <a:gd name="T3" fmla="*/ 270 h 540"/>
                <a:gd name="T4" fmla="*/ 270 w 540"/>
                <a:gd name="T5" fmla="*/ 540 h 540"/>
                <a:gd name="T6" fmla="*/ 540 w 540"/>
                <a:gd name="T7" fmla="*/ 270 h 540"/>
                <a:gd name="T8" fmla="*/ 270 w 540"/>
                <a:gd name="T9" fmla="*/ 0 h 540"/>
                <a:gd name="T10" fmla="*/ 419 w 540"/>
                <a:gd name="T11" fmla="*/ 212 h 540"/>
                <a:gd name="T12" fmla="*/ 419 w 540"/>
                <a:gd name="T13" fmla="*/ 221 h 540"/>
                <a:gd name="T14" fmla="*/ 215 w 540"/>
                <a:gd name="T15" fmla="*/ 425 h 540"/>
                <a:gd name="T16" fmla="*/ 105 w 540"/>
                <a:gd name="T17" fmla="*/ 393 h 540"/>
                <a:gd name="T18" fmla="*/ 122 w 540"/>
                <a:gd name="T19" fmla="*/ 394 h 540"/>
                <a:gd name="T20" fmla="*/ 212 w 540"/>
                <a:gd name="T21" fmla="*/ 363 h 540"/>
                <a:gd name="T22" fmla="*/ 145 w 540"/>
                <a:gd name="T23" fmla="*/ 313 h 540"/>
                <a:gd name="T24" fmla="*/ 158 w 540"/>
                <a:gd name="T25" fmla="*/ 315 h 540"/>
                <a:gd name="T26" fmla="*/ 177 w 540"/>
                <a:gd name="T27" fmla="*/ 312 h 540"/>
                <a:gd name="T28" fmla="*/ 119 w 540"/>
                <a:gd name="T29" fmla="*/ 242 h 540"/>
                <a:gd name="T30" fmla="*/ 119 w 540"/>
                <a:gd name="T31" fmla="*/ 241 h 540"/>
                <a:gd name="T32" fmla="*/ 152 w 540"/>
                <a:gd name="T33" fmla="*/ 250 h 540"/>
                <a:gd name="T34" fmla="*/ 120 w 540"/>
                <a:gd name="T35" fmla="*/ 190 h 540"/>
                <a:gd name="T36" fmla="*/ 130 w 540"/>
                <a:gd name="T37" fmla="*/ 154 h 540"/>
                <a:gd name="T38" fmla="*/ 277 w 540"/>
                <a:gd name="T39" fmla="*/ 229 h 540"/>
                <a:gd name="T40" fmla="*/ 276 w 540"/>
                <a:gd name="T41" fmla="*/ 213 h 540"/>
                <a:gd name="T42" fmla="*/ 347 w 540"/>
                <a:gd name="T43" fmla="*/ 141 h 540"/>
                <a:gd name="T44" fmla="*/ 400 w 540"/>
                <a:gd name="T45" fmla="*/ 164 h 540"/>
                <a:gd name="T46" fmla="*/ 445 w 540"/>
                <a:gd name="T47" fmla="*/ 146 h 540"/>
                <a:gd name="T48" fmla="*/ 414 w 540"/>
                <a:gd name="T49" fmla="*/ 186 h 540"/>
                <a:gd name="T50" fmla="*/ 455 w 540"/>
                <a:gd name="T51" fmla="*/ 175 h 540"/>
                <a:gd name="T52" fmla="*/ 419 w 540"/>
                <a:gd name="T53" fmla="*/ 21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0" h="540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19"/>
                    <a:pt x="121" y="540"/>
                    <a:pt x="270" y="540"/>
                  </a:cubicBezTo>
                  <a:cubicBezTo>
                    <a:pt x="419" y="540"/>
                    <a:pt x="540" y="419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  <a:moveTo>
                    <a:pt x="419" y="212"/>
                  </a:moveTo>
                  <a:cubicBezTo>
                    <a:pt x="419" y="215"/>
                    <a:pt x="419" y="218"/>
                    <a:pt x="419" y="221"/>
                  </a:cubicBezTo>
                  <a:cubicBezTo>
                    <a:pt x="419" y="316"/>
                    <a:pt x="347" y="425"/>
                    <a:pt x="215" y="425"/>
                  </a:cubicBezTo>
                  <a:cubicBezTo>
                    <a:pt x="175" y="425"/>
                    <a:pt x="137" y="413"/>
                    <a:pt x="105" y="393"/>
                  </a:cubicBezTo>
                  <a:cubicBezTo>
                    <a:pt x="111" y="394"/>
                    <a:pt x="117" y="394"/>
                    <a:pt x="122" y="394"/>
                  </a:cubicBezTo>
                  <a:cubicBezTo>
                    <a:pt x="156" y="394"/>
                    <a:pt x="187" y="382"/>
                    <a:pt x="212" y="363"/>
                  </a:cubicBezTo>
                  <a:cubicBezTo>
                    <a:pt x="180" y="363"/>
                    <a:pt x="154" y="342"/>
                    <a:pt x="145" y="313"/>
                  </a:cubicBezTo>
                  <a:cubicBezTo>
                    <a:pt x="149" y="314"/>
                    <a:pt x="153" y="315"/>
                    <a:pt x="158" y="315"/>
                  </a:cubicBezTo>
                  <a:cubicBezTo>
                    <a:pt x="165" y="315"/>
                    <a:pt x="171" y="314"/>
                    <a:pt x="177" y="312"/>
                  </a:cubicBezTo>
                  <a:cubicBezTo>
                    <a:pt x="144" y="306"/>
                    <a:pt x="119" y="277"/>
                    <a:pt x="119" y="242"/>
                  </a:cubicBezTo>
                  <a:cubicBezTo>
                    <a:pt x="119" y="242"/>
                    <a:pt x="119" y="241"/>
                    <a:pt x="119" y="241"/>
                  </a:cubicBezTo>
                  <a:cubicBezTo>
                    <a:pt x="129" y="246"/>
                    <a:pt x="140" y="250"/>
                    <a:pt x="152" y="250"/>
                  </a:cubicBezTo>
                  <a:cubicBezTo>
                    <a:pt x="133" y="237"/>
                    <a:pt x="120" y="215"/>
                    <a:pt x="120" y="190"/>
                  </a:cubicBezTo>
                  <a:cubicBezTo>
                    <a:pt x="120" y="177"/>
                    <a:pt x="124" y="165"/>
                    <a:pt x="130" y="154"/>
                  </a:cubicBezTo>
                  <a:cubicBezTo>
                    <a:pt x="165" y="198"/>
                    <a:pt x="218" y="226"/>
                    <a:pt x="277" y="229"/>
                  </a:cubicBezTo>
                  <a:cubicBezTo>
                    <a:pt x="276" y="224"/>
                    <a:pt x="276" y="218"/>
                    <a:pt x="276" y="213"/>
                  </a:cubicBezTo>
                  <a:cubicBezTo>
                    <a:pt x="276" y="173"/>
                    <a:pt x="308" y="141"/>
                    <a:pt x="347" y="141"/>
                  </a:cubicBezTo>
                  <a:cubicBezTo>
                    <a:pt x="368" y="141"/>
                    <a:pt x="387" y="150"/>
                    <a:pt x="400" y="164"/>
                  </a:cubicBezTo>
                  <a:cubicBezTo>
                    <a:pt x="416" y="161"/>
                    <a:pt x="431" y="155"/>
                    <a:pt x="445" y="146"/>
                  </a:cubicBezTo>
                  <a:cubicBezTo>
                    <a:pt x="440" y="163"/>
                    <a:pt x="428" y="177"/>
                    <a:pt x="414" y="186"/>
                  </a:cubicBezTo>
                  <a:cubicBezTo>
                    <a:pt x="428" y="184"/>
                    <a:pt x="442" y="180"/>
                    <a:pt x="455" y="175"/>
                  </a:cubicBezTo>
                  <a:cubicBezTo>
                    <a:pt x="445" y="189"/>
                    <a:pt x="433" y="202"/>
                    <a:pt x="419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5" name="Ryhmä 4"/>
            <p:cNvGrpSpPr/>
            <p:nvPr userDrawn="1"/>
          </p:nvGrpSpPr>
          <p:grpSpPr>
            <a:xfrm>
              <a:off x="7500156" y="6335957"/>
              <a:ext cx="325438" cy="323850"/>
              <a:chOff x="7429440" y="6335957"/>
              <a:chExt cx="325438" cy="323850"/>
            </a:xfrm>
            <a:grpFill/>
          </p:grpSpPr>
          <p:sp>
            <p:nvSpPr>
              <p:cNvPr id="27" name="Freeform 9"/>
              <p:cNvSpPr>
                <a:spLocks noEditPoints="1"/>
              </p:cNvSpPr>
              <p:nvPr userDrawn="1"/>
            </p:nvSpPr>
            <p:spPr bwMode="auto">
              <a:xfrm>
                <a:off x="7429440" y="6335957"/>
                <a:ext cx="325438" cy="323850"/>
              </a:xfrm>
              <a:custGeom>
                <a:avLst/>
                <a:gdLst>
                  <a:gd name="T0" fmla="*/ 270 w 540"/>
                  <a:gd name="T1" fmla="*/ 0 h 540"/>
                  <a:gd name="T2" fmla="*/ 0 w 540"/>
                  <a:gd name="T3" fmla="*/ 270 h 540"/>
                  <a:gd name="T4" fmla="*/ 270 w 540"/>
                  <a:gd name="T5" fmla="*/ 540 h 540"/>
                  <a:gd name="T6" fmla="*/ 540 w 540"/>
                  <a:gd name="T7" fmla="*/ 270 h 540"/>
                  <a:gd name="T8" fmla="*/ 270 w 540"/>
                  <a:gd name="T9" fmla="*/ 0 h 540"/>
                  <a:gd name="T10" fmla="*/ 442 w 540"/>
                  <a:gd name="T11" fmla="*/ 356 h 540"/>
                  <a:gd name="T12" fmla="*/ 411 w 540"/>
                  <a:gd name="T13" fmla="*/ 388 h 540"/>
                  <a:gd name="T14" fmla="*/ 270 w 540"/>
                  <a:gd name="T15" fmla="*/ 396 h 540"/>
                  <a:gd name="T16" fmla="*/ 129 w 540"/>
                  <a:gd name="T17" fmla="*/ 388 h 540"/>
                  <a:gd name="T18" fmla="*/ 98 w 540"/>
                  <a:gd name="T19" fmla="*/ 356 h 540"/>
                  <a:gd name="T20" fmla="*/ 90 w 540"/>
                  <a:gd name="T21" fmla="*/ 270 h 540"/>
                  <a:gd name="T22" fmla="*/ 98 w 540"/>
                  <a:gd name="T23" fmla="*/ 183 h 540"/>
                  <a:gd name="T24" fmla="*/ 129 w 540"/>
                  <a:gd name="T25" fmla="*/ 151 h 540"/>
                  <a:gd name="T26" fmla="*/ 270 w 540"/>
                  <a:gd name="T27" fmla="*/ 144 h 540"/>
                  <a:gd name="T28" fmla="*/ 411 w 540"/>
                  <a:gd name="T29" fmla="*/ 151 h 540"/>
                  <a:gd name="T30" fmla="*/ 442 w 540"/>
                  <a:gd name="T31" fmla="*/ 183 h 540"/>
                  <a:gd name="T32" fmla="*/ 450 w 540"/>
                  <a:gd name="T33" fmla="*/ 270 h 540"/>
                  <a:gd name="T34" fmla="*/ 442 w 540"/>
                  <a:gd name="T35" fmla="*/ 356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0" h="540">
                    <a:moveTo>
                      <a:pt x="270" y="0"/>
                    </a:moveTo>
                    <a:cubicBezTo>
                      <a:pt x="121" y="0"/>
                      <a:pt x="0" y="120"/>
                      <a:pt x="0" y="270"/>
                    </a:cubicBezTo>
                    <a:cubicBezTo>
                      <a:pt x="0" y="419"/>
                      <a:pt x="121" y="540"/>
                      <a:pt x="270" y="540"/>
                    </a:cubicBezTo>
                    <a:cubicBezTo>
                      <a:pt x="419" y="540"/>
                      <a:pt x="540" y="419"/>
                      <a:pt x="540" y="270"/>
                    </a:cubicBezTo>
                    <a:cubicBezTo>
                      <a:pt x="540" y="120"/>
                      <a:pt x="419" y="0"/>
                      <a:pt x="270" y="0"/>
                    </a:cubicBezTo>
                    <a:close/>
                    <a:moveTo>
                      <a:pt x="442" y="356"/>
                    </a:moveTo>
                    <a:cubicBezTo>
                      <a:pt x="438" y="372"/>
                      <a:pt x="426" y="384"/>
                      <a:pt x="411" y="388"/>
                    </a:cubicBezTo>
                    <a:cubicBezTo>
                      <a:pt x="383" y="396"/>
                      <a:pt x="270" y="396"/>
                      <a:pt x="270" y="396"/>
                    </a:cubicBezTo>
                    <a:cubicBezTo>
                      <a:pt x="270" y="396"/>
                      <a:pt x="157" y="396"/>
                      <a:pt x="129" y="388"/>
                    </a:cubicBezTo>
                    <a:cubicBezTo>
                      <a:pt x="114" y="384"/>
                      <a:pt x="102" y="372"/>
                      <a:pt x="98" y="356"/>
                    </a:cubicBezTo>
                    <a:cubicBezTo>
                      <a:pt x="90" y="328"/>
                      <a:pt x="90" y="270"/>
                      <a:pt x="90" y="270"/>
                    </a:cubicBezTo>
                    <a:cubicBezTo>
                      <a:pt x="90" y="270"/>
                      <a:pt x="90" y="211"/>
                      <a:pt x="98" y="183"/>
                    </a:cubicBezTo>
                    <a:cubicBezTo>
                      <a:pt x="102" y="167"/>
                      <a:pt x="114" y="155"/>
                      <a:pt x="129" y="151"/>
                    </a:cubicBezTo>
                    <a:cubicBezTo>
                      <a:pt x="157" y="144"/>
                      <a:pt x="270" y="144"/>
                      <a:pt x="270" y="144"/>
                    </a:cubicBezTo>
                    <a:cubicBezTo>
                      <a:pt x="270" y="144"/>
                      <a:pt x="383" y="144"/>
                      <a:pt x="411" y="151"/>
                    </a:cubicBezTo>
                    <a:cubicBezTo>
                      <a:pt x="426" y="155"/>
                      <a:pt x="438" y="167"/>
                      <a:pt x="442" y="183"/>
                    </a:cubicBezTo>
                    <a:cubicBezTo>
                      <a:pt x="450" y="211"/>
                      <a:pt x="450" y="270"/>
                      <a:pt x="450" y="270"/>
                    </a:cubicBezTo>
                    <a:cubicBezTo>
                      <a:pt x="450" y="270"/>
                      <a:pt x="450" y="328"/>
                      <a:pt x="442" y="3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Freeform 10"/>
              <p:cNvSpPr>
                <a:spLocks/>
              </p:cNvSpPr>
              <p:nvPr userDrawn="1"/>
            </p:nvSpPr>
            <p:spPr bwMode="auto">
              <a:xfrm>
                <a:off x="7570727" y="6464545"/>
                <a:ext cx="55563" cy="65088"/>
              </a:xfrm>
              <a:custGeom>
                <a:avLst/>
                <a:gdLst>
                  <a:gd name="T0" fmla="*/ 0 w 35"/>
                  <a:gd name="T1" fmla="*/ 41 h 41"/>
                  <a:gd name="T2" fmla="*/ 35 w 35"/>
                  <a:gd name="T3" fmla="*/ 21 h 41"/>
                  <a:gd name="T4" fmla="*/ 0 w 35"/>
                  <a:gd name="T5" fmla="*/ 0 h 41"/>
                  <a:gd name="T6" fmla="*/ 0 w 35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1">
                    <a:moveTo>
                      <a:pt x="0" y="41"/>
                    </a:moveTo>
                    <a:lnTo>
                      <a:pt x="35" y="21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7114971" y="6335957"/>
              <a:ext cx="325438" cy="323850"/>
            </a:xfrm>
            <a:custGeom>
              <a:avLst/>
              <a:gdLst>
                <a:gd name="T0" fmla="*/ 270 w 540"/>
                <a:gd name="T1" fmla="*/ 0 h 540"/>
                <a:gd name="T2" fmla="*/ 0 w 540"/>
                <a:gd name="T3" fmla="*/ 270 h 540"/>
                <a:gd name="T4" fmla="*/ 270 w 540"/>
                <a:gd name="T5" fmla="*/ 540 h 540"/>
                <a:gd name="T6" fmla="*/ 540 w 540"/>
                <a:gd name="T7" fmla="*/ 270 h 540"/>
                <a:gd name="T8" fmla="*/ 270 w 540"/>
                <a:gd name="T9" fmla="*/ 0 h 540"/>
                <a:gd name="T10" fmla="*/ 181 w 540"/>
                <a:gd name="T11" fmla="*/ 417 h 540"/>
                <a:gd name="T12" fmla="*/ 123 w 540"/>
                <a:gd name="T13" fmla="*/ 417 h 540"/>
                <a:gd name="T14" fmla="*/ 119 w 540"/>
                <a:gd name="T15" fmla="*/ 413 h 540"/>
                <a:gd name="T16" fmla="*/ 119 w 540"/>
                <a:gd name="T17" fmla="*/ 208 h 540"/>
                <a:gd name="T18" fmla="*/ 123 w 540"/>
                <a:gd name="T19" fmla="*/ 204 h 540"/>
                <a:gd name="T20" fmla="*/ 181 w 540"/>
                <a:gd name="T21" fmla="*/ 204 h 540"/>
                <a:gd name="T22" fmla="*/ 186 w 540"/>
                <a:gd name="T23" fmla="*/ 209 h 540"/>
                <a:gd name="T24" fmla="*/ 186 w 540"/>
                <a:gd name="T25" fmla="*/ 311 h 540"/>
                <a:gd name="T26" fmla="*/ 186 w 540"/>
                <a:gd name="T27" fmla="*/ 412 h 540"/>
                <a:gd name="T28" fmla="*/ 181 w 540"/>
                <a:gd name="T29" fmla="*/ 417 h 540"/>
                <a:gd name="T30" fmla="*/ 152 w 540"/>
                <a:gd name="T31" fmla="*/ 175 h 540"/>
                <a:gd name="T32" fmla="*/ 114 w 540"/>
                <a:gd name="T33" fmla="*/ 136 h 540"/>
                <a:gd name="T34" fmla="*/ 153 w 540"/>
                <a:gd name="T35" fmla="*/ 98 h 540"/>
                <a:gd name="T36" fmla="*/ 191 w 540"/>
                <a:gd name="T37" fmla="*/ 136 h 540"/>
                <a:gd name="T38" fmla="*/ 152 w 540"/>
                <a:gd name="T39" fmla="*/ 175 h 540"/>
                <a:gd name="T40" fmla="*/ 434 w 540"/>
                <a:gd name="T41" fmla="*/ 413 h 540"/>
                <a:gd name="T42" fmla="*/ 430 w 540"/>
                <a:gd name="T43" fmla="*/ 417 h 540"/>
                <a:gd name="T44" fmla="*/ 372 w 540"/>
                <a:gd name="T45" fmla="*/ 417 h 540"/>
                <a:gd name="T46" fmla="*/ 368 w 540"/>
                <a:gd name="T47" fmla="*/ 413 h 540"/>
                <a:gd name="T48" fmla="*/ 368 w 540"/>
                <a:gd name="T49" fmla="*/ 306 h 540"/>
                <a:gd name="T50" fmla="*/ 365 w 540"/>
                <a:gd name="T51" fmla="*/ 280 h 540"/>
                <a:gd name="T52" fmla="*/ 332 w 540"/>
                <a:gd name="T53" fmla="*/ 257 h 540"/>
                <a:gd name="T54" fmla="*/ 295 w 540"/>
                <a:gd name="T55" fmla="*/ 292 h 540"/>
                <a:gd name="T56" fmla="*/ 294 w 540"/>
                <a:gd name="T57" fmla="*/ 309 h 540"/>
                <a:gd name="T58" fmla="*/ 294 w 540"/>
                <a:gd name="T59" fmla="*/ 413 h 540"/>
                <a:gd name="T60" fmla="*/ 289 w 540"/>
                <a:gd name="T61" fmla="*/ 417 h 540"/>
                <a:gd name="T62" fmla="*/ 231 w 540"/>
                <a:gd name="T63" fmla="*/ 417 h 540"/>
                <a:gd name="T64" fmla="*/ 227 w 540"/>
                <a:gd name="T65" fmla="*/ 413 h 540"/>
                <a:gd name="T66" fmla="*/ 227 w 540"/>
                <a:gd name="T67" fmla="*/ 208 h 540"/>
                <a:gd name="T68" fmla="*/ 232 w 540"/>
                <a:gd name="T69" fmla="*/ 204 h 540"/>
                <a:gd name="T70" fmla="*/ 287 w 540"/>
                <a:gd name="T71" fmla="*/ 204 h 540"/>
                <a:gd name="T72" fmla="*/ 291 w 540"/>
                <a:gd name="T73" fmla="*/ 208 h 540"/>
                <a:gd name="T74" fmla="*/ 291 w 540"/>
                <a:gd name="T75" fmla="*/ 233 h 540"/>
                <a:gd name="T76" fmla="*/ 303 w 540"/>
                <a:gd name="T77" fmla="*/ 218 h 540"/>
                <a:gd name="T78" fmla="*/ 353 w 540"/>
                <a:gd name="T79" fmla="*/ 199 h 540"/>
                <a:gd name="T80" fmla="*/ 385 w 540"/>
                <a:gd name="T81" fmla="*/ 203 h 540"/>
                <a:gd name="T82" fmla="*/ 428 w 540"/>
                <a:gd name="T83" fmla="*/ 248 h 540"/>
                <a:gd name="T84" fmla="*/ 434 w 540"/>
                <a:gd name="T85" fmla="*/ 301 h 540"/>
                <a:gd name="T86" fmla="*/ 434 w 540"/>
                <a:gd name="T87" fmla="*/ 413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0" h="540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19"/>
                    <a:pt x="121" y="540"/>
                    <a:pt x="270" y="540"/>
                  </a:cubicBezTo>
                  <a:cubicBezTo>
                    <a:pt x="419" y="540"/>
                    <a:pt x="540" y="419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  <a:moveTo>
                    <a:pt x="181" y="417"/>
                  </a:moveTo>
                  <a:cubicBezTo>
                    <a:pt x="162" y="417"/>
                    <a:pt x="142" y="417"/>
                    <a:pt x="123" y="417"/>
                  </a:cubicBezTo>
                  <a:cubicBezTo>
                    <a:pt x="120" y="417"/>
                    <a:pt x="119" y="416"/>
                    <a:pt x="119" y="413"/>
                  </a:cubicBezTo>
                  <a:cubicBezTo>
                    <a:pt x="119" y="345"/>
                    <a:pt x="119" y="276"/>
                    <a:pt x="119" y="208"/>
                  </a:cubicBezTo>
                  <a:cubicBezTo>
                    <a:pt x="119" y="205"/>
                    <a:pt x="120" y="204"/>
                    <a:pt x="123" y="204"/>
                  </a:cubicBezTo>
                  <a:cubicBezTo>
                    <a:pt x="142" y="204"/>
                    <a:pt x="162" y="204"/>
                    <a:pt x="181" y="204"/>
                  </a:cubicBezTo>
                  <a:cubicBezTo>
                    <a:pt x="185" y="204"/>
                    <a:pt x="186" y="205"/>
                    <a:pt x="186" y="209"/>
                  </a:cubicBezTo>
                  <a:cubicBezTo>
                    <a:pt x="185" y="243"/>
                    <a:pt x="186" y="277"/>
                    <a:pt x="186" y="311"/>
                  </a:cubicBezTo>
                  <a:cubicBezTo>
                    <a:pt x="186" y="345"/>
                    <a:pt x="185" y="378"/>
                    <a:pt x="186" y="412"/>
                  </a:cubicBezTo>
                  <a:cubicBezTo>
                    <a:pt x="186" y="416"/>
                    <a:pt x="185" y="417"/>
                    <a:pt x="181" y="417"/>
                  </a:cubicBezTo>
                  <a:close/>
                  <a:moveTo>
                    <a:pt x="152" y="175"/>
                  </a:moveTo>
                  <a:cubicBezTo>
                    <a:pt x="132" y="175"/>
                    <a:pt x="114" y="157"/>
                    <a:pt x="114" y="136"/>
                  </a:cubicBezTo>
                  <a:cubicBezTo>
                    <a:pt x="114" y="115"/>
                    <a:pt x="131" y="98"/>
                    <a:pt x="153" y="98"/>
                  </a:cubicBezTo>
                  <a:cubicBezTo>
                    <a:pt x="174" y="98"/>
                    <a:pt x="191" y="115"/>
                    <a:pt x="191" y="136"/>
                  </a:cubicBezTo>
                  <a:cubicBezTo>
                    <a:pt x="191" y="157"/>
                    <a:pt x="174" y="175"/>
                    <a:pt x="152" y="175"/>
                  </a:cubicBezTo>
                  <a:close/>
                  <a:moveTo>
                    <a:pt x="434" y="413"/>
                  </a:moveTo>
                  <a:cubicBezTo>
                    <a:pt x="434" y="416"/>
                    <a:pt x="433" y="417"/>
                    <a:pt x="430" y="417"/>
                  </a:cubicBezTo>
                  <a:cubicBezTo>
                    <a:pt x="410" y="417"/>
                    <a:pt x="391" y="417"/>
                    <a:pt x="372" y="417"/>
                  </a:cubicBezTo>
                  <a:cubicBezTo>
                    <a:pt x="369" y="417"/>
                    <a:pt x="368" y="416"/>
                    <a:pt x="368" y="413"/>
                  </a:cubicBezTo>
                  <a:cubicBezTo>
                    <a:pt x="368" y="377"/>
                    <a:pt x="368" y="342"/>
                    <a:pt x="368" y="306"/>
                  </a:cubicBezTo>
                  <a:cubicBezTo>
                    <a:pt x="368" y="298"/>
                    <a:pt x="367" y="289"/>
                    <a:pt x="365" y="280"/>
                  </a:cubicBezTo>
                  <a:cubicBezTo>
                    <a:pt x="360" y="264"/>
                    <a:pt x="349" y="256"/>
                    <a:pt x="332" y="257"/>
                  </a:cubicBezTo>
                  <a:cubicBezTo>
                    <a:pt x="309" y="258"/>
                    <a:pt x="298" y="269"/>
                    <a:pt x="295" y="292"/>
                  </a:cubicBezTo>
                  <a:cubicBezTo>
                    <a:pt x="294" y="298"/>
                    <a:pt x="294" y="304"/>
                    <a:pt x="294" y="309"/>
                  </a:cubicBezTo>
                  <a:cubicBezTo>
                    <a:pt x="294" y="344"/>
                    <a:pt x="294" y="378"/>
                    <a:pt x="294" y="413"/>
                  </a:cubicBezTo>
                  <a:cubicBezTo>
                    <a:pt x="294" y="416"/>
                    <a:pt x="293" y="417"/>
                    <a:pt x="289" y="417"/>
                  </a:cubicBezTo>
                  <a:cubicBezTo>
                    <a:pt x="270" y="417"/>
                    <a:pt x="251" y="417"/>
                    <a:pt x="231" y="417"/>
                  </a:cubicBezTo>
                  <a:cubicBezTo>
                    <a:pt x="228" y="417"/>
                    <a:pt x="227" y="416"/>
                    <a:pt x="227" y="413"/>
                  </a:cubicBezTo>
                  <a:cubicBezTo>
                    <a:pt x="227" y="345"/>
                    <a:pt x="227" y="276"/>
                    <a:pt x="227" y="208"/>
                  </a:cubicBezTo>
                  <a:cubicBezTo>
                    <a:pt x="227" y="205"/>
                    <a:pt x="228" y="204"/>
                    <a:pt x="232" y="204"/>
                  </a:cubicBezTo>
                  <a:cubicBezTo>
                    <a:pt x="250" y="204"/>
                    <a:pt x="268" y="204"/>
                    <a:pt x="287" y="204"/>
                  </a:cubicBezTo>
                  <a:cubicBezTo>
                    <a:pt x="290" y="204"/>
                    <a:pt x="291" y="205"/>
                    <a:pt x="291" y="208"/>
                  </a:cubicBezTo>
                  <a:cubicBezTo>
                    <a:pt x="291" y="216"/>
                    <a:pt x="291" y="225"/>
                    <a:pt x="291" y="233"/>
                  </a:cubicBezTo>
                  <a:cubicBezTo>
                    <a:pt x="295" y="228"/>
                    <a:pt x="299" y="223"/>
                    <a:pt x="303" y="218"/>
                  </a:cubicBezTo>
                  <a:cubicBezTo>
                    <a:pt x="317" y="205"/>
                    <a:pt x="334" y="199"/>
                    <a:pt x="353" y="199"/>
                  </a:cubicBezTo>
                  <a:cubicBezTo>
                    <a:pt x="364" y="199"/>
                    <a:pt x="374" y="200"/>
                    <a:pt x="385" y="203"/>
                  </a:cubicBezTo>
                  <a:cubicBezTo>
                    <a:pt x="408" y="209"/>
                    <a:pt x="422" y="225"/>
                    <a:pt x="428" y="248"/>
                  </a:cubicBezTo>
                  <a:cubicBezTo>
                    <a:pt x="433" y="266"/>
                    <a:pt x="434" y="283"/>
                    <a:pt x="434" y="301"/>
                  </a:cubicBezTo>
                  <a:cubicBezTo>
                    <a:pt x="434" y="338"/>
                    <a:pt x="434" y="375"/>
                    <a:pt x="434" y="4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5964177" y="6335957"/>
              <a:ext cx="323850" cy="320675"/>
            </a:xfrm>
            <a:custGeom>
              <a:avLst/>
              <a:gdLst>
                <a:gd name="T0" fmla="*/ 270 w 540"/>
                <a:gd name="T1" fmla="*/ 0 h 536"/>
                <a:gd name="T2" fmla="*/ 0 w 540"/>
                <a:gd name="T3" fmla="*/ 270 h 536"/>
                <a:gd name="T4" fmla="*/ 228 w 540"/>
                <a:gd name="T5" fmla="*/ 536 h 536"/>
                <a:gd name="T6" fmla="*/ 228 w 540"/>
                <a:gd name="T7" fmla="*/ 348 h 536"/>
                <a:gd name="T8" fmla="*/ 159 w 540"/>
                <a:gd name="T9" fmla="*/ 348 h 536"/>
                <a:gd name="T10" fmla="*/ 159 w 540"/>
                <a:gd name="T11" fmla="*/ 270 h 536"/>
                <a:gd name="T12" fmla="*/ 228 w 540"/>
                <a:gd name="T13" fmla="*/ 270 h 536"/>
                <a:gd name="T14" fmla="*/ 228 w 540"/>
                <a:gd name="T15" fmla="*/ 210 h 536"/>
                <a:gd name="T16" fmla="*/ 330 w 540"/>
                <a:gd name="T17" fmla="*/ 105 h 536"/>
                <a:gd name="T18" fmla="*/ 390 w 540"/>
                <a:gd name="T19" fmla="*/ 110 h 536"/>
                <a:gd name="T20" fmla="*/ 390 w 540"/>
                <a:gd name="T21" fmla="*/ 177 h 536"/>
                <a:gd name="T22" fmla="*/ 356 w 540"/>
                <a:gd name="T23" fmla="*/ 177 h 536"/>
                <a:gd name="T24" fmla="*/ 312 w 540"/>
                <a:gd name="T25" fmla="*/ 219 h 536"/>
                <a:gd name="T26" fmla="*/ 312 w 540"/>
                <a:gd name="T27" fmla="*/ 270 h 536"/>
                <a:gd name="T28" fmla="*/ 387 w 540"/>
                <a:gd name="T29" fmla="*/ 270 h 536"/>
                <a:gd name="T30" fmla="*/ 375 w 540"/>
                <a:gd name="T31" fmla="*/ 348 h 536"/>
                <a:gd name="T32" fmla="*/ 312 w 540"/>
                <a:gd name="T33" fmla="*/ 348 h 536"/>
                <a:gd name="T34" fmla="*/ 312 w 540"/>
                <a:gd name="T35" fmla="*/ 536 h 536"/>
                <a:gd name="T36" fmla="*/ 540 w 540"/>
                <a:gd name="T37" fmla="*/ 270 h 536"/>
                <a:gd name="T38" fmla="*/ 270 w 540"/>
                <a:gd name="T3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0" h="536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04"/>
                    <a:pt x="98" y="516"/>
                    <a:pt x="228" y="536"/>
                  </a:cubicBezTo>
                  <a:cubicBezTo>
                    <a:pt x="228" y="348"/>
                    <a:pt x="228" y="348"/>
                    <a:pt x="228" y="348"/>
                  </a:cubicBezTo>
                  <a:cubicBezTo>
                    <a:pt x="159" y="348"/>
                    <a:pt x="159" y="348"/>
                    <a:pt x="159" y="348"/>
                  </a:cubicBezTo>
                  <a:cubicBezTo>
                    <a:pt x="159" y="270"/>
                    <a:pt x="159" y="270"/>
                    <a:pt x="159" y="270"/>
                  </a:cubicBezTo>
                  <a:cubicBezTo>
                    <a:pt x="228" y="270"/>
                    <a:pt x="228" y="270"/>
                    <a:pt x="228" y="270"/>
                  </a:cubicBezTo>
                  <a:cubicBezTo>
                    <a:pt x="228" y="210"/>
                    <a:pt x="228" y="210"/>
                    <a:pt x="228" y="210"/>
                  </a:cubicBezTo>
                  <a:cubicBezTo>
                    <a:pt x="228" y="142"/>
                    <a:pt x="268" y="105"/>
                    <a:pt x="330" y="105"/>
                  </a:cubicBezTo>
                  <a:cubicBezTo>
                    <a:pt x="359" y="105"/>
                    <a:pt x="390" y="110"/>
                    <a:pt x="390" y="110"/>
                  </a:cubicBezTo>
                  <a:cubicBezTo>
                    <a:pt x="390" y="177"/>
                    <a:pt x="390" y="177"/>
                    <a:pt x="390" y="177"/>
                  </a:cubicBezTo>
                  <a:cubicBezTo>
                    <a:pt x="356" y="177"/>
                    <a:pt x="356" y="177"/>
                    <a:pt x="356" y="177"/>
                  </a:cubicBezTo>
                  <a:cubicBezTo>
                    <a:pt x="322" y="177"/>
                    <a:pt x="312" y="198"/>
                    <a:pt x="312" y="219"/>
                  </a:cubicBezTo>
                  <a:cubicBezTo>
                    <a:pt x="312" y="270"/>
                    <a:pt x="312" y="270"/>
                    <a:pt x="312" y="270"/>
                  </a:cubicBezTo>
                  <a:cubicBezTo>
                    <a:pt x="387" y="270"/>
                    <a:pt x="387" y="270"/>
                    <a:pt x="387" y="270"/>
                  </a:cubicBezTo>
                  <a:cubicBezTo>
                    <a:pt x="375" y="348"/>
                    <a:pt x="375" y="348"/>
                    <a:pt x="375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536"/>
                    <a:pt x="312" y="536"/>
                    <a:pt x="312" y="536"/>
                  </a:cubicBezTo>
                  <a:cubicBezTo>
                    <a:pt x="441" y="516"/>
                    <a:pt x="540" y="404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 userDrawn="1">
            <p:ph type="ctrTitle"/>
          </p:nvPr>
        </p:nvSpPr>
        <p:spPr>
          <a:xfrm>
            <a:off x="5959414" y="1270000"/>
            <a:ext cx="5753161" cy="115088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959414" y="2636912"/>
            <a:ext cx="5753161" cy="300536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2624" y="1270000"/>
            <a:ext cx="3369220" cy="4372276"/>
          </a:xfrm>
          <a:prstGeom prst="rect">
            <a:avLst/>
          </a:prstGeom>
        </p:spPr>
      </p:pic>
      <p:pic>
        <p:nvPicPr>
          <p:cNvPr id="32" name="Kuva 3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213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_purppura_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0338" y="333374"/>
            <a:ext cx="4832237" cy="626427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57275" y="1122363"/>
            <a:ext cx="6658905" cy="212661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57275" y="3465004"/>
            <a:ext cx="5722801" cy="964597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6" name="Tekstin paikkamerkki 7"/>
          <p:cNvSpPr>
            <a:spLocks noGrp="1"/>
          </p:cNvSpPr>
          <p:nvPr>
            <p:ph type="body" sz="quarter" idx="12"/>
          </p:nvPr>
        </p:nvSpPr>
        <p:spPr>
          <a:xfrm>
            <a:off x="2207568" y="4962525"/>
            <a:ext cx="4032895" cy="727076"/>
          </a:xfrm>
          <a:noFill/>
        </p:spPr>
        <p:txBody>
          <a:bodyPr anchor="ctr" anchorCtr="0"/>
          <a:lstStyle>
            <a:lvl1pPr marL="36000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1"/>
          </p:nvPr>
        </p:nvSpPr>
        <p:spPr>
          <a:xfrm>
            <a:off x="1055580" y="468928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03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_purppura_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4245" y="330511"/>
            <a:ext cx="4837395" cy="625806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57275" y="1122363"/>
            <a:ext cx="6586897" cy="212661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57275" y="3465004"/>
            <a:ext cx="5722801" cy="1792796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6859" y="6237288"/>
            <a:ext cx="1440000" cy="4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67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purpp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7"/>
          <p:cNvSpPr>
            <a:spLocks noChangeAspect="1" noChangeArrowheads="1"/>
          </p:cNvSpPr>
          <p:nvPr userDrawn="1"/>
        </p:nvSpPr>
        <p:spPr bwMode="auto">
          <a:xfrm>
            <a:off x="1091444" y="1268760"/>
            <a:ext cx="4353584" cy="435358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40239" y="333375"/>
            <a:ext cx="5472338" cy="92392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1253031" y="1430348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240463" y="1628775"/>
            <a:ext cx="5472112" cy="43211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660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_purppura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71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55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lainaus_purpp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Ryhmä 9"/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3" name="Ryhmä 12"/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4" cy="4435511"/>
          </a:xfrm>
          <a:solidFill>
            <a:schemeClr val="accent2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5" y="2358776"/>
              <a:ext cx="4312103" cy="2870246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424" y="333375"/>
            <a:ext cx="5472113" cy="92392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4367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br>
              <a:rPr lang="fi-FI"/>
            </a:b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D0B9357-9661-48F7-A1F2-C31C785BF849}" type="datetime1">
              <a:rPr lang="fi-FI" smtClean="0"/>
              <a:pPr/>
              <a:t>28.6.2024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6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90" r:id="rId2"/>
    <p:sldLayoutId id="2147483880" r:id="rId3"/>
    <p:sldLayoutId id="2147483886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Inter SemiBold" panose="02000503000000020004" pitchFamily="2" charset="0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br>
              <a:rPr lang="fi-FI"/>
            </a:b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D0B9357-9661-48F7-A1F2-C31C785BF849}" type="datetime1">
              <a:rPr lang="fi-FI" smtClean="0"/>
              <a:pPr/>
              <a:t>28.6.2024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3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88" r:id="rId2"/>
    <p:sldLayoutId id="2147483810" r:id="rId3"/>
    <p:sldLayoutId id="2147483815" r:id="rId4"/>
    <p:sldLayoutId id="2147483818" r:id="rId5"/>
    <p:sldLayoutId id="2147483827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Inter SemiBold" panose="02000503000000020004" pitchFamily="2" charset="0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br>
              <a:rPr lang="fi-FI"/>
            </a:b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D0B9357-9661-48F7-A1F2-C31C785BF849}" type="datetime1">
              <a:rPr lang="fi-FI" smtClean="0"/>
              <a:pPr/>
              <a:t>28.6.2024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4" r:id="rId2"/>
    <p:sldLayoutId id="2147483849" r:id="rId3"/>
    <p:sldLayoutId id="2147483857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Inter SemiBold" panose="02000503000000020004" pitchFamily="2" charset="0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br>
              <a:rPr lang="fi-FI"/>
            </a:b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D0B9357-9661-48F7-A1F2-C31C785BF849}" type="datetime1">
              <a:rPr lang="fi-FI" smtClean="0"/>
              <a:pPr/>
              <a:t>28.6.2024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0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9" r:id="rId2"/>
    <p:sldLayoutId id="2147483791" r:id="rId3"/>
    <p:sldLayoutId id="2147483798" r:id="rId4"/>
    <p:sldLayoutId id="2147483828" r:id="rId5"/>
    <p:sldLayoutId id="2147483891" r:id="rId6"/>
    <p:sldLayoutId id="2147483896" r:id="rId7"/>
    <p:sldLayoutId id="2147483897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Inter SemiBold" panose="02000503000000020004" pitchFamily="2" charset="0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Henna.fager@pirha.fi" TargetMode="Externa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henna.fager@pirha.fi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n paikkamerkki 10"/>
          <p:cNvSpPr>
            <a:spLocks noGrp="1"/>
          </p:cNvSpPr>
          <p:nvPr>
            <p:ph type="body" sz="quarter" idx="12"/>
          </p:nvPr>
        </p:nvSpPr>
        <p:spPr>
          <a:xfrm>
            <a:off x="1028812" y="4458320"/>
            <a:ext cx="3780784" cy="1273613"/>
          </a:xfrm>
        </p:spPr>
        <p:txBody>
          <a:bodyPr/>
          <a:lstStyle/>
          <a:p>
            <a:pPr marL="359410"/>
            <a:r>
              <a:rPr lang="fi-FI"/>
              <a:t>Henna Fager</a:t>
            </a:r>
          </a:p>
          <a:p>
            <a:pPr marL="359410"/>
            <a:r>
              <a:rPr lang="fi-FI">
                <a:hlinkClick r:id="rId2"/>
              </a:rPr>
              <a:t>Henna.fager@pirha.fi</a:t>
            </a:r>
            <a:endParaRPr lang="fi-FI"/>
          </a:p>
          <a:p>
            <a:pPr marL="359410"/>
            <a:r>
              <a:rPr lang="fi-FI"/>
              <a:t>0401337534</a:t>
            </a:r>
          </a:p>
          <a:p>
            <a:pPr marL="359410"/>
            <a:r>
              <a:rPr lang="fi-FI"/>
              <a:t>Etsivä sosiaalityö,</a:t>
            </a:r>
          </a:p>
          <a:p>
            <a:pPr marL="359410"/>
            <a:r>
              <a:rPr lang="fi-FI"/>
              <a:t>Hoppu –hanke</a:t>
            </a:r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1028812" y="1727033"/>
            <a:ext cx="6268199" cy="2126617"/>
          </a:xfrm>
        </p:spPr>
        <p:txBody>
          <a:bodyPr/>
          <a:lstStyle/>
          <a:p>
            <a:r>
              <a:rPr lang="fi-FI" sz="4400" err="1"/>
              <a:t>Sekasin</a:t>
            </a:r>
            <a:r>
              <a:rPr lang="fi-FI" sz="4400"/>
              <a:t>-chat Pirkanmaan nuorten palveluna</a:t>
            </a:r>
            <a:endParaRPr lang="fi-FI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fi-FI" sz="2800">
              <a:solidFill>
                <a:srgbClr val="721465"/>
              </a:solidFill>
              <a:ea typeface="+mn-lt"/>
              <a:cs typeface="+mn-lt"/>
            </a:endParaRPr>
          </a:p>
          <a:p>
            <a:endParaRPr lang="fi-FI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54DCE0B9-3E1E-46D8-8B58-ED14E51C0A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5" y="185574"/>
            <a:ext cx="2825496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21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3CEA854A-5620-496E-B332-ADC5A2F6A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805" y="1487127"/>
            <a:ext cx="6534400" cy="3579796"/>
          </a:xfrm>
        </p:spPr>
        <p:txBody>
          <a:bodyPr/>
          <a:lstStyle/>
          <a:p>
            <a:pPr marL="359410"/>
            <a:endParaRPr lang="fi-FI"/>
          </a:p>
          <a:p>
            <a:pPr marL="359410"/>
            <a:r>
              <a:rPr lang="fi-FI"/>
              <a:t>Henna Fager</a:t>
            </a:r>
          </a:p>
          <a:p>
            <a:pPr marL="359410"/>
            <a:r>
              <a:rPr lang="fi-FI"/>
              <a:t>0401337534</a:t>
            </a:r>
          </a:p>
          <a:p>
            <a:pPr marL="359410"/>
            <a:r>
              <a:rPr lang="fi-FI"/>
              <a:t>Projektisuunnittelija, Etsivä sosiaalityö, Hoppu-hanke</a:t>
            </a:r>
          </a:p>
          <a:p>
            <a:pPr marL="359410"/>
            <a:r>
              <a:rPr lang="fi-FI"/>
              <a:t>Lasten, nuorten ja perheiden palvelut</a:t>
            </a:r>
          </a:p>
          <a:p>
            <a:pPr marL="359410"/>
            <a:r>
              <a:rPr lang="fi-FI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henna.fager@pirha.fi</a:t>
            </a:r>
            <a:endParaRPr lang="fi-FI">
              <a:solidFill>
                <a:schemeClr val="tx2"/>
              </a:solidFill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029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8DC89A-B302-2A69-E2DE-5A0B2C797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360" y="639106"/>
            <a:ext cx="7058346" cy="945223"/>
          </a:xfrm>
        </p:spPr>
        <p:txBody>
          <a:bodyPr/>
          <a:lstStyle/>
          <a:p>
            <a:r>
              <a:rPr lang="fi-FI" sz="4000" dirty="0" err="1"/>
              <a:t>Sekasin</a:t>
            </a:r>
            <a:r>
              <a:rPr lang="fi-FI" sz="4000" dirty="0"/>
              <a:t>-chat yhteistyö Pirkanmaalla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CC7F65-3AAF-12F9-F4C1-5B77720898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6360" y="1921267"/>
            <a:ext cx="8229600" cy="44281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1.1.-30.6.2024 toteutettu pilotti.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11 vakituista työntekijää ja 1 hanketyöntekijä tekivät 120h/kk päivystystä. Päivystystä tehtiin 2 tuntia joka toinen viikko.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Sekasin</a:t>
            </a:r>
            <a:r>
              <a:rPr lang="fi-FI" dirty="0"/>
              <a:t> –chatin painike on </a:t>
            </a:r>
            <a:r>
              <a:rPr lang="fi-FI" dirty="0" err="1"/>
              <a:t>Pirhan</a:t>
            </a:r>
            <a:r>
              <a:rPr lang="fi-FI" dirty="0"/>
              <a:t> nuorten ja opiskelijoiden sivuilla, sekä upotettuna Pirha –chattiin.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On kerätty asiakkaiden sekä työntekijöiden kokemuksia. </a:t>
            </a:r>
            <a:r>
              <a:rPr lang="fi-FI" dirty="0" err="1"/>
              <a:t>Sekasin</a:t>
            </a:r>
            <a:r>
              <a:rPr lang="fi-FI" dirty="0"/>
              <a:t>-chatin omaa tilastointia on hyödynnetty.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Sekasin</a:t>
            </a:r>
            <a:r>
              <a:rPr lang="fi-FI" dirty="0"/>
              <a:t>-chat on anonyymi chatpalvelu nuorille, ja sen ylläpidosta vastaa </a:t>
            </a:r>
            <a:r>
              <a:rPr lang="fi-FI" dirty="0" err="1"/>
              <a:t>Sekasin</a:t>
            </a:r>
            <a:r>
              <a:rPr lang="fi-FI" dirty="0"/>
              <a:t> Kollektiivi. Pirha tekee yhteistyötä Kollektiivin kanssa tarjotakseen helposti saavutettavan palvelun. Alun perin kokeiluna käynnistetty palvelu siirtyy syksyllä käytännöksi.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Syksyllä työntekijöitä koulutetaan lisää ja heitä tulee olemaan reilu 40.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A4FC7E4-202F-1A5B-9EAE-4837036372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6"/>
          <a:stretch/>
        </p:blipFill>
        <p:spPr>
          <a:xfrm>
            <a:off x="392686" y="42381"/>
            <a:ext cx="2341398" cy="6773238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D25C8F7-1206-81AD-6FCE-0BD8B88746B9}"/>
              </a:ext>
            </a:extLst>
          </p:cNvPr>
          <p:cNvSpPr txBox="1"/>
          <p:nvPr/>
        </p:nvSpPr>
        <p:spPr>
          <a:xfrm>
            <a:off x="2989780" y="6349429"/>
            <a:ext cx="320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Henna Fager, henna.fager@pirha.fi</a:t>
            </a:r>
          </a:p>
        </p:txBody>
      </p:sp>
    </p:spTree>
    <p:extLst>
      <p:ext uri="{BB962C8B-B14F-4D97-AF65-F5344CB8AC3E}">
        <p14:creationId xmlns:p14="http://schemas.microsoft.com/office/powerpoint/2010/main" val="369804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DC9B03-2638-4F0E-4ABA-32C8AC865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Sekasin</a:t>
            </a:r>
            <a:r>
              <a:rPr lang="fi-FI"/>
              <a:t> -chat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1D1064-FB99-5E01-FBAC-4E28CDFCF9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34357" y="1929521"/>
            <a:ext cx="4578217" cy="3330847"/>
          </a:xfrm>
        </p:spPr>
        <p:txBody>
          <a:bodyPr/>
          <a:lstStyle/>
          <a:p>
            <a:r>
              <a:rPr lang="fi-FI"/>
              <a:t>Osalle nuorista </a:t>
            </a:r>
            <a:r>
              <a:rPr lang="fi-FI" err="1"/>
              <a:t>Sekasin</a:t>
            </a:r>
            <a:r>
              <a:rPr lang="fi-FI"/>
              <a:t>-chat toimii itsenäisenä ja riittävänä auttamismuotona. </a:t>
            </a:r>
          </a:p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B302C54-0E63-489C-6343-54DBC63A47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3" y="1403502"/>
            <a:ext cx="5472113" cy="4967234"/>
          </a:xfrm>
        </p:spPr>
        <p:txBody>
          <a:bodyPr/>
          <a:lstStyle/>
          <a:p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Sekasin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kollektiivin taustalla toimii SOS-lapsikylä, Punainen Risti, Mieli ry ja Setlementtiliitto</a:t>
            </a:r>
          </a:p>
          <a:p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Chat on avoinna ma–pe 9–24, la–su 15–24.</a:t>
            </a:r>
          </a:p>
          <a:p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Chat on nuorten toivoma anonyymi tapa olla yhteydessä turvalliseen aikuiseen. Vuosittain 160 000 yhteydenottoa.</a:t>
            </a:r>
          </a:p>
          <a:p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Pelkästään Tampereelta tulee 6% kaikista yhteydenotoista. Koko Pirkanmaan alueelta noin 11%.</a:t>
            </a:r>
          </a:p>
          <a:p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Suurimmat yksittäiset ikäluokat ovat 15- ja 17–vuotiaat ja 20- ja 24-vuotiaat. </a:t>
            </a:r>
          </a:p>
          <a:p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91% suosittelija palvelua muille.</a:t>
            </a:r>
          </a:p>
          <a:p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81% olisi jäänyt pahan olonsa kanssa yksin.</a:t>
            </a:r>
          </a:p>
          <a:p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35% olisi satuttanut itseään ilman saatua keskusteluapua.</a:t>
            </a:r>
          </a:p>
          <a:p>
            <a:endParaRPr lang="fi-FI" sz="16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C4A1838-8338-E3CD-7AA6-A614C9BDD8CE}"/>
              </a:ext>
            </a:extLst>
          </p:cNvPr>
          <p:cNvSpPr txBox="1"/>
          <p:nvPr/>
        </p:nvSpPr>
        <p:spPr>
          <a:xfrm>
            <a:off x="2311686" y="6370736"/>
            <a:ext cx="320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Henna Fager, henna.fager@pirha.fi</a:t>
            </a:r>
          </a:p>
        </p:txBody>
      </p:sp>
    </p:spTree>
    <p:extLst>
      <p:ext uri="{BB962C8B-B14F-4D97-AF65-F5344CB8AC3E}">
        <p14:creationId xmlns:p14="http://schemas.microsoft.com/office/powerpoint/2010/main" val="189299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6AD1BAD1-03F8-F943-021C-190E9BE2CA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" r="3944"/>
          <a:stretch/>
        </p:blipFill>
        <p:spPr>
          <a:xfrm>
            <a:off x="0" y="0"/>
            <a:ext cx="12192000" cy="694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1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BB814C-EDC0-F36F-0B0A-C432E557C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41" y="410966"/>
            <a:ext cx="10081120" cy="80138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Tilastot: Ikäjakauma, syyt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1CAB5C-24D9-5ACF-4C52-ADB75FDB23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1549" y="1859622"/>
            <a:ext cx="10655298" cy="4082864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81% yli 18-vuotiaita ja 31,6% alle 18-vuotiaita.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Yhteydenoton syyt: Pahaolo 22,94%, Halu kertoa kuulumiset 16,31%, Arjessa selviytymiseen liittyvät ongelmat 10,48%, Ihmissuhdeongelmat 10,48%, Itsetuhoisuus 7,43%.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Saadusta palautteesta 94,5% on positiivista ja 5,5% negatiivista. </a:t>
            </a:r>
          </a:p>
          <a:p>
            <a:pPr marL="429750" lvl="1" indent="-285750">
              <a:buFont typeface="Arial,Sans-Serif" panose="020B0604020202020204" pitchFamily="34" charset="0"/>
              <a:buChar char="•"/>
            </a:pPr>
            <a:r>
              <a:rPr lang="fi-FI" sz="1800" dirty="0">
                <a:solidFill>
                  <a:schemeClr val="tx2"/>
                </a:solidFill>
                <a:latin typeface="Arial"/>
                <a:ea typeface="Inter"/>
                <a:cs typeface="Arial"/>
              </a:rPr>
              <a:t>"Kiitos kaikille </a:t>
            </a:r>
            <a:r>
              <a:rPr lang="fi-FI" sz="1800" dirty="0" err="1">
                <a:solidFill>
                  <a:schemeClr val="tx2"/>
                </a:solidFill>
                <a:latin typeface="Arial"/>
                <a:ea typeface="Inter"/>
                <a:cs typeface="Arial"/>
              </a:rPr>
              <a:t>mua</a:t>
            </a:r>
            <a:r>
              <a:rPr lang="fi-FI" sz="1800" dirty="0">
                <a:solidFill>
                  <a:schemeClr val="tx2"/>
                </a:solidFill>
                <a:latin typeface="Arial"/>
                <a:ea typeface="Inter"/>
                <a:cs typeface="Arial"/>
              </a:rPr>
              <a:t> täällä kuunnelleille, </a:t>
            </a:r>
            <a:r>
              <a:rPr lang="fi-FI" sz="1800" dirty="0" err="1">
                <a:solidFill>
                  <a:schemeClr val="tx2"/>
                </a:solidFill>
                <a:latin typeface="Arial"/>
                <a:ea typeface="Inter"/>
                <a:cs typeface="Arial"/>
              </a:rPr>
              <a:t>ootte</a:t>
            </a:r>
            <a:r>
              <a:rPr lang="fi-FI" sz="1800" dirty="0">
                <a:solidFill>
                  <a:schemeClr val="tx2"/>
                </a:solidFill>
                <a:latin typeface="Arial"/>
                <a:ea typeface="Inter"/>
                <a:cs typeface="Arial"/>
              </a:rPr>
              <a:t> se syy miksi olen vielä täällä &lt;3“</a:t>
            </a:r>
            <a:endParaRPr lang="en-US" sz="1800" dirty="0">
              <a:solidFill>
                <a:schemeClr val="tx2"/>
              </a:solidFill>
              <a:latin typeface="Arial"/>
              <a:ea typeface="Inter"/>
              <a:cs typeface="Arial"/>
            </a:endParaRPr>
          </a:p>
          <a:p>
            <a:pPr marL="429750" lvl="1" indent="-285750">
              <a:buFont typeface="Arial,Sans-Serif" panose="020B0604020202020204" pitchFamily="34" charset="0"/>
              <a:buChar char="•"/>
            </a:pPr>
            <a:r>
              <a:rPr lang="fi-FI" sz="1800" dirty="0">
                <a:solidFill>
                  <a:schemeClr val="tx2"/>
                </a:solidFill>
                <a:latin typeface="Arial"/>
                <a:ea typeface="Inter"/>
                <a:cs typeface="Arial"/>
              </a:rPr>
              <a:t>"</a:t>
            </a:r>
            <a:r>
              <a:rPr lang="fi-FI" sz="1800" dirty="0" err="1">
                <a:solidFill>
                  <a:schemeClr val="tx2"/>
                </a:solidFill>
                <a:latin typeface="Arial"/>
                <a:ea typeface="Inter"/>
                <a:cs typeface="Arial"/>
              </a:rPr>
              <a:t>Tää</a:t>
            </a:r>
            <a:r>
              <a:rPr lang="fi-FI" sz="1800" dirty="0">
                <a:solidFill>
                  <a:schemeClr val="tx2"/>
                </a:solidFill>
                <a:latin typeface="Arial"/>
                <a:ea typeface="Inter"/>
                <a:cs typeface="Arial"/>
              </a:rPr>
              <a:t> on tosi tärkeä palvelu. </a:t>
            </a:r>
            <a:r>
              <a:rPr lang="fi-FI" sz="1800" dirty="0" err="1">
                <a:solidFill>
                  <a:schemeClr val="tx2"/>
                </a:solidFill>
                <a:latin typeface="Arial"/>
                <a:ea typeface="Inter"/>
                <a:cs typeface="Arial"/>
              </a:rPr>
              <a:t>Tää</a:t>
            </a:r>
            <a:r>
              <a:rPr lang="fi-FI" sz="1800" dirty="0">
                <a:solidFill>
                  <a:schemeClr val="tx2"/>
                </a:solidFill>
                <a:latin typeface="Arial"/>
                <a:ea typeface="Inter"/>
                <a:cs typeface="Arial"/>
              </a:rPr>
              <a:t> oli toinen tai kolmas kerta </a:t>
            </a:r>
            <a:r>
              <a:rPr lang="fi-FI" sz="1800" dirty="0" err="1">
                <a:solidFill>
                  <a:schemeClr val="tx2"/>
                </a:solidFill>
                <a:latin typeface="Arial"/>
                <a:ea typeface="Inter"/>
                <a:cs typeface="Arial"/>
              </a:rPr>
              <a:t>ku</a:t>
            </a:r>
            <a:r>
              <a:rPr lang="fi-FI" sz="1800" dirty="0">
                <a:solidFill>
                  <a:schemeClr val="tx2"/>
                </a:solidFill>
                <a:latin typeface="Arial"/>
                <a:ea typeface="Inter"/>
                <a:cs typeface="Arial"/>
              </a:rPr>
              <a:t> käytin tätä, tuntuu että mistään muualta ei saa oikeasti akuutisti mitään helpotusta, kun pitää jonotella päiviä ja varailla aikoja."</a:t>
            </a:r>
            <a:endParaRPr lang="fi-FI" sz="1800" dirty="0">
              <a:solidFill>
                <a:schemeClr val="tx2"/>
              </a:solidFill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8EBAFD2-3ADE-49CC-12E0-B31C04DC8F26}"/>
              </a:ext>
            </a:extLst>
          </p:cNvPr>
          <p:cNvSpPr txBox="1"/>
          <p:nvPr/>
        </p:nvSpPr>
        <p:spPr>
          <a:xfrm>
            <a:off x="2989780" y="6349429"/>
            <a:ext cx="320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Henna Fager, henna.fager@pirha.fi</a:t>
            </a:r>
          </a:p>
        </p:txBody>
      </p:sp>
    </p:spTree>
    <p:extLst>
      <p:ext uri="{BB962C8B-B14F-4D97-AF65-F5344CB8AC3E}">
        <p14:creationId xmlns:p14="http://schemas.microsoft.com/office/powerpoint/2010/main" val="233624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BB814C-EDC0-F36F-0B0A-C432E557C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41" y="306615"/>
            <a:ext cx="10081120" cy="987928"/>
          </a:xfrm>
        </p:spPr>
        <p:txBody>
          <a:bodyPr/>
          <a:lstStyle/>
          <a:p>
            <a:r>
              <a:rPr lang="fi-FI" sz="5400" dirty="0"/>
              <a:t>Yhteydenotot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1CAB5C-24D9-5ACF-4C52-ADB75FDB23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3579" y="1561672"/>
            <a:ext cx="10252982" cy="4695290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Alkuvuoden tilastojen perusteella voidaan laskea vuoden 2024 keskustelujen määrän </a:t>
            </a:r>
            <a:r>
              <a:rPr lang="fi-FI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kasvavan valtakunnallisesti noin 40800 keskusteluun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Tämä tarkoittaa reilua 3700 keskustelua enemmän vuoteen 2023 verrattuna (+10% kasvu), jolloin keskustelu käytiin 37030.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Kaikista yhteydenotoista 11,2% tulee Pirkanmaan alueelta, joista 6% tulee Tampereelta. 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Tammi-toukokuun ajalta tämä tarkoittaa 2924 keskustelua koko Pirkanmaan alueelta ja arviolta 7017 keskustelua koko vuoden 2024 aikana. Toukokuuhun loppuun mennessä Pirha on käynyt 3,7% kaikista keskusteluista (635 kpl). Keskusteluita on käyty keskimäärin 126 kuukaudessa.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 pirkanmaalaisia nuoria ei jäisi jonoon, keskustelujen määrä perustuen 160 000 </a:t>
            </a:r>
            <a:r>
              <a:rPr lang="fi-FI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yhteydenottoon vuosittain voisi olla jopa 17 920. </a:t>
            </a: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0873564-C47D-806D-FF1A-88EF2F9FBBCD}"/>
              </a:ext>
            </a:extLst>
          </p:cNvPr>
          <p:cNvSpPr txBox="1"/>
          <p:nvPr/>
        </p:nvSpPr>
        <p:spPr>
          <a:xfrm>
            <a:off x="2989780" y="6349429"/>
            <a:ext cx="320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Henna Fager, henna.fager@pirha.fi</a:t>
            </a:r>
          </a:p>
        </p:txBody>
      </p:sp>
    </p:spTree>
    <p:extLst>
      <p:ext uri="{BB962C8B-B14F-4D97-AF65-F5344CB8AC3E}">
        <p14:creationId xmlns:p14="http://schemas.microsoft.com/office/powerpoint/2010/main" val="4145527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82712C-0C63-CFDF-814E-CF7DC635A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Yhteydenoton syyt 2023</a:t>
            </a:r>
          </a:p>
        </p:txBody>
      </p:sp>
      <p:pic>
        <p:nvPicPr>
          <p:cNvPr id="4" name="Kuva 3" descr="Kuva, joka sisältää kohteen teksti, kuvakaappaus, muotoilu&#10;&#10;Kuvaus luotu automaattisesti">
            <a:extLst>
              <a:ext uri="{FF2B5EF4-FFF2-40B4-BE49-F238E27FC236}">
                <a16:creationId xmlns:a16="http://schemas.microsoft.com/office/drawing/2014/main" id="{CFEB7CF1-8328-28D8-DDFF-68A0F23A9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29" y="1257300"/>
            <a:ext cx="11591942" cy="4444857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C838AB21-9451-200E-7068-7208E8F3E259}"/>
              </a:ext>
            </a:extLst>
          </p:cNvPr>
          <p:cNvSpPr txBox="1"/>
          <p:nvPr/>
        </p:nvSpPr>
        <p:spPr>
          <a:xfrm>
            <a:off x="2989780" y="6349429"/>
            <a:ext cx="320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Henna Fager, henna.fager@pirha.fi</a:t>
            </a:r>
          </a:p>
        </p:txBody>
      </p:sp>
    </p:spTree>
    <p:extLst>
      <p:ext uri="{BB962C8B-B14F-4D97-AF65-F5344CB8AC3E}">
        <p14:creationId xmlns:p14="http://schemas.microsoft.com/office/powerpoint/2010/main" val="3755312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2895AE-ECD3-4A95-9555-43768319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71" y="281411"/>
            <a:ext cx="10531047" cy="92392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Työntekijäkokemus</a:t>
            </a:r>
            <a:endParaRPr lang="fi-FI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C72A69D-AA7D-4ED8-95A3-4D42E1951B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772" y="5762752"/>
            <a:ext cx="2825496" cy="859536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FBEB563-3F6B-A590-AD5F-B447FC05F5E9}"/>
              </a:ext>
            </a:extLst>
          </p:cNvPr>
          <p:cNvSpPr txBox="1"/>
          <p:nvPr/>
        </p:nvSpPr>
        <p:spPr>
          <a:xfrm>
            <a:off x="2989780" y="6349429"/>
            <a:ext cx="320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Henna Fager, henna.fager@pirha.fi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BEF9F5A-D347-807E-C783-5E881B0E5696}"/>
              </a:ext>
            </a:extLst>
          </p:cNvPr>
          <p:cNvSpPr txBox="1"/>
          <p:nvPr/>
        </p:nvSpPr>
        <p:spPr>
          <a:xfrm>
            <a:off x="780871" y="1205336"/>
            <a:ext cx="11024171" cy="4984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67% koki, että päivystystoiminta on tukenut työssä jaksamista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45% koki, ettei työssä jaksamisessa ole ollut muutosta.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0% jaksaminen ei ollut huonontunut.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50% työntekijöistä koki saaneensa lisää menetelmiä käyttöönsä.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50% työntekijöistä on ohjannut asiakkaita </a:t>
            </a:r>
            <a:r>
              <a:rPr lang="fi-FI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Sekasin</a:t>
            </a:r>
            <a:r>
              <a:rPr lang="fi-F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-chattiin.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100% työntekijöistä koki </a:t>
            </a:r>
            <a:r>
              <a:rPr lang="fi-FI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Sekasin</a:t>
            </a:r>
            <a:r>
              <a:rPr lang="fi-F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-chatin tarjonneen riittävän tuen päivystämiseen.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100% työntekijöistä koki palvelun nuorille soveltuvaksi ja tarpeelliseksi.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Työn kuormittavuus: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63,9% ei lainkaan kuormittava, 30,8% vähän kuormittava, 4,8% kuormittava, 0,5% erittäin kuormittava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Chatissa käsiteltävät asiat ovat ajoittain raskaita ja mahdollisuus päästä purkamaan keskusteluita koetaan tärkeänä asiana (15min jokaisen chat-keskustelun päätteeksi).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Chat koetaan mielekkäänä tapana kohdata nuoria ja kaikki pilottiin lähteneet haluavat myös jatkaa toiminnassa mukana.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4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F2958E-5FEB-4CE3-89F2-281ACC895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260267"/>
            <a:ext cx="9094400" cy="787697"/>
          </a:xfrm>
        </p:spPr>
        <p:txBody>
          <a:bodyPr/>
          <a:lstStyle/>
          <a:p>
            <a:r>
              <a:rPr lang="fi-FI" sz="4000" dirty="0"/>
              <a:t>Koulutus ja työskentely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8ACA727-D76D-4E04-9081-BD735C4458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5687" y="1469204"/>
            <a:ext cx="10697949" cy="4808306"/>
          </a:xfrm>
        </p:spPr>
        <p:txBody>
          <a:bodyPr/>
          <a:lstStyle/>
          <a:p>
            <a:r>
              <a:rPr lang="fi-FI" dirty="0"/>
              <a:t>Koulutus: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Ei pohjakoulutusvaatimusta.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Koulutus: itsenäisesti noin 8h + 3h harjoitusvuoro.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Koulutukset alkavat elo-syyskuussa Pirkanmaalla.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Myös kuntien työntekijöitä otetaan myös mukaan.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dirty="0"/>
              <a:t>Työskentely: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2h joka toinen viikko.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Jokainen suunnittelee työvuoronsa itse omaan työhön sopivaksi. Isoin tarve klo 16 jälkeen, mutta nuoria on linjoilla myös virka-aikoina.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Sekasin</a:t>
            </a:r>
            <a:r>
              <a:rPr lang="fi-FI" dirty="0"/>
              <a:t>-chat tarjoaa ilmaisia koulutuksia, joita työntekijät voivat hyödyntää. Päivystäjillä on jokaisen keskustelun </a:t>
            </a:r>
            <a:r>
              <a:rPr lang="fi-FI"/>
              <a:t>jälkeen mahdollista </a:t>
            </a:r>
            <a:r>
              <a:rPr lang="fi-FI" dirty="0"/>
              <a:t>käydä purkukeskustelu </a:t>
            </a:r>
            <a:r>
              <a:rPr lang="fi-FI"/>
              <a:t>työntekijän kanssa. </a:t>
            </a:r>
            <a:endParaRPr lang="fi-FI" dirty="0"/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AD461D3-C793-6065-756C-689A027B44D7}"/>
              </a:ext>
            </a:extLst>
          </p:cNvPr>
          <p:cNvSpPr txBox="1"/>
          <p:nvPr/>
        </p:nvSpPr>
        <p:spPr>
          <a:xfrm>
            <a:off x="2989780" y="6349429"/>
            <a:ext cx="320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Henna Fager, henna.fager@pirha.fi</a:t>
            </a:r>
          </a:p>
        </p:txBody>
      </p:sp>
    </p:spTree>
    <p:extLst>
      <p:ext uri="{BB962C8B-B14F-4D97-AF65-F5344CB8AC3E}">
        <p14:creationId xmlns:p14="http://schemas.microsoft.com/office/powerpoint/2010/main" val="3701250364"/>
      </p:ext>
    </p:extLst>
  </p:cSld>
  <p:clrMapOvr>
    <a:masterClrMapping/>
  </p:clrMapOvr>
</p:sld>
</file>

<file path=ppt/theme/theme1.xml><?xml version="1.0" encoding="utf-8"?>
<a:theme xmlns:a="http://schemas.openxmlformats.org/drawingml/2006/main" name="PHA_keltainen">
  <a:themeElements>
    <a:clrScheme name="PHA_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FF5982"/>
      </a:hlink>
      <a:folHlink>
        <a:srgbClr val="9F93D8"/>
      </a:folHlink>
    </a:clrScheme>
    <a:fontScheme name="PHA_Inter">
      <a:majorFont>
        <a:latin typeface="Inter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 hyvinvointialue" id="{4315B40F-01A1-43EF-AAED-8DC791FA0BAD}" vid="{42712240-E6CF-4381-A6D3-F0B2ED74B0D4}"/>
    </a:ext>
  </a:extLst>
</a:theme>
</file>

<file path=ppt/theme/theme2.xml><?xml version="1.0" encoding="utf-8"?>
<a:theme xmlns:a="http://schemas.openxmlformats.org/drawingml/2006/main" name="PHA_purppura">
  <a:themeElements>
    <a:clrScheme name="PHA_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FF5982"/>
      </a:hlink>
      <a:folHlink>
        <a:srgbClr val="9F93D8"/>
      </a:folHlink>
    </a:clrScheme>
    <a:fontScheme name="PHA_Inter">
      <a:majorFont>
        <a:latin typeface="Inter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 hyvinvointialue" id="{4315B40F-01A1-43EF-AAED-8DC791FA0BAD}" vid="{42712240-E6CF-4381-A6D3-F0B2ED74B0D4}"/>
    </a:ext>
  </a:extLst>
</a:theme>
</file>

<file path=ppt/theme/theme3.xml><?xml version="1.0" encoding="utf-8"?>
<a:theme xmlns:a="http://schemas.openxmlformats.org/drawingml/2006/main" name="PHA_sininen">
  <a:themeElements>
    <a:clrScheme name="PHA_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FF5982"/>
      </a:hlink>
      <a:folHlink>
        <a:srgbClr val="9F93D8"/>
      </a:folHlink>
    </a:clrScheme>
    <a:fontScheme name="PHA_Inter">
      <a:majorFont>
        <a:latin typeface="Inter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 hyvinvointialue" id="{4315B40F-01A1-43EF-AAED-8DC791FA0BAD}" vid="{42712240-E6CF-4381-A6D3-F0B2ED74B0D4}"/>
    </a:ext>
  </a:extLst>
</a:theme>
</file>

<file path=ppt/theme/theme4.xml><?xml version="1.0" encoding="utf-8"?>
<a:theme xmlns:a="http://schemas.openxmlformats.org/drawingml/2006/main" name="PHA_roosa">
  <a:themeElements>
    <a:clrScheme name="PHA_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FF5982"/>
      </a:hlink>
      <a:folHlink>
        <a:srgbClr val="9F93D8"/>
      </a:folHlink>
    </a:clrScheme>
    <a:fontScheme name="PHA_Inter">
      <a:majorFont>
        <a:latin typeface="Inter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 hyvinvointialue" id="{4315B40F-01A1-43EF-AAED-8DC791FA0BAD}" vid="{42712240-E6CF-4381-A6D3-F0B2ED74B0D4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6d71e6-ea8a-403c-84c5-e2727b12273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00CD429B2BAE046B0AD2FCF0B8218F9" ma:contentTypeVersion="15" ma:contentTypeDescription="Luo uusi asiakirja." ma:contentTypeScope="" ma:versionID="805931a27e64c9231aca7867c555452c">
  <xsd:schema xmlns:xsd="http://www.w3.org/2001/XMLSchema" xmlns:xs="http://www.w3.org/2001/XMLSchema" xmlns:p="http://schemas.microsoft.com/office/2006/metadata/properties" xmlns:ns3="e36d71e6-ea8a-403c-84c5-e2727b12273b" xmlns:ns4="52fa1ae8-a1d6-4858-bf9e-7e0d1dfce06e" targetNamespace="http://schemas.microsoft.com/office/2006/metadata/properties" ma:root="true" ma:fieldsID="ed17922aa1177ebfb24089868ffc4e9b" ns3:_="" ns4:_="">
    <xsd:import namespace="e36d71e6-ea8a-403c-84c5-e2727b12273b"/>
    <xsd:import namespace="52fa1ae8-a1d6-4858-bf9e-7e0d1dfce0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d71e6-ea8a-403c-84c5-e2727b1227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fa1ae8-a1d6-4858-bf9e-7e0d1dfce06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3FD61D-4FC0-4417-93B9-00432FAC30A4}">
  <ds:schemaRefs>
    <ds:schemaRef ds:uri="52fa1ae8-a1d6-4858-bf9e-7e0d1dfce06e"/>
    <ds:schemaRef ds:uri="e36d71e6-ea8a-403c-84c5-e2727b12273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7A745C-74BE-4CB6-BE6A-10154589528A}">
  <ds:schemaRefs>
    <ds:schemaRef ds:uri="52fa1ae8-a1d6-4858-bf9e-7e0d1dfce06e"/>
    <ds:schemaRef ds:uri="e36d71e6-ea8a-403c-84c5-e2727b1227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83C370F-E4B1-4177-B686-868D6045AB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Pirkanmaan hyvinvointialue</Template>
  <TotalTime>62</TotalTime>
  <Words>753</Words>
  <Application>Microsoft Office PowerPoint</Application>
  <PresentationFormat>Laajakuva</PresentationFormat>
  <Paragraphs>79</Paragraphs>
  <Slides>10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10</vt:i4>
      </vt:variant>
    </vt:vector>
  </HeadingPairs>
  <TitlesOfParts>
    <vt:vector size="19" baseType="lpstr">
      <vt:lpstr>Inter SemiBold</vt:lpstr>
      <vt:lpstr>Calibri</vt:lpstr>
      <vt:lpstr>Inter</vt:lpstr>
      <vt:lpstr>Arial,Sans-Serif</vt:lpstr>
      <vt:lpstr>Arial</vt:lpstr>
      <vt:lpstr>PHA_keltainen</vt:lpstr>
      <vt:lpstr>PHA_purppura</vt:lpstr>
      <vt:lpstr>PHA_sininen</vt:lpstr>
      <vt:lpstr>PHA_roosa</vt:lpstr>
      <vt:lpstr>Sekasin-chat Pirkanmaan nuorten palveluna</vt:lpstr>
      <vt:lpstr>Sekasin-chat yhteistyö Pirkanmaalla</vt:lpstr>
      <vt:lpstr>Sekasin -chat</vt:lpstr>
      <vt:lpstr>PowerPoint-esitys</vt:lpstr>
      <vt:lpstr>Tilastot: Ikäjakauma, syyt ja palaute</vt:lpstr>
      <vt:lpstr>Yhteydenotot</vt:lpstr>
      <vt:lpstr>Yhteydenoton syyt 2023</vt:lpstr>
      <vt:lpstr>Työntekijäkokemus</vt:lpstr>
      <vt:lpstr>Koulutus ja työskentely</vt:lpstr>
      <vt:lpstr>PowerPoint-esitys</vt:lpstr>
    </vt:vector>
  </TitlesOfParts>
  <Company>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Lisää otsikko tähän</dc:title>
  <dc:creator>Taavela Noona</dc:creator>
  <cp:keywords>PHA;Pirha;Pirkanmaan hyvinvointialue</cp:keywords>
  <cp:lastModifiedBy>Fager Henna</cp:lastModifiedBy>
  <cp:revision>1</cp:revision>
  <dcterms:created xsi:type="dcterms:W3CDTF">2022-06-28T11:52:26Z</dcterms:created>
  <dcterms:modified xsi:type="dcterms:W3CDTF">2024-06-28T10:42:58Z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0x010100400CD429B2BAE046B0AD2FCF0B8218F9</vt:lpwstr>
  </property>
  <property fmtid="{D5CDD505-2E9C-101B-9397-08002B2CF9AE}" pid="3" name="MediaServiceImageTags">
    <vt:lpwstr/>
  </property>
</Properties>
</file>