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4"/>
  </p:sldMasterIdLst>
  <p:handoutMasterIdLst>
    <p:handoutMasterId r:id="rId6"/>
  </p:handoutMasterIdLst>
  <p:sldIdLst>
    <p:sldId id="276" r:id="rId5"/>
  </p:sldIdLst>
  <p:sldSz cx="9601200" cy="12801600" type="A3"/>
  <p:notesSz cx="6808788" cy="994092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abarito" panose="020B0604020202020204" charset="0"/>
      <p:regular r:id="rId11"/>
      <p:bold r:id="rId12"/>
    </p:embeddedFont>
    <p:embeddedFont>
      <p:font typeface="Zilla Slab" pitchFamily="2" charset="0"/>
      <p:regular r:id="rId13"/>
      <p:bold r:id="rId14"/>
      <p:italic r:id="rId15"/>
      <p:boldItalic r:id="rId16"/>
    </p:embeddedFont>
  </p:embeddedFontLst>
  <p:defaultTextStyle>
    <a:defPPr>
      <a:defRPr lang="fi-FI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C04F4E-3142-99B7-0863-DB48E11168D9}" name="Prokkola Susanna" initials="PS" userId="S::Susanna.Prokkola@siunsote.fi::6f916fc4-04de-49e4-9cc3-60063c6d9f01" providerId="AD"/>
  <p188:author id="{87FDAA5B-6572-CB7E-9DE2-6CE5ECED2CD1}" name="Jormanainen Sari" initials="JS" userId="S::sari.jormanainen@siunsote.fi::5123f89c-b5ee-48fc-b2bc-8a6fbb7852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CC"/>
    <a:srgbClr val="FDC82F"/>
    <a:srgbClr val="00B0CA"/>
    <a:srgbClr val="50C9B5"/>
    <a:srgbClr val="50C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43"/>
  </p:normalViewPr>
  <p:slideViewPr>
    <p:cSldViewPr snapToGrid="0">
      <p:cViewPr>
        <p:scale>
          <a:sx n="40" d="100"/>
          <a:sy n="40" d="100"/>
        </p:scale>
        <p:origin x="1160" y="1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48"/>
    </p:cViewPr>
  </p:sorterViewPr>
  <p:notesViewPr>
    <p:cSldViewPr snapToGrid="0">
      <p:cViewPr varScale="1">
        <p:scale>
          <a:sx n="114" d="100"/>
          <a:sy n="114" d="100"/>
        </p:scale>
        <p:origin x="471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9960FC0-897E-D660-6B28-6D6FEC074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594C957-5CD2-3996-ED42-FA116B0B55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2287-21E4-0B47-BAAE-B847647A90A4}" type="datetimeFigureOut">
              <a:rPr lang="fi-FI" smtClean="0"/>
              <a:t>7.5.2024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30F3DB-1B4D-9A74-83D8-AA8234ECE4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6C6547-B82F-E5A4-CC7C-311561CA0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7A2B-BD09-E047-8278-42E6A695F9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03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7:03:08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so kuva, iso otsikko ja lyhyt teksti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rgbClr val="FDC82F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 dirty="0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TARKENNE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1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CE0ADA6-3AD9-0F58-3EF4-2B4961180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2016" y="11122159"/>
            <a:ext cx="1170251" cy="102211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7D7FE788-D850-8B4E-C78E-0C84A665B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089" y="9910447"/>
            <a:ext cx="3421461" cy="1370813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8BE904F6-E510-FD0C-2C6B-6EEBEBA581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21" name="Tekstin paikkamerkki 9">
            <a:extLst>
              <a:ext uri="{FF2B5EF4-FFF2-40B4-BE49-F238E27FC236}">
                <a16:creationId xmlns:a16="http://schemas.microsoft.com/office/drawing/2014/main" id="{4E10DAFF-AE15-3B16-752E-ABC446574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39198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hiekk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A022F7F-45A1-70C5-95B9-5F28E2512482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4848947-991D-CED9-7965-4E8532FA8C5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F4D29C53-C1CF-C3F8-3B76-6541B57D4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Mallin otsikko voi olla </a:t>
            </a:r>
            <a:r>
              <a:rPr lang="fi-FI" dirty="0" err="1"/>
              <a:t>max</a:t>
            </a:r>
            <a:r>
              <a:rPr lang="fi-FI" dirty="0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A6E780A5-AE19-8081-FB89-0C85F39CB6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solidFill>
                  <a:schemeClr val="tx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A60D7209-6214-09D3-019E-3C20288DC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38324005-ABED-68E7-EB0D-0F3E35F04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pic>
        <p:nvPicPr>
          <p:cNvPr id="7" name="Kuva 6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2653B170-9A14-351C-8673-DAEF49296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28" y="9815154"/>
            <a:ext cx="3088926" cy="1693251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225E320C-AFAF-C98D-314A-FD3934BCC35B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4162C74-3DEB-DE2A-CAF2-E2637CBA8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01239" y="11041949"/>
            <a:ext cx="1287112" cy="11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+ siun-elementti (mintt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2213638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12277"/>
              </a:lnSpc>
              <a:defRPr sz="12406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lyhyt otsikko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7137564"/>
            <a:ext cx="8187690" cy="2189836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7866" y="11127568"/>
            <a:ext cx="1170251" cy="1022118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35815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+ siun-elementti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2213638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12277"/>
              </a:lnSpc>
              <a:defRPr sz="12406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lyhyt otsikko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7137564"/>
            <a:ext cx="8187690" cy="2189836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2009" y="11111526"/>
            <a:ext cx="1170251" cy="1022118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26990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+ siun-elementti (turkoosi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00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2213638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12277"/>
              </a:lnSpc>
              <a:defRPr sz="12406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lyhyt otsikko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7137564"/>
            <a:ext cx="8187690" cy="2189836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1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18325EE-C240-F3DE-0223-18FAD87ED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41" y="11145137"/>
            <a:ext cx="1234443" cy="10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pahtumakutsu (mintt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Yksi kulma pyöristetty 4">
            <a:extLst>
              <a:ext uri="{FF2B5EF4-FFF2-40B4-BE49-F238E27FC236}">
                <a16:creationId xmlns:a16="http://schemas.microsoft.com/office/drawing/2014/main" id="{DCFFA6AE-8A3E-EC69-CA1A-61B44487B4BF}"/>
              </a:ext>
            </a:extLst>
          </p:cNvPr>
          <p:cNvSpPr/>
          <p:nvPr userDrawn="1"/>
        </p:nvSpPr>
        <p:spPr>
          <a:xfrm flipH="1">
            <a:off x="210553" y="186585"/>
            <a:ext cx="9180094" cy="10968536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C941535-94ED-8DF6-8363-50DBFFC33073}"/>
              </a:ext>
            </a:extLst>
          </p:cNvPr>
          <p:cNvSpPr/>
          <p:nvPr userDrawn="1"/>
        </p:nvSpPr>
        <p:spPr>
          <a:xfrm>
            <a:off x="210553" y="11112121"/>
            <a:ext cx="7583111" cy="1502894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647861ED-F597-6900-350B-6DC76B9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3341729"/>
            <a:ext cx="8187494" cy="1502897"/>
          </a:xfrm>
        </p:spPr>
        <p:txBody>
          <a:bodyPr anchor="ctr" anchorCtr="0">
            <a:noAutofit/>
          </a:bodyPr>
          <a:lstStyle>
            <a:lvl1pPr algn="ctr">
              <a:lnSpc>
                <a:spcPts val="5428"/>
              </a:lnSpc>
              <a:defRPr sz="516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Kutsun otsikko, </a:t>
            </a:r>
            <a:br>
              <a:rPr lang="fi-FI" dirty="0"/>
            </a:br>
            <a:r>
              <a:rPr lang="fi-FI" dirty="0"/>
              <a:t>eli tapahtuman nimi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21C35E1D-5873-BCE5-DAEE-35E1D0FB5D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5079574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2972"/>
              </a:lnSpc>
              <a:defRPr sz="2068" b="1" i="1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Tähän tapahtumasta napakka avaus,</a:t>
            </a:r>
            <a:br>
              <a:rPr lang="fi-FI" dirty="0"/>
            </a:br>
            <a:r>
              <a:rPr lang="fi-FI" dirty="0"/>
              <a:t>seuraaville riville paikkatieto, päivämäärä ja kellonaika,</a:t>
            </a:r>
            <a:br>
              <a:rPr lang="fi-FI" dirty="0"/>
            </a:br>
            <a:r>
              <a:rPr lang="fi-FI" dirty="0"/>
              <a:t>sekä tieto ilmoittautumisesta tms.</a:t>
            </a:r>
          </a:p>
        </p:txBody>
      </p:sp>
      <p:sp>
        <p:nvSpPr>
          <p:cNvPr id="14" name="Tekstin paikkamerkki 8">
            <a:extLst>
              <a:ext uri="{FF2B5EF4-FFF2-40B4-BE49-F238E27FC236}">
                <a16:creationId xmlns:a16="http://schemas.microsoft.com/office/drawing/2014/main" id="{76A9F3E0-52D1-E083-6F61-C16D19C64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980" y="2717891"/>
            <a:ext cx="8103467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1809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KUTSUN TARKENNE</a:t>
            </a:r>
          </a:p>
        </p:txBody>
      </p:sp>
      <p:sp>
        <p:nvSpPr>
          <p:cNvPr id="18" name="Suorakulmio: Yksi kulma pyöristetty 17">
            <a:extLst>
              <a:ext uri="{FF2B5EF4-FFF2-40B4-BE49-F238E27FC236}">
                <a16:creationId xmlns:a16="http://schemas.microsoft.com/office/drawing/2014/main" id="{5746ED83-2E45-88E5-859F-5025B7197F4E}"/>
              </a:ext>
            </a:extLst>
          </p:cNvPr>
          <p:cNvSpPr/>
          <p:nvPr userDrawn="1"/>
        </p:nvSpPr>
        <p:spPr>
          <a:xfrm flipV="1">
            <a:off x="7793664" y="11112118"/>
            <a:ext cx="1596983" cy="1502896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9" name="Kuva 18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4C38F7B-14B1-8EDA-E076-0579FE422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6068" y="11389802"/>
            <a:ext cx="996881" cy="870694"/>
          </a:xfrm>
          <a:prstGeom prst="rect">
            <a:avLst/>
          </a:prstGeom>
        </p:spPr>
      </p:pic>
      <p:sp>
        <p:nvSpPr>
          <p:cNvPr id="21" name="Tekstin paikkamerkki 8">
            <a:extLst>
              <a:ext uri="{FF2B5EF4-FFF2-40B4-BE49-F238E27FC236}">
                <a16:creationId xmlns:a16="http://schemas.microsoft.com/office/drawing/2014/main" id="{445D0590-90E9-6159-39D8-DEB153B19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622816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2585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22" name="Tekstin paikkamerkki 9">
            <a:extLst>
              <a:ext uri="{FF2B5EF4-FFF2-40B4-BE49-F238E27FC236}">
                <a16:creationId xmlns:a16="http://schemas.microsoft.com/office/drawing/2014/main" id="{55FA14B5-3F32-5A9B-A576-EDE1BAE7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448229"/>
            <a:ext cx="6045803" cy="380865"/>
          </a:xfrm>
        </p:spPr>
        <p:txBody>
          <a:bodyPr>
            <a:noAutofit/>
          </a:bodyPr>
          <a:lstStyle>
            <a:lvl1pPr>
              <a:defRPr sz="2068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sp>
        <p:nvSpPr>
          <p:cNvPr id="23" name="Tekstin paikkamerkki 8">
            <a:extLst>
              <a:ext uri="{FF2B5EF4-FFF2-40B4-BE49-F238E27FC236}">
                <a16:creationId xmlns:a16="http://schemas.microsoft.com/office/drawing/2014/main" id="{30DB98E6-6B77-47FF-9CA0-BF67AAB2E7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868" y="6747889"/>
            <a:ext cx="2502066" cy="373331"/>
          </a:xfrm>
        </p:spPr>
        <p:txBody>
          <a:bodyPr anchor="b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Ohjelma</a:t>
            </a: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65B8D66D-419F-C265-948B-1C86D4F7E234}"/>
              </a:ext>
            </a:extLst>
          </p:cNvPr>
          <p:cNvCxnSpPr/>
          <p:nvPr userDrawn="1"/>
        </p:nvCxnSpPr>
        <p:spPr>
          <a:xfrm>
            <a:off x="706756" y="6514837"/>
            <a:ext cx="8187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59242D61-87E9-0A2C-9952-528B7BB746AA}"/>
              </a:ext>
            </a:extLst>
          </p:cNvPr>
          <p:cNvCxnSpPr/>
          <p:nvPr userDrawn="1"/>
        </p:nvCxnSpPr>
        <p:spPr>
          <a:xfrm>
            <a:off x="706755" y="5048475"/>
            <a:ext cx="8187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Kuvan paikkamerkki 11">
            <a:extLst>
              <a:ext uri="{FF2B5EF4-FFF2-40B4-BE49-F238E27FC236}">
                <a16:creationId xmlns:a16="http://schemas.microsoft.com/office/drawing/2014/main" id="{B6DDFD63-FB97-0809-4543-F791B1F4CE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47" y="186583"/>
            <a:ext cx="9180093" cy="2100678"/>
          </a:xfrm>
          <a:prstGeom prst="round1Rect">
            <a:avLst>
              <a:gd name="adj" fmla="val 5792"/>
            </a:avLst>
          </a:prstGeom>
          <a:solidFill>
            <a:srgbClr val="50C9B5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 dirty="0"/>
              <a:t>Kiinnostava ja aiheen viestiä tukeva kuva</a:t>
            </a:r>
          </a:p>
        </p:txBody>
      </p:sp>
      <p:sp>
        <p:nvSpPr>
          <p:cNvPr id="36" name="Tekstin paikkamerkki 8">
            <a:extLst>
              <a:ext uri="{FF2B5EF4-FFF2-40B4-BE49-F238E27FC236}">
                <a16:creationId xmlns:a16="http://schemas.microsoft.com/office/drawing/2014/main" id="{C891CD95-393C-B4F1-FAAE-77C7375D56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868" y="7124764"/>
            <a:ext cx="8145577" cy="3299709"/>
          </a:xfrm>
        </p:spPr>
        <p:txBody>
          <a:bodyPr wrap="square" numCol="2" spcCol="180000" anchor="t" anchorCtr="0">
            <a:noAutofit/>
          </a:bodyPr>
          <a:lstStyle>
            <a:lvl1pPr algn="l">
              <a:lnSpc>
                <a:spcPts val="1938"/>
              </a:lnSpc>
              <a:spcBef>
                <a:spcPts val="0"/>
              </a:spcBef>
              <a:spcAft>
                <a:spcPts val="775"/>
              </a:spcAft>
              <a:defRPr sz="1551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XX.XX Ohjelman otsikko ja esittäjän nimi ja titteli</a:t>
            </a:r>
          </a:p>
          <a:p>
            <a:pPr marL="0" marR="0" lvl="0" indent="0" algn="l" defTabSz="1706838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775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</p:txBody>
      </p:sp>
      <p:pic>
        <p:nvPicPr>
          <p:cNvPr id="37" name="Kuva 36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A40962CE-D6E1-D293-502E-60ABD6693D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271" y="10345741"/>
            <a:ext cx="2527303" cy="1385387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6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on tekstiä, kolme palstaa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: Yksi kulma pyöristetty 19">
            <a:extLst>
              <a:ext uri="{FF2B5EF4-FFF2-40B4-BE49-F238E27FC236}">
                <a16:creationId xmlns:a16="http://schemas.microsoft.com/office/drawing/2014/main" id="{2393079F-148A-CB96-EED1-8B2B9CDAB13A}"/>
              </a:ext>
            </a:extLst>
          </p:cNvPr>
          <p:cNvSpPr/>
          <p:nvPr userDrawn="1"/>
        </p:nvSpPr>
        <p:spPr>
          <a:xfrm flipH="1">
            <a:off x="210553" y="186585"/>
            <a:ext cx="9180094" cy="10968536"/>
          </a:xfrm>
          <a:prstGeom prst="round1Rect">
            <a:avLst>
              <a:gd name="adj" fmla="val 2539"/>
            </a:avLst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B14F543-7B0D-49A1-BB68-506A8B6EE353}"/>
              </a:ext>
            </a:extLst>
          </p:cNvPr>
          <p:cNvSpPr/>
          <p:nvPr userDrawn="1"/>
        </p:nvSpPr>
        <p:spPr>
          <a:xfrm>
            <a:off x="210553" y="11112121"/>
            <a:ext cx="7573584" cy="1502894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CA897256-AD0B-9A08-18BE-21683B5FD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444800"/>
            <a:ext cx="8187494" cy="1502897"/>
          </a:xfrm>
        </p:spPr>
        <p:txBody>
          <a:bodyPr anchor="ctr" anchorCtr="0">
            <a:noAutofit/>
          </a:bodyPr>
          <a:lstStyle>
            <a:lvl1pPr algn="ctr">
              <a:lnSpc>
                <a:spcPts val="6332"/>
              </a:lnSpc>
              <a:defRPr sz="516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Julistepohja isolle tekstimäärälle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5C9D2E4-786C-D1F0-B170-053F7D6B9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3073801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2972"/>
              </a:lnSpc>
              <a:defRPr sz="2068" b="1" i="1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johdantoteksti. </a:t>
            </a:r>
            <a:br>
              <a:rPr lang="fi-FI" dirty="0"/>
            </a:br>
            <a:r>
              <a:rPr lang="fi-FI" dirty="0"/>
              <a:t>Pituus hyvä pitää maltillisena, jotta nopea lukea ja tekstikoko riittävän suuri.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26B25669-C3F1-DB67-7664-9E8FD86083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980" y="696576"/>
            <a:ext cx="8103467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1809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TARKENNE</a:t>
            </a:r>
          </a:p>
        </p:txBody>
      </p:sp>
      <p:sp>
        <p:nvSpPr>
          <p:cNvPr id="14" name="Suorakulmio: Yksi kulma pyöristetty 13">
            <a:extLst>
              <a:ext uri="{FF2B5EF4-FFF2-40B4-BE49-F238E27FC236}">
                <a16:creationId xmlns:a16="http://schemas.microsoft.com/office/drawing/2014/main" id="{E78428F1-CCC9-7CEC-12A7-7B5BC36BBA88}"/>
              </a:ext>
            </a:extLst>
          </p:cNvPr>
          <p:cNvSpPr/>
          <p:nvPr userDrawn="1"/>
        </p:nvSpPr>
        <p:spPr>
          <a:xfrm flipV="1">
            <a:off x="7784139" y="11112118"/>
            <a:ext cx="1606510" cy="1502896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5" name="Kuva 1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0A4182EF-C692-22C0-F53B-4CB8AFA58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0843" y="11379169"/>
            <a:ext cx="1018552" cy="88962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84B9878-2826-36B4-AC1E-04560985A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047" y="10489066"/>
            <a:ext cx="2719623" cy="1089621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7C8FE53A-8F6C-FE5B-BFEA-3FF9B3830F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65490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2585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9" name="Tekstin paikkamerkki 9">
            <a:extLst>
              <a:ext uri="{FF2B5EF4-FFF2-40B4-BE49-F238E27FC236}">
                <a16:creationId xmlns:a16="http://schemas.microsoft.com/office/drawing/2014/main" id="{57C07D1B-7DCE-B567-9C58-0A51AC5661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480313"/>
            <a:ext cx="6045803" cy="380865"/>
          </a:xfrm>
        </p:spPr>
        <p:txBody>
          <a:bodyPr>
            <a:noAutofit/>
          </a:bodyPr>
          <a:lstStyle>
            <a:lvl1pPr>
              <a:defRPr sz="2068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sp>
        <p:nvSpPr>
          <p:cNvPr id="21" name="Tekstin paikkamerkki 8">
            <a:extLst>
              <a:ext uri="{FF2B5EF4-FFF2-40B4-BE49-F238E27FC236}">
                <a16:creationId xmlns:a16="http://schemas.microsoft.com/office/drawing/2014/main" id="{9E922686-B984-97A7-3359-BC23BC968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868" y="6623496"/>
            <a:ext cx="2502066" cy="780669"/>
          </a:xfrm>
        </p:spPr>
        <p:txBody>
          <a:bodyPr anchor="b" anchorCtr="0">
            <a:noAutofit/>
          </a:bodyPr>
          <a:lstStyle>
            <a:lvl1pPr algn="l">
              <a:lnSpc>
                <a:spcPts val="2326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NAPAKKA</a:t>
            </a:r>
          </a:p>
          <a:p>
            <a:pPr lvl="0"/>
            <a:r>
              <a:rPr lang="fi-FI" dirty="0"/>
              <a:t>AIHEOTSIKKO</a:t>
            </a:r>
          </a:p>
        </p:txBody>
      </p:sp>
      <p:sp>
        <p:nvSpPr>
          <p:cNvPr id="37" name="Tekstin paikkamerkki 8">
            <a:extLst>
              <a:ext uri="{FF2B5EF4-FFF2-40B4-BE49-F238E27FC236}">
                <a16:creationId xmlns:a16="http://schemas.microsoft.com/office/drawing/2014/main" id="{824987AE-E417-BE0B-0E4C-91B9EC2D1E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868" y="7425135"/>
            <a:ext cx="2502066" cy="281320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1809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Aiheesta tekstiä lyhyesti tähän. Jos tila ei riitä, voit ohjata verkkoon lisätietoihin tai poistaa kuvan paikan ja jatkaa tekstilaatikkoa.</a:t>
            </a:r>
          </a:p>
        </p:txBody>
      </p: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74E64F91-8CD1-E313-283D-1E2106112C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8868" y="4849212"/>
            <a:ext cx="2502066" cy="1643282"/>
          </a:xfrm>
          <a:prstGeom prst="round2DiagRect">
            <a:avLst/>
          </a:prstGeom>
        </p:spPr>
        <p:txBody>
          <a:bodyPr anchor="ctr">
            <a:normAutofit/>
          </a:bodyPr>
          <a:lstStyle>
            <a:lvl1pPr algn="ctr">
              <a:defRPr sz="1551"/>
            </a:lvl1pPr>
          </a:lstStyle>
          <a:p>
            <a:endParaRPr lang="fi-FI" dirty="0"/>
          </a:p>
        </p:txBody>
      </p:sp>
      <p:sp>
        <p:nvSpPr>
          <p:cNvPr id="46" name="Tekstin paikkamerkki 8">
            <a:extLst>
              <a:ext uri="{FF2B5EF4-FFF2-40B4-BE49-F238E27FC236}">
                <a16:creationId xmlns:a16="http://schemas.microsoft.com/office/drawing/2014/main" id="{8BEAD542-CCDF-D977-C784-1C7AF9E356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0732" y="6583427"/>
            <a:ext cx="2502066" cy="780669"/>
          </a:xfrm>
        </p:spPr>
        <p:txBody>
          <a:bodyPr anchor="b" anchorCtr="0">
            <a:noAutofit/>
          </a:bodyPr>
          <a:lstStyle>
            <a:lvl1pPr algn="l">
              <a:lnSpc>
                <a:spcPts val="2326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NAPAKKA</a:t>
            </a:r>
          </a:p>
          <a:p>
            <a:pPr lvl="0"/>
            <a:r>
              <a:rPr lang="fi-FI" dirty="0"/>
              <a:t>AIHEOTSIKKO</a:t>
            </a:r>
          </a:p>
        </p:txBody>
      </p:sp>
      <p:sp>
        <p:nvSpPr>
          <p:cNvPr id="47" name="Tekstin paikkamerkki 8">
            <a:extLst>
              <a:ext uri="{FF2B5EF4-FFF2-40B4-BE49-F238E27FC236}">
                <a16:creationId xmlns:a16="http://schemas.microsoft.com/office/drawing/2014/main" id="{0C525445-9A1C-6EFE-0C9C-965FEB193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0732" y="7385066"/>
            <a:ext cx="2502066" cy="281320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1809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Aiheesta tekstiä lyhyesti tähän. Jos tila ei riitä, voit ohjata verkkoon lisätietoihin tai poistaa kuvan paikan ja jatkaa tekstilaatikkoa.</a:t>
            </a:r>
          </a:p>
        </p:txBody>
      </p:sp>
      <p:sp>
        <p:nvSpPr>
          <p:cNvPr id="48" name="Kuvan paikkamerkki 38">
            <a:extLst>
              <a:ext uri="{FF2B5EF4-FFF2-40B4-BE49-F238E27FC236}">
                <a16:creationId xmlns:a16="http://schemas.microsoft.com/office/drawing/2014/main" id="{AE9812F5-2F27-2247-3AF3-4F542AD591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70732" y="4809143"/>
            <a:ext cx="2502066" cy="1643282"/>
          </a:xfrm>
          <a:prstGeom prst="round2DiagRect">
            <a:avLst/>
          </a:prstGeom>
        </p:spPr>
        <p:txBody>
          <a:bodyPr anchor="ctr">
            <a:normAutofit/>
          </a:bodyPr>
          <a:lstStyle>
            <a:lvl1pPr algn="ctr">
              <a:defRPr sz="1551"/>
            </a:lvl1pPr>
          </a:lstStyle>
          <a:p>
            <a:endParaRPr lang="fi-FI" dirty="0"/>
          </a:p>
        </p:txBody>
      </p:sp>
      <p:sp>
        <p:nvSpPr>
          <p:cNvPr id="49" name="Tekstin paikkamerkki 8">
            <a:extLst>
              <a:ext uri="{FF2B5EF4-FFF2-40B4-BE49-F238E27FC236}">
                <a16:creationId xmlns:a16="http://schemas.microsoft.com/office/drawing/2014/main" id="{BB775DFB-10E5-D2D7-35B1-3045437E0C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2597" y="6584490"/>
            <a:ext cx="2502066" cy="780669"/>
          </a:xfrm>
        </p:spPr>
        <p:txBody>
          <a:bodyPr anchor="b" anchorCtr="0">
            <a:noAutofit/>
          </a:bodyPr>
          <a:lstStyle>
            <a:lvl1pPr algn="l">
              <a:lnSpc>
                <a:spcPts val="2326"/>
              </a:lnSpc>
              <a:spcBef>
                <a:spcPts val="0"/>
              </a:spcBef>
              <a:defRPr sz="2068" b="1" i="0">
                <a:latin typeface="Gabarito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NAPAKKA</a:t>
            </a:r>
          </a:p>
          <a:p>
            <a:pPr lvl="0"/>
            <a:r>
              <a:rPr lang="fi-FI" dirty="0"/>
              <a:t>AIHEOTSIKKO</a:t>
            </a:r>
          </a:p>
        </p:txBody>
      </p:sp>
      <p:sp>
        <p:nvSpPr>
          <p:cNvPr id="50" name="Tekstin paikkamerkki 8">
            <a:extLst>
              <a:ext uri="{FF2B5EF4-FFF2-40B4-BE49-F238E27FC236}">
                <a16:creationId xmlns:a16="http://schemas.microsoft.com/office/drawing/2014/main" id="{7B232EAE-57E5-61BB-3507-920927334C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2597" y="7386130"/>
            <a:ext cx="2502066" cy="281320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2585"/>
              </a:lnSpc>
              <a:spcBef>
                <a:spcPts val="0"/>
              </a:spcBef>
              <a:defRPr sz="1809" b="0" i="0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Aiheesta tekstiä lyhyesti tähän. Jos tila ei riitä, voit ohjata verkkoon lisätietoihin tai poistaa kuvan paikan ja jatkaa tekstilaatikkoa.</a:t>
            </a:r>
          </a:p>
        </p:txBody>
      </p:sp>
      <p:sp>
        <p:nvSpPr>
          <p:cNvPr id="51" name="Kuvan paikkamerkki 38">
            <a:extLst>
              <a:ext uri="{FF2B5EF4-FFF2-40B4-BE49-F238E27FC236}">
                <a16:creationId xmlns:a16="http://schemas.microsoft.com/office/drawing/2014/main" id="{D396FCE6-1E63-D92D-A2B7-D985C4B1EB3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392597" y="4810206"/>
            <a:ext cx="2502066" cy="1643282"/>
          </a:xfrm>
          <a:prstGeom prst="round2DiagRect">
            <a:avLst/>
          </a:prstGeom>
        </p:spPr>
        <p:txBody>
          <a:bodyPr anchor="ctr">
            <a:normAutofit/>
          </a:bodyPr>
          <a:lstStyle>
            <a:lvl1pPr algn="ctr">
              <a:defRPr sz="1551"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4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elymainos (min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: Yksi kulma pyöristetty 12">
            <a:extLst>
              <a:ext uri="{FF2B5EF4-FFF2-40B4-BE49-F238E27FC236}">
                <a16:creationId xmlns:a16="http://schemas.microsoft.com/office/drawing/2014/main" id="{90E6CE2C-5333-111C-49A4-0626DDB06724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6302111"/>
            <a:ext cx="8187494" cy="2109629"/>
          </a:xfrm>
        </p:spPr>
        <p:txBody>
          <a:bodyPr anchor="b" anchorCtr="0">
            <a:normAutofit/>
          </a:bodyPr>
          <a:lstStyle>
            <a:lvl1pPr algn="ctr">
              <a:lnSpc>
                <a:spcPts val="7754"/>
              </a:lnSpc>
              <a:defRPr sz="6978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2585"/>
              </a:lnSpc>
              <a:defRPr sz="1809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7618" y="5688383"/>
            <a:ext cx="5656014" cy="439304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1809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KYSELYN TEEMA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CE0ADA6-3AD9-0F58-3EF4-2B4961180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1376" y="11111526"/>
            <a:ext cx="1191923" cy="1041047"/>
          </a:xfrm>
          <a:prstGeom prst="rect">
            <a:avLst/>
          </a:prstGeom>
        </p:spPr>
      </p:pic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29CE7F0-4AE8-3F76-03B5-18B9B7473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8" name="Tekstin paikkamerkki 9">
            <a:extLst>
              <a:ext uri="{FF2B5EF4-FFF2-40B4-BE49-F238E27FC236}">
                <a16:creationId xmlns:a16="http://schemas.microsoft.com/office/drawing/2014/main" id="{B6855A11-401F-48D0-263A-38E8F9642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EB747B6F-8685-6B6E-AC8D-6720DE212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047" y="10006700"/>
            <a:ext cx="3246001" cy="1300515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min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rgbClr val="50C9B5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 dirty="0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TARKENNE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1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9" name="Kuva 18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7D7FE788-D850-8B4E-C78E-0C84A665B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186" y="9783069"/>
            <a:ext cx="3182530" cy="1744562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4" name="Tekstin paikkamerkki 8">
            <a:extLst>
              <a:ext uri="{FF2B5EF4-FFF2-40B4-BE49-F238E27FC236}">
                <a16:creationId xmlns:a16="http://schemas.microsoft.com/office/drawing/2014/main" id="{A29CE7F0-4AE8-3F76-03B5-18B9B7473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8" name="Tekstin paikkamerkki 9">
            <a:extLst>
              <a:ext uri="{FF2B5EF4-FFF2-40B4-BE49-F238E27FC236}">
                <a16:creationId xmlns:a16="http://schemas.microsoft.com/office/drawing/2014/main" id="{B6855A11-401F-48D0-263A-38E8F9642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24195056-F79A-1568-3EB1-5B1FF316F1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2009" y="11122159"/>
            <a:ext cx="1170251" cy="10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t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rgbClr val="00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rgbClr val="00B0CA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 dirty="0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solidFill>
                  <a:schemeClr val="tx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TARKENNE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58DAA9F-0122-E3DA-CAC4-F1090923F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677434">
            <a:off x="220204" y="10016706"/>
            <a:ext cx="3148492" cy="1571896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D7690A87-CBD6-CAAA-6535-9AA8AD01B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5E1ED7C-DA8F-E60E-73A9-42B9F5625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sp>
        <p:nvSpPr>
          <p:cNvPr id="13" name="Suorakulmio: Yksi kulma pyöristetty 12">
            <a:extLst>
              <a:ext uri="{FF2B5EF4-FFF2-40B4-BE49-F238E27FC236}">
                <a16:creationId xmlns:a16="http://schemas.microsoft.com/office/drawing/2014/main" id="{CF204EE0-A0A0-FD51-49AA-A4478439D88A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0EEEB99-A110-43E1-EC6C-FEB846C401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43250" y="11139728"/>
            <a:ext cx="1211583" cy="9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turkoosi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D0348F7-3CAA-5398-4F16-FC6AF823A7E4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1CFA455-EA44-00AE-5830-6C7C47AF6980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4" name="Kuvan paikkamerkki 11">
            <a:extLst>
              <a:ext uri="{FF2B5EF4-FFF2-40B4-BE49-F238E27FC236}">
                <a16:creationId xmlns:a16="http://schemas.microsoft.com/office/drawing/2014/main" id="{33B3B434-17A1-1CD7-E915-2138AE4792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 dirty="0"/>
              <a:t>Kiinnostava ja aiheen viestiä tukeva kuva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9999FA41-E034-83C3-9119-4ED5A5011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bg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24930CEA-E47F-ACC2-020F-3C0FEB2CC9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solidFill>
                  <a:schemeClr val="bg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65DB1FBD-A919-ED50-C863-48EAD7B83C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bg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TARKENNE</a:t>
            </a:r>
          </a:p>
        </p:txBody>
      </p:sp>
      <p:sp>
        <p:nvSpPr>
          <p:cNvPr id="10" name="Suorakulmio: Yksi kulma pyöristetty 9">
            <a:extLst>
              <a:ext uri="{FF2B5EF4-FFF2-40B4-BE49-F238E27FC236}">
                <a16:creationId xmlns:a16="http://schemas.microsoft.com/office/drawing/2014/main" id="{147CFB99-4EF3-5802-5A3B-7944F162EFB1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06F0FB3-B583-3A77-4371-B0686828F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84007" y="11090075"/>
            <a:ext cx="1203170" cy="1084663"/>
          </a:xfrm>
          <a:prstGeom prst="rect">
            <a:avLst/>
          </a:prstGeom>
        </p:spPr>
      </p:pic>
      <p:pic>
        <p:nvPicPr>
          <p:cNvPr id="13" name="Kuva 12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016F9FDF-E708-7710-49D3-113DCA617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4" y="9783069"/>
            <a:ext cx="3182530" cy="1744562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DD37B5FE-B279-1677-6F4D-2BDEF138E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9" name="Tekstin paikkamerkki 9">
            <a:extLst>
              <a:ext uri="{FF2B5EF4-FFF2-40B4-BE49-F238E27FC236}">
                <a16:creationId xmlns:a16="http://schemas.microsoft.com/office/drawing/2014/main" id="{8A8EA5A4-AD8B-0E56-173C-DAF7AD887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37062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, iso otsikko ja lyhyt teksti (hiek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3216151-63DC-155E-C8DD-2BAEE3F45733}"/>
              </a:ext>
            </a:extLst>
          </p:cNvPr>
          <p:cNvSpPr/>
          <p:nvPr userDrawn="1"/>
        </p:nvSpPr>
        <p:spPr>
          <a:xfrm>
            <a:off x="210553" y="632754"/>
            <a:ext cx="9180094" cy="10111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02B4D15-F35A-BB10-A45F-EFAC544B48B1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5F687A09-AA4B-A44A-0169-1B27CF2597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210551" y="186583"/>
            <a:ext cx="9180095" cy="4523509"/>
          </a:xfrm>
          <a:prstGeom prst="round1Rect">
            <a:avLst>
              <a:gd name="adj" fmla="val 5792"/>
            </a:avLst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algn="ctr">
              <a:defRPr sz="2326">
                <a:latin typeface="Gabarito" pitchFamily="2" charset="0"/>
              </a:defRPr>
            </a:lvl1pPr>
          </a:lstStyle>
          <a:p>
            <a:r>
              <a:rPr lang="fi-FI" dirty="0"/>
              <a:t>Kiinnostava ja aiheen viestiä tukeva kuva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E063BB-3FB7-26E3-249F-5A988EA81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5862742"/>
            <a:ext cx="8187494" cy="2548998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Iso ja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78F3AE4-ADE1-46E9-A7C8-3D27289DF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8432117"/>
            <a:ext cx="8187690" cy="1353911"/>
          </a:xfrm>
        </p:spPr>
        <p:txBody>
          <a:bodyPr anchor="ctr" anchorCtr="0">
            <a:noAutofit/>
          </a:bodyPr>
          <a:lstStyle>
            <a:lvl1pPr algn="ctr">
              <a:lnSpc>
                <a:spcPts val="3489"/>
              </a:lnSpc>
              <a:defRPr sz="2326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johdantoteksti. Pituus hyvä pitää maltillisena, jotta nopea lukea ja tekstikoko riittävän suuri.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BE1C7C2F-5212-92EB-A57D-40ED65734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205" y="5352009"/>
            <a:ext cx="3234791" cy="431421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ts val="4342"/>
              </a:lnSpc>
              <a:defRPr sz="2326" b="0" spc="0" baseline="0">
                <a:solidFill>
                  <a:schemeClr val="tx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TARKENNE</a:t>
            </a:r>
          </a:p>
        </p:txBody>
      </p:sp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4CF05DC2-9C71-7322-E8A8-1091D4CB1CCE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CE0ADA6-3AD9-0F58-3EF4-2B4961180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90606" y="11057991"/>
            <a:ext cx="1287112" cy="1125811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7D7FE788-D850-8B4E-C78E-0C84A665B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089" y="9990658"/>
            <a:ext cx="3246001" cy="1300515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8BE904F6-E510-FD0C-2C6B-6EEBEBA581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21" name="Tekstin paikkamerkki 9">
            <a:extLst>
              <a:ext uri="{FF2B5EF4-FFF2-40B4-BE49-F238E27FC236}">
                <a16:creationId xmlns:a16="http://schemas.microsoft.com/office/drawing/2014/main" id="{4E10DAFF-AE15-3B16-752E-ABC446574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10149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3"/>
            <a:ext cx="9180094" cy="10793157"/>
          </a:xfrm>
          <a:prstGeom prst="round1Rect">
            <a:avLst>
              <a:gd name="adj" fmla="val 2539"/>
            </a:avLst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979743"/>
            <a:ext cx="7433079" cy="1635272"/>
          </a:xfrm>
          <a:prstGeom prst="rect">
            <a:avLst/>
          </a:prstGeom>
          <a:solidFill>
            <a:srgbClr val="00B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Mallin otsikko voi olla </a:t>
            </a:r>
            <a:r>
              <a:rPr lang="fi-FI" dirty="0" err="1"/>
              <a:t>max</a:t>
            </a:r>
            <a:r>
              <a:rPr lang="fi-FI" dirty="0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5598696" y="10979741"/>
            <a:ext cx="3791954" cy="1635273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208" y="11301335"/>
            <a:ext cx="1068781" cy="933492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</p:spTree>
    <p:extLst>
      <p:ext uri="{BB962C8B-B14F-4D97-AF65-F5344CB8AC3E}">
        <p14:creationId xmlns:p14="http://schemas.microsoft.com/office/powerpoint/2010/main" val="9808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mintt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08DE86D-66B1-5CF5-C1C6-9C63648BD1CB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C7C653B-50A3-2F68-BC65-B2F7200EF83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1AEAAEAE-73B0-8432-B711-7A487BCFAD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Mallin otsikko voi olla </a:t>
            </a:r>
            <a:r>
              <a:rPr lang="fi-FI" dirty="0" err="1"/>
              <a:t>max</a:t>
            </a:r>
            <a:r>
              <a:rPr lang="fi-FI" dirty="0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ED3303D0-A3AA-A239-29B0-ED2048FEC2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111ACD00-F60F-C261-5077-B1B9AE62B3A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10" name="Kuva 9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840BE6E-487F-0770-63D5-F73E34503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7233" y="11122159"/>
            <a:ext cx="1170251" cy="1022118"/>
          </a:xfrm>
          <a:prstGeom prst="rect">
            <a:avLst/>
          </a:prstGeom>
        </p:spPr>
      </p:pic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647B0DA8-C743-6E4C-5FEF-7BA066E08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974D73DE-6B41-3380-BB49-5FE23A739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pic>
        <p:nvPicPr>
          <p:cNvPr id="2" name="Kuva 1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ECEB8646-A57F-9B99-65F2-B7E0F6134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270" y="9879322"/>
            <a:ext cx="3107602" cy="1572452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5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turkoosi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A022F7F-45A1-70C5-95B9-5F28E2512482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rgbClr val="00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4848947-991D-CED9-7965-4E8532FA8C5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F4D29C53-C1CF-C3F8-3B76-6541B57D4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Mallin otsikko voi olla </a:t>
            </a:r>
            <a:r>
              <a:rPr lang="fi-FI" dirty="0" err="1"/>
              <a:t>max</a:t>
            </a:r>
            <a:r>
              <a:rPr lang="fi-FI" dirty="0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A6E780A5-AE19-8081-FB89-0C85F39CB6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9" name="Suorakulmio: Yksi kulma pyöristetty 8">
            <a:extLst>
              <a:ext uri="{FF2B5EF4-FFF2-40B4-BE49-F238E27FC236}">
                <a16:creationId xmlns:a16="http://schemas.microsoft.com/office/drawing/2014/main" id="{223B5A52-4737-5E35-16D6-9C361CAEE61F}"/>
              </a:ext>
            </a:extLst>
          </p:cNvPr>
          <p:cNvSpPr/>
          <p:nvPr userDrawn="1"/>
        </p:nvSpPr>
        <p:spPr>
          <a:xfrm flipV="1">
            <a:off x="7394617" y="10744014"/>
            <a:ext cx="1996032" cy="1871002"/>
          </a:xfrm>
          <a:prstGeom prst="round1Rect">
            <a:avLst>
              <a:gd name="adj" fmla="val 139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A60D7209-6214-09D3-019E-3C20288DC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38324005-ABED-68E7-EB0D-0F3E35F04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608F6A5B-4672-EA85-08DC-FE7EF7BFF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7208" y="11139728"/>
            <a:ext cx="1234443" cy="1005659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D087EB0-F551-5C2C-0195-C90A2A7F9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677434">
            <a:off x="220204" y="10016706"/>
            <a:ext cx="3148492" cy="1571896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1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(tsin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Yksi kulma pyöristetty 2">
            <a:extLst>
              <a:ext uri="{FF2B5EF4-FFF2-40B4-BE49-F238E27FC236}">
                <a16:creationId xmlns:a16="http://schemas.microsoft.com/office/drawing/2014/main" id="{6A022F7F-45A1-70C5-95B9-5F28E2512482}"/>
              </a:ext>
            </a:extLst>
          </p:cNvPr>
          <p:cNvSpPr/>
          <p:nvPr userDrawn="1"/>
        </p:nvSpPr>
        <p:spPr>
          <a:xfrm flipH="1">
            <a:off x="210553" y="186584"/>
            <a:ext cx="9180094" cy="10557428"/>
          </a:xfrm>
          <a:prstGeom prst="round1Rect">
            <a:avLst>
              <a:gd name="adj" fmla="val 25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4848947-991D-CED9-7965-4E8532FA8C5B}"/>
              </a:ext>
            </a:extLst>
          </p:cNvPr>
          <p:cNvSpPr/>
          <p:nvPr userDrawn="1"/>
        </p:nvSpPr>
        <p:spPr>
          <a:xfrm>
            <a:off x="210553" y="10744012"/>
            <a:ext cx="7433079" cy="1871003"/>
          </a:xfrm>
          <a:prstGeom prst="rect">
            <a:avLst/>
          </a:prstGeom>
          <a:solidFill>
            <a:srgbClr val="50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F4D29C53-C1CF-C3F8-3B76-6541B57D4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954" y="1158042"/>
            <a:ext cx="8187494" cy="4688195"/>
          </a:xfrm>
        </p:spPr>
        <p:txBody>
          <a:bodyPr anchor="b" anchorCtr="0">
            <a:normAutofit/>
          </a:bodyPr>
          <a:lstStyle>
            <a:lvl1pPr algn="ctr">
              <a:lnSpc>
                <a:spcPts val="9046"/>
              </a:lnSpc>
              <a:defRPr sz="8529" b="1">
                <a:solidFill>
                  <a:schemeClr val="bg2"/>
                </a:solidFill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Mallin otsikko voi olla </a:t>
            </a:r>
            <a:r>
              <a:rPr lang="fi-FI" dirty="0" err="1"/>
              <a:t>max</a:t>
            </a:r>
            <a:r>
              <a:rPr lang="fi-FI" dirty="0"/>
              <a:t>. kolmirivinen</a:t>
            </a:r>
          </a:p>
        </p:txBody>
      </p:sp>
      <p:sp>
        <p:nvSpPr>
          <p:cNvPr id="8" name="Tekstin paikkamerkki 8">
            <a:extLst>
              <a:ext uri="{FF2B5EF4-FFF2-40B4-BE49-F238E27FC236}">
                <a16:creationId xmlns:a16="http://schemas.microsoft.com/office/drawing/2014/main" id="{A6E780A5-AE19-8081-FB89-0C85F39CB6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756" y="6081968"/>
            <a:ext cx="8187690" cy="3542555"/>
          </a:xfrm>
        </p:spPr>
        <p:txBody>
          <a:bodyPr anchor="t" anchorCtr="0">
            <a:noAutofit/>
          </a:bodyPr>
          <a:lstStyle>
            <a:lvl1pPr algn="ctr">
              <a:lnSpc>
                <a:spcPts val="4523"/>
              </a:lnSpc>
              <a:defRPr sz="3102">
                <a:solidFill>
                  <a:schemeClr val="bg2"/>
                </a:solidFill>
                <a:latin typeface="Zilla Slab" pitchFamily="2" charset="0"/>
                <a:ea typeface="Zilla Slab" pitchFamily="2" charset="0"/>
              </a:defRPr>
            </a:lvl1pPr>
          </a:lstStyle>
          <a:p>
            <a:pPr lvl="0"/>
            <a:r>
              <a:rPr lang="fi-FI" dirty="0"/>
              <a:t>Aihetta napakasti ja kiinnostavasti avaava teksti. Pituus hyvä pitää maltillisena, jotta nopea lukea ja tekstikoko riittävän suuri.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A60D7209-6214-09D3-019E-3C20288DC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684" y="11560620"/>
            <a:ext cx="6045802" cy="530483"/>
          </a:xfrm>
        </p:spPr>
        <p:txBody>
          <a:bodyPr>
            <a:noAutofit/>
          </a:bodyPr>
          <a:lstStyle>
            <a:lvl1pPr algn="l">
              <a:lnSpc>
                <a:spcPts val="4342"/>
              </a:lnSpc>
              <a:defRPr sz="3618" b="1" spc="0" baseline="0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verkkosivu.fi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38324005-ABED-68E7-EB0D-0F3E35F04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80" y="11231595"/>
            <a:ext cx="6045803" cy="380865"/>
          </a:xfrm>
        </p:spPr>
        <p:txBody>
          <a:bodyPr>
            <a:noAutofit/>
          </a:bodyPr>
          <a:lstStyle>
            <a:lvl1pPr>
              <a:defRPr sz="2326">
                <a:latin typeface="Gabarito" pitchFamily="2" charset="0"/>
              </a:defRPr>
            </a:lvl1pPr>
          </a:lstStyle>
          <a:p>
            <a:pPr lvl="0"/>
            <a:r>
              <a:rPr lang="fi-FI" dirty="0"/>
              <a:t>Ohjaustieto</a:t>
            </a:r>
          </a:p>
        </p:txBody>
      </p:sp>
      <p:sp>
        <p:nvSpPr>
          <p:cNvPr id="2" name="Suorakulmio: Yksi kulma pyöristetty 1">
            <a:extLst>
              <a:ext uri="{FF2B5EF4-FFF2-40B4-BE49-F238E27FC236}">
                <a16:creationId xmlns:a16="http://schemas.microsoft.com/office/drawing/2014/main" id="{7069A039-8D55-06A9-CB56-F0574CEC2CC4}"/>
              </a:ext>
            </a:extLst>
          </p:cNvPr>
          <p:cNvSpPr/>
          <p:nvPr userDrawn="1"/>
        </p:nvSpPr>
        <p:spPr>
          <a:xfrm flipV="1">
            <a:off x="7405913" y="10744014"/>
            <a:ext cx="1984735" cy="1871002"/>
          </a:xfrm>
          <a:prstGeom prst="round1Rect">
            <a:avLst>
              <a:gd name="adj" fmla="val 1394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108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AB0806-0402-86FC-130D-9A3A57669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83821" y="11090076"/>
            <a:ext cx="1203170" cy="1084663"/>
          </a:xfrm>
          <a:prstGeom prst="rect">
            <a:avLst/>
          </a:prstGeom>
        </p:spPr>
      </p:pic>
      <p:pic>
        <p:nvPicPr>
          <p:cNvPr id="7" name="Kuva 6" descr="Kuva, joka sisältää kohteen Fontti, Grafiikka, kalligrafia, typografia&#10;&#10;Kuvaus luotu automaattisesti">
            <a:extLst>
              <a:ext uri="{FF2B5EF4-FFF2-40B4-BE49-F238E27FC236}">
                <a16:creationId xmlns:a16="http://schemas.microsoft.com/office/drawing/2014/main" id="{2653B170-9A14-351C-8673-DAEF49296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4" y="9815154"/>
            <a:ext cx="3088926" cy="1693251"/>
          </a:xfrm>
          <a:prstGeom prst="rect">
            <a:avLst/>
          </a:prstGeom>
          <a:effectLst>
            <a:outerShdw blurRad="76200" dist="25400" dir="2700000" algn="tl" rotWithShape="0">
              <a:schemeClr val="tx2"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B0FB16-D231-325D-8EF4-BDB4854B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5" y="1348542"/>
            <a:ext cx="8281035" cy="200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69D3D4-AD92-D360-B2F3-95676197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5" y="4470311"/>
            <a:ext cx="8281035" cy="5026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512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27" r:id="rId4"/>
    <p:sldLayoutId id="2147483736" r:id="rId5"/>
    <p:sldLayoutId id="2147483725" r:id="rId6"/>
    <p:sldLayoutId id="2147483739" r:id="rId7"/>
    <p:sldLayoutId id="2147483726" r:id="rId8"/>
    <p:sldLayoutId id="2147483735" r:id="rId9"/>
    <p:sldLayoutId id="2147483737" r:id="rId10"/>
    <p:sldLayoutId id="2147483740" r:id="rId11"/>
    <p:sldLayoutId id="2147483741" r:id="rId12"/>
    <p:sldLayoutId id="2147483742" r:id="rId13"/>
    <p:sldLayoutId id="2147483728" r:id="rId14"/>
    <p:sldLayoutId id="2147483729" r:id="rId15"/>
    <p:sldLayoutId id="214748373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706838" rtl="0" eaLnBrk="1" latinLnBrk="0" hangingPunct="1">
        <a:lnSpc>
          <a:spcPct val="90000"/>
        </a:lnSpc>
        <a:spcBef>
          <a:spcPct val="0"/>
        </a:spcBef>
        <a:buNone/>
        <a:defRPr sz="8213" b="1" i="0" kern="1200">
          <a:solidFill>
            <a:schemeClr val="tx2"/>
          </a:solidFill>
          <a:latin typeface="Gabarito" pitchFamily="2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1706838" rtl="0" eaLnBrk="1" latinLnBrk="0" hangingPunct="1">
        <a:lnSpc>
          <a:spcPct val="90000"/>
        </a:lnSpc>
        <a:spcBef>
          <a:spcPts val="1869"/>
        </a:spcBef>
        <a:buFontTx/>
        <a:buNone/>
        <a:defRPr sz="5226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1pPr>
      <a:lvl2pPr marL="853418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4480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2pPr>
      <a:lvl3pPr marL="1706838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3733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3pPr>
      <a:lvl4pPr marL="2560257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3361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4pPr>
      <a:lvl5pPr marL="3413678" indent="0" algn="l" defTabSz="1706838" rtl="0" eaLnBrk="1" latinLnBrk="0" hangingPunct="1">
        <a:lnSpc>
          <a:spcPct val="90000"/>
        </a:lnSpc>
        <a:spcBef>
          <a:spcPts val="933"/>
        </a:spcBef>
        <a:buFontTx/>
        <a:buNone/>
        <a:defRPr sz="3361" kern="1200">
          <a:solidFill>
            <a:schemeClr val="tx2"/>
          </a:solidFill>
          <a:latin typeface="Zilla Slab" pitchFamily="2" charset="0"/>
          <a:ea typeface="Zilla Slab" pitchFamily="2" charset="0"/>
          <a:cs typeface="+mn-cs"/>
        </a:defRPr>
      </a:lvl5pPr>
      <a:lvl6pPr marL="4693807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7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7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8pPr>
      <a:lvl9pPr marL="7254065" indent="-426712" algn="l" defTabSz="1706838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8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8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8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7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5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6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8pPr>
      <a:lvl9pPr marL="6827355" algn="l" defTabSz="1706838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>
            <a:extLst>
              <a:ext uri="{FF2B5EF4-FFF2-40B4-BE49-F238E27FC236}">
                <a16:creationId xmlns:a16="http://schemas.microsoft.com/office/drawing/2014/main" id="{CB2C6CDA-CDBC-FED7-450C-F10F2DE2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8" b="1028"/>
          <a:stretch/>
        </p:blipFill>
        <p:spPr>
          <a:xfrm>
            <a:off x="1027951" y="3275978"/>
            <a:ext cx="7200987" cy="7834730"/>
          </a:xfrm>
          <a:prstGeom prst="rect">
            <a:avLst/>
          </a:prstGeom>
        </p:spPr>
      </p:pic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FE441C1B-40FF-D63A-745E-0FF8DBB59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9684" y="11560620"/>
            <a:ext cx="4889597" cy="564049"/>
          </a:xfrm>
        </p:spPr>
        <p:txBody>
          <a:bodyPr/>
          <a:lstStyle/>
          <a:p>
            <a:r>
              <a:rPr lang="fi-FI" dirty="0"/>
              <a:t>Innokylä.fi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60E8A8E6-AA7B-C798-6D39-551677C028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0981" y="11231595"/>
            <a:ext cx="4878300" cy="329025"/>
          </a:xfrm>
        </p:spPr>
        <p:txBody>
          <a:bodyPr/>
          <a:lstStyle/>
          <a:p>
            <a:r>
              <a:rPr lang="fi-FI" dirty="0"/>
              <a:t>Lisätietoa:</a:t>
            </a:r>
          </a:p>
        </p:txBody>
      </p:sp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A980A9E9-A9C3-FA60-49ED-BF3ECF14F1D7}"/>
              </a:ext>
            </a:extLst>
          </p:cNvPr>
          <p:cNvSpPr txBox="1">
            <a:spLocks/>
          </p:cNvSpPr>
          <p:nvPr/>
        </p:nvSpPr>
        <p:spPr>
          <a:xfrm>
            <a:off x="214563" y="454020"/>
            <a:ext cx="9172074" cy="24634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marL="0" indent="0" algn="ctr" defTabSz="1706838" rtl="0" eaLnBrk="1" latinLnBrk="0" hangingPunct="1">
              <a:lnSpc>
                <a:spcPts val="7754"/>
              </a:lnSpc>
              <a:spcBef>
                <a:spcPts val="1869"/>
              </a:spcBef>
              <a:buFontTx/>
              <a:buNone/>
              <a:defRPr sz="6978" b="1" kern="1200">
                <a:solidFill>
                  <a:schemeClr val="tx2"/>
                </a:solidFill>
                <a:latin typeface="Gabarito" pitchFamily="2" charset="0"/>
                <a:ea typeface="Zilla Slab" pitchFamily="2" charset="0"/>
                <a:cs typeface="+mn-cs"/>
              </a:defRPr>
            </a:lvl1pPr>
            <a:lvl2pPr marL="853418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4480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2pPr>
            <a:lvl3pPr marL="1706838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3733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3pPr>
            <a:lvl4pPr marL="2560257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3361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4pPr>
            <a:lvl5pPr marL="3413678" indent="0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Tx/>
              <a:buNone/>
              <a:defRPr sz="3361" kern="1200">
                <a:solidFill>
                  <a:schemeClr val="tx2"/>
                </a:solidFill>
                <a:latin typeface="Zilla Slab" pitchFamily="2" charset="0"/>
                <a:ea typeface="Zilla Slab" pitchFamily="2" charset="0"/>
                <a:cs typeface="+mn-cs"/>
              </a:defRPr>
            </a:lvl5pPr>
            <a:lvl6pPr marL="4693807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7227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647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4065" indent="-426712" algn="l" defTabSz="1706838" rtl="0" eaLnBrk="1" latinLnBrk="0" hangingPunct="1">
              <a:lnSpc>
                <a:spcPct val="90000"/>
              </a:lnSpc>
              <a:spcBef>
                <a:spcPts val="933"/>
              </a:spcBef>
              <a:buFont typeface="Arial" panose="020B0604020202020204" pitchFamily="34" charset="0"/>
              <a:buChar char="•"/>
              <a:defRPr sz="3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i-FI" sz="6000" b="1" i="1" dirty="0">
                <a:latin typeface="Zilla Slab" pitchFamily="2" charset="0"/>
                <a:ea typeface="Zilla Slab" pitchFamily="2" charset="0"/>
              </a:rPr>
              <a:t>Siun aktiivinen, </a:t>
            </a:r>
            <a:br>
              <a:rPr lang="fi-FI" sz="6000" b="1" i="1" dirty="0">
                <a:latin typeface="Zilla Slab" pitchFamily="2" charset="0"/>
                <a:ea typeface="Zilla Slab" pitchFamily="2" charset="0"/>
              </a:rPr>
            </a:br>
            <a:r>
              <a:rPr lang="fi-FI" sz="6000" b="1" i="1" dirty="0">
                <a:latin typeface="Zilla Slab" pitchFamily="2" charset="0"/>
                <a:ea typeface="Zilla Slab" pitchFamily="2" charset="0"/>
              </a:rPr>
              <a:t>omannäköinen arki </a:t>
            </a:r>
            <a:r>
              <a:rPr lang="fi-FI" sz="6000" b="1" i="1" dirty="0" err="1">
                <a:latin typeface="Zilla Slab" pitchFamily="2" charset="0"/>
                <a:ea typeface="Zilla Slab" pitchFamily="2" charset="0"/>
              </a:rPr>
              <a:t>siun</a:t>
            </a:r>
            <a:r>
              <a:rPr lang="fi-FI" sz="6000" b="1" i="1" dirty="0">
                <a:latin typeface="Zilla Slab" pitchFamily="2" charset="0"/>
                <a:ea typeface="Zilla Slab" pitchFamily="2" charset="0"/>
              </a:rPr>
              <a:t> kodissa </a:t>
            </a:r>
            <a:r>
              <a:rPr lang="fi-FI" sz="6000" b="1" i="1" dirty="0" err="1">
                <a:latin typeface="Zilla Slab" pitchFamily="2" charset="0"/>
                <a:ea typeface="Zilla Slab" pitchFamily="2" charset="0"/>
              </a:rPr>
              <a:t>meijän</a:t>
            </a:r>
            <a:r>
              <a:rPr lang="fi-FI" sz="6000" b="1" i="1" dirty="0">
                <a:latin typeface="Zilla Slab" pitchFamily="2" charset="0"/>
                <a:ea typeface="Zilla Slab" pitchFamily="2" charset="0"/>
              </a:rPr>
              <a:t> ammattilaisten tuella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82B7EFC-F102-A06B-A959-AD3F55C76553}"/>
              </a:ext>
            </a:extLst>
          </p:cNvPr>
          <p:cNvSpPr txBox="1"/>
          <p:nvPr/>
        </p:nvSpPr>
        <p:spPr>
          <a:xfrm>
            <a:off x="2635200" y="4871294"/>
            <a:ext cx="1639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Moni-</a:t>
            </a:r>
          </a:p>
          <a:p>
            <a:pPr algn="ctr"/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ammatillisuus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E79C144-8124-13C9-1683-55F5D30EB5D7}"/>
              </a:ext>
            </a:extLst>
          </p:cNvPr>
          <p:cNvSpPr txBox="1"/>
          <p:nvPr/>
        </p:nvSpPr>
        <p:spPr>
          <a:xfrm>
            <a:off x="1855115" y="6960719"/>
            <a:ext cx="1639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Asiakas-</a:t>
            </a:r>
          </a:p>
          <a:p>
            <a:pPr algn="ctr"/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lähtöinen kirjaaminen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3167EE1-A573-C032-2371-7A699BA170A8}"/>
              </a:ext>
            </a:extLst>
          </p:cNvPr>
          <p:cNvSpPr txBox="1"/>
          <p:nvPr/>
        </p:nvSpPr>
        <p:spPr>
          <a:xfrm>
            <a:off x="5932788" y="6829359"/>
            <a:ext cx="1841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Omaisyhteistyö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23AD969-E03B-F12E-E70B-97B32D1EFDFD}"/>
              </a:ext>
            </a:extLst>
          </p:cNvPr>
          <p:cNvSpPr txBox="1"/>
          <p:nvPr/>
        </p:nvSpPr>
        <p:spPr>
          <a:xfrm>
            <a:off x="4917251" y="4753886"/>
            <a:ext cx="145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Asiakkaan aktiivinen arki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C1768C7-7E92-1BE2-CB89-BCF81A48C0AE}"/>
              </a:ext>
            </a:extLst>
          </p:cNvPr>
          <p:cNvSpPr txBox="1"/>
          <p:nvPr/>
        </p:nvSpPr>
        <p:spPr>
          <a:xfrm>
            <a:off x="3765291" y="6899869"/>
            <a:ext cx="1967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Teknologian</a:t>
            </a:r>
            <a:b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</a:br>
            <a:r>
              <a:rPr lang="fi-FI" sz="1800" dirty="0">
                <a:solidFill>
                  <a:schemeClr val="bg2"/>
                </a:solidFill>
                <a:latin typeface="Zilla Slab" pitchFamily="2" charset="0"/>
                <a:ea typeface="Zilla Slab" pitchFamily="2" charset="0"/>
              </a:rPr>
              <a:t>hyödyntäminen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186CCE2-B81F-1F97-AE36-6D02D1D8895D}"/>
              </a:ext>
            </a:extLst>
          </p:cNvPr>
          <p:cNvSpPr txBox="1"/>
          <p:nvPr/>
        </p:nvSpPr>
        <p:spPr>
          <a:xfrm>
            <a:off x="665295" y="2981798"/>
            <a:ext cx="8376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latin typeface="Zilla Slab" pitchFamily="2" charset="0"/>
                <a:ea typeface="Zilla Slab" pitchFamily="2" charset="0"/>
              </a:rPr>
              <a:t>Tavoitteena on, että asumispalvelun asukkaista 50 % asuu vuoteen 2038 mennessä yhteisöllisessä asumisessa, jossa hän elää omannäköistä arkea.</a:t>
            </a:r>
            <a:endParaRPr lang="fi-FI" sz="2000" dirty="0">
              <a:solidFill>
                <a:schemeClr val="bg2"/>
              </a:solidFill>
              <a:latin typeface="Zilla Slab" pitchFamily="2" charset="0"/>
              <a:ea typeface="Zilla Slab" pitchFamily="2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D88B690-8C00-819F-77F3-83B98658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54" y="11198141"/>
            <a:ext cx="1195006" cy="1195006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EB699E4-80A6-F7BB-1CAD-F8492B0608FE}"/>
              </a:ext>
            </a:extLst>
          </p:cNvPr>
          <p:cNvSpPr txBox="1"/>
          <p:nvPr/>
        </p:nvSpPr>
        <p:spPr>
          <a:xfrm>
            <a:off x="790981" y="9010719"/>
            <a:ext cx="32075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900" dirty="0"/>
              <a:t>Ikääntyneiden palveluissa kehitetään yhteisölliseen asumiseen moniammatillista toimintakyvyn tukemisen toimintamallia.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F9E8354-DE29-F52A-CB92-387EF363DAC8}"/>
              </a:ext>
            </a:extLst>
          </p:cNvPr>
          <p:cNvSpPr txBox="1"/>
          <p:nvPr/>
        </p:nvSpPr>
        <p:spPr>
          <a:xfrm>
            <a:off x="6305386" y="9187690"/>
            <a:ext cx="2629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Toimintamallin avulla tuetaan asiakkaiden omannäköistä, aktiivista arkea.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899D04EC-2E3B-1E05-E03B-29B3F6AFFB53}"/>
                  </a:ext>
                </a:extLst>
              </p14:cNvPr>
              <p14:cNvContentPartPr/>
              <p14:nvPr/>
            </p14:nvContentPartPr>
            <p14:xfrm>
              <a:off x="-3825240" y="5821920"/>
              <a:ext cx="36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899D04EC-2E3B-1E05-E03B-29B3F6AFFB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834240" y="58129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Kuva 15" descr="Kuva, joka sisältää kohteen teksti, Fontti, symboli, kuvakaappaus&#10;&#10;Kuvaus luotu automaattisesti">
            <a:extLst>
              <a:ext uri="{FF2B5EF4-FFF2-40B4-BE49-F238E27FC236}">
                <a16:creationId xmlns:a16="http://schemas.microsoft.com/office/drawing/2014/main" id="{FBC8496A-8DF2-5D0B-0A73-F136FCEBA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970" y="11122774"/>
            <a:ext cx="1125546" cy="12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unsote_Peruskäyttö">
  <a:themeElements>
    <a:clrScheme name="SiunSote_HyvinvointiAlue_VaaleapohjaSaavutettava">
      <a:dk1>
        <a:srgbClr val="003F71"/>
      </a:dk1>
      <a:lt1>
        <a:srgbClr val="FFFFFF"/>
      </a:lt1>
      <a:dk2>
        <a:srgbClr val="003359"/>
      </a:dk2>
      <a:lt2>
        <a:srgbClr val="F1EEE8"/>
      </a:lt2>
      <a:accent1>
        <a:srgbClr val="003F71"/>
      </a:accent1>
      <a:accent2>
        <a:srgbClr val="D24614"/>
      </a:accent2>
      <a:accent3>
        <a:srgbClr val="44A736"/>
      </a:accent3>
      <a:accent4>
        <a:srgbClr val="009FB8"/>
      </a:accent4>
      <a:accent5>
        <a:srgbClr val="DE7900"/>
      </a:accent5>
      <a:accent6>
        <a:srgbClr val="22A693"/>
      </a:accent6>
      <a:hlink>
        <a:srgbClr val="003F71"/>
      </a:hlink>
      <a:folHlink>
        <a:srgbClr val="00B0C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nsote_ESITYS (1)" id="{961DB4F3-7212-466A-8476-4E2D153C51B3}" vid="{6BBD06F5-A822-4EAD-BF77-9C65320BB54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8CB557F981E8445B802C5F1FDA7805B" ma:contentTypeVersion="16" ma:contentTypeDescription="Luo uusi asiakirja." ma:contentTypeScope="" ma:versionID="4c112e4d77c5f66454f76dff87530ae2">
  <xsd:schema xmlns:xsd="http://www.w3.org/2001/XMLSchema" xmlns:xs="http://www.w3.org/2001/XMLSchema" xmlns:p="http://schemas.microsoft.com/office/2006/metadata/properties" xmlns:ns2="878e97a1-490e-4ae7-9f04-895a31a95c4c" xmlns:ns3="761fa7d3-fcc9-4c32-ad3d-233a55c75bed" xmlns:ns4="4781c7a4-fcc6-4743-b0d6-c81b13361d39" targetNamespace="http://schemas.microsoft.com/office/2006/metadata/properties" ma:root="true" ma:fieldsID="fe553f777dcfff6a4c86ed1f7d6b9d32" ns2:_="" ns3:_="" ns4:_="">
    <xsd:import namespace="878e97a1-490e-4ae7-9f04-895a31a95c4c"/>
    <xsd:import namespace="761fa7d3-fcc9-4c32-ad3d-233a55c75bed"/>
    <xsd:import namespace="4781c7a4-fcc6-4743-b0d6-c81b13361d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e97a1-490e-4ae7-9f04-895a31a95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a1d670d1-6da5-484c-b79b-9e882fce0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fa7d3-fcc9-4c32-ad3d-233a55c75b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1c7a4-fcc6-4743-b0d6-c81b13361d3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78e14f2-741d-4a49-bb96-02c047b9e4ab}" ma:internalName="TaxCatchAll" ma:showField="CatchAllData" ma:web="761fa7d3-fcc9-4c32-ad3d-233a55c75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8e97a1-490e-4ae7-9f04-895a31a95c4c">
      <Terms xmlns="http://schemas.microsoft.com/office/infopath/2007/PartnerControls"/>
    </lcf76f155ced4ddcb4097134ff3c332f>
    <TaxCatchAll xmlns="4781c7a4-fcc6-4743-b0d6-c81b13361d39" xsi:nil="true"/>
  </documentManagement>
</p:properties>
</file>

<file path=customXml/itemProps1.xml><?xml version="1.0" encoding="utf-8"?>
<ds:datastoreItem xmlns:ds="http://schemas.openxmlformats.org/officeDocument/2006/customXml" ds:itemID="{481B3327-58A3-4C43-A008-F01321A6C5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FB2B2-6E60-4732-A847-CEE8FA293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e97a1-490e-4ae7-9f04-895a31a95c4c"/>
    <ds:schemaRef ds:uri="761fa7d3-fcc9-4c32-ad3d-233a55c75bed"/>
    <ds:schemaRef ds:uri="4781c7a4-fcc6-4743-b0d6-c81b13361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47EA5A-F2CF-4D32-955F-6B5E99253736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2b9a537a-b4d1-4afe-a452-d067b8d42fd0"/>
    <ds:schemaRef ds:uri="http://schemas.openxmlformats.org/package/2006/metadata/core-properties"/>
    <ds:schemaRef ds:uri="d48a366b-816f-4c78-9a89-82865b27eaeb"/>
    <ds:schemaRef ds:uri="http://purl.org/dc/terms/"/>
    <ds:schemaRef ds:uri="878e97a1-490e-4ae7-9f04-895a31a95c4c"/>
    <ds:schemaRef ds:uri="4781c7a4-fcc6-4743-b0d6-c81b13361d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Siunsote_ESITYS</Template>
  <TotalTime>18941</TotalTime>
  <Words>68</Words>
  <Application>Microsoft Office PowerPoint</Application>
  <PresentationFormat>A3-paperi (297 x 420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Calibri</vt:lpstr>
      <vt:lpstr>Zilla Slab</vt:lpstr>
      <vt:lpstr>Gabarito</vt:lpstr>
      <vt:lpstr>Arial</vt:lpstr>
      <vt:lpstr>Siunsote_Peruskäyttö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Vornanen Outi</dc:creator>
  <cp:keywords/>
  <dc:description/>
  <cp:lastModifiedBy>Jormanainen Sari</cp:lastModifiedBy>
  <cp:revision>15</cp:revision>
  <cp:lastPrinted>2023-11-21T09:26:49Z</cp:lastPrinted>
  <dcterms:created xsi:type="dcterms:W3CDTF">2023-10-10T07:21:29Z</dcterms:created>
  <dcterms:modified xsi:type="dcterms:W3CDTF">2024-05-07T10:29:27Z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0x0101003CB533D453B7DF42914CB9F00AF94B3D</vt:lpwstr>
  </property>
  <property fmtid="{D5CDD505-2E9C-101B-9397-08002B2CF9AE}" pid="3" name="MediaServiceImageTags">
    <vt:lpwstr/>
  </property>
  <property fmtid="{D5CDD505-2E9C-101B-9397-08002B2CF9AE}" pid="4" name="Organisaatio">
    <vt:lpwstr>Hyvinvointialue</vt:lpwstr>
  </property>
</Properties>
</file>